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2"/>
  </p:notesMasterIdLst>
  <p:sldIdLst>
    <p:sldId id="256" r:id="rId2"/>
    <p:sldId id="268" r:id="rId3"/>
    <p:sldId id="258" r:id="rId4"/>
    <p:sldId id="260" r:id="rId5"/>
    <p:sldId id="266" r:id="rId6"/>
    <p:sldId id="263" r:id="rId7"/>
    <p:sldId id="265" r:id="rId8"/>
    <p:sldId id="262" r:id="rId9"/>
    <p:sldId id="264" r:id="rId10"/>
    <p:sldId id="269" r:id="rId11"/>
  </p:sldIdLst>
  <p:sldSz cx="9144000" cy="5143500" type="screen16x9"/>
  <p:notesSz cx="6858000" cy="9144000"/>
  <p:embeddedFontLst>
    <p:embeddedFont>
      <p:font typeface="站酷高端黑" panose="02010600030101010101" pitchFamily="2" charset="-122"/>
      <p:regular r:id="rId13"/>
    </p:embeddedFont>
    <p:embeddedFont>
      <p:font typeface="方正汉真广标简体" panose="02010600030101010101" charset="-122"/>
      <p:regular r:id="rId14"/>
    </p:embeddedFont>
    <p:embeddedFont>
      <p:font typeface="张海山锐谐体" panose="02000000000000000000" charset="-122"/>
      <p:regular r:id="rId15"/>
    </p:embeddedFont>
    <p:embeddedFont>
      <p:font typeface="Calibri" panose="020F0502020204030204" pitchFamily="34" charset="0"/>
      <p:regular r:id="rId16"/>
      <p:bold r:id="rId17"/>
      <p:italic r:id="rId18"/>
      <p:boldItalic r:id="rId1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C00"/>
    <a:srgbClr val="FF6969"/>
    <a:srgbClr val="FF7575"/>
    <a:srgbClr val="FF4B4B"/>
    <a:srgbClr val="FF3B3B"/>
    <a:srgbClr val="FC3C28"/>
    <a:srgbClr val="EF8B1D"/>
    <a:srgbClr val="F8A15A"/>
    <a:srgbClr val="FF65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 showGuides="1">
      <p:cViewPr varScale="1">
        <p:scale>
          <a:sx n="105" d="100"/>
          <a:sy n="105" d="100"/>
        </p:scale>
        <p:origin x="1902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A1093-3BC0-4615-B57A-B90E6A2376C6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0CC3-EFF5-41FC-BC75-4EECE457B1F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988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0CC3-EFF5-41FC-BC75-4EECE457B1F9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979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199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67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366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30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5737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855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262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7121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624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83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852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4B4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06D9-E2EC-4F5F-A4E8-24A9BF367F7B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09D23-1C9D-430E-AF90-DE91E5E3044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43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6"/>
          <p:cNvSpPr>
            <a:spLocks noChangeArrowheads="1"/>
          </p:cNvSpPr>
          <p:nvPr/>
        </p:nvSpPr>
        <p:spPr bwMode="auto">
          <a:xfrm>
            <a:off x="-347" y="-20538"/>
            <a:ext cx="9144348" cy="5081588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1" name="Group 4"/>
          <p:cNvGrpSpPr>
            <a:grpSpLocks noChangeAspect="1"/>
          </p:cNvGrpSpPr>
          <p:nvPr/>
        </p:nvGrpSpPr>
        <p:grpSpPr bwMode="auto">
          <a:xfrm>
            <a:off x="-3531619" y="-3285606"/>
            <a:ext cx="16002000" cy="11714712"/>
            <a:chOff x="814" y="-55"/>
            <a:chExt cx="6054" cy="4432"/>
          </a:xfrm>
          <a:solidFill>
            <a:schemeClr val="bg1">
              <a:alpha val="4000"/>
            </a:schemeClr>
          </a:solidFill>
        </p:grpSpPr>
        <p:sp>
          <p:nvSpPr>
            <p:cNvPr id="12" name="Freeform 5"/>
            <p:cNvSpPr>
              <a:spLocks noEditPoints="1"/>
            </p:cNvSpPr>
            <p:nvPr/>
          </p:nvSpPr>
          <p:spPr bwMode="auto">
            <a:xfrm>
              <a:off x="3763" y="-55"/>
              <a:ext cx="149" cy="2213"/>
            </a:xfrm>
            <a:custGeom>
              <a:avLst/>
              <a:gdLst>
                <a:gd name="T0" fmla="*/ 85 w 149"/>
                <a:gd name="T1" fmla="*/ 2213 h 2213"/>
                <a:gd name="T2" fmla="*/ 85 w 149"/>
                <a:gd name="T3" fmla="*/ 2213 h 2213"/>
                <a:gd name="T4" fmla="*/ 85 w 149"/>
                <a:gd name="T5" fmla="*/ 2213 h 2213"/>
                <a:gd name="T6" fmla="*/ 85 w 149"/>
                <a:gd name="T7" fmla="*/ 2213 h 2213"/>
                <a:gd name="T8" fmla="*/ 85 w 149"/>
                <a:gd name="T9" fmla="*/ 2213 h 2213"/>
                <a:gd name="T10" fmla="*/ 85 w 149"/>
                <a:gd name="T11" fmla="*/ 2213 h 2213"/>
                <a:gd name="T12" fmla="*/ 85 w 149"/>
                <a:gd name="T13" fmla="*/ 2213 h 2213"/>
                <a:gd name="T14" fmla="*/ 85 w 149"/>
                <a:gd name="T15" fmla="*/ 2213 h 2213"/>
                <a:gd name="T16" fmla="*/ 85 w 149"/>
                <a:gd name="T17" fmla="*/ 2213 h 2213"/>
                <a:gd name="T18" fmla="*/ 85 w 149"/>
                <a:gd name="T19" fmla="*/ 2213 h 2213"/>
                <a:gd name="T20" fmla="*/ 85 w 149"/>
                <a:gd name="T21" fmla="*/ 2213 h 2213"/>
                <a:gd name="T22" fmla="*/ 85 w 149"/>
                <a:gd name="T23" fmla="*/ 2213 h 2213"/>
                <a:gd name="T24" fmla="*/ 85 w 149"/>
                <a:gd name="T25" fmla="*/ 2213 h 2213"/>
                <a:gd name="T26" fmla="*/ 149 w 149"/>
                <a:gd name="T27" fmla="*/ 0 h 2213"/>
                <a:gd name="T28" fmla="*/ 0 w 149"/>
                <a:gd name="T29" fmla="*/ 0 h 2213"/>
                <a:gd name="T30" fmla="*/ 85 w 149"/>
                <a:gd name="T31" fmla="*/ 2213 h 2213"/>
                <a:gd name="T32" fmla="*/ 85 w 149"/>
                <a:gd name="T33" fmla="*/ 2213 h 2213"/>
                <a:gd name="T34" fmla="*/ 149 w 149"/>
                <a:gd name="T35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2213">
                  <a:moveTo>
                    <a:pt x="85" y="2213"/>
                  </a:move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close/>
                  <a:moveTo>
                    <a:pt x="149" y="0"/>
                  </a:moveTo>
                  <a:lnTo>
                    <a:pt x="0" y="0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3763" y="-55"/>
              <a:ext cx="149" cy="2213"/>
            </a:xfrm>
            <a:custGeom>
              <a:avLst/>
              <a:gdLst>
                <a:gd name="T0" fmla="*/ 85 w 149"/>
                <a:gd name="T1" fmla="*/ 2213 h 2213"/>
                <a:gd name="T2" fmla="*/ 85 w 149"/>
                <a:gd name="T3" fmla="*/ 2213 h 2213"/>
                <a:gd name="T4" fmla="*/ 85 w 149"/>
                <a:gd name="T5" fmla="*/ 2213 h 2213"/>
                <a:gd name="T6" fmla="*/ 85 w 149"/>
                <a:gd name="T7" fmla="*/ 2213 h 2213"/>
                <a:gd name="T8" fmla="*/ 85 w 149"/>
                <a:gd name="T9" fmla="*/ 2213 h 2213"/>
                <a:gd name="T10" fmla="*/ 85 w 149"/>
                <a:gd name="T11" fmla="*/ 2213 h 2213"/>
                <a:gd name="T12" fmla="*/ 85 w 149"/>
                <a:gd name="T13" fmla="*/ 2213 h 2213"/>
                <a:gd name="T14" fmla="*/ 85 w 149"/>
                <a:gd name="T15" fmla="*/ 2213 h 2213"/>
                <a:gd name="T16" fmla="*/ 85 w 149"/>
                <a:gd name="T17" fmla="*/ 2213 h 2213"/>
                <a:gd name="T18" fmla="*/ 85 w 149"/>
                <a:gd name="T19" fmla="*/ 2213 h 2213"/>
                <a:gd name="T20" fmla="*/ 85 w 149"/>
                <a:gd name="T21" fmla="*/ 2213 h 2213"/>
                <a:gd name="T22" fmla="*/ 85 w 149"/>
                <a:gd name="T23" fmla="*/ 2213 h 2213"/>
                <a:gd name="T24" fmla="*/ 85 w 149"/>
                <a:gd name="T25" fmla="*/ 2213 h 2213"/>
                <a:gd name="T26" fmla="*/ 149 w 149"/>
                <a:gd name="T27" fmla="*/ 0 h 2213"/>
                <a:gd name="T28" fmla="*/ 0 w 149"/>
                <a:gd name="T29" fmla="*/ 0 h 2213"/>
                <a:gd name="T30" fmla="*/ 85 w 149"/>
                <a:gd name="T31" fmla="*/ 2213 h 2213"/>
                <a:gd name="T32" fmla="*/ 85 w 149"/>
                <a:gd name="T33" fmla="*/ 2213 h 2213"/>
                <a:gd name="T34" fmla="*/ 149 w 149"/>
                <a:gd name="T35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2213">
                  <a:moveTo>
                    <a:pt x="85" y="2213"/>
                  </a:move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moveTo>
                    <a:pt x="149" y="0"/>
                  </a:moveTo>
                  <a:lnTo>
                    <a:pt x="0" y="0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1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3420" y="-55"/>
              <a:ext cx="428" cy="2213"/>
            </a:xfrm>
            <a:custGeom>
              <a:avLst/>
              <a:gdLst>
                <a:gd name="T0" fmla="*/ 428 w 428"/>
                <a:gd name="T1" fmla="*/ 2213 h 2213"/>
                <a:gd name="T2" fmla="*/ 428 w 428"/>
                <a:gd name="T3" fmla="*/ 2213 h 2213"/>
                <a:gd name="T4" fmla="*/ 428 w 428"/>
                <a:gd name="T5" fmla="*/ 2213 h 2213"/>
                <a:gd name="T6" fmla="*/ 428 w 428"/>
                <a:gd name="T7" fmla="*/ 2213 h 2213"/>
                <a:gd name="T8" fmla="*/ 428 w 428"/>
                <a:gd name="T9" fmla="*/ 2213 h 2213"/>
                <a:gd name="T10" fmla="*/ 428 w 428"/>
                <a:gd name="T11" fmla="*/ 2213 h 2213"/>
                <a:gd name="T12" fmla="*/ 428 w 428"/>
                <a:gd name="T13" fmla="*/ 2213 h 2213"/>
                <a:gd name="T14" fmla="*/ 428 w 428"/>
                <a:gd name="T15" fmla="*/ 2213 h 2213"/>
                <a:gd name="T16" fmla="*/ 428 w 428"/>
                <a:gd name="T17" fmla="*/ 2213 h 2213"/>
                <a:gd name="T18" fmla="*/ 428 w 428"/>
                <a:gd name="T19" fmla="*/ 2213 h 2213"/>
                <a:gd name="T20" fmla="*/ 428 w 428"/>
                <a:gd name="T21" fmla="*/ 2213 h 2213"/>
                <a:gd name="T22" fmla="*/ 428 w 428"/>
                <a:gd name="T23" fmla="*/ 2213 h 2213"/>
                <a:gd name="T24" fmla="*/ 428 w 428"/>
                <a:gd name="T25" fmla="*/ 2213 h 2213"/>
                <a:gd name="T26" fmla="*/ 428 w 428"/>
                <a:gd name="T27" fmla="*/ 2213 h 2213"/>
                <a:gd name="T28" fmla="*/ 428 w 428"/>
                <a:gd name="T29" fmla="*/ 2213 h 2213"/>
                <a:gd name="T30" fmla="*/ 173 w 428"/>
                <a:gd name="T31" fmla="*/ 0 h 2213"/>
                <a:gd name="T32" fmla="*/ 0 w 428"/>
                <a:gd name="T33" fmla="*/ 0 h 2213"/>
                <a:gd name="T34" fmla="*/ 428 w 428"/>
                <a:gd name="T35" fmla="*/ 2213 h 2213"/>
                <a:gd name="T36" fmla="*/ 428 w 428"/>
                <a:gd name="T37" fmla="*/ 2213 h 2213"/>
                <a:gd name="T38" fmla="*/ 173 w 42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8" h="2213"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173" y="0"/>
                  </a:moveTo>
                  <a:lnTo>
                    <a:pt x="0" y="0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8"/>
            <p:cNvSpPr>
              <a:spLocks noEditPoints="1"/>
            </p:cNvSpPr>
            <p:nvPr/>
          </p:nvSpPr>
          <p:spPr bwMode="auto">
            <a:xfrm>
              <a:off x="3420" y="-55"/>
              <a:ext cx="428" cy="2213"/>
            </a:xfrm>
            <a:custGeom>
              <a:avLst/>
              <a:gdLst>
                <a:gd name="T0" fmla="*/ 428 w 428"/>
                <a:gd name="T1" fmla="*/ 2213 h 2213"/>
                <a:gd name="T2" fmla="*/ 428 w 428"/>
                <a:gd name="T3" fmla="*/ 2213 h 2213"/>
                <a:gd name="T4" fmla="*/ 428 w 428"/>
                <a:gd name="T5" fmla="*/ 2213 h 2213"/>
                <a:gd name="T6" fmla="*/ 428 w 428"/>
                <a:gd name="T7" fmla="*/ 2213 h 2213"/>
                <a:gd name="T8" fmla="*/ 428 w 428"/>
                <a:gd name="T9" fmla="*/ 2213 h 2213"/>
                <a:gd name="T10" fmla="*/ 428 w 428"/>
                <a:gd name="T11" fmla="*/ 2213 h 2213"/>
                <a:gd name="T12" fmla="*/ 428 w 428"/>
                <a:gd name="T13" fmla="*/ 2213 h 2213"/>
                <a:gd name="T14" fmla="*/ 428 w 428"/>
                <a:gd name="T15" fmla="*/ 2213 h 2213"/>
                <a:gd name="T16" fmla="*/ 428 w 428"/>
                <a:gd name="T17" fmla="*/ 2213 h 2213"/>
                <a:gd name="T18" fmla="*/ 428 w 428"/>
                <a:gd name="T19" fmla="*/ 2213 h 2213"/>
                <a:gd name="T20" fmla="*/ 428 w 428"/>
                <a:gd name="T21" fmla="*/ 2213 h 2213"/>
                <a:gd name="T22" fmla="*/ 428 w 428"/>
                <a:gd name="T23" fmla="*/ 2213 h 2213"/>
                <a:gd name="T24" fmla="*/ 428 w 428"/>
                <a:gd name="T25" fmla="*/ 2213 h 2213"/>
                <a:gd name="T26" fmla="*/ 428 w 428"/>
                <a:gd name="T27" fmla="*/ 2213 h 2213"/>
                <a:gd name="T28" fmla="*/ 428 w 428"/>
                <a:gd name="T29" fmla="*/ 2213 h 2213"/>
                <a:gd name="T30" fmla="*/ 173 w 428"/>
                <a:gd name="T31" fmla="*/ 0 h 2213"/>
                <a:gd name="T32" fmla="*/ 0 w 428"/>
                <a:gd name="T33" fmla="*/ 0 h 2213"/>
                <a:gd name="T34" fmla="*/ 428 w 428"/>
                <a:gd name="T35" fmla="*/ 2213 h 2213"/>
                <a:gd name="T36" fmla="*/ 428 w 428"/>
                <a:gd name="T37" fmla="*/ 2213 h 2213"/>
                <a:gd name="T38" fmla="*/ 173 w 42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8" h="2213"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173" y="0"/>
                  </a:moveTo>
                  <a:lnTo>
                    <a:pt x="0" y="0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17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848" y="-55"/>
              <a:ext cx="424" cy="2213"/>
            </a:xfrm>
            <a:custGeom>
              <a:avLst/>
              <a:gdLst>
                <a:gd name="T0" fmla="*/ 0 w 424"/>
                <a:gd name="T1" fmla="*/ 2213 h 2213"/>
                <a:gd name="T2" fmla="*/ 0 w 424"/>
                <a:gd name="T3" fmla="*/ 2213 h 2213"/>
                <a:gd name="T4" fmla="*/ 0 w 424"/>
                <a:gd name="T5" fmla="*/ 2213 h 2213"/>
                <a:gd name="T6" fmla="*/ 0 w 424"/>
                <a:gd name="T7" fmla="*/ 2213 h 2213"/>
                <a:gd name="T8" fmla="*/ 0 w 424"/>
                <a:gd name="T9" fmla="*/ 2213 h 2213"/>
                <a:gd name="T10" fmla="*/ 0 w 424"/>
                <a:gd name="T11" fmla="*/ 2213 h 2213"/>
                <a:gd name="T12" fmla="*/ 0 w 424"/>
                <a:gd name="T13" fmla="*/ 2213 h 2213"/>
                <a:gd name="T14" fmla="*/ 0 w 424"/>
                <a:gd name="T15" fmla="*/ 2213 h 2213"/>
                <a:gd name="T16" fmla="*/ 0 w 424"/>
                <a:gd name="T17" fmla="*/ 2213 h 2213"/>
                <a:gd name="T18" fmla="*/ 0 w 424"/>
                <a:gd name="T19" fmla="*/ 2213 h 2213"/>
                <a:gd name="T20" fmla="*/ 0 w 424"/>
                <a:gd name="T21" fmla="*/ 2213 h 2213"/>
                <a:gd name="T22" fmla="*/ 0 w 424"/>
                <a:gd name="T23" fmla="*/ 2213 h 2213"/>
                <a:gd name="T24" fmla="*/ 0 w 424"/>
                <a:gd name="T25" fmla="*/ 2213 h 2213"/>
                <a:gd name="T26" fmla="*/ 0 w 424"/>
                <a:gd name="T27" fmla="*/ 2213 h 2213"/>
                <a:gd name="T28" fmla="*/ 0 w 424"/>
                <a:gd name="T29" fmla="*/ 2213 h 2213"/>
                <a:gd name="T30" fmla="*/ 424 w 424"/>
                <a:gd name="T31" fmla="*/ 0 h 2213"/>
                <a:gd name="T32" fmla="*/ 258 w 424"/>
                <a:gd name="T33" fmla="*/ 0 h 2213"/>
                <a:gd name="T34" fmla="*/ 0 w 424"/>
                <a:gd name="T35" fmla="*/ 2213 h 2213"/>
                <a:gd name="T36" fmla="*/ 0 w 424"/>
                <a:gd name="T37" fmla="*/ 2213 h 2213"/>
                <a:gd name="T38" fmla="*/ 424 w 424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4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424" y="0"/>
                  </a:moveTo>
                  <a:lnTo>
                    <a:pt x="258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3848" y="-55"/>
              <a:ext cx="424" cy="2213"/>
            </a:xfrm>
            <a:custGeom>
              <a:avLst/>
              <a:gdLst>
                <a:gd name="T0" fmla="*/ 0 w 424"/>
                <a:gd name="T1" fmla="*/ 2213 h 2213"/>
                <a:gd name="T2" fmla="*/ 0 w 424"/>
                <a:gd name="T3" fmla="*/ 2213 h 2213"/>
                <a:gd name="T4" fmla="*/ 0 w 424"/>
                <a:gd name="T5" fmla="*/ 2213 h 2213"/>
                <a:gd name="T6" fmla="*/ 0 w 424"/>
                <a:gd name="T7" fmla="*/ 2213 h 2213"/>
                <a:gd name="T8" fmla="*/ 0 w 424"/>
                <a:gd name="T9" fmla="*/ 2213 h 2213"/>
                <a:gd name="T10" fmla="*/ 0 w 424"/>
                <a:gd name="T11" fmla="*/ 2213 h 2213"/>
                <a:gd name="T12" fmla="*/ 0 w 424"/>
                <a:gd name="T13" fmla="*/ 2213 h 2213"/>
                <a:gd name="T14" fmla="*/ 0 w 424"/>
                <a:gd name="T15" fmla="*/ 2213 h 2213"/>
                <a:gd name="T16" fmla="*/ 0 w 424"/>
                <a:gd name="T17" fmla="*/ 2213 h 2213"/>
                <a:gd name="T18" fmla="*/ 0 w 424"/>
                <a:gd name="T19" fmla="*/ 2213 h 2213"/>
                <a:gd name="T20" fmla="*/ 0 w 424"/>
                <a:gd name="T21" fmla="*/ 2213 h 2213"/>
                <a:gd name="T22" fmla="*/ 0 w 424"/>
                <a:gd name="T23" fmla="*/ 2213 h 2213"/>
                <a:gd name="T24" fmla="*/ 0 w 424"/>
                <a:gd name="T25" fmla="*/ 2213 h 2213"/>
                <a:gd name="T26" fmla="*/ 0 w 424"/>
                <a:gd name="T27" fmla="*/ 2213 h 2213"/>
                <a:gd name="T28" fmla="*/ 0 w 424"/>
                <a:gd name="T29" fmla="*/ 2213 h 2213"/>
                <a:gd name="T30" fmla="*/ 424 w 424"/>
                <a:gd name="T31" fmla="*/ 0 h 2213"/>
                <a:gd name="T32" fmla="*/ 258 w 424"/>
                <a:gd name="T33" fmla="*/ 0 h 2213"/>
                <a:gd name="T34" fmla="*/ 0 w 424"/>
                <a:gd name="T35" fmla="*/ 2213 h 2213"/>
                <a:gd name="T36" fmla="*/ 0 w 424"/>
                <a:gd name="T37" fmla="*/ 2213 h 2213"/>
                <a:gd name="T38" fmla="*/ 424 w 424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4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424" y="0"/>
                  </a:moveTo>
                  <a:lnTo>
                    <a:pt x="258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4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1"/>
            <p:cNvSpPr>
              <a:spLocks noEditPoints="1"/>
            </p:cNvSpPr>
            <p:nvPr/>
          </p:nvSpPr>
          <p:spPr bwMode="auto">
            <a:xfrm>
              <a:off x="3848" y="-55"/>
              <a:ext cx="906" cy="2213"/>
            </a:xfrm>
            <a:custGeom>
              <a:avLst/>
              <a:gdLst>
                <a:gd name="T0" fmla="*/ 0 w 906"/>
                <a:gd name="T1" fmla="*/ 2213 h 2213"/>
                <a:gd name="T2" fmla="*/ 0 w 906"/>
                <a:gd name="T3" fmla="*/ 2213 h 2213"/>
                <a:gd name="T4" fmla="*/ 0 w 906"/>
                <a:gd name="T5" fmla="*/ 2213 h 2213"/>
                <a:gd name="T6" fmla="*/ 0 w 906"/>
                <a:gd name="T7" fmla="*/ 2213 h 2213"/>
                <a:gd name="T8" fmla="*/ 0 w 906"/>
                <a:gd name="T9" fmla="*/ 2213 h 2213"/>
                <a:gd name="T10" fmla="*/ 0 w 906"/>
                <a:gd name="T11" fmla="*/ 2213 h 2213"/>
                <a:gd name="T12" fmla="*/ 0 w 906"/>
                <a:gd name="T13" fmla="*/ 2213 h 2213"/>
                <a:gd name="T14" fmla="*/ 0 w 906"/>
                <a:gd name="T15" fmla="*/ 2213 h 2213"/>
                <a:gd name="T16" fmla="*/ 0 w 906"/>
                <a:gd name="T17" fmla="*/ 2213 h 2213"/>
                <a:gd name="T18" fmla="*/ 0 w 906"/>
                <a:gd name="T19" fmla="*/ 2213 h 2213"/>
                <a:gd name="T20" fmla="*/ 0 w 906"/>
                <a:gd name="T21" fmla="*/ 2213 h 2213"/>
                <a:gd name="T22" fmla="*/ 0 w 906"/>
                <a:gd name="T23" fmla="*/ 2213 h 2213"/>
                <a:gd name="T24" fmla="*/ 0 w 906"/>
                <a:gd name="T25" fmla="*/ 2213 h 2213"/>
                <a:gd name="T26" fmla="*/ 0 w 906"/>
                <a:gd name="T27" fmla="*/ 2213 h 2213"/>
                <a:gd name="T28" fmla="*/ 906 w 906"/>
                <a:gd name="T29" fmla="*/ 0 h 2213"/>
                <a:gd name="T30" fmla="*/ 665 w 906"/>
                <a:gd name="T31" fmla="*/ 0 h 2213"/>
                <a:gd name="T32" fmla="*/ 0 w 906"/>
                <a:gd name="T33" fmla="*/ 2213 h 2213"/>
                <a:gd name="T34" fmla="*/ 0 w 906"/>
                <a:gd name="T35" fmla="*/ 2213 h 2213"/>
                <a:gd name="T36" fmla="*/ 906 w 906"/>
                <a:gd name="T3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6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906" y="0"/>
                  </a:moveTo>
                  <a:lnTo>
                    <a:pt x="665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9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3848" y="-55"/>
              <a:ext cx="906" cy="2213"/>
            </a:xfrm>
            <a:custGeom>
              <a:avLst/>
              <a:gdLst>
                <a:gd name="T0" fmla="*/ 0 w 906"/>
                <a:gd name="T1" fmla="*/ 2213 h 2213"/>
                <a:gd name="T2" fmla="*/ 0 w 906"/>
                <a:gd name="T3" fmla="*/ 2213 h 2213"/>
                <a:gd name="T4" fmla="*/ 0 w 906"/>
                <a:gd name="T5" fmla="*/ 2213 h 2213"/>
                <a:gd name="T6" fmla="*/ 0 w 906"/>
                <a:gd name="T7" fmla="*/ 2213 h 2213"/>
                <a:gd name="T8" fmla="*/ 0 w 906"/>
                <a:gd name="T9" fmla="*/ 2213 h 2213"/>
                <a:gd name="T10" fmla="*/ 0 w 906"/>
                <a:gd name="T11" fmla="*/ 2213 h 2213"/>
                <a:gd name="T12" fmla="*/ 0 w 906"/>
                <a:gd name="T13" fmla="*/ 2213 h 2213"/>
                <a:gd name="T14" fmla="*/ 0 w 906"/>
                <a:gd name="T15" fmla="*/ 2213 h 2213"/>
                <a:gd name="T16" fmla="*/ 0 w 906"/>
                <a:gd name="T17" fmla="*/ 2213 h 2213"/>
                <a:gd name="T18" fmla="*/ 0 w 906"/>
                <a:gd name="T19" fmla="*/ 2213 h 2213"/>
                <a:gd name="T20" fmla="*/ 0 w 906"/>
                <a:gd name="T21" fmla="*/ 2213 h 2213"/>
                <a:gd name="T22" fmla="*/ 0 w 906"/>
                <a:gd name="T23" fmla="*/ 2213 h 2213"/>
                <a:gd name="T24" fmla="*/ 0 w 906"/>
                <a:gd name="T25" fmla="*/ 2213 h 2213"/>
                <a:gd name="T26" fmla="*/ 0 w 906"/>
                <a:gd name="T27" fmla="*/ 2213 h 2213"/>
                <a:gd name="T28" fmla="*/ 906 w 906"/>
                <a:gd name="T29" fmla="*/ 0 h 2213"/>
                <a:gd name="T30" fmla="*/ 665 w 906"/>
                <a:gd name="T31" fmla="*/ 0 h 2213"/>
                <a:gd name="T32" fmla="*/ 0 w 906"/>
                <a:gd name="T33" fmla="*/ 2213 h 2213"/>
                <a:gd name="T34" fmla="*/ 0 w 906"/>
                <a:gd name="T35" fmla="*/ 2213 h 2213"/>
                <a:gd name="T36" fmla="*/ 906 w 906"/>
                <a:gd name="T3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6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906" y="0"/>
                  </a:moveTo>
                  <a:lnTo>
                    <a:pt x="665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90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2959" y="-55"/>
              <a:ext cx="889" cy="2213"/>
            </a:xfrm>
            <a:custGeom>
              <a:avLst/>
              <a:gdLst>
                <a:gd name="T0" fmla="*/ 889 w 889"/>
                <a:gd name="T1" fmla="*/ 2213 h 2213"/>
                <a:gd name="T2" fmla="*/ 889 w 889"/>
                <a:gd name="T3" fmla="*/ 2213 h 2213"/>
                <a:gd name="T4" fmla="*/ 889 w 889"/>
                <a:gd name="T5" fmla="*/ 2213 h 2213"/>
                <a:gd name="T6" fmla="*/ 889 w 889"/>
                <a:gd name="T7" fmla="*/ 2213 h 2213"/>
                <a:gd name="T8" fmla="*/ 889 w 889"/>
                <a:gd name="T9" fmla="*/ 2213 h 2213"/>
                <a:gd name="T10" fmla="*/ 889 w 889"/>
                <a:gd name="T11" fmla="*/ 2213 h 2213"/>
                <a:gd name="T12" fmla="*/ 889 w 889"/>
                <a:gd name="T13" fmla="*/ 2213 h 2213"/>
                <a:gd name="T14" fmla="*/ 889 w 889"/>
                <a:gd name="T15" fmla="*/ 2213 h 2213"/>
                <a:gd name="T16" fmla="*/ 889 w 889"/>
                <a:gd name="T17" fmla="*/ 2213 h 2213"/>
                <a:gd name="T18" fmla="*/ 889 w 889"/>
                <a:gd name="T19" fmla="*/ 2213 h 2213"/>
                <a:gd name="T20" fmla="*/ 229 w 889"/>
                <a:gd name="T21" fmla="*/ 0 h 2213"/>
                <a:gd name="T22" fmla="*/ 0 w 889"/>
                <a:gd name="T23" fmla="*/ 0 h 2213"/>
                <a:gd name="T24" fmla="*/ 889 w 889"/>
                <a:gd name="T25" fmla="*/ 2213 h 2213"/>
                <a:gd name="T26" fmla="*/ 889 w 889"/>
                <a:gd name="T27" fmla="*/ 2213 h 2213"/>
                <a:gd name="T28" fmla="*/ 229 w 889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9" h="2213"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close/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close/>
                  <a:moveTo>
                    <a:pt x="229" y="0"/>
                  </a:moveTo>
                  <a:lnTo>
                    <a:pt x="0" y="0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4"/>
            <p:cNvSpPr>
              <a:spLocks noEditPoints="1"/>
            </p:cNvSpPr>
            <p:nvPr/>
          </p:nvSpPr>
          <p:spPr bwMode="auto">
            <a:xfrm>
              <a:off x="2959" y="-55"/>
              <a:ext cx="889" cy="2213"/>
            </a:xfrm>
            <a:custGeom>
              <a:avLst/>
              <a:gdLst>
                <a:gd name="T0" fmla="*/ 889 w 889"/>
                <a:gd name="T1" fmla="*/ 2213 h 2213"/>
                <a:gd name="T2" fmla="*/ 889 w 889"/>
                <a:gd name="T3" fmla="*/ 2213 h 2213"/>
                <a:gd name="T4" fmla="*/ 889 w 889"/>
                <a:gd name="T5" fmla="*/ 2213 h 2213"/>
                <a:gd name="T6" fmla="*/ 889 w 889"/>
                <a:gd name="T7" fmla="*/ 2213 h 2213"/>
                <a:gd name="T8" fmla="*/ 889 w 889"/>
                <a:gd name="T9" fmla="*/ 2213 h 2213"/>
                <a:gd name="T10" fmla="*/ 889 w 889"/>
                <a:gd name="T11" fmla="*/ 2213 h 2213"/>
                <a:gd name="T12" fmla="*/ 889 w 889"/>
                <a:gd name="T13" fmla="*/ 2213 h 2213"/>
                <a:gd name="T14" fmla="*/ 889 w 889"/>
                <a:gd name="T15" fmla="*/ 2213 h 2213"/>
                <a:gd name="T16" fmla="*/ 889 w 889"/>
                <a:gd name="T17" fmla="*/ 2213 h 2213"/>
                <a:gd name="T18" fmla="*/ 889 w 889"/>
                <a:gd name="T19" fmla="*/ 2213 h 2213"/>
                <a:gd name="T20" fmla="*/ 229 w 889"/>
                <a:gd name="T21" fmla="*/ 0 h 2213"/>
                <a:gd name="T22" fmla="*/ 0 w 889"/>
                <a:gd name="T23" fmla="*/ 0 h 2213"/>
                <a:gd name="T24" fmla="*/ 889 w 889"/>
                <a:gd name="T25" fmla="*/ 2213 h 2213"/>
                <a:gd name="T26" fmla="*/ 889 w 889"/>
                <a:gd name="T27" fmla="*/ 2213 h 2213"/>
                <a:gd name="T28" fmla="*/ 229 w 889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9" h="2213"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moveTo>
                    <a:pt x="229" y="0"/>
                  </a:moveTo>
                  <a:lnTo>
                    <a:pt x="0" y="0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2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3848" y="-55"/>
              <a:ext cx="1488" cy="2213"/>
            </a:xfrm>
            <a:custGeom>
              <a:avLst/>
              <a:gdLst>
                <a:gd name="T0" fmla="*/ 0 w 1488"/>
                <a:gd name="T1" fmla="*/ 2213 h 2213"/>
                <a:gd name="T2" fmla="*/ 0 w 1488"/>
                <a:gd name="T3" fmla="*/ 2213 h 2213"/>
                <a:gd name="T4" fmla="*/ 0 w 1488"/>
                <a:gd name="T5" fmla="*/ 2213 h 2213"/>
                <a:gd name="T6" fmla="*/ 0 w 1488"/>
                <a:gd name="T7" fmla="*/ 2213 h 2213"/>
                <a:gd name="T8" fmla="*/ 0 w 1488"/>
                <a:gd name="T9" fmla="*/ 2213 h 2213"/>
                <a:gd name="T10" fmla="*/ 0 w 1488"/>
                <a:gd name="T11" fmla="*/ 2213 h 2213"/>
                <a:gd name="T12" fmla="*/ 0 w 1488"/>
                <a:gd name="T13" fmla="*/ 2213 h 2213"/>
                <a:gd name="T14" fmla="*/ 0 w 1488"/>
                <a:gd name="T15" fmla="*/ 2213 h 2213"/>
                <a:gd name="T16" fmla="*/ 0 w 1488"/>
                <a:gd name="T17" fmla="*/ 2213 h 2213"/>
                <a:gd name="T18" fmla="*/ 0 w 1488"/>
                <a:gd name="T19" fmla="*/ 2213 h 2213"/>
                <a:gd name="T20" fmla="*/ 0 w 1488"/>
                <a:gd name="T21" fmla="*/ 2213 h 2213"/>
                <a:gd name="T22" fmla="*/ 0 w 1488"/>
                <a:gd name="T23" fmla="*/ 2213 h 2213"/>
                <a:gd name="T24" fmla="*/ 0 w 1488"/>
                <a:gd name="T25" fmla="*/ 2213 h 2213"/>
                <a:gd name="T26" fmla="*/ 0 w 1488"/>
                <a:gd name="T27" fmla="*/ 2213 h 2213"/>
                <a:gd name="T28" fmla="*/ 0 w 1488"/>
                <a:gd name="T29" fmla="*/ 2213 h 2213"/>
                <a:gd name="T30" fmla="*/ 1488 w 1488"/>
                <a:gd name="T31" fmla="*/ 0 h 2213"/>
                <a:gd name="T32" fmla="*/ 1136 w 1488"/>
                <a:gd name="T33" fmla="*/ 0 h 2213"/>
                <a:gd name="T34" fmla="*/ 0 w 1488"/>
                <a:gd name="T35" fmla="*/ 2213 h 2213"/>
                <a:gd name="T36" fmla="*/ 0 w 1488"/>
                <a:gd name="T37" fmla="*/ 2213 h 2213"/>
                <a:gd name="T38" fmla="*/ 1488 w 148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8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1488" y="0"/>
                  </a:moveTo>
                  <a:lnTo>
                    <a:pt x="1136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14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3848" y="-55"/>
              <a:ext cx="1488" cy="2213"/>
            </a:xfrm>
            <a:custGeom>
              <a:avLst/>
              <a:gdLst>
                <a:gd name="T0" fmla="*/ 0 w 1488"/>
                <a:gd name="T1" fmla="*/ 2213 h 2213"/>
                <a:gd name="T2" fmla="*/ 0 w 1488"/>
                <a:gd name="T3" fmla="*/ 2213 h 2213"/>
                <a:gd name="T4" fmla="*/ 0 w 1488"/>
                <a:gd name="T5" fmla="*/ 2213 h 2213"/>
                <a:gd name="T6" fmla="*/ 0 w 1488"/>
                <a:gd name="T7" fmla="*/ 2213 h 2213"/>
                <a:gd name="T8" fmla="*/ 0 w 1488"/>
                <a:gd name="T9" fmla="*/ 2213 h 2213"/>
                <a:gd name="T10" fmla="*/ 0 w 1488"/>
                <a:gd name="T11" fmla="*/ 2213 h 2213"/>
                <a:gd name="T12" fmla="*/ 0 w 1488"/>
                <a:gd name="T13" fmla="*/ 2213 h 2213"/>
                <a:gd name="T14" fmla="*/ 0 w 1488"/>
                <a:gd name="T15" fmla="*/ 2213 h 2213"/>
                <a:gd name="T16" fmla="*/ 0 w 1488"/>
                <a:gd name="T17" fmla="*/ 2213 h 2213"/>
                <a:gd name="T18" fmla="*/ 0 w 1488"/>
                <a:gd name="T19" fmla="*/ 2213 h 2213"/>
                <a:gd name="T20" fmla="*/ 0 w 1488"/>
                <a:gd name="T21" fmla="*/ 2213 h 2213"/>
                <a:gd name="T22" fmla="*/ 0 w 1488"/>
                <a:gd name="T23" fmla="*/ 2213 h 2213"/>
                <a:gd name="T24" fmla="*/ 0 w 1488"/>
                <a:gd name="T25" fmla="*/ 2213 h 2213"/>
                <a:gd name="T26" fmla="*/ 0 w 1488"/>
                <a:gd name="T27" fmla="*/ 2213 h 2213"/>
                <a:gd name="T28" fmla="*/ 0 w 1488"/>
                <a:gd name="T29" fmla="*/ 2213 h 2213"/>
                <a:gd name="T30" fmla="*/ 1488 w 1488"/>
                <a:gd name="T31" fmla="*/ 0 h 2213"/>
                <a:gd name="T32" fmla="*/ 1136 w 1488"/>
                <a:gd name="T33" fmla="*/ 0 h 2213"/>
                <a:gd name="T34" fmla="*/ 0 w 1488"/>
                <a:gd name="T35" fmla="*/ 2213 h 2213"/>
                <a:gd name="T36" fmla="*/ 0 w 1488"/>
                <a:gd name="T37" fmla="*/ 2213 h 2213"/>
                <a:gd name="T38" fmla="*/ 1488 w 148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8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1488" y="0"/>
                  </a:moveTo>
                  <a:lnTo>
                    <a:pt x="1136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14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2361" y="-55"/>
              <a:ext cx="1487" cy="2213"/>
            </a:xfrm>
            <a:custGeom>
              <a:avLst/>
              <a:gdLst>
                <a:gd name="T0" fmla="*/ 1487 w 1487"/>
                <a:gd name="T1" fmla="*/ 2213 h 2213"/>
                <a:gd name="T2" fmla="*/ 1487 w 1487"/>
                <a:gd name="T3" fmla="*/ 2213 h 2213"/>
                <a:gd name="T4" fmla="*/ 1487 w 1487"/>
                <a:gd name="T5" fmla="*/ 2213 h 2213"/>
                <a:gd name="T6" fmla="*/ 1487 w 1487"/>
                <a:gd name="T7" fmla="*/ 2213 h 2213"/>
                <a:gd name="T8" fmla="*/ 1487 w 1487"/>
                <a:gd name="T9" fmla="*/ 2213 h 2213"/>
                <a:gd name="T10" fmla="*/ 1487 w 1487"/>
                <a:gd name="T11" fmla="*/ 2213 h 2213"/>
                <a:gd name="T12" fmla="*/ 1487 w 1487"/>
                <a:gd name="T13" fmla="*/ 2213 h 2213"/>
                <a:gd name="T14" fmla="*/ 1487 w 1487"/>
                <a:gd name="T15" fmla="*/ 2213 h 2213"/>
                <a:gd name="T16" fmla="*/ 1487 w 1487"/>
                <a:gd name="T17" fmla="*/ 2213 h 2213"/>
                <a:gd name="T18" fmla="*/ 1487 w 1487"/>
                <a:gd name="T19" fmla="*/ 2213 h 2213"/>
                <a:gd name="T20" fmla="*/ 347 w 1487"/>
                <a:gd name="T21" fmla="*/ 0 h 2213"/>
                <a:gd name="T22" fmla="*/ 0 w 1487"/>
                <a:gd name="T23" fmla="*/ 0 h 2213"/>
                <a:gd name="T24" fmla="*/ 1487 w 1487"/>
                <a:gd name="T25" fmla="*/ 2213 h 2213"/>
                <a:gd name="T26" fmla="*/ 1487 w 1487"/>
                <a:gd name="T27" fmla="*/ 2213 h 2213"/>
                <a:gd name="T28" fmla="*/ 347 w 1487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7" h="2213"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close/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close/>
                  <a:moveTo>
                    <a:pt x="347" y="0"/>
                  </a:moveTo>
                  <a:lnTo>
                    <a:pt x="0" y="0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2"/>
            <p:cNvSpPr>
              <a:spLocks noEditPoints="1"/>
            </p:cNvSpPr>
            <p:nvPr/>
          </p:nvSpPr>
          <p:spPr bwMode="auto">
            <a:xfrm>
              <a:off x="2361" y="-55"/>
              <a:ext cx="1487" cy="2213"/>
            </a:xfrm>
            <a:custGeom>
              <a:avLst/>
              <a:gdLst>
                <a:gd name="T0" fmla="*/ 1487 w 1487"/>
                <a:gd name="T1" fmla="*/ 2213 h 2213"/>
                <a:gd name="T2" fmla="*/ 1487 w 1487"/>
                <a:gd name="T3" fmla="*/ 2213 h 2213"/>
                <a:gd name="T4" fmla="*/ 1487 w 1487"/>
                <a:gd name="T5" fmla="*/ 2213 h 2213"/>
                <a:gd name="T6" fmla="*/ 1487 w 1487"/>
                <a:gd name="T7" fmla="*/ 2213 h 2213"/>
                <a:gd name="T8" fmla="*/ 1487 w 1487"/>
                <a:gd name="T9" fmla="*/ 2213 h 2213"/>
                <a:gd name="T10" fmla="*/ 1487 w 1487"/>
                <a:gd name="T11" fmla="*/ 2213 h 2213"/>
                <a:gd name="T12" fmla="*/ 1487 w 1487"/>
                <a:gd name="T13" fmla="*/ 2213 h 2213"/>
                <a:gd name="T14" fmla="*/ 1487 w 1487"/>
                <a:gd name="T15" fmla="*/ 2213 h 2213"/>
                <a:gd name="T16" fmla="*/ 1487 w 1487"/>
                <a:gd name="T17" fmla="*/ 2213 h 2213"/>
                <a:gd name="T18" fmla="*/ 1487 w 1487"/>
                <a:gd name="T19" fmla="*/ 2213 h 2213"/>
                <a:gd name="T20" fmla="*/ 347 w 1487"/>
                <a:gd name="T21" fmla="*/ 0 h 2213"/>
                <a:gd name="T22" fmla="*/ 0 w 1487"/>
                <a:gd name="T23" fmla="*/ 0 h 2213"/>
                <a:gd name="T24" fmla="*/ 1487 w 1487"/>
                <a:gd name="T25" fmla="*/ 2213 h 2213"/>
                <a:gd name="T26" fmla="*/ 1487 w 1487"/>
                <a:gd name="T27" fmla="*/ 2213 h 2213"/>
                <a:gd name="T28" fmla="*/ 347 w 1487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7" h="2213"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moveTo>
                    <a:pt x="347" y="0"/>
                  </a:moveTo>
                  <a:lnTo>
                    <a:pt x="0" y="0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34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3848" y="-55"/>
              <a:ext cx="2365" cy="2213"/>
            </a:xfrm>
            <a:custGeom>
              <a:avLst/>
              <a:gdLst>
                <a:gd name="T0" fmla="*/ 0 w 2365"/>
                <a:gd name="T1" fmla="*/ 2213 h 2213"/>
                <a:gd name="T2" fmla="*/ 0 w 2365"/>
                <a:gd name="T3" fmla="*/ 2213 h 2213"/>
                <a:gd name="T4" fmla="*/ 0 w 2365"/>
                <a:gd name="T5" fmla="*/ 2213 h 2213"/>
                <a:gd name="T6" fmla="*/ 0 w 2365"/>
                <a:gd name="T7" fmla="*/ 2213 h 2213"/>
                <a:gd name="T8" fmla="*/ 0 w 2365"/>
                <a:gd name="T9" fmla="*/ 2213 h 2213"/>
                <a:gd name="T10" fmla="*/ 0 w 2365"/>
                <a:gd name="T11" fmla="*/ 2213 h 2213"/>
                <a:gd name="T12" fmla="*/ 0 w 2365"/>
                <a:gd name="T13" fmla="*/ 2213 h 2213"/>
                <a:gd name="T14" fmla="*/ 0 w 2365"/>
                <a:gd name="T15" fmla="*/ 2213 h 2213"/>
                <a:gd name="T16" fmla="*/ 0 w 2365"/>
                <a:gd name="T17" fmla="*/ 2213 h 2213"/>
                <a:gd name="T18" fmla="*/ 0 w 2365"/>
                <a:gd name="T19" fmla="*/ 2213 h 2213"/>
                <a:gd name="T20" fmla="*/ 0 w 2365"/>
                <a:gd name="T21" fmla="*/ 2213 h 2213"/>
                <a:gd name="T22" fmla="*/ 0 w 2365"/>
                <a:gd name="T23" fmla="*/ 2213 h 2213"/>
                <a:gd name="T24" fmla="*/ 0 w 2365"/>
                <a:gd name="T25" fmla="*/ 2213 h 2213"/>
                <a:gd name="T26" fmla="*/ 0 w 2365"/>
                <a:gd name="T27" fmla="*/ 2213 h 2213"/>
                <a:gd name="T28" fmla="*/ 0 w 2365"/>
                <a:gd name="T29" fmla="*/ 2213 h 2213"/>
                <a:gd name="T30" fmla="*/ 0 w 2365"/>
                <a:gd name="T31" fmla="*/ 2213 h 2213"/>
                <a:gd name="T32" fmla="*/ 0 w 2365"/>
                <a:gd name="T33" fmla="*/ 2213 h 2213"/>
                <a:gd name="T34" fmla="*/ 0 w 2365"/>
                <a:gd name="T35" fmla="*/ 2213 h 2213"/>
                <a:gd name="T36" fmla="*/ 0 w 2365"/>
                <a:gd name="T37" fmla="*/ 2213 h 2213"/>
                <a:gd name="T38" fmla="*/ 2365 w 2365"/>
                <a:gd name="T39" fmla="*/ 0 h 2213"/>
                <a:gd name="T40" fmla="*/ 1781 w 2365"/>
                <a:gd name="T41" fmla="*/ 0 h 2213"/>
                <a:gd name="T42" fmla="*/ 0 w 2365"/>
                <a:gd name="T43" fmla="*/ 2213 h 2213"/>
                <a:gd name="T44" fmla="*/ 0 w 2365"/>
                <a:gd name="T45" fmla="*/ 2213 h 2213"/>
                <a:gd name="T46" fmla="*/ 2365 w 2365"/>
                <a:gd name="T4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5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2365" y="0"/>
                  </a:moveTo>
                  <a:lnTo>
                    <a:pt x="1781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2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3848" y="-55"/>
              <a:ext cx="2365" cy="2213"/>
            </a:xfrm>
            <a:custGeom>
              <a:avLst/>
              <a:gdLst>
                <a:gd name="T0" fmla="*/ 0 w 2365"/>
                <a:gd name="T1" fmla="*/ 2213 h 2213"/>
                <a:gd name="T2" fmla="*/ 0 w 2365"/>
                <a:gd name="T3" fmla="*/ 2213 h 2213"/>
                <a:gd name="T4" fmla="*/ 0 w 2365"/>
                <a:gd name="T5" fmla="*/ 2213 h 2213"/>
                <a:gd name="T6" fmla="*/ 0 w 2365"/>
                <a:gd name="T7" fmla="*/ 2213 h 2213"/>
                <a:gd name="T8" fmla="*/ 0 w 2365"/>
                <a:gd name="T9" fmla="*/ 2213 h 2213"/>
                <a:gd name="T10" fmla="*/ 0 w 2365"/>
                <a:gd name="T11" fmla="*/ 2213 h 2213"/>
                <a:gd name="T12" fmla="*/ 0 w 2365"/>
                <a:gd name="T13" fmla="*/ 2213 h 2213"/>
                <a:gd name="T14" fmla="*/ 0 w 2365"/>
                <a:gd name="T15" fmla="*/ 2213 h 2213"/>
                <a:gd name="T16" fmla="*/ 0 w 2365"/>
                <a:gd name="T17" fmla="*/ 2213 h 2213"/>
                <a:gd name="T18" fmla="*/ 0 w 2365"/>
                <a:gd name="T19" fmla="*/ 2213 h 2213"/>
                <a:gd name="T20" fmla="*/ 0 w 2365"/>
                <a:gd name="T21" fmla="*/ 2213 h 2213"/>
                <a:gd name="T22" fmla="*/ 0 w 2365"/>
                <a:gd name="T23" fmla="*/ 2213 h 2213"/>
                <a:gd name="T24" fmla="*/ 0 w 2365"/>
                <a:gd name="T25" fmla="*/ 2213 h 2213"/>
                <a:gd name="T26" fmla="*/ 0 w 2365"/>
                <a:gd name="T27" fmla="*/ 2213 h 2213"/>
                <a:gd name="T28" fmla="*/ 0 w 2365"/>
                <a:gd name="T29" fmla="*/ 2213 h 2213"/>
                <a:gd name="T30" fmla="*/ 0 w 2365"/>
                <a:gd name="T31" fmla="*/ 2213 h 2213"/>
                <a:gd name="T32" fmla="*/ 0 w 2365"/>
                <a:gd name="T33" fmla="*/ 2213 h 2213"/>
                <a:gd name="T34" fmla="*/ 0 w 2365"/>
                <a:gd name="T35" fmla="*/ 2213 h 2213"/>
                <a:gd name="T36" fmla="*/ 0 w 2365"/>
                <a:gd name="T37" fmla="*/ 2213 h 2213"/>
                <a:gd name="T38" fmla="*/ 2365 w 2365"/>
                <a:gd name="T39" fmla="*/ 0 h 2213"/>
                <a:gd name="T40" fmla="*/ 1781 w 2365"/>
                <a:gd name="T41" fmla="*/ 0 h 2213"/>
                <a:gd name="T42" fmla="*/ 0 w 2365"/>
                <a:gd name="T43" fmla="*/ 2213 h 2213"/>
                <a:gd name="T44" fmla="*/ 0 w 2365"/>
                <a:gd name="T45" fmla="*/ 2213 h 2213"/>
                <a:gd name="T46" fmla="*/ 2365 w 2365"/>
                <a:gd name="T4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5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2365" y="0"/>
                  </a:moveTo>
                  <a:lnTo>
                    <a:pt x="1781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23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9"/>
            <p:cNvSpPr>
              <a:spLocks noEditPoints="1"/>
            </p:cNvSpPr>
            <p:nvPr/>
          </p:nvSpPr>
          <p:spPr bwMode="auto">
            <a:xfrm>
              <a:off x="1457" y="-55"/>
              <a:ext cx="2391" cy="2213"/>
            </a:xfrm>
            <a:custGeom>
              <a:avLst/>
              <a:gdLst>
                <a:gd name="T0" fmla="*/ 2391 w 2391"/>
                <a:gd name="T1" fmla="*/ 2213 h 2213"/>
                <a:gd name="T2" fmla="*/ 2391 w 2391"/>
                <a:gd name="T3" fmla="*/ 2213 h 2213"/>
                <a:gd name="T4" fmla="*/ 2391 w 2391"/>
                <a:gd name="T5" fmla="*/ 2213 h 2213"/>
                <a:gd name="T6" fmla="*/ 2391 w 2391"/>
                <a:gd name="T7" fmla="*/ 2213 h 2213"/>
                <a:gd name="T8" fmla="*/ 2391 w 2391"/>
                <a:gd name="T9" fmla="*/ 2213 h 2213"/>
                <a:gd name="T10" fmla="*/ 547 w 2391"/>
                <a:gd name="T11" fmla="*/ 0 h 2213"/>
                <a:gd name="T12" fmla="*/ 0 w 2391"/>
                <a:gd name="T13" fmla="*/ 0 h 2213"/>
                <a:gd name="T14" fmla="*/ 2391 w 2391"/>
                <a:gd name="T15" fmla="*/ 2213 h 2213"/>
                <a:gd name="T16" fmla="*/ 2391 w 2391"/>
                <a:gd name="T17" fmla="*/ 2213 h 2213"/>
                <a:gd name="T18" fmla="*/ 547 w 2391"/>
                <a:gd name="T1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1" h="2213">
                  <a:moveTo>
                    <a:pt x="2391" y="2213"/>
                  </a:move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close/>
                  <a:moveTo>
                    <a:pt x="547" y="0"/>
                  </a:moveTo>
                  <a:lnTo>
                    <a:pt x="0" y="0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5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30"/>
            <p:cNvSpPr>
              <a:spLocks noEditPoints="1"/>
            </p:cNvSpPr>
            <p:nvPr/>
          </p:nvSpPr>
          <p:spPr bwMode="auto">
            <a:xfrm>
              <a:off x="1457" y="-55"/>
              <a:ext cx="2391" cy="2213"/>
            </a:xfrm>
            <a:custGeom>
              <a:avLst/>
              <a:gdLst>
                <a:gd name="T0" fmla="*/ 2391 w 2391"/>
                <a:gd name="T1" fmla="*/ 2213 h 2213"/>
                <a:gd name="T2" fmla="*/ 2391 w 2391"/>
                <a:gd name="T3" fmla="*/ 2213 h 2213"/>
                <a:gd name="T4" fmla="*/ 2391 w 2391"/>
                <a:gd name="T5" fmla="*/ 2213 h 2213"/>
                <a:gd name="T6" fmla="*/ 2391 w 2391"/>
                <a:gd name="T7" fmla="*/ 2213 h 2213"/>
                <a:gd name="T8" fmla="*/ 2391 w 2391"/>
                <a:gd name="T9" fmla="*/ 2213 h 2213"/>
                <a:gd name="T10" fmla="*/ 547 w 2391"/>
                <a:gd name="T11" fmla="*/ 0 h 2213"/>
                <a:gd name="T12" fmla="*/ 0 w 2391"/>
                <a:gd name="T13" fmla="*/ 0 h 2213"/>
                <a:gd name="T14" fmla="*/ 2391 w 2391"/>
                <a:gd name="T15" fmla="*/ 2213 h 2213"/>
                <a:gd name="T16" fmla="*/ 2391 w 2391"/>
                <a:gd name="T17" fmla="*/ 2213 h 2213"/>
                <a:gd name="T18" fmla="*/ 547 w 2391"/>
                <a:gd name="T1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1" h="2213">
                  <a:moveTo>
                    <a:pt x="2391" y="2213"/>
                  </a:move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moveTo>
                    <a:pt x="547" y="0"/>
                  </a:moveTo>
                  <a:lnTo>
                    <a:pt x="0" y="0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54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Rectangle 3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Rectangle 3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34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3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Rectangle 3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Rectangle 3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9"/>
            <p:cNvSpPr>
              <a:spLocks noEditPoints="1"/>
            </p:cNvSpPr>
            <p:nvPr/>
          </p:nvSpPr>
          <p:spPr bwMode="auto">
            <a:xfrm>
              <a:off x="3848" y="-55"/>
              <a:ext cx="3020" cy="2213"/>
            </a:xfrm>
            <a:custGeom>
              <a:avLst/>
              <a:gdLst>
                <a:gd name="T0" fmla="*/ 0 w 3020"/>
                <a:gd name="T1" fmla="*/ 2213 h 2213"/>
                <a:gd name="T2" fmla="*/ 0 w 3020"/>
                <a:gd name="T3" fmla="*/ 2213 h 2213"/>
                <a:gd name="T4" fmla="*/ 0 w 3020"/>
                <a:gd name="T5" fmla="*/ 2213 h 2213"/>
                <a:gd name="T6" fmla="*/ 0 w 3020"/>
                <a:gd name="T7" fmla="*/ 2213 h 2213"/>
                <a:gd name="T8" fmla="*/ 0 w 3020"/>
                <a:gd name="T9" fmla="*/ 2213 h 2213"/>
                <a:gd name="T10" fmla="*/ 0 w 3020"/>
                <a:gd name="T11" fmla="*/ 2213 h 2213"/>
                <a:gd name="T12" fmla="*/ 0 w 3020"/>
                <a:gd name="T13" fmla="*/ 2213 h 2213"/>
                <a:gd name="T14" fmla="*/ 0 w 3020"/>
                <a:gd name="T15" fmla="*/ 2213 h 2213"/>
                <a:gd name="T16" fmla="*/ 0 w 3020"/>
                <a:gd name="T17" fmla="*/ 2213 h 2213"/>
                <a:gd name="T18" fmla="*/ 0 w 3020"/>
                <a:gd name="T19" fmla="*/ 2213 h 2213"/>
                <a:gd name="T20" fmla="*/ 0 w 3020"/>
                <a:gd name="T21" fmla="*/ 2213 h 2213"/>
                <a:gd name="T22" fmla="*/ 0 w 3020"/>
                <a:gd name="T23" fmla="*/ 2213 h 2213"/>
                <a:gd name="T24" fmla="*/ 0 w 3020"/>
                <a:gd name="T25" fmla="*/ 2213 h 2213"/>
                <a:gd name="T26" fmla="*/ 0 w 3020"/>
                <a:gd name="T27" fmla="*/ 2213 h 2213"/>
                <a:gd name="T28" fmla="*/ 0 w 3020"/>
                <a:gd name="T29" fmla="*/ 2213 h 2213"/>
                <a:gd name="T30" fmla="*/ 0 w 3020"/>
                <a:gd name="T31" fmla="*/ 2213 h 2213"/>
                <a:gd name="T32" fmla="*/ 0 w 3020"/>
                <a:gd name="T33" fmla="*/ 2213 h 2213"/>
                <a:gd name="T34" fmla="*/ 0 w 3020"/>
                <a:gd name="T35" fmla="*/ 2213 h 2213"/>
                <a:gd name="T36" fmla="*/ 0 w 3020"/>
                <a:gd name="T37" fmla="*/ 2213 h 2213"/>
                <a:gd name="T38" fmla="*/ 0 w 3020"/>
                <a:gd name="T39" fmla="*/ 2213 h 2213"/>
                <a:gd name="T40" fmla="*/ 3018 w 3020"/>
                <a:gd name="T41" fmla="*/ 0 h 2213"/>
                <a:gd name="T42" fmla="*/ 0 w 3020"/>
                <a:gd name="T43" fmla="*/ 2213 h 2213"/>
                <a:gd name="T44" fmla="*/ 0 w 3020"/>
                <a:gd name="T45" fmla="*/ 2213 h 2213"/>
                <a:gd name="T46" fmla="*/ 3020 w 3020"/>
                <a:gd name="T47" fmla="*/ 369 h 2213"/>
                <a:gd name="T48" fmla="*/ 3018 w 3020"/>
                <a:gd name="T4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0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3018" y="0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3020" y="369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40"/>
            <p:cNvSpPr>
              <a:spLocks noEditPoints="1"/>
            </p:cNvSpPr>
            <p:nvPr/>
          </p:nvSpPr>
          <p:spPr bwMode="auto">
            <a:xfrm>
              <a:off x="3848" y="-55"/>
              <a:ext cx="3020" cy="2213"/>
            </a:xfrm>
            <a:custGeom>
              <a:avLst/>
              <a:gdLst>
                <a:gd name="T0" fmla="*/ 0 w 3020"/>
                <a:gd name="T1" fmla="*/ 2213 h 2213"/>
                <a:gd name="T2" fmla="*/ 0 w 3020"/>
                <a:gd name="T3" fmla="*/ 2213 h 2213"/>
                <a:gd name="T4" fmla="*/ 0 w 3020"/>
                <a:gd name="T5" fmla="*/ 2213 h 2213"/>
                <a:gd name="T6" fmla="*/ 0 w 3020"/>
                <a:gd name="T7" fmla="*/ 2213 h 2213"/>
                <a:gd name="T8" fmla="*/ 0 w 3020"/>
                <a:gd name="T9" fmla="*/ 2213 h 2213"/>
                <a:gd name="T10" fmla="*/ 0 w 3020"/>
                <a:gd name="T11" fmla="*/ 2213 h 2213"/>
                <a:gd name="T12" fmla="*/ 0 w 3020"/>
                <a:gd name="T13" fmla="*/ 2213 h 2213"/>
                <a:gd name="T14" fmla="*/ 0 w 3020"/>
                <a:gd name="T15" fmla="*/ 2213 h 2213"/>
                <a:gd name="T16" fmla="*/ 0 w 3020"/>
                <a:gd name="T17" fmla="*/ 2213 h 2213"/>
                <a:gd name="T18" fmla="*/ 0 w 3020"/>
                <a:gd name="T19" fmla="*/ 2213 h 2213"/>
                <a:gd name="T20" fmla="*/ 0 w 3020"/>
                <a:gd name="T21" fmla="*/ 2213 h 2213"/>
                <a:gd name="T22" fmla="*/ 0 w 3020"/>
                <a:gd name="T23" fmla="*/ 2213 h 2213"/>
                <a:gd name="T24" fmla="*/ 0 w 3020"/>
                <a:gd name="T25" fmla="*/ 2213 h 2213"/>
                <a:gd name="T26" fmla="*/ 0 w 3020"/>
                <a:gd name="T27" fmla="*/ 2213 h 2213"/>
                <a:gd name="T28" fmla="*/ 0 w 3020"/>
                <a:gd name="T29" fmla="*/ 2213 h 2213"/>
                <a:gd name="T30" fmla="*/ 0 w 3020"/>
                <a:gd name="T31" fmla="*/ 2213 h 2213"/>
                <a:gd name="T32" fmla="*/ 0 w 3020"/>
                <a:gd name="T33" fmla="*/ 2213 h 2213"/>
                <a:gd name="T34" fmla="*/ 0 w 3020"/>
                <a:gd name="T35" fmla="*/ 2213 h 2213"/>
                <a:gd name="T36" fmla="*/ 0 w 3020"/>
                <a:gd name="T37" fmla="*/ 2213 h 2213"/>
                <a:gd name="T38" fmla="*/ 0 w 3020"/>
                <a:gd name="T39" fmla="*/ 2213 h 2213"/>
                <a:gd name="T40" fmla="*/ 3018 w 3020"/>
                <a:gd name="T41" fmla="*/ 0 h 2213"/>
                <a:gd name="T42" fmla="*/ 0 w 3020"/>
                <a:gd name="T43" fmla="*/ 2213 h 2213"/>
                <a:gd name="T44" fmla="*/ 0 w 3020"/>
                <a:gd name="T45" fmla="*/ 2213 h 2213"/>
                <a:gd name="T46" fmla="*/ 3020 w 3020"/>
                <a:gd name="T47" fmla="*/ 369 h 2213"/>
                <a:gd name="T48" fmla="*/ 3018 w 3020"/>
                <a:gd name="T4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0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3018" y="0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3020" y="369"/>
                  </a:lnTo>
                  <a:lnTo>
                    <a:pt x="30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43"/>
            <p:cNvSpPr>
              <a:spLocks/>
            </p:cNvSpPr>
            <p:nvPr/>
          </p:nvSpPr>
          <p:spPr bwMode="auto">
            <a:xfrm>
              <a:off x="819" y="-55"/>
              <a:ext cx="3029" cy="2213"/>
            </a:xfrm>
            <a:custGeom>
              <a:avLst/>
              <a:gdLst>
                <a:gd name="T0" fmla="*/ 0 w 3029"/>
                <a:gd name="T1" fmla="*/ 0 h 2213"/>
                <a:gd name="T2" fmla="*/ 0 w 3029"/>
                <a:gd name="T3" fmla="*/ 374 h 2213"/>
                <a:gd name="T4" fmla="*/ 3029 w 3029"/>
                <a:gd name="T5" fmla="*/ 2213 h 2213"/>
                <a:gd name="T6" fmla="*/ 0 w 3029"/>
                <a:gd name="T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2213">
                  <a:moveTo>
                    <a:pt x="0" y="0"/>
                  </a:moveTo>
                  <a:lnTo>
                    <a:pt x="0" y="374"/>
                  </a:lnTo>
                  <a:lnTo>
                    <a:pt x="3029" y="22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44"/>
            <p:cNvSpPr>
              <a:spLocks/>
            </p:cNvSpPr>
            <p:nvPr/>
          </p:nvSpPr>
          <p:spPr bwMode="auto">
            <a:xfrm>
              <a:off x="819" y="-55"/>
              <a:ext cx="3029" cy="2213"/>
            </a:xfrm>
            <a:custGeom>
              <a:avLst/>
              <a:gdLst>
                <a:gd name="T0" fmla="*/ 0 w 3029"/>
                <a:gd name="T1" fmla="*/ 0 h 2213"/>
                <a:gd name="T2" fmla="*/ 0 w 3029"/>
                <a:gd name="T3" fmla="*/ 374 h 2213"/>
                <a:gd name="T4" fmla="*/ 3029 w 3029"/>
                <a:gd name="T5" fmla="*/ 2213 h 2213"/>
                <a:gd name="T6" fmla="*/ 0 w 3029"/>
                <a:gd name="T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2213">
                  <a:moveTo>
                    <a:pt x="0" y="0"/>
                  </a:moveTo>
                  <a:lnTo>
                    <a:pt x="0" y="374"/>
                  </a:lnTo>
                  <a:lnTo>
                    <a:pt x="3029" y="221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45"/>
            <p:cNvSpPr>
              <a:spLocks noEditPoints="1"/>
            </p:cNvSpPr>
            <p:nvPr/>
          </p:nvSpPr>
          <p:spPr bwMode="auto">
            <a:xfrm>
              <a:off x="3848" y="657"/>
              <a:ext cx="3018" cy="1501"/>
            </a:xfrm>
            <a:custGeom>
              <a:avLst/>
              <a:gdLst>
                <a:gd name="T0" fmla="*/ 0 w 3018"/>
                <a:gd name="T1" fmla="*/ 1501 h 1501"/>
                <a:gd name="T2" fmla="*/ 0 w 3018"/>
                <a:gd name="T3" fmla="*/ 1501 h 1501"/>
                <a:gd name="T4" fmla="*/ 0 w 3018"/>
                <a:gd name="T5" fmla="*/ 1501 h 1501"/>
                <a:gd name="T6" fmla="*/ 0 w 3018"/>
                <a:gd name="T7" fmla="*/ 1501 h 1501"/>
                <a:gd name="T8" fmla="*/ 0 w 3018"/>
                <a:gd name="T9" fmla="*/ 1501 h 1501"/>
                <a:gd name="T10" fmla="*/ 0 w 3018"/>
                <a:gd name="T11" fmla="*/ 1501 h 1501"/>
                <a:gd name="T12" fmla="*/ 0 w 3018"/>
                <a:gd name="T13" fmla="*/ 1501 h 1501"/>
                <a:gd name="T14" fmla="*/ 0 w 3018"/>
                <a:gd name="T15" fmla="*/ 1501 h 1501"/>
                <a:gd name="T16" fmla="*/ 0 w 3018"/>
                <a:gd name="T17" fmla="*/ 1501 h 1501"/>
                <a:gd name="T18" fmla="*/ 0 w 3018"/>
                <a:gd name="T19" fmla="*/ 1501 h 1501"/>
                <a:gd name="T20" fmla="*/ 0 w 3018"/>
                <a:gd name="T21" fmla="*/ 1501 h 1501"/>
                <a:gd name="T22" fmla="*/ 0 w 3018"/>
                <a:gd name="T23" fmla="*/ 1501 h 1501"/>
                <a:gd name="T24" fmla="*/ 0 w 3018"/>
                <a:gd name="T25" fmla="*/ 1501 h 1501"/>
                <a:gd name="T26" fmla="*/ 0 w 3018"/>
                <a:gd name="T27" fmla="*/ 1501 h 1501"/>
                <a:gd name="T28" fmla="*/ 0 w 3018"/>
                <a:gd name="T29" fmla="*/ 1501 h 1501"/>
                <a:gd name="T30" fmla="*/ 0 w 3018"/>
                <a:gd name="T31" fmla="*/ 1501 h 1501"/>
                <a:gd name="T32" fmla="*/ 0 w 3018"/>
                <a:gd name="T33" fmla="*/ 1501 h 1501"/>
                <a:gd name="T34" fmla="*/ 0 w 3018"/>
                <a:gd name="T35" fmla="*/ 1501 h 1501"/>
                <a:gd name="T36" fmla="*/ 0 w 3018"/>
                <a:gd name="T37" fmla="*/ 1501 h 1501"/>
                <a:gd name="T38" fmla="*/ 0 w 3018"/>
                <a:gd name="T39" fmla="*/ 1501 h 1501"/>
                <a:gd name="T40" fmla="*/ 0 w 3018"/>
                <a:gd name="T41" fmla="*/ 1501 h 1501"/>
                <a:gd name="T42" fmla="*/ 0 w 3018"/>
                <a:gd name="T43" fmla="*/ 1501 h 1501"/>
                <a:gd name="T44" fmla="*/ 0 w 3018"/>
                <a:gd name="T45" fmla="*/ 1501 h 1501"/>
                <a:gd name="T46" fmla="*/ 0 w 3018"/>
                <a:gd name="T47" fmla="*/ 1501 h 1501"/>
                <a:gd name="T48" fmla="*/ 0 w 3018"/>
                <a:gd name="T49" fmla="*/ 1501 h 1501"/>
                <a:gd name="T50" fmla="*/ 0 w 3018"/>
                <a:gd name="T51" fmla="*/ 1501 h 1501"/>
                <a:gd name="T52" fmla="*/ 0 w 3018"/>
                <a:gd name="T53" fmla="*/ 1501 h 1501"/>
                <a:gd name="T54" fmla="*/ 0 w 3018"/>
                <a:gd name="T55" fmla="*/ 1501 h 1501"/>
                <a:gd name="T56" fmla="*/ 0 w 3018"/>
                <a:gd name="T57" fmla="*/ 1501 h 1501"/>
                <a:gd name="T58" fmla="*/ 3018 w 3018"/>
                <a:gd name="T59" fmla="*/ 0 h 1501"/>
                <a:gd name="T60" fmla="*/ 0 w 3018"/>
                <a:gd name="T61" fmla="*/ 1501 h 1501"/>
                <a:gd name="T62" fmla="*/ 0 w 3018"/>
                <a:gd name="T63" fmla="*/ 1501 h 1501"/>
                <a:gd name="T64" fmla="*/ 3018 w 3018"/>
                <a:gd name="T65" fmla="*/ 284 h 1501"/>
                <a:gd name="T66" fmla="*/ 3018 w 3018"/>
                <a:gd name="T67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18" h="1501"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3018" y="0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3018" y="284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6"/>
            <p:cNvSpPr>
              <a:spLocks noEditPoints="1"/>
            </p:cNvSpPr>
            <p:nvPr/>
          </p:nvSpPr>
          <p:spPr bwMode="auto">
            <a:xfrm>
              <a:off x="3848" y="657"/>
              <a:ext cx="3018" cy="1501"/>
            </a:xfrm>
            <a:custGeom>
              <a:avLst/>
              <a:gdLst>
                <a:gd name="T0" fmla="*/ 0 w 3018"/>
                <a:gd name="T1" fmla="*/ 1501 h 1501"/>
                <a:gd name="T2" fmla="*/ 0 w 3018"/>
                <a:gd name="T3" fmla="*/ 1501 h 1501"/>
                <a:gd name="T4" fmla="*/ 0 w 3018"/>
                <a:gd name="T5" fmla="*/ 1501 h 1501"/>
                <a:gd name="T6" fmla="*/ 0 w 3018"/>
                <a:gd name="T7" fmla="*/ 1501 h 1501"/>
                <a:gd name="T8" fmla="*/ 0 w 3018"/>
                <a:gd name="T9" fmla="*/ 1501 h 1501"/>
                <a:gd name="T10" fmla="*/ 0 w 3018"/>
                <a:gd name="T11" fmla="*/ 1501 h 1501"/>
                <a:gd name="T12" fmla="*/ 0 w 3018"/>
                <a:gd name="T13" fmla="*/ 1501 h 1501"/>
                <a:gd name="T14" fmla="*/ 0 w 3018"/>
                <a:gd name="T15" fmla="*/ 1501 h 1501"/>
                <a:gd name="T16" fmla="*/ 0 w 3018"/>
                <a:gd name="T17" fmla="*/ 1501 h 1501"/>
                <a:gd name="T18" fmla="*/ 0 w 3018"/>
                <a:gd name="T19" fmla="*/ 1501 h 1501"/>
                <a:gd name="T20" fmla="*/ 0 w 3018"/>
                <a:gd name="T21" fmla="*/ 1501 h 1501"/>
                <a:gd name="T22" fmla="*/ 0 w 3018"/>
                <a:gd name="T23" fmla="*/ 1501 h 1501"/>
                <a:gd name="T24" fmla="*/ 0 w 3018"/>
                <a:gd name="T25" fmla="*/ 1501 h 1501"/>
                <a:gd name="T26" fmla="*/ 0 w 3018"/>
                <a:gd name="T27" fmla="*/ 1501 h 1501"/>
                <a:gd name="T28" fmla="*/ 0 w 3018"/>
                <a:gd name="T29" fmla="*/ 1501 h 1501"/>
                <a:gd name="T30" fmla="*/ 0 w 3018"/>
                <a:gd name="T31" fmla="*/ 1501 h 1501"/>
                <a:gd name="T32" fmla="*/ 0 w 3018"/>
                <a:gd name="T33" fmla="*/ 1501 h 1501"/>
                <a:gd name="T34" fmla="*/ 0 w 3018"/>
                <a:gd name="T35" fmla="*/ 1501 h 1501"/>
                <a:gd name="T36" fmla="*/ 0 w 3018"/>
                <a:gd name="T37" fmla="*/ 1501 h 1501"/>
                <a:gd name="T38" fmla="*/ 0 w 3018"/>
                <a:gd name="T39" fmla="*/ 1501 h 1501"/>
                <a:gd name="T40" fmla="*/ 0 w 3018"/>
                <a:gd name="T41" fmla="*/ 1501 h 1501"/>
                <a:gd name="T42" fmla="*/ 0 w 3018"/>
                <a:gd name="T43" fmla="*/ 1501 h 1501"/>
                <a:gd name="T44" fmla="*/ 0 w 3018"/>
                <a:gd name="T45" fmla="*/ 1501 h 1501"/>
                <a:gd name="T46" fmla="*/ 0 w 3018"/>
                <a:gd name="T47" fmla="*/ 1501 h 1501"/>
                <a:gd name="T48" fmla="*/ 0 w 3018"/>
                <a:gd name="T49" fmla="*/ 1501 h 1501"/>
                <a:gd name="T50" fmla="*/ 0 w 3018"/>
                <a:gd name="T51" fmla="*/ 1501 h 1501"/>
                <a:gd name="T52" fmla="*/ 0 w 3018"/>
                <a:gd name="T53" fmla="*/ 1501 h 1501"/>
                <a:gd name="T54" fmla="*/ 0 w 3018"/>
                <a:gd name="T55" fmla="*/ 1501 h 1501"/>
                <a:gd name="T56" fmla="*/ 0 w 3018"/>
                <a:gd name="T57" fmla="*/ 1501 h 1501"/>
                <a:gd name="T58" fmla="*/ 3018 w 3018"/>
                <a:gd name="T59" fmla="*/ 0 h 1501"/>
                <a:gd name="T60" fmla="*/ 0 w 3018"/>
                <a:gd name="T61" fmla="*/ 1501 h 1501"/>
                <a:gd name="T62" fmla="*/ 0 w 3018"/>
                <a:gd name="T63" fmla="*/ 1501 h 1501"/>
                <a:gd name="T64" fmla="*/ 3018 w 3018"/>
                <a:gd name="T65" fmla="*/ 284 h 1501"/>
                <a:gd name="T66" fmla="*/ 3018 w 3018"/>
                <a:gd name="T67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18" h="1501"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3018" y="0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3018" y="284"/>
                  </a:lnTo>
                  <a:lnTo>
                    <a:pt x="30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Rectangle 4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Rectangle 4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Rectangle 4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Rectangle 5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Rectangle 5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Rectangle 5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53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5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Rectangle 5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Rectangle 56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Rectangle 5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Rectangle 5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Rectangle 5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Rectangle 6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61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6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Rectangle 6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6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Rectangle 6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Rectangle 66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6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6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6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Rectangle 7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7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7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7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74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75"/>
            <p:cNvSpPr>
              <a:spLocks/>
            </p:cNvSpPr>
            <p:nvPr/>
          </p:nvSpPr>
          <p:spPr bwMode="auto">
            <a:xfrm>
              <a:off x="819" y="650"/>
              <a:ext cx="3029" cy="1508"/>
            </a:xfrm>
            <a:custGeom>
              <a:avLst/>
              <a:gdLst>
                <a:gd name="T0" fmla="*/ 0 w 3029"/>
                <a:gd name="T1" fmla="*/ 0 h 1508"/>
                <a:gd name="T2" fmla="*/ 0 w 3029"/>
                <a:gd name="T3" fmla="*/ 289 h 1508"/>
                <a:gd name="T4" fmla="*/ 3029 w 3029"/>
                <a:gd name="T5" fmla="*/ 1508 h 1508"/>
                <a:gd name="T6" fmla="*/ 0 w 3029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1508">
                  <a:moveTo>
                    <a:pt x="0" y="0"/>
                  </a:moveTo>
                  <a:lnTo>
                    <a:pt x="0" y="289"/>
                  </a:lnTo>
                  <a:lnTo>
                    <a:pt x="3029" y="150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76"/>
            <p:cNvSpPr>
              <a:spLocks/>
            </p:cNvSpPr>
            <p:nvPr/>
          </p:nvSpPr>
          <p:spPr bwMode="auto">
            <a:xfrm>
              <a:off x="819" y="650"/>
              <a:ext cx="3029" cy="1508"/>
            </a:xfrm>
            <a:custGeom>
              <a:avLst/>
              <a:gdLst>
                <a:gd name="T0" fmla="*/ 0 w 3029"/>
                <a:gd name="T1" fmla="*/ 0 h 1508"/>
                <a:gd name="T2" fmla="*/ 0 w 3029"/>
                <a:gd name="T3" fmla="*/ 289 h 1508"/>
                <a:gd name="T4" fmla="*/ 3029 w 3029"/>
                <a:gd name="T5" fmla="*/ 1508 h 1508"/>
                <a:gd name="T6" fmla="*/ 0 w 3029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1508">
                  <a:moveTo>
                    <a:pt x="0" y="0"/>
                  </a:moveTo>
                  <a:lnTo>
                    <a:pt x="0" y="289"/>
                  </a:lnTo>
                  <a:lnTo>
                    <a:pt x="3029" y="150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77"/>
            <p:cNvSpPr>
              <a:spLocks/>
            </p:cNvSpPr>
            <p:nvPr/>
          </p:nvSpPr>
          <p:spPr bwMode="auto">
            <a:xfrm>
              <a:off x="3848" y="1249"/>
              <a:ext cx="3020" cy="909"/>
            </a:xfrm>
            <a:custGeom>
              <a:avLst/>
              <a:gdLst>
                <a:gd name="T0" fmla="*/ 3020 w 3020"/>
                <a:gd name="T1" fmla="*/ 0 h 909"/>
                <a:gd name="T2" fmla="*/ 0 w 3020"/>
                <a:gd name="T3" fmla="*/ 909 h 909"/>
                <a:gd name="T4" fmla="*/ 0 w 3020"/>
                <a:gd name="T5" fmla="*/ 909 h 909"/>
                <a:gd name="T6" fmla="*/ 3018 w 3020"/>
                <a:gd name="T7" fmla="*/ 379 h 909"/>
                <a:gd name="T8" fmla="*/ 3020 w 3020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0" h="909">
                  <a:moveTo>
                    <a:pt x="3020" y="0"/>
                  </a:moveTo>
                  <a:lnTo>
                    <a:pt x="0" y="909"/>
                  </a:lnTo>
                  <a:lnTo>
                    <a:pt x="0" y="909"/>
                  </a:lnTo>
                  <a:lnTo>
                    <a:pt x="3018" y="379"/>
                  </a:lnTo>
                  <a:lnTo>
                    <a:pt x="30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78"/>
            <p:cNvSpPr>
              <a:spLocks/>
            </p:cNvSpPr>
            <p:nvPr/>
          </p:nvSpPr>
          <p:spPr bwMode="auto">
            <a:xfrm>
              <a:off x="3848" y="1249"/>
              <a:ext cx="3020" cy="909"/>
            </a:xfrm>
            <a:custGeom>
              <a:avLst/>
              <a:gdLst>
                <a:gd name="T0" fmla="*/ 3020 w 3020"/>
                <a:gd name="T1" fmla="*/ 0 h 909"/>
                <a:gd name="T2" fmla="*/ 0 w 3020"/>
                <a:gd name="T3" fmla="*/ 909 h 909"/>
                <a:gd name="T4" fmla="*/ 0 w 3020"/>
                <a:gd name="T5" fmla="*/ 909 h 909"/>
                <a:gd name="T6" fmla="*/ 3018 w 3020"/>
                <a:gd name="T7" fmla="*/ 379 h 909"/>
                <a:gd name="T8" fmla="*/ 3020 w 3020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0" h="909">
                  <a:moveTo>
                    <a:pt x="3020" y="0"/>
                  </a:moveTo>
                  <a:lnTo>
                    <a:pt x="0" y="909"/>
                  </a:lnTo>
                  <a:lnTo>
                    <a:pt x="0" y="909"/>
                  </a:lnTo>
                  <a:lnTo>
                    <a:pt x="3018" y="379"/>
                  </a:lnTo>
                  <a:lnTo>
                    <a:pt x="30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79"/>
            <p:cNvSpPr>
              <a:spLocks/>
            </p:cNvSpPr>
            <p:nvPr/>
          </p:nvSpPr>
          <p:spPr bwMode="auto">
            <a:xfrm>
              <a:off x="819" y="1249"/>
              <a:ext cx="3029" cy="909"/>
            </a:xfrm>
            <a:custGeom>
              <a:avLst/>
              <a:gdLst>
                <a:gd name="T0" fmla="*/ 2 w 3029"/>
                <a:gd name="T1" fmla="*/ 0 h 909"/>
                <a:gd name="T2" fmla="*/ 0 w 3029"/>
                <a:gd name="T3" fmla="*/ 395 h 909"/>
                <a:gd name="T4" fmla="*/ 3029 w 3029"/>
                <a:gd name="T5" fmla="*/ 909 h 909"/>
                <a:gd name="T6" fmla="*/ 3029 w 3029"/>
                <a:gd name="T7" fmla="*/ 909 h 909"/>
                <a:gd name="T8" fmla="*/ 2 w 3029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9" h="909">
                  <a:moveTo>
                    <a:pt x="2" y="0"/>
                  </a:moveTo>
                  <a:lnTo>
                    <a:pt x="0" y="395"/>
                  </a:lnTo>
                  <a:lnTo>
                    <a:pt x="3029" y="909"/>
                  </a:lnTo>
                  <a:lnTo>
                    <a:pt x="3029" y="909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80"/>
            <p:cNvSpPr>
              <a:spLocks/>
            </p:cNvSpPr>
            <p:nvPr/>
          </p:nvSpPr>
          <p:spPr bwMode="auto">
            <a:xfrm>
              <a:off x="819" y="1249"/>
              <a:ext cx="3029" cy="909"/>
            </a:xfrm>
            <a:custGeom>
              <a:avLst/>
              <a:gdLst>
                <a:gd name="T0" fmla="*/ 2 w 3029"/>
                <a:gd name="T1" fmla="*/ 0 h 909"/>
                <a:gd name="T2" fmla="*/ 0 w 3029"/>
                <a:gd name="T3" fmla="*/ 395 h 909"/>
                <a:gd name="T4" fmla="*/ 3029 w 3029"/>
                <a:gd name="T5" fmla="*/ 909 h 909"/>
                <a:gd name="T6" fmla="*/ 3029 w 3029"/>
                <a:gd name="T7" fmla="*/ 909 h 909"/>
                <a:gd name="T8" fmla="*/ 2 w 3029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9" h="909">
                  <a:moveTo>
                    <a:pt x="2" y="0"/>
                  </a:moveTo>
                  <a:lnTo>
                    <a:pt x="0" y="395"/>
                  </a:lnTo>
                  <a:lnTo>
                    <a:pt x="3029" y="909"/>
                  </a:lnTo>
                  <a:lnTo>
                    <a:pt x="3029" y="909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81"/>
            <p:cNvSpPr>
              <a:spLocks/>
            </p:cNvSpPr>
            <p:nvPr/>
          </p:nvSpPr>
          <p:spPr bwMode="auto">
            <a:xfrm>
              <a:off x="3763" y="2158"/>
              <a:ext cx="149" cy="2217"/>
            </a:xfrm>
            <a:custGeom>
              <a:avLst/>
              <a:gdLst>
                <a:gd name="T0" fmla="*/ 85 w 149"/>
                <a:gd name="T1" fmla="*/ 0 h 2217"/>
                <a:gd name="T2" fmla="*/ 0 w 149"/>
                <a:gd name="T3" fmla="*/ 2217 h 2217"/>
                <a:gd name="T4" fmla="*/ 149 w 149"/>
                <a:gd name="T5" fmla="*/ 2217 h 2217"/>
                <a:gd name="T6" fmla="*/ 85 w 149"/>
                <a:gd name="T7" fmla="*/ 0 h 2217"/>
                <a:gd name="T8" fmla="*/ 85 w 149"/>
                <a:gd name="T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217">
                  <a:moveTo>
                    <a:pt x="85" y="0"/>
                  </a:moveTo>
                  <a:lnTo>
                    <a:pt x="0" y="2217"/>
                  </a:lnTo>
                  <a:lnTo>
                    <a:pt x="149" y="2217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82"/>
            <p:cNvSpPr>
              <a:spLocks/>
            </p:cNvSpPr>
            <p:nvPr/>
          </p:nvSpPr>
          <p:spPr bwMode="auto">
            <a:xfrm>
              <a:off x="3763" y="2158"/>
              <a:ext cx="149" cy="2217"/>
            </a:xfrm>
            <a:custGeom>
              <a:avLst/>
              <a:gdLst>
                <a:gd name="T0" fmla="*/ 85 w 149"/>
                <a:gd name="T1" fmla="*/ 0 h 2217"/>
                <a:gd name="T2" fmla="*/ 0 w 149"/>
                <a:gd name="T3" fmla="*/ 2217 h 2217"/>
                <a:gd name="T4" fmla="*/ 149 w 149"/>
                <a:gd name="T5" fmla="*/ 2217 h 2217"/>
                <a:gd name="T6" fmla="*/ 85 w 149"/>
                <a:gd name="T7" fmla="*/ 0 h 2217"/>
                <a:gd name="T8" fmla="*/ 85 w 149"/>
                <a:gd name="T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217">
                  <a:moveTo>
                    <a:pt x="85" y="0"/>
                  </a:moveTo>
                  <a:lnTo>
                    <a:pt x="0" y="2217"/>
                  </a:lnTo>
                  <a:lnTo>
                    <a:pt x="149" y="2217"/>
                  </a:lnTo>
                  <a:lnTo>
                    <a:pt x="85" y="0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83"/>
            <p:cNvSpPr>
              <a:spLocks/>
            </p:cNvSpPr>
            <p:nvPr/>
          </p:nvSpPr>
          <p:spPr bwMode="auto">
            <a:xfrm>
              <a:off x="3416" y="2158"/>
              <a:ext cx="432" cy="2219"/>
            </a:xfrm>
            <a:custGeom>
              <a:avLst/>
              <a:gdLst>
                <a:gd name="T0" fmla="*/ 432 w 432"/>
                <a:gd name="T1" fmla="*/ 0 h 2219"/>
                <a:gd name="T2" fmla="*/ 0 w 432"/>
                <a:gd name="T3" fmla="*/ 2219 h 2219"/>
                <a:gd name="T4" fmla="*/ 172 w 432"/>
                <a:gd name="T5" fmla="*/ 2219 h 2219"/>
                <a:gd name="T6" fmla="*/ 432 w 432"/>
                <a:gd name="T7" fmla="*/ 0 h 2219"/>
                <a:gd name="T8" fmla="*/ 432 w 43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19">
                  <a:moveTo>
                    <a:pt x="432" y="0"/>
                  </a:moveTo>
                  <a:lnTo>
                    <a:pt x="0" y="2219"/>
                  </a:lnTo>
                  <a:lnTo>
                    <a:pt x="172" y="2219"/>
                  </a:lnTo>
                  <a:lnTo>
                    <a:pt x="432" y="0"/>
                  </a:lnTo>
                  <a:lnTo>
                    <a:pt x="4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84"/>
            <p:cNvSpPr>
              <a:spLocks/>
            </p:cNvSpPr>
            <p:nvPr/>
          </p:nvSpPr>
          <p:spPr bwMode="auto">
            <a:xfrm>
              <a:off x="3416" y="2158"/>
              <a:ext cx="432" cy="2219"/>
            </a:xfrm>
            <a:custGeom>
              <a:avLst/>
              <a:gdLst>
                <a:gd name="T0" fmla="*/ 432 w 432"/>
                <a:gd name="T1" fmla="*/ 0 h 2219"/>
                <a:gd name="T2" fmla="*/ 0 w 432"/>
                <a:gd name="T3" fmla="*/ 2219 h 2219"/>
                <a:gd name="T4" fmla="*/ 172 w 432"/>
                <a:gd name="T5" fmla="*/ 2219 h 2219"/>
                <a:gd name="T6" fmla="*/ 432 w 432"/>
                <a:gd name="T7" fmla="*/ 0 h 2219"/>
                <a:gd name="T8" fmla="*/ 432 w 43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19">
                  <a:moveTo>
                    <a:pt x="432" y="0"/>
                  </a:moveTo>
                  <a:lnTo>
                    <a:pt x="0" y="2219"/>
                  </a:lnTo>
                  <a:lnTo>
                    <a:pt x="172" y="2219"/>
                  </a:lnTo>
                  <a:lnTo>
                    <a:pt x="432" y="0"/>
                  </a:lnTo>
                  <a:lnTo>
                    <a:pt x="43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85"/>
            <p:cNvSpPr>
              <a:spLocks/>
            </p:cNvSpPr>
            <p:nvPr/>
          </p:nvSpPr>
          <p:spPr bwMode="auto">
            <a:xfrm>
              <a:off x="3848" y="2158"/>
              <a:ext cx="419" cy="2219"/>
            </a:xfrm>
            <a:custGeom>
              <a:avLst/>
              <a:gdLst>
                <a:gd name="T0" fmla="*/ 0 w 419"/>
                <a:gd name="T1" fmla="*/ 0 h 2219"/>
                <a:gd name="T2" fmla="*/ 253 w 419"/>
                <a:gd name="T3" fmla="*/ 2219 h 2219"/>
                <a:gd name="T4" fmla="*/ 419 w 419"/>
                <a:gd name="T5" fmla="*/ 2219 h 2219"/>
                <a:gd name="T6" fmla="*/ 0 w 419"/>
                <a:gd name="T7" fmla="*/ 0 h 2219"/>
                <a:gd name="T8" fmla="*/ 0 w 419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2219">
                  <a:moveTo>
                    <a:pt x="0" y="0"/>
                  </a:moveTo>
                  <a:lnTo>
                    <a:pt x="253" y="2219"/>
                  </a:lnTo>
                  <a:lnTo>
                    <a:pt x="419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86"/>
            <p:cNvSpPr>
              <a:spLocks/>
            </p:cNvSpPr>
            <p:nvPr/>
          </p:nvSpPr>
          <p:spPr bwMode="auto">
            <a:xfrm>
              <a:off x="3848" y="2158"/>
              <a:ext cx="419" cy="2219"/>
            </a:xfrm>
            <a:custGeom>
              <a:avLst/>
              <a:gdLst>
                <a:gd name="T0" fmla="*/ 0 w 419"/>
                <a:gd name="T1" fmla="*/ 0 h 2219"/>
                <a:gd name="T2" fmla="*/ 253 w 419"/>
                <a:gd name="T3" fmla="*/ 2219 h 2219"/>
                <a:gd name="T4" fmla="*/ 419 w 419"/>
                <a:gd name="T5" fmla="*/ 2219 h 2219"/>
                <a:gd name="T6" fmla="*/ 0 w 419"/>
                <a:gd name="T7" fmla="*/ 0 h 2219"/>
                <a:gd name="T8" fmla="*/ 0 w 419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2219">
                  <a:moveTo>
                    <a:pt x="0" y="0"/>
                  </a:moveTo>
                  <a:lnTo>
                    <a:pt x="253" y="2219"/>
                  </a:lnTo>
                  <a:lnTo>
                    <a:pt x="419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87"/>
            <p:cNvSpPr>
              <a:spLocks/>
            </p:cNvSpPr>
            <p:nvPr/>
          </p:nvSpPr>
          <p:spPr bwMode="auto">
            <a:xfrm>
              <a:off x="3848" y="2158"/>
              <a:ext cx="901" cy="2219"/>
            </a:xfrm>
            <a:custGeom>
              <a:avLst/>
              <a:gdLst>
                <a:gd name="T0" fmla="*/ 0 w 901"/>
                <a:gd name="T1" fmla="*/ 0 h 2219"/>
                <a:gd name="T2" fmla="*/ 660 w 901"/>
                <a:gd name="T3" fmla="*/ 2219 h 2219"/>
                <a:gd name="T4" fmla="*/ 901 w 901"/>
                <a:gd name="T5" fmla="*/ 2219 h 2219"/>
                <a:gd name="T6" fmla="*/ 0 w 901"/>
                <a:gd name="T7" fmla="*/ 0 h 2219"/>
                <a:gd name="T8" fmla="*/ 0 w 90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2219">
                  <a:moveTo>
                    <a:pt x="0" y="0"/>
                  </a:moveTo>
                  <a:lnTo>
                    <a:pt x="660" y="2219"/>
                  </a:lnTo>
                  <a:lnTo>
                    <a:pt x="901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88"/>
            <p:cNvSpPr>
              <a:spLocks/>
            </p:cNvSpPr>
            <p:nvPr/>
          </p:nvSpPr>
          <p:spPr bwMode="auto">
            <a:xfrm>
              <a:off x="3848" y="2158"/>
              <a:ext cx="901" cy="2219"/>
            </a:xfrm>
            <a:custGeom>
              <a:avLst/>
              <a:gdLst>
                <a:gd name="T0" fmla="*/ 0 w 901"/>
                <a:gd name="T1" fmla="*/ 0 h 2219"/>
                <a:gd name="T2" fmla="*/ 660 w 901"/>
                <a:gd name="T3" fmla="*/ 2219 h 2219"/>
                <a:gd name="T4" fmla="*/ 901 w 901"/>
                <a:gd name="T5" fmla="*/ 2219 h 2219"/>
                <a:gd name="T6" fmla="*/ 0 w 901"/>
                <a:gd name="T7" fmla="*/ 0 h 2219"/>
                <a:gd name="T8" fmla="*/ 0 w 90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2219">
                  <a:moveTo>
                    <a:pt x="0" y="0"/>
                  </a:moveTo>
                  <a:lnTo>
                    <a:pt x="660" y="2219"/>
                  </a:lnTo>
                  <a:lnTo>
                    <a:pt x="901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89"/>
            <p:cNvSpPr>
              <a:spLocks/>
            </p:cNvSpPr>
            <p:nvPr/>
          </p:nvSpPr>
          <p:spPr bwMode="auto">
            <a:xfrm>
              <a:off x="2954" y="2158"/>
              <a:ext cx="894" cy="2219"/>
            </a:xfrm>
            <a:custGeom>
              <a:avLst/>
              <a:gdLst>
                <a:gd name="T0" fmla="*/ 894 w 894"/>
                <a:gd name="T1" fmla="*/ 0 h 2219"/>
                <a:gd name="T2" fmla="*/ 0 w 894"/>
                <a:gd name="T3" fmla="*/ 2219 h 2219"/>
                <a:gd name="T4" fmla="*/ 230 w 894"/>
                <a:gd name="T5" fmla="*/ 2219 h 2219"/>
                <a:gd name="T6" fmla="*/ 894 w 894"/>
                <a:gd name="T7" fmla="*/ 0 h 2219"/>
                <a:gd name="T8" fmla="*/ 894 w 89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2219">
                  <a:moveTo>
                    <a:pt x="894" y="0"/>
                  </a:moveTo>
                  <a:lnTo>
                    <a:pt x="0" y="2219"/>
                  </a:lnTo>
                  <a:lnTo>
                    <a:pt x="230" y="2219"/>
                  </a:lnTo>
                  <a:lnTo>
                    <a:pt x="894" y="0"/>
                  </a:lnTo>
                  <a:lnTo>
                    <a:pt x="8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90"/>
            <p:cNvSpPr>
              <a:spLocks/>
            </p:cNvSpPr>
            <p:nvPr/>
          </p:nvSpPr>
          <p:spPr bwMode="auto">
            <a:xfrm>
              <a:off x="2954" y="2158"/>
              <a:ext cx="894" cy="2219"/>
            </a:xfrm>
            <a:custGeom>
              <a:avLst/>
              <a:gdLst>
                <a:gd name="T0" fmla="*/ 894 w 894"/>
                <a:gd name="T1" fmla="*/ 0 h 2219"/>
                <a:gd name="T2" fmla="*/ 0 w 894"/>
                <a:gd name="T3" fmla="*/ 2219 h 2219"/>
                <a:gd name="T4" fmla="*/ 230 w 894"/>
                <a:gd name="T5" fmla="*/ 2219 h 2219"/>
                <a:gd name="T6" fmla="*/ 894 w 894"/>
                <a:gd name="T7" fmla="*/ 0 h 2219"/>
                <a:gd name="T8" fmla="*/ 894 w 89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2219">
                  <a:moveTo>
                    <a:pt x="894" y="0"/>
                  </a:moveTo>
                  <a:lnTo>
                    <a:pt x="0" y="2219"/>
                  </a:lnTo>
                  <a:lnTo>
                    <a:pt x="230" y="2219"/>
                  </a:lnTo>
                  <a:lnTo>
                    <a:pt x="894" y="0"/>
                  </a:lnTo>
                  <a:lnTo>
                    <a:pt x="89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91"/>
            <p:cNvSpPr>
              <a:spLocks/>
            </p:cNvSpPr>
            <p:nvPr/>
          </p:nvSpPr>
          <p:spPr bwMode="auto">
            <a:xfrm>
              <a:off x="3848" y="2158"/>
              <a:ext cx="1483" cy="2219"/>
            </a:xfrm>
            <a:custGeom>
              <a:avLst/>
              <a:gdLst>
                <a:gd name="T0" fmla="*/ 0 w 1483"/>
                <a:gd name="T1" fmla="*/ 0 h 2219"/>
                <a:gd name="T2" fmla="*/ 1131 w 1483"/>
                <a:gd name="T3" fmla="*/ 2219 h 2219"/>
                <a:gd name="T4" fmla="*/ 1483 w 1483"/>
                <a:gd name="T5" fmla="*/ 2219 h 2219"/>
                <a:gd name="T6" fmla="*/ 0 w 1483"/>
                <a:gd name="T7" fmla="*/ 0 h 2219"/>
                <a:gd name="T8" fmla="*/ 0 w 1483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3" h="2219">
                  <a:moveTo>
                    <a:pt x="0" y="0"/>
                  </a:moveTo>
                  <a:lnTo>
                    <a:pt x="1131" y="2219"/>
                  </a:lnTo>
                  <a:lnTo>
                    <a:pt x="1483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92"/>
            <p:cNvSpPr>
              <a:spLocks/>
            </p:cNvSpPr>
            <p:nvPr/>
          </p:nvSpPr>
          <p:spPr bwMode="auto">
            <a:xfrm>
              <a:off x="3848" y="2158"/>
              <a:ext cx="1483" cy="2219"/>
            </a:xfrm>
            <a:custGeom>
              <a:avLst/>
              <a:gdLst>
                <a:gd name="T0" fmla="*/ 0 w 1483"/>
                <a:gd name="T1" fmla="*/ 0 h 2219"/>
                <a:gd name="T2" fmla="*/ 1131 w 1483"/>
                <a:gd name="T3" fmla="*/ 2219 h 2219"/>
                <a:gd name="T4" fmla="*/ 1483 w 1483"/>
                <a:gd name="T5" fmla="*/ 2219 h 2219"/>
                <a:gd name="T6" fmla="*/ 0 w 1483"/>
                <a:gd name="T7" fmla="*/ 0 h 2219"/>
                <a:gd name="T8" fmla="*/ 0 w 1483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3" h="2219">
                  <a:moveTo>
                    <a:pt x="0" y="0"/>
                  </a:moveTo>
                  <a:lnTo>
                    <a:pt x="1131" y="2219"/>
                  </a:lnTo>
                  <a:lnTo>
                    <a:pt x="1483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93"/>
            <p:cNvSpPr>
              <a:spLocks/>
            </p:cNvSpPr>
            <p:nvPr/>
          </p:nvSpPr>
          <p:spPr bwMode="auto">
            <a:xfrm>
              <a:off x="2356" y="2158"/>
              <a:ext cx="1492" cy="2219"/>
            </a:xfrm>
            <a:custGeom>
              <a:avLst/>
              <a:gdLst>
                <a:gd name="T0" fmla="*/ 1492 w 1492"/>
                <a:gd name="T1" fmla="*/ 0 h 2219"/>
                <a:gd name="T2" fmla="*/ 0 w 1492"/>
                <a:gd name="T3" fmla="*/ 2219 h 2219"/>
                <a:gd name="T4" fmla="*/ 348 w 1492"/>
                <a:gd name="T5" fmla="*/ 2219 h 2219"/>
                <a:gd name="T6" fmla="*/ 1492 w 1492"/>
                <a:gd name="T7" fmla="*/ 0 h 2219"/>
                <a:gd name="T8" fmla="*/ 1492 w 149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2219">
                  <a:moveTo>
                    <a:pt x="1492" y="0"/>
                  </a:moveTo>
                  <a:lnTo>
                    <a:pt x="0" y="2219"/>
                  </a:lnTo>
                  <a:lnTo>
                    <a:pt x="348" y="2219"/>
                  </a:lnTo>
                  <a:lnTo>
                    <a:pt x="1492" y="0"/>
                  </a:lnTo>
                  <a:lnTo>
                    <a:pt x="14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94"/>
            <p:cNvSpPr>
              <a:spLocks/>
            </p:cNvSpPr>
            <p:nvPr/>
          </p:nvSpPr>
          <p:spPr bwMode="auto">
            <a:xfrm>
              <a:off x="2356" y="2158"/>
              <a:ext cx="1492" cy="2219"/>
            </a:xfrm>
            <a:custGeom>
              <a:avLst/>
              <a:gdLst>
                <a:gd name="T0" fmla="*/ 1492 w 1492"/>
                <a:gd name="T1" fmla="*/ 0 h 2219"/>
                <a:gd name="T2" fmla="*/ 0 w 1492"/>
                <a:gd name="T3" fmla="*/ 2219 h 2219"/>
                <a:gd name="T4" fmla="*/ 348 w 1492"/>
                <a:gd name="T5" fmla="*/ 2219 h 2219"/>
                <a:gd name="T6" fmla="*/ 1492 w 1492"/>
                <a:gd name="T7" fmla="*/ 0 h 2219"/>
                <a:gd name="T8" fmla="*/ 1492 w 149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2219">
                  <a:moveTo>
                    <a:pt x="1492" y="0"/>
                  </a:moveTo>
                  <a:lnTo>
                    <a:pt x="0" y="2219"/>
                  </a:lnTo>
                  <a:lnTo>
                    <a:pt x="348" y="2219"/>
                  </a:lnTo>
                  <a:lnTo>
                    <a:pt x="1492" y="0"/>
                  </a:lnTo>
                  <a:lnTo>
                    <a:pt x="149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95"/>
            <p:cNvSpPr>
              <a:spLocks/>
            </p:cNvSpPr>
            <p:nvPr/>
          </p:nvSpPr>
          <p:spPr bwMode="auto">
            <a:xfrm>
              <a:off x="3848" y="2158"/>
              <a:ext cx="2361" cy="2219"/>
            </a:xfrm>
            <a:custGeom>
              <a:avLst/>
              <a:gdLst>
                <a:gd name="T0" fmla="*/ 0 w 2361"/>
                <a:gd name="T1" fmla="*/ 0 h 2219"/>
                <a:gd name="T2" fmla="*/ 1776 w 2361"/>
                <a:gd name="T3" fmla="*/ 2219 h 2219"/>
                <a:gd name="T4" fmla="*/ 2361 w 2361"/>
                <a:gd name="T5" fmla="*/ 2219 h 2219"/>
                <a:gd name="T6" fmla="*/ 0 w 2361"/>
                <a:gd name="T7" fmla="*/ 0 h 2219"/>
                <a:gd name="T8" fmla="*/ 0 w 236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1" h="2219">
                  <a:moveTo>
                    <a:pt x="0" y="0"/>
                  </a:moveTo>
                  <a:lnTo>
                    <a:pt x="1776" y="2219"/>
                  </a:lnTo>
                  <a:lnTo>
                    <a:pt x="2361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96"/>
            <p:cNvSpPr>
              <a:spLocks/>
            </p:cNvSpPr>
            <p:nvPr/>
          </p:nvSpPr>
          <p:spPr bwMode="auto">
            <a:xfrm>
              <a:off x="3848" y="2158"/>
              <a:ext cx="2361" cy="2219"/>
            </a:xfrm>
            <a:custGeom>
              <a:avLst/>
              <a:gdLst>
                <a:gd name="T0" fmla="*/ 0 w 2361"/>
                <a:gd name="T1" fmla="*/ 0 h 2219"/>
                <a:gd name="T2" fmla="*/ 1776 w 2361"/>
                <a:gd name="T3" fmla="*/ 2219 h 2219"/>
                <a:gd name="T4" fmla="*/ 2361 w 2361"/>
                <a:gd name="T5" fmla="*/ 2219 h 2219"/>
                <a:gd name="T6" fmla="*/ 0 w 2361"/>
                <a:gd name="T7" fmla="*/ 0 h 2219"/>
                <a:gd name="T8" fmla="*/ 0 w 236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1" h="2219">
                  <a:moveTo>
                    <a:pt x="0" y="0"/>
                  </a:moveTo>
                  <a:lnTo>
                    <a:pt x="1776" y="2219"/>
                  </a:lnTo>
                  <a:lnTo>
                    <a:pt x="2361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97"/>
            <p:cNvSpPr>
              <a:spLocks/>
            </p:cNvSpPr>
            <p:nvPr/>
          </p:nvSpPr>
          <p:spPr bwMode="auto">
            <a:xfrm>
              <a:off x="1453" y="2158"/>
              <a:ext cx="2395" cy="2219"/>
            </a:xfrm>
            <a:custGeom>
              <a:avLst/>
              <a:gdLst>
                <a:gd name="T0" fmla="*/ 2395 w 2395"/>
                <a:gd name="T1" fmla="*/ 0 h 2219"/>
                <a:gd name="T2" fmla="*/ 0 w 2395"/>
                <a:gd name="T3" fmla="*/ 2219 h 2219"/>
                <a:gd name="T4" fmla="*/ 546 w 2395"/>
                <a:gd name="T5" fmla="*/ 2219 h 2219"/>
                <a:gd name="T6" fmla="*/ 2395 w 2395"/>
                <a:gd name="T7" fmla="*/ 0 h 2219"/>
                <a:gd name="T8" fmla="*/ 2395 w 2395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5" h="2219">
                  <a:moveTo>
                    <a:pt x="2395" y="0"/>
                  </a:moveTo>
                  <a:lnTo>
                    <a:pt x="0" y="2219"/>
                  </a:lnTo>
                  <a:lnTo>
                    <a:pt x="546" y="2219"/>
                  </a:lnTo>
                  <a:lnTo>
                    <a:pt x="2395" y="0"/>
                  </a:lnTo>
                  <a:lnTo>
                    <a:pt x="2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98"/>
            <p:cNvSpPr>
              <a:spLocks/>
            </p:cNvSpPr>
            <p:nvPr/>
          </p:nvSpPr>
          <p:spPr bwMode="auto">
            <a:xfrm>
              <a:off x="1453" y="2158"/>
              <a:ext cx="2395" cy="2219"/>
            </a:xfrm>
            <a:custGeom>
              <a:avLst/>
              <a:gdLst>
                <a:gd name="T0" fmla="*/ 2395 w 2395"/>
                <a:gd name="T1" fmla="*/ 0 h 2219"/>
                <a:gd name="T2" fmla="*/ 0 w 2395"/>
                <a:gd name="T3" fmla="*/ 2219 h 2219"/>
                <a:gd name="T4" fmla="*/ 546 w 2395"/>
                <a:gd name="T5" fmla="*/ 2219 h 2219"/>
                <a:gd name="T6" fmla="*/ 2395 w 2395"/>
                <a:gd name="T7" fmla="*/ 0 h 2219"/>
                <a:gd name="T8" fmla="*/ 2395 w 2395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5" h="2219">
                  <a:moveTo>
                    <a:pt x="2395" y="0"/>
                  </a:moveTo>
                  <a:lnTo>
                    <a:pt x="0" y="2219"/>
                  </a:lnTo>
                  <a:lnTo>
                    <a:pt x="546" y="2219"/>
                  </a:lnTo>
                  <a:lnTo>
                    <a:pt x="2395" y="0"/>
                  </a:lnTo>
                  <a:lnTo>
                    <a:pt x="23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99"/>
            <p:cNvSpPr>
              <a:spLocks/>
            </p:cNvSpPr>
            <p:nvPr/>
          </p:nvSpPr>
          <p:spPr bwMode="auto">
            <a:xfrm>
              <a:off x="3848" y="2158"/>
              <a:ext cx="3016" cy="2219"/>
            </a:xfrm>
            <a:custGeom>
              <a:avLst/>
              <a:gdLst>
                <a:gd name="T0" fmla="*/ 0 w 3016"/>
                <a:gd name="T1" fmla="*/ 0 h 2219"/>
                <a:gd name="T2" fmla="*/ 3013 w 3016"/>
                <a:gd name="T3" fmla="*/ 2219 h 2219"/>
                <a:gd name="T4" fmla="*/ 3016 w 3016"/>
                <a:gd name="T5" fmla="*/ 1850 h 2219"/>
                <a:gd name="T6" fmla="*/ 0 w 3016"/>
                <a:gd name="T7" fmla="*/ 0 h 2219"/>
                <a:gd name="T8" fmla="*/ 0 w 3016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2219">
                  <a:moveTo>
                    <a:pt x="0" y="0"/>
                  </a:moveTo>
                  <a:lnTo>
                    <a:pt x="3013" y="2219"/>
                  </a:lnTo>
                  <a:lnTo>
                    <a:pt x="3016" y="185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00"/>
            <p:cNvSpPr>
              <a:spLocks/>
            </p:cNvSpPr>
            <p:nvPr/>
          </p:nvSpPr>
          <p:spPr bwMode="auto">
            <a:xfrm>
              <a:off x="3848" y="2158"/>
              <a:ext cx="3016" cy="2219"/>
            </a:xfrm>
            <a:custGeom>
              <a:avLst/>
              <a:gdLst>
                <a:gd name="T0" fmla="*/ 0 w 3016"/>
                <a:gd name="T1" fmla="*/ 0 h 2219"/>
                <a:gd name="T2" fmla="*/ 3013 w 3016"/>
                <a:gd name="T3" fmla="*/ 2219 h 2219"/>
                <a:gd name="T4" fmla="*/ 3016 w 3016"/>
                <a:gd name="T5" fmla="*/ 1850 h 2219"/>
                <a:gd name="T6" fmla="*/ 0 w 3016"/>
                <a:gd name="T7" fmla="*/ 0 h 2219"/>
                <a:gd name="T8" fmla="*/ 0 w 3016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2219">
                  <a:moveTo>
                    <a:pt x="0" y="0"/>
                  </a:moveTo>
                  <a:lnTo>
                    <a:pt x="3013" y="2219"/>
                  </a:lnTo>
                  <a:lnTo>
                    <a:pt x="3016" y="185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01"/>
            <p:cNvSpPr>
              <a:spLocks/>
            </p:cNvSpPr>
            <p:nvPr/>
          </p:nvSpPr>
          <p:spPr bwMode="auto">
            <a:xfrm>
              <a:off x="814" y="2158"/>
              <a:ext cx="3034" cy="2219"/>
            </a:xfrm>
            <a:custGeom>
              <a:avLst/>
              <a:gdLst>
                <a:gd name="T0" fmla="*/ 3034 w 3034"/>
                <a:gd name="T1" fmla="*/ 0 h 2219"/>
                <a:gd name="T2" fmla="*/ 0 w 3034"/>
                <a:gd name="T3" fmla="*/ 1845 h 2219"/>
                <a:gd name="T4" fmla="*/ 0 w 3034"/>
                <a:gd name="T5" fmla="*/ 2219 h 2219"/>
                <a:gd name="T6" fmla="*/ 3034 w 3034"/>
                <a:gd name="T7" fmla="*/ 0 h 2219"/>
                <a:gd name="T8" fmla="*/ 3034 w 303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2219">
                  <a:moveTo>
                    <a:pt x="3034" y="0"/>
                  </a:moveTo>
                  <a:lnTo>
                    <a:pt x="0" y="1845"/>
                  </a:lnTo>
                  <a:lnTo>
                    <a:pt x="0" y="2219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02"/>
            <p:cNvSpPr>
              <a:spLocks/>
            </p:cNvSpPr>
            <p:nvPr/>
          </p:nvSpPr>
          <p:spPr bwMode="auto">
            <a:xfrm>
              <a:off x="814" y="2158"/>
              <a:ext cx="3034" cy="2219"/>
            </a:xfrm>
            <a:custGeom>
              <a:avLst/>
              <a:gdLst>
                <a:gd name="T0" fmla="*/ 3034 w 3034"/>
                <a:gd name="T1" fmla="*/ 0 h 2219"/>
                <a:gd name="T2" fmla="*/ 0 w 3034"/>
                <a:gd name="T3" fmla="*/ 1845 h 2219"/>
                <a:gd name="T4" fmla="*/ 0 w 3034"/>
                <a:gd name="T5" fmla="*/ 2219 h 2219"/>
                <a:gd name="T6" fmla="*/ 3034 w 3034"/>
                <a:gd name="T7" fmla="*/ 0 h 2219"/>
                <a:gd name="T8" fmla="*/ 3034 w 303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2219">
                  <a:moveTo>
                    <a:pt x="3034" y="0"/>
                  </a:moveTo>
                  <a:lnTo>
                    <a:pt x="0" y="1845"/>
                  </a:lnTo>
                  <a:lnTo>
                    <a:pt x="0" y="2219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03"/>
            <p:cNvSpPr>
              <a:spLocks/>
            </p:cNvSpPr>
            <p:nvPr/>
          </p:nvSpPr>
          <p:spPr bwMode="auto">
            <a:xfrm>
              <a:off x="3848" y="2158"/>
              <a:ext cx="3013" cy="1505"/>
            </a:xfrm>
            <a:custGeom>
              <a:avLst/>
              <a:gdLst>
                <a:gd name="T0" fmla="*/ 0 w 3013"/>
                <a:gd name="T1" fmla="*/ 0 h 1505"/>
                <a:gd name="T2" fmla="*/ 3013 w 3013"/>
                <a:gd name="T3" fmla="*/ 1505 h 1505"/>
                <a:gd name="T4" fmla="*/ 3013 w 3013"/>
                <a:gd name="T5" fmla="*/ 1221 h 1505"/>
                <a:gd name="T6" fmla="*/ 0 w 3013"/>
                <a:gd name="T7" fmla="*/ 0 h 1505"/>
                <a:gd name="T8" fmla="*/ 0 w 3013"/>
                <a:gd name="T9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3" h="1505">
                  <a:moveTo>
                    <a:pt x="0" y="0"/>
                  </a:moveTo>
                  <a:lnTo>
                    <a:pt x="3013" y="1505"/>
                  </a:lnTo>
                  <a:lnTo>
                    <a:pt x="3013" y="12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04"/>
            <p:cNvSpPr>
              <a:spLocks/>
            </p:cNvSpPr>
            <p:nvPr/>
          </p:nvSpPr>
          <p:spPr bwMode="auto">
            <a:xfrm>
              <a:off x="3848" y="2158"/>
              <a:ext cx="3013" cy="1505"/>
            </a:xfrm>
            <a:custGeom>
              <a:avLst/>
              <a:gdLst>
                <a:gd name="T0" fmla="*/ 0 w 3013"/>
                <a:gd name="T1" fmla="*/ 0 h 1505"/>
                <a:gd name="T2" fmla="*/ 3013 w 3013"/>
                <a:gd name="T3" fmla="*/ 1505 h 1505"/>
                <a:gd name="T4" fmla="*/ 3013 w 3013"/>
                <a:gd name="T5" fmla="*/ 1221 h 1505"/>
                <a:gd name="T6" fmla="*/ 0 w 3013"/>
                <a:gd name="T7" fmla="*/ 0 h 1505"/>
                <a:gd name="T8" fmla="*/ 0 w 3013"/>
                <a:gd name="T9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3" h="1505">
                  <a:moveTo>
                    <a:pt x="0" y="0"/>
                  </a:moveTo>
                  <a:lnTo>
                    <a:pt x="3013" y="1505"/>
                  </a:lnTo>
                  <a:lnTo>
                    <a:pt x="3013" y="122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05"/>
            <p:cNvSpPr>
              <a:spLocks/>
            </p:cNvSpPr>
            <p:nvPr/>
          </p:nvSpPr>
          <p:spPr bwMode="auto">
            <a:xfrm>
              <a:off x="814" y="2158"/>
              <a:ext cx="3034" cy="1514"/>
            </a:xfrm>
            <a:custGeom>
              <a:avLst/>
              <a:gdLst>
                <a:gd name="T0" fmla="*/ 3034 w 3034"/>
                <a:gd name="T1" fmla="*/ 0 h 1514"/>
                <a:gd name="T2" fmla="*/ 0 w 3034"/>
                <a:gd name="T3" fmla="*/ 1223 h 1514"/>
                <a:gd name="T4" fmla="*/ 0 w 3034"/>
                <a:gd name="T5" fmla="*/ 1514 h 1514"/>
                <a:gd name="T6" fmla="*/ 3034 w 3034"/>
                <a:gd name="T7" fmla="*/ 0 h 1514"/>
                <a:gd name="T8" fmla="*/ 3034 w 3034"/>
                <a:gd name="T9" fmla="*/ 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1514">
                  <a:moveTo>
                    <a:pt x="3034" y="0"/>
                  </a:moveTo>
                  <a:lnTo>
                    <a:pt x="0" y="1223"/>
                  </a:lnTo>
                  <a:lnTo>
                    <a:pt x="0" y="1514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06"/>
            <p:cNvSpPr>
              <a:spLocks/>
            </p:cNvSpPr>
            <p:nvPr/>
          </p:nvSpPr>
          <p:spPr bwMode="auto">
            <a:xfrm>
              <a:off x="814" y="2158"/>
              <a:ext cx="3034" cy="1514"/>
            </a:xfrm>
            <a:custGeom>
              <a:avLst/>
              <a:gdLst>
                <a:gd name="T0" fmla="*/ 3034 w 3034"/>
                <a:gd name="T1" fmla="*/ 0 h 1514"/>
                <a:gd name="T2" fmla="*/ 0 w 3034"/>
                <a:gd name="T3" fmla="*/ 1223 h 1514"/>
                <a:gd name="T4" fmla="*/ 0 w 3034"/>
                <a:gd name="T5" fmla="*/ 1514 h 1514"/>
                <a:gd name="T6" fmla="*/ 3034 w 3034"/>
                <a:gd name="T7" fmla="*/ 0 h 1514"/>
                <a:gd name="T8" fmla="*/ 3034 w 3034"/>
                <a:gd name="T9" fmla="*/ 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1514">
                  <a:moveTo>
                    <a:pt x="3034" y="0"/>
                  </a:moveTo>
                  <a:lnTo>
                    <a:pt x="0" y="1223"/>
                  </a:lnTo>
                  <a:lnTo>
                    <a:pt x="0" y="1514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07"/>
            <p:cNvSpPr>
              <a:spLocks/>
            </p:cNvSpPr>
            <p:nvPr/>
          </p:nvSpPr>
          <p:spPr bwMode="auto">
            <a:xfrm>
              <a:off x="3848" y="2158"/>
              <a:ext cx="3016" cy="949"/>
            </a:xfrm>
            <a:custGeom>
              <a:avLst/>
              <a:gdLst>
                <a:gd name="T0" fmla="*/ 0 w 3016"/>
                <a:gd name="T1" fmla="*/ 0 h 949"/>
                <a:gd name="T2" fmla="*/ 3016 w 3016"/>
                <a:gd name="T3" fmla="*/ 949 h 949"/>
                <a:gd name="T4" fmla="*/ 3013 w 3016"/>
                <a:gd name="T5" fmla="*/ 537 h 949"/>
                <a:gd name="T6" fmla="*/ 0 w 3016"/>
                <a:gd name="T7" fmla="*/ 0 h 949"/>
                <a:gd name="T8" fmla="*/ 0 w 3016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949">
                  <a:moveTo>
                    <a:pt x="0" y="0"/>
                  </a:moveTo>
                  <a:lnTo>
                    <a:pt x="3016" y="949"/>
                  </a:lnTo>
                  <a:lnTo>
                    <a:pt x="3013" y="5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08"/>
            <p:cNvSpPr>
              <a:spLocks/>
            </p:cNvSpPr>
            <p:nvPr/>
          </p:nvSpPr>
          <p:spPr bwMode="auto">
            <a:xfrm>
              <a:off x="3848" y="2158"/>
              <a:ext cx="3016" cy="949"/>
            </a:xfrm>
            <a:custGeom>
              <a:avLst/>
              <a:gdLst>
                <a:gd name="T0" fmla="*/ 0 w 3016"/>
                <a:gd name="T1" fmla="*/ 0 h 949"/>
                <a:gd name="T2" fmla="*/ 3016 w 3016"/>
                <a:gd name="T3" fmla="*/ 949 h 949"/>
                <a:gd name="T4" fmla="*/ 3013 w 3016"/>
                <a:gd name="T5" fmla="*/ 537 h 949"/>
                <a:gd name="T6" fmla="*/ 0 w 3016"/>
                <a:gd name="T7" fmla="*/ 0 h 949"/>
                <a:gd name="T8" fmla="*/ 0 w 3016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949">
                  <a:moveTo>
                    <a:pt x="0" y="0"/>
                  </a:moveTo>
                  <a:lnTo>
                    <a:pt x="3016" y="949"/>
                  </a:lnTo>
                  <a:lnTo>
                    <a:pt x="3013" y="537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09"/>
            <p:cNvSpPr>
              <a:spLocks/>
            </p:cNvSpPr>
            <p:nvPr/>
          </p:nvSpPr>
          <p:spPr bwMode="auto">
            <a:xfrm>
              <a:off x="814" y="2158"/>
              <a:ext cx="3034" cy="949"/>
            </a:xfrm>
            <a:custGeom>
              <a:avLst/>
              <a:gdLst>
                <a:gd name="T0" fmla="*/ 3034 w 3034"/>
                <a:gd name="T1" fmla="*/ 0 h 949"/>
                <a:gd name="T2" fmla="*/ 0 w 3034"/>
                <a:gd name="T3" fmla="*/ 532 h 949"/>
                <a:gd name="T4" fmla="*/ 2 w 3034"/>
                <a:gd name="T5" fmla="*/ 949 h 949"/>
                <a:gd name="T6" fmla="*/ 3034 w 3034"/>
                <a:gd name="T7" fmla="*/ 0 h 949"/>
                <a:gd name="T8" fmla="*/ 3034 w 3034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949">
                  <a:moveTo>
                    <a:pt x="3034" y="0"/>
                  </a:moveTo>
                  <a:lnTo>
                    <a:pt x="0" y="532"/>
                  </a:lnTo>
                  <a:lnTo>
                    <a:pt x="2" y="949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10"/>
            <p:cNvSpPr>
              <a:spLocks/>
            </p:cNvSpPr>
            <p:nvPr/>
          </p:nvSpPr>
          <p:spPr bwMode="auto">
            <a:xfrm>
              <a:off x="814" y="2158"/>
              <a:ext cx="3034" cy="949"/>
            </a:xfrm>
            <a:custGeom>
              <a:avLst/>
              <a:gdLst>
                <a:gd name="T0" fmla="*/ 3034 w 3034"/>
                <a:gd name="T1" fmla="*/ 0 h 949"/>
                <a:gd name="T2" fmla="*/ 0 w 3034"/>
                <a:gd name="T3" fmla="*/ 532 h 949"/>
                <a:gd name="T4" fmla="*/ 2 w 3034"/>
                <a:gd name="T5" fmla="*/ 949 h 949"/>
                <a:gd name="T6" fmla="*/ 3034 w 3034"/>
                <a:gd name="T7" fmla="*/ 0 h 949"/>
                <a:gd name="T8" fmla="*/ 3034 w 3034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949">
                  <a:moveTo>
                    <a:pt x="3034" y="0"/>
                  </a:moveTo>
                  <a:lnTo>
                    <a:pt x="0" y="532"/>
                  </a:lnTo>
                  <a:lnTo>
                    <a:pt x="2" y="949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11"/>
            <p:cNvSpPr>
              <a:spLocks/>
            </p:cNvSpPr>
            <p:nvPr/>
          </p:nvSpPr>
          <p:spPr bwMode="auto">
            <a:xfrm>
              <a:off x="814" y="1895"/>
              <a:ext cx="3034" cy="433"/>
            </a:xfrm>
            <a:custGeom>
              <a:avLst/>
              <a:gdLst>
                <a:gd name="T0" fmla="*/ 0 w 3034"/>
                <a:gd name="T1" fmla="*/ 0 h 433"/>
                <a:gd name="T2" fmla="*/ 5 w 3034"/>
                <a:gd name="T3" fmla="*/ 433 h 433"/>
                <a:gd name="T4" fmla="*/ 3034 w 3034"/>
                <a:gd name="T5" fmla="*/ 263 h 433"/>
                <a:gd name="T6" fmla="*/ 3032 w 3034"/>
                <a:gd name="T7" fmla="*/ 263 h 433"/>
                <a:gd name="T8" fmla="*/ 3034 w 3034"/>
                <a:gd name="T9" fmla="*/ 263 h 433"/>
                <a:gd name="T10" fmla="*/ 0 w 3034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4" h="433">
                  <a:moveTo>
                    <a:pt x="0" y="0"/>
                  </a:moveTo>
                  <a:lnTo>
                    <a:pt x="5" y="433"/>
                  </a:lnTo>
                  <a:lnTo>
                    <a:pt x="3034" y="263"/>
                  </a:lnTo>
                  <a:lnTo>
                    <a:pt x="3032" y="263"/>
                  </a:lnTo>
                  <a:lnTo>
                    <a:pt x="3034" y="26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12"/>
            <p:cNvSpPr>
              <a:spLocks/>
            </p:cNvSpPr>
            <p:nvPr/>
          </p:nvSpPr>
          <p:spPr bwMode="auto">
            <a:xfrm>
              <a:off x="814" y="1895"/>
              <a:ext cx="3034" cy="433"/>
            </a:xfrm>
            <a:custGeom>
              <a:avLst/>
              <a:gdLst>
                <a:gd name="T0" fmla="*/ 0 w 3034"/>
                <a:gd name="T1" fmla="*/ 0 h 433"/>
                <a:gd name="T2" fmla="*/ 5 w 3034"/>
                <a:gd name="T3" fmla="*/ 433 h 433"/>
                <a:gd name="T4" fmla="*/ 3034 w 3034"/>
                <a:gd name="T5" fmla="*/ 263 h 433"/>
                <a:gd name="T6" fmla="*/ 3032 w 3034"/>
                <a:gd name="T7" fmla="*/ 263 h 433"/>
                <a:gd name="T8" fmla="*/ 3034 w 3034"/>
                <a:gd name="T9" fmla="*/ 263 h 433"/>
                <a:gd name="T10" fmla="*/ 0 w 3034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4" h="433">
                  <a:moveTo>
                    <a:pt x="0" y="0"/>
                  </a:moveTo>
                  <a:lnTo>
                    <a:pt x="5" y="433"/>
                  </a:lnTo>
                  <a:lnTo>
                    <a:pt x="3034" y="263"/>
                  </a:lnTo>
                  <a:lnTo>
                    <a:pt x="3032" y="263"/>
                  </a:lnTo>
                  <a:lnTo>
                    <a:pt x="3034" y="26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13"/>
            <p:cNvSpPr>
              <a:spLocks noEditPoints="1"/>
            </p:cNvSpPr>
            <p:nvPr/>
          </p:nvSpPr>
          <p:spPr bwMode="auto">
            <a:xfrm>
              <a:off x="3848" y="1921"/>
              <a:ext cx="3020" cy="360"/>
            </a:xfrm>
            <a:custGeom>
              <a:avLst/>
              <a:gdLst>
                <a:gd name="T0" fmla="*/ 0 w 3020"/>
                <a:gd name="T1" fmla="*/ 237 h 360"/>
                <a:gd name="T2" fmla="*/ 0 w 3020"/>
                <a:gd name="T3" fmla="*/ 237 h 360"/>
                <a:gd name="T4" fmla="*/ 0 w 3020"/>
                <a:gd name="T5" fmla="*/ 237 h 360"/>
                <a:gd name="T6" fmla="*/ 0 w 3020"/>
                <a:gd name="T7" fmla="*/ 237 h 360"/>
                <a:gd name="T8" fmla="*/ 0 w 3020"/>
                <a:gd name="T9" fmla="*/ 237 h 360"/>
                <a:gd name="T10" fmla="*/ 0 w 3020"/>
                <a:gd name="T11" fmla="*/ 237 h 360"/>
                <a:gd name="T12" fmla="*/ 0 w 3020"/>
                <a:gd name="T13" fmla="*/ 237 h 360"/>
                <a:gd name="T14" fmla="*/ 0 w 3020"/>
                <a:gd name="T15" fmla="*/ 237 h 360"/>
                <a:gd name="T16" fmla="*/ 0 w 3020"/>
                <a:gd name="T17" fmla="*/ 237 h 360"/>
                <a:gd name="T18" fmla="*/ 0 w 3020"/>
                <a:gd name="T19" fmla="*/ 237 h 360"/>
                <a:gd name="T20" fmla="*/ 0 w 3020"/>
                <a:gd name="T21" fmla="*/ 237 h 360"/>
                <a:gd name="T22" fmla="*/ 0 w 3020"/>
                <a:gd name="T23" fmla="*/ 237 h 360"/>
                <a:gd name="T24" fmla="*/ 0 w 3020"/>
                <a:gd name="T25" fmla="*/ 237 h 360"/>
                <a:gd name="T26" fmla="*/ 0 w 3020"/>
                <a:gd name="T27" fmla="*/ 237 h 360"/>
                <a:gd name="T28" fmla="*/ 0 w 3020"/>
                <a:gd name="T29" fmla="*/ 237 h 360"/>
                <a:gd name="T30" fmla="*/ 0 w 3020"/>
                <a:gd name="T31" fmla="*/ 237 h 360"/>
                <a:gd name="T32" fmla="*/ 0 w 3020"/>
                <a:gd name="T33" fmla="*/ 237 h 360"/>
                <a:gd name="T34" fmla="*/ 0 w 3020"/>
                <a:gd name="T35" fmla="*/ 237 h 360"/>
                <a:gd name="T36" fmla="*/ 0 w 3020"/>
                <a:gd name="T37" fmla="*/ 237 h 360"/>
                <a:gd name="T38" fmla="*/ 0 w 3020"/>
                <a:gd name="T39" fmla="*/ 237 h 360"/>
                <a:gd name="T40" fmla="*/ 0 w 3020"/>
                <a:gd name="T41" fmla="*/ 237 h 360"/>
                <a:gd name="T42" fmla="*/ 0 w 3020"/>
                <a:gd name="T43" fmla="*/ 237 h 360"/>
                <a:gd name="T44" fmla="*/ 0 w 3020"/>
                <a:gd name="T45" fmla="*/ 237 h 360"/>
                <a:gd name="T46" fmla="*/ 0 w 3020"/>
                <a:gd name="T47" fmla="*/ 237 h 360"/>
                <a:gd name="T48" fmla="*/ 0 w 3020"/>
                <a:gd name="T49" fmla="*/ 237 h 360"/>
                <a:gd name="T50" fmla="*/ 0 w 3020"/>
                <a:gd name="T51" fmla="*/ 237 h 360"/>
                <a:gd name="T52" fmla="*/ 0 w 3020"/>
                <a:gd name="T53" fmla="*/ 237 h 360"/>
                <a:gd name="T54" fmla="*/ 0 w 3020"/>
                <a:gd name="T55" fmla="*/ 237 h 360"/>
                <a:gd name="T56" fmla="*/ 0 w 3020"/>
                <a:gd name="T57" fmla="*/ 237 h 360"/>
                <a:gd name="T58" fmla="*/ 0 w 3020"/>
                <a:gd name="T59" fmla="*/ 237 h 360"/>
                <a:gd name="T60" fmla="*/ 0 w 3020"/>
                <a:gd name="T61" fmla="*/ 237 h 360"/>
                <a:gd name="T62" fmla="*/ 0 w 3020"/>
                <a:gd name="T63" fmla="*/ 237 h 360"/>
                <a:gd name="T64" fmla="*/ 0 w 3020"/>
                <a:gd name="T65" fmla="*/ 237 h 360"/>
                <a:gd name="T66" fmla="*/ 0 w 3020"/>
                <a:gd name="T67" fmla="*/ 237 h 360"/>
                <a:gd name="T68" fmla="*/ 0 w 3020"/>
                <a:gd name="T69" fmla="*/ 237 h 360"/>
                <a:gd name="T70" fmla="*/ 0 w 3020"/>
                <a:gd name="T71" fmla="*/ 237 h 360"/>
                <a:gd name="T72" fmla="*/ 0 w 3020"/>
                <a:gd name="T73" fmla="*/ 237 h 360"/>
                <a:gd name="T74" fmla="*/ 0 w 3020"/>
                <a:gd name="T75" fmla="*/ 237 h 360"/>
                <a:gd name="T76" fmla="*/ 0 w 3020"/>
                <a:gd name="T77" fmla="*/ 237 h 360"/>
                <a:gd name="T78" fmla="*/ 0 w 3020"/>
                <a:gd name="T79" fmla="*/ 237 h 360"/>
                <a:gd name="T80" fmla="*/ 0 w 3020"/>
                <a:gd name="T81" fmla="*/ 237 h 360"/>
                <a:gd name="T82" fmla="*/ 0 w 3020"/>
                <a:gd name="T83" fmla="*/ 237 h 360"/>
                <a:gd name="T84" fmla="*/ 0 w 3020"/>
                <a:gd name="T85" fmla="*/ 237 h 360"/>
                <a:gd name="T86" fmla="*/ 3020 w 3020"/>
                <a:gd name="T8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0" h="360"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3020" y="0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3020" y="360"/>
                  </a:lnTo>
                  <a:lnTo>
                    <a:pt x="30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14"/>
            <p:cNvSpPr>
              <a:spLocks noEditPoints="1"/>
            </p:cNvSpPr>
            <p:nvPr/>
          </p:nvSpPr>
          <p:spPr bwMode="auto">
            <a:xfrm>
              <a:off x="3848" y="1921"/>
              <a:ext cx="3020" cy="360"/>
            </a:xfrm>
            <a:custGeom>
              <a:avLst/>
              <a:gdLst>
                <a:gd name="T0" fmla="*/ 0 w 3020"/>
                <a:gd name="T1" fmla="*/ 237 h 360"/>
                <a:gd name="T2" fmla="*/ 0 w 3020"/>
                <a:gd name="T3" fmla="*/ 237 h 360"/>
                <a:gd name="T4" fmla="*/ 0 w 3020"/>
                <a:gd name="T5" fmla="*/ 237 h 360"/>
                <a:gd name="T6" fmla="*/ 0 w 3020"/>
                <a:gd name="T7" fmla="*/ 237 h 360"/>
                <a:gd name="T8" fmla="*/ 0 w 3020"/>
                <a:gd name="T9" fmla="*/ 237 h 360"/>
                <a:gd name="T10" fmla="*/ 0 w 3020"/>
                <a:gd name="T11" fmla="*/ 237 h 360"/>
                <a:gd name="T12" fmla="*/ 0 w 3020"/>
                <a:gd name="T13" fmla="*/ 237 h 360"/>
                <a:gd name="T14" fmla="*/ 0 w 3020"/>
                <a:gd name="T15" fmla="*/ 237 h 360"/>
                <a:gd name="T16" fmla="*/ 0 w 3020"/>
                <a:gd name="T17" fmla="*/ 237 h 360"/>
                <a:gd name="T18" fmla="*/ 0 w 3020"/>
                <a:gd name="T19" fmla="*/ 237 h 360"/>
                <a:gd name="T20" fmla="*/ 0 w 3020"/>
                <a:gd name="T21" fmla="*/ 237 h 360"/>
                <a:gd name="T22" fmla="*/ 0 w 3020"/>
                <a:gd name="T23" fmla="*/ 237 h 360"/>
                <a:gd name="T24" fmla="*/ 0 w 3020"/>
                <a:gd name="T25" fmla="*/ 237 h 360"/>
                <a:gd name="T26" fmla="*/ 0 w 3020"/>
                <a:gd name="T27" fmla="*/ 237 h 360"/>
                <a:gd name="T28" fmla="*/ 0 w 3020"/>
                <a:gd name="T29" fmla="*/ 237 h 360"/>
                <a:gd name="T30" fmla="*/ 0 w 3020"/>
                <a:gd name="T31" fmla="*/ 237 h 360"/>
                <a:gd name="T32" fmla="*/ 0 w 3020"/>
                <a:gd name="T33" fmla="*/ 237 h 360"/>
                <a:gd name="T34" fmla="*/ 0 w 3020"/>
                <a:gd name="T35" fmla="*/ 237 h 360"/>
                <a:gd name="T36" fmla="*/ 0 w 3020"/>
                <a:gd name="T37" fmla="*/ 237 h 360"/>
                <a:gd name="T38" fmla="*/ 0 w 3020"/>
                <a:gd name="T39" fmla="*/ 237 h 360"/>
                <a:gd name="T40" fmla="*/ 0 w 3020"/>
                <a:gd name="T41" fmla="*/ 237 h 360"/>
                <a:gd name="T42" fmla="*/ 0 w 3020"/>
                <a:gd name="T43" fmla="*/ 237 h 360"/>
                <a:gd name="T44" fmla="*/ 0 w 3020"/>
                <a:gd name="T45" fmla="*/ 237 h 360"/>
                <a:gd name="T46" fmla="*/ 0 w 3020"/>
                <a:gd name="T47" fmla="*/ 237 h 360"/>
                <a:gd name="T48" fmla="*/ 0 w 3020"/>
                <a:gd name="T49" fmla="*/ 237 h 360"/>
                <a:gd name="T50" fmla="*/ 0 w 3020"/>
                <a:gd name="T51" fmla="*/ 237 h 360"/>
                <a:gd name="T52" fmla="*/ 0 w 3020"/>
                <a:gd name="T53" fmla="*/ 237 h 360"/>
                <a:gd name="T54" fmla="*/ 0 w 3020"/>
                <a:gd name="T55" fmla="*/ 237 h 360"/>
                <a:gd name="T56" fmla="*/ 0 w 3020"/>
                <a:gd name="T57" fmla="*/ 237 h 360"/>
                <a:gd name="T58" fmla="*/ 0 w 3020"/>
                <a:gd name="T59" fmla="*/ 237 h 360"/>
                <a:gd name="T60" fmla="*/ 0 w 3020"/>
                <a:gd name="T61" fmla="*/ 237 h 360"/>
                <a:gd name="T62" fmla="*/ 0 w 3020"/>
                <a:gd name="T63" fmla="*/ 237 h 360"/>
                <a:gd name="T64" fmla="*/ 0 w 3020"/>
                <a:gd name="T65" fmla="*/ 237 h 360"/>
                <a:gd name="T66" fmla="*/ 0 w 3020"/>
                <a:gd name="T67" fmla="*/ 237 h 360"/>
                <a:gd name="T68" fmla="*/ 0 w 3020"/>
                <a:gd name="T69" fmla="*/ 237 h 360"/>
                <a:gd name="T70" fmla="*/ 0 w 3020"/>
                <a:gd name="T71" fmla="*/ 237 h 360"/>
                <a:gd name="T72" fmla="*/ 0 w 3020"/>
                <a:gd name="T73" fmla="*/ 237 h 360"/>
                <a:gd name="T74" fmla="*/ 0 w 3020"/>
                <a:gd name="T75" fmla="*/ 237 h 360"/>
                <a:gd name="T76" fmla="*/ 0 w 3020"/>
                <a:gd name="T77" fmla="*/ 237 h 360"/>
                <a:gd name="T78" fmla="*/ 0 w 3020"/>
                <a:gd name="T79" fmla="*/ 237 h 360"/>
                <a:gd name="T80" fmla="*/ 0 w 3020"/>
                <a:gd name="T81" fmla="*/ 237 h 360"/>
                <a:gd name="T82" fmla="*/ 0 w 3020"/>
                <a:gd name="T83" fmla="*/ 237 h 360"/>
                <a:gd name="T84" fmla="*/ 0 w 3020"/>
                <a:gd name="T85" fmla="*/ 237 h 360"/>
                <a:gd name="T86" fmla="*/ 3020 w 3020"/>
                <a:gd name="T8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0" h="360"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3020" y="0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3020" y="360"/>
                  </a:lnTo>
                  <a:lnTo>
                    <a:pt x="30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11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1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1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1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11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20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Rectangle 12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2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Rectangle 12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2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25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26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Rectangle 12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28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29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30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Rectangle 13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3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Rectangle 13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3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Rectangle 13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3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Rectangle 13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38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39"/>
            <p:cNvSpPr>
              <a:spLocks/>
            </p:cNvSpPr>
            <p:nvPr/>
          </p:nvSpPr>
          <p:spPr bwMode="auto">
            <a:xfrm>
              <a:off x="3846" y="2158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40"/>
            <p:cNvSpPr>
              <a:spLocks/>
            </p:cNvSpPr>
            <p:nvPr/>
          </p:nvSpPr>
          <p:spPr bwMode="auto">
            <a:xfrm>
              <a:off x="3846" y="2158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044032" y="1094732"/>
            <a:ext cx="1659429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500" dirty="0">
                <a:solidFill>
                  <a:schemeClr val="bg1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新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28679" y="2290402"/>
            <a:ext cx="1559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dirty="0" smtClean="0">
                <a:solidFill>
                  <a:schemeClr val="bg1"/>
                </a:solidFill>
                <a:latin typeface="张海山锐谐体" panose="02000000000000000000" charset="-122"/>
                <a:ea typeface="张海山锐谐体" panose="02000000000000000000" charset="-122"/>
              </a:rPr>
              <a:t>标准</a:t>
            </a:r>
            <a:endParaRPr lang="zh-CN" altLang="en-US" sz="2400" dirty="0">
              <a:solidFill>
                <a:schemeClr val="bg1"/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76338" y="2717507"/>
            <a:ext cx="2964038" cy="646331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bg1"/>
                </a:solidFill>
                <a:latin typeface="张海山锐谐体" panose="02000000000000000000" charset="-122"/>
                <a:ea typeface="张海山锐谐体" panose="02000000000000000000" charset="-122"/>
              </a:rPr>
              <a:t>   重新定义</a:t>
            </a:r>
            <a:endParaRPr lang="zh-CN" altLang="en-US" sz="3600" b="1" dirty="0">
              <a:solidFill>
                <a:schemeClr val="bg1"/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7" name="弧形 6"/>
          <p:cNvSpPr/>
          <p:nvPr/>
        </p:nvSpPr>
        <p:spPr>
          <a:xfrm>
            <a:off x="4859359" y="1407981"/>
            <a:ext cx="947745" cy="947745"/>
          </a:xfrm>
          <a:prstGeom prst="arc">
            <a:avLst>
              <a:gd name="adj1" fmla="val 19076121"/>
              <a:gd name="adj2" fmla="val 17770683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3955287" y="2479619"/>
            <a:ext cx="226294" cy="2699797"/>
          </a:xfrm>
          <a:custGeom>
            <a:avLst/>
            <a:gdLst>
              <a:gd name="connsiteX0" fmla="*/ 0 w 188465"/>
              <a:gd name="connsiteY0" fmla="*/ 0 h 2699797"/>
              <a:gd name="connsiteX1" fmla="*/ 188465 w 188465"/>
              <a:gd name="connsiteY1" fmla="*/ 0 h 2699797"/>
              <a:gd name="connsiteX2" fmla="*/ 188465 w 188465"/>
              <a:gd name="connsiteY2" fmla="*/ 2699797 h 2699797"/>
              <a:gd name="connsiteX3" fmla="*/ 0 w 188465"/>
              <a:gd name="connsiteY3" fmla="*/ 2699797 h 2699797"/>
              <a:gd name="connsiteX4" fmla="*/ 0 w 188465"/>
              <a:gd name="connsiteY4" fmla="*/ 0 h 2699797"/>
              <a:gd name="connsiteX0" fmla="*/ 0 w 188465"/>
              <a:gd name="connsiteY0" fmla="*/ 0 h 2699797"/>
              <a:gd name="connsiteX1" fmla="*/ 188465 w 188465"/>
              <a:gd name="connsiteY1" fmla="*/ 0 h 2699797"/>
              <a:gd name="connsiteX2" fmla="*/ 181485 w 188465"/>
              <a:gd name="connsiteY2" fmla="*/ 2539254 h 2699797"/>
              <a:gd name="connsiteX3" fmla="*/ 0 w 188465"/>
              <a:gd name="connsiteY3" fmla="*/ 2699797 h 2699797"/>
              <a:gd name="connsiteX4" fmla="*/ 0 w 188465"/>
              <a:gd name="connsiteY4" fmla="*/ 0 h 2699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8465" h="2699797">
                <a:moveTo>
                  <a:pt x="0" y="0"/>
                </a:moveTo>
                <a:lnTo>
                  <a:pt x="188465" y="0"/>
                </a:lnTo>
                <a:cubicBezTo>
                  <a:pt x="186138" y="846418"/>
                  <a:pt x="183812" y="1692836"/>
                  <a:pt x="181485" y="2539254"/>
                </a:cubicBezTo>
                <a:lnTo>
                  <a:pt x="0" y="2699797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十字星 151"/>
          <p:cNvSpPr/>
          <p:nvPr/>
        </p:nvSpPr>
        <p:spPr>
          <a:xfrm rot="505484">
            <a:off x="5638691" y="1172546"/>
            <a:ext cx="322346" cy="322346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3" name="十字星 152"/>
          <p:cNvSpPr/>
          <p:nvPr/>
        </p:nvSpPr>
        <p:spPr>
          <a:xfrm rot="19931629">
            <a:off x="4593585" y="2025819"/>
            <a:ext cx="256494" cy="25649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4" name="十字星 153"/>
          <p:cNvSpPr/>
          <p:nvPr/>
        </p:nvSpPr>
        <p:spPr>
          <a:xfrm rot="19931629">
            <a:off x="5854665" y="1690364"/>
            <a:ext cx="256494" cy="25649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2" name="media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972616" y="465998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99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xit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9" presetClass="entr" presetSubtype="0" decel="10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"/>
                            </p:stCondLst>
                            <p:childTnLst>
                              <p:par>
                                <p:cTn id="43" presetID="8" presetClass="emph" presetSubtype="0" repeatCount="4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8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8" presetClass="emph" presetSubtype="0" repeatCount="4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12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5" grpId="0"/>
      <p:bldP spid="6" grpId="0" animBg="1"/>
      <p:bldP spid="6" grpId="1" animBg="1"/>
      <p:bldP spid="7" grpId="0" animBg="1"/>
      <p:bldP spid="7" grpId="1" animBg="1"/>
      <p:bldP spid="39" grpId="0" animBg="1"/>
      <p:bldP spid="39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组合 107"/>
          <p:cNvGrpSpPr/>
          <p:nvPr/>
        </p:nvGrpSpPr>
        <p:grpSpPr>
          <a:xfrm rot="380435">
            <a:off x="2278909" y="439699"/>
            <a:ext cx="1920511" cy="1917760"/>
            <a:chOff x="2768125" y="3849334"/>
            <a:chExt cx="884536" cy="883266"/>
          </a:xfrm>
        </p:grpSpPr>
        <p:sp>
          <p:nvSpPr>
            <p:cNvPr id="109" name="Oval 77"/>
            <p:cNvSpPr>
              <a:spLocks noChangeArrowheads="1"/>
            </p:cNvSpPr>
            <p:nvPr/>
          </p:nvSpPr>
          <p:spPr bwMode="auto">
            <a:xfrm>
              <a:off x="2785842" y="3910068"/>
              <a:ext cx="799755" cy="79975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8"/>
            <p:cNvSpPr>
              <a:spLocks/>
            </p:cNvSpPr>
            <p:nvPr/>
          </p:nvSpPr>
          <p:spPr bwMode="auto">
            <a:xfrm>
              <a:off x="2768125" y="3891088"/>
              <a:ext cx="841515" cy="841512"/>
            </a:xfrm>
            <a:custGeom>
              <a:avLst/>
              <a:gdLst>
                <a:gd name="T0" fmla="*/ 3746 w 4101"/>
                <a:gd name="T1" fmla="*/ 1407 h 4100"/>
                <a:gd name="T2" fmla="*/ 2693 w 4101"/>
                <a:gd name="T3" fmla="*/ 3745 h 4100"/>
                <a:gd name="T4" fmla="*/ 355 w 4101"/>
                <a:gd name="T5" fmla="*/ 2693 h 4100"/>
                <a:gd name="T6" fmla="*/ 1408 w 4101"/>
                <a:gd name="T7" fmla="*/ 355 h 4100"/>
                <a:gd name="T8" fmla="*/ 3746 w 4101"/>
                <a:gd name="T9" fmla="*/ 1407 h 4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1" h="4100">
                  <a:moveTo>
                    <a:pt x="3746" y="1407"/>
                  </a:moveTo>
                  <a:cubicBezTo>
                    <a:pt x="4101" y="2344"/>
                    <a:pt x="3629" y="3390"/>
                    <a:pt x="2693" y="3745"/>
                  </a:cubicBezTo>
                  <a:cubicBezTo>
                    <a:pt x="1757" y="4100"/>
                    <a:pt x="710" y="3629"/>
                    <a:pt x="355" y="2693"/>
                  </a:cubicBezTo>
                  <a:cubicBezTo>
                    <a:pt x="0" y="1756"/>
                    <a:pt x="472" y="710"/>
                    <a:pt x="1408" y="355"/>
                  </a:cubicBezTo>
                  <a:cubicBezTo>
                    <a:pt x="2344" y="0"/>
                    <a:pt x="3391" y="471"/>
                    <a:pt x="3746" y="1407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79"/>
            <p:cNvSpPr>
              <a:spLocks/>
            </p:cNvSpPr>
            <p:nvPr/>
          </p:nvSpPr>
          <p:spPr bwMode="auto">
            <a:xfrm>
              <a:off x="2847849" y="3975872"/>
              <a:ext cx="688397" cy="688394"/>
            </a:xfrm>
            <a:custGeom>
              <a:avLst/>
              <a:gdLst>
                <a:gd name="T0" fmla="*/ 3064 w 3354"/>
                <a:gd name="T1" fmla="*/ 1152 h 3355"/>
                <a:gd name="T2" fmla="*/ 2203 w 3354"/>
                <a:gd name="T3" fmla="*/ 3065 h 3355"/>
                <a:gd name="T4" fmla="*/ 290 w 3354"/>
                <a:gd name="T5" fmla="*/ 2203 h 3355"/>
                <a:gd name="T6" fmla="*/ 1151 w 3354"/>
                <a:gd name="T7" fmla="*/ 291 h 3355"/>
                <a:gd name="T8" fmla="*/ 3064 w 3354"/>
                <a:gd name="T9" fmla="*/ 1152 h 3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4" h="3355">
                  <a:moveTo>
                    <a:pt x="3064" y="1152"/>
                  </a:moveTo>
                  <a:cubicBezTo>
                    <a:pt x="3354" y="1918"/>
                    <a:pt x="2969" y="2774"/>
                    <a:pt x="2203" y="3065"/>
                  </a:cubicBezTo>
                  <a:cubicBezTo>
                    <a:pt x="1437" y="3355"/>
                    <a:pt x="581" y="2969"/>
                    <a:pt x="290" y="2203"/>
                  </a:cubicBezTo>
                  <a:cubicBezTo>
                    <a:pt x="0" y="1437"/>
                    <a:pt x="385" y="581"/>
                    <a:pt x="1151" y="291"/>
                  </a:cubicBezTo>
                  <a:cubicBezTo>
                    <a:pt x="1917" y="0"/>
                    <a:pt x="2774" y="386"/>
                    <a:pt x="3064" y="1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0"/>
            <p:cNvSpPr>
              <a:spLocks/>
            </p:cNvSpPr>
            <p:nvPr/>
          </p:nvSpPr>
          <p:spPr bwMode="auto">
            <a:xfrm>
              <a:off x="2921243" y="4044203"/>
              <a:ext cx="535280" cy="535277"/>
            </a:xfrm>
            <a:custGeom>
              <a:avLst/>
              <a:gdLst>
                <a:gd name="T0" fmla="*/ 2383 w 2609"/>
                <a:gd name="T1" fmla="*/ 896 h 2610"/>
                <a:gd name="T2" fmla="*/ 1713 w 2609"/>
                <a:gd name="T3" fmla="*/ 2384 h 2610"/>
                <a:gd name="T4" fmla="*/ 226 w 2609"/>
                <a:gd name="T5" fmla="*/ 1714 h 2610"/>
                <a:gd name="T6" fmla="*/ 896 w 2609"/>
                <a:gd name="T7" fmla="*/ 226 h 2610"/>
                <a:gd name="T8" fmla="*/ 2383 w 2609"/>
                <a:gd name="T9" fmla="*/ 896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9" h="2610">
                  <a:moveTo>
                    <a:pt x="2383" y="896"/>
                  </a:moveTo>
                  <a:cubicBezTo>
                    <a:pt x="2609" y="1492"/>
                    <a:pt x="2309" y="2158"/>
                    <a:pt x="1713" y="2384"/>
                  </a:cubicBezTo>
                  <a:cubicBezTo>
                    <a:pt x="1118" y="2610"/>
                    <a:pt x="452" y="2310"/>
                    <a:pt x="226" y="1714"/>
                  </a:cubicBezTo>
                  <a:cubicBezTo>
                    <a:pt x="0" y="1118"/>
                    <a:pt x="300" y="452"/>
                    <a:pt x="896" y="226"/>
                  </a:cubicBezTo>
                  <a:cubicBezTo>
                    <a:pt x="1491" y="0"/>
                    <a:pt x="2157" y="300"/>
                    <a:pt x="2383" y="896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1"/>
            <p:cNvSpPr>
              <a:spLocks/>
            </p:cNvSpPr>
            <p:nvPr/>
          </p:nvSpPr>
          <p:spPr bwMode="auto">
            <a:xfrm>
              <a:off x="2997170" y="4120130"/>
              <a:ext cx="382162" cy="383426"/>
            </a:xfrm>
            <a:custGeom>
              <a:avLst/>
              <a:gdLst>
                <a:gd name="T0" fmla="*/ 1702 w 1863"/>
                <a:gd name="T1" fmla="*/ 640 h 1864"/>
                <a:gd name="T2" fmla="*/ 1224 w 1863"/>
                <a:gd name="T3" fmla="*/ 1703 h 1864"/>
                <a:gd name="T4" fmla="*/ 161 w 1863"/>
                <a:gd name="T5" fmla="*/ 1224 h 1864"/>
                <a:gd name="T6" fmla="*/ 639 w 1863"/>
                <a:gd name="T7" fmla="*/ 161 h 1864"/>
                <a:gd name="T8" fmla="*/ 1702 w 1863"/>
                <a:gd name="T9" fmla="*/ 64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3" h="1864">
                  <a:moveTo>
                    <a:pt x="1702" y="640"/>
                  </a:moveTo>
                  <a:cubicBezTo>
                    <a:pt x="1863" y="1065"/>
                    <a:pt x="1649" y="1541"/>
                    <a:pt x="1224" y="1703"/>
                  </a:cubicBezTo>
                  <a:cubicBezTo>
                    <a:pt x="798" y="1864"/>
                    <a:pt x="322" y="1650"/>
                    <a:pt x="161" y="1224"/>
                  </a:cubicBezTo>
                  <a:cubicBezTo>
                    <a:pt x="0" y="799"/>
                    <a:pt x="214" y="323"/>
                    <a:pt x="639" y="161"/>
                  </a:cubicBezTo>
                  <a:cubicBezTo>
                    <a:pt x="1065" y="0"/>
                    <a:pt x="1541" y="214"/>
                    <a:pt x="1702" y="6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2"/>
            <p:cNvSpPr>
              <a:spLocks/>
            </p:cNvSpPr>
            <p:nvPr/>
          </p:nvSpPr>
          <p:spPr bwMode="auto">
            <a:xfrm>
              <a:off x="3074361" y="4197324"/>
              <a:ext cx="229044" cy="229044"/>
            </a:xfrm>
            <a:custGeom>
              <a:avLst/>
              <a:gdLst>
                <a:gd name="T0" fmla="*/ 1022 w 1119"/>
                <a:gd name="T1" fmla="*/ 384 h 1118"/>
                <a:gd name="T2" fmla="*/ 735 w 1119"/>
                <a:gd name="T3" fmla="*/ 1021 h 1118"/>
                <a:gd name="T4" fmla="*/ 97 w 1119"/>
                <a:gd name="T5" fmla="*/ 734 h 1118"/>
                <a:gd name="T6" fmla="*/ 384 w 1119"/>
                <a:gd name="T7" fmla="*/ 97 h 1118"/>
                <a:gd name="T8" fmla="*/ 1022 w 1119"/>
                <a:gd name="T9" fmla="*/ 384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1118">
                  <a:moveTo>
                    <a:pt x="1022" y="384"/>
                  </a:moveTo>
                  <a:cubicBezTo>
                    <a:pt x="1119" y="639"/>
                    <a:pt x="990" y="925"/>
                    <a:pt x="735" y="1021"/>
                  </a:cubicBezTo>
                  <a:cubicBezTo>
                    <a:pt x="479" y="1118"/>
                    <a:pt x="194" y="990"/>
                    <a:pt x="97" y="734"/>
                  </a:cubicBezTo>
                  <a:cubicBezTo>
                    <a:pt x="0" y="479"/>
                    <a:pt x="129" y="194"/>
                    <a:pt x="384" y="97"/>
                  </a:cubicBezTo>
                  <a:cubicBezTo>
                    <a:pt x="640" y="0"/>
                    <a:pt x="925" y="128"/>
                    <a:pt x="1022" y="384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3"/>
            <p:cNvSpPr>
              <a:spLocks/>
            </p:cNvSpPr>
            <p:nvPr/>
          </p:nvSpPr>
          <p:spPr bwMode="auto">
            <a:xfrm>
              <a:off x="3128774" y="4249210"/>
              <a:ext cx="115155" cy="115155"/>
            </a:xfrm>
            <a:custGeom>
              <a:avLst/>
              <a:gdLst>
                <a:gd name="T0" fmla="*/ 511 w 559"/>
                <a:gd name="T1" fmla="*/ 192 h 559"/>
                <a:gd name="T2" fmla="*/ 367 w 559"/>
                <a:gd name="T3" fmla="*/ 510 h 559"/>
                <a:gd name="T4" fmla="*/ 49 w 559"/>
                <a:gd name="T5" fmla="*/ 367 h 559"/>
                <a:gd name="T6" fmla="*/ 192 w 559"/>
                <a:gd name="T7" fmla="*/ 48 h 559"/>
                <a:gd name="T8" fmla="*/ 511 w 559"/>
                <a:gd name="T9" fmla="*/ 192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9" h="559">
                  <a:moveTo>
                    <a:pt x="511" y="192"/>
                  </a:moveTo>
                  <a:cubicBezTo>
                    <a:pt x="559" y="319"/>
                    <a:pt x="495" y="462"/>
                    <a:pt x="367" y="510"/>
                  </a:cubicBezTo>
                  <a:cubicBezTo>
                    <a:pt x="240" y="559"/>
                    <a:pt x="97" y="495"/>
                    <a:pt x="49" y="367"/>
                  </a:cubicBezTo>
                  <a:cubicBezTo>
                    <a:pt x="0" y="239"/>
                    <a:pt x="64" y="97"/>
                    <a:pt x="192" y="48"/>
                  </a:cubicBezTo>
                  <a:cubicBezTo>
                    <a:pt x="320" y="0"/>
                    <a:pt x="462" y="64"/>
                    <a:pt x="511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84"/>
            <p:cNvSpPr>
              <a:spLocks/>
            </p:cNvSpPr>
            <p:nvPr/>
          </p:nvSpPr>
          <p:spPr bwMode="auto">
            <a:xfrm>
              <a:off x="3408436" y="4054333"/>
              <a:ext cx="124013" cy="144259"/>
            </a:xfrm>
            <a:custGeom>
              <a:avLst/>
              <a:gdLst>
                <a:gd name="T0" fmla="*/ 304 w 604"/>
                <a:gd name="T1" fmla="*/ 704 h 704"/>
                <a:gd name="T2" fmla="*/ 604 w 604"/>
                <a:gd name="T3" fmla="*/ 564 h 704"/>
                <a:gd name="T4" fmla="*/ 238 w 604"/>
                <a:gd name="T5" fmla="*/ 0 h 704"/>
                <a:gd name="T6" fmla="*/ 0 w 604"/>
                <a:gd name="T7" fmla="*/ 252 h 704"/>
                <a:gd name="T8" fmla="*/ 304 w 604"/>
                <a:gd name="T9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704">
                  <a:moveTo>
                    <a:pt x="304" y="704"/>
                  </a:moveTo>
                  <a:cubicBezTo>
                    <a:pt x="604" y="564"/>
                    <a:pt x="604" y="564"/>
                    <a:pt x="604" y="564"/>
                  </a:cubicBezTo>
                  <a:cubicBezTo>
                    <a:pt x="516" y="349"/>
                    <a:pt x="390" y="159"/>
                    <a:pt x="238" y="0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126" y="380"/>
                    <a:pt x="230" y="531"/>
                    <a:pt x="304" y="70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85"/>
            <p:cNvSpPr>
              <a:spLocks/>
            </p:cNvSpPr>
            <p:nvPr/>
          </p:nvSpPr>
          <p:spPr bwMode="auto">
            <a:xfrm>
              <a:off x="3364145" y="4106216"/>
              <a:ext cx="107562" cy="121482"/>
            </a:xfrm>
            <a:custGeom>
              <a:avLst/>
              <a:gdLst>
                <a:gd name="T0" fmla="*/ 215 w 519"/>
                <a:gd name="T1" fmla="*/ 0 h 592"/>
                <a:gd name="T2" fmla="*/ 0 w 519"/>
                <a:gd name="T3" fmla="*/ 229 h 592"/>
                <a:gd name="T4" fmla="*/ 222 w 519"/>
                <a:gd name="T5" fmla="*/ 592 h 592"/>
                <a:gd name="T6" fmla="*/ 519 w 519"/>
                <a:gd name="T7" fmla="*/ 452 h 592"/>
                <a:gd name="T8" fmla="*/ 215 w 519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592">
                  <a:moveTo>
                    <a:pt x="215" y="0"/>
                  </a:moveTo>
                  <a:cubicBezTo>
                    <a:pt x="0" y="229"/>
                    <a:pt x="0" y="229"/>
                    <a:pt x="0" y="229"/>
                  </a:cubicBezTo>
                  <a:cubicBezTo>
                    <a:pt x="93" y="333"/>
                    <a:pt x="169" y="454"/>
                    <a:pt x="222" y="592"/>
                  </a:cubicBezTo>
                  <a:cubicBezTo>
                    <a:pt x="519" y="452"/>
                    <a:pt x="519" y="452"/>
                    <a:pt x="519" y="452"/>
                  </a:cubicBezTo>
                  <a:cubicBezTo>
                    <a:pt x="445" y="279"/>
                    <a:pt x="341" y="128"/>
                    <a:pt x="215" y="0"/>
                  </a:cubicBez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86"/>
            <p:cNvSpPr>
              <a:spLocks/>
            </p:cNvSpPr>
            <p:nvPr/>
          </p:nvSpPr>
          <p:spPr bwMode="auto">
            <a:xfrm>
              <a:off x="3317324" y="4153037"/>
              <a:ext cx="92377" cy="103766"/>
            </a:xfrm>
            <a:custGeom>
              <a:avLst/>
              <a:gdLst>
                <a:gd name="T0" fmla="*/ 141 w 449"/>
                <a:gd name="T1" fmla="*/ 481 h 503"/>
                <a:gd name="T2" fmla="*/ 149 w 449"/>
                <a:gd name="T3" fmla="*/ 503 h 503"/>
                <a:gd name="T4" fmla="*/ 449 w 449"/>
                <a:gd name="T5" fmla="*/ 363 h 503"/>
                <a:gd name="T6" fmla="*/ 227 w 449"/>
                <a:gd name="T7" fmla="*/ 0 h 503"/>
                <a:gd name="T8" fmla="*/ 0 w 449"/>
                <a:gd name="T9" fmla="*/ 242 h 503"/>
                <a:gd name="T10" fmla="*/ 141 w 449"/>
                <a:gd name="T11" fmla="*/ 48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503">
                  <a:moveTo>
                    <a:pt x="141" y="481"/>
                  </a:moveTo>
                  <a:cubicBezTo>
                    <a:pt x="144" y="488"/>
                    <a:pt x="146" y="496"/>
                    <a:pt x="149" y="503"/>
                  </a:cubicBezTo>
                  <a:cubicBezTo>
                    <a:pt x="449" y="363"/>
                    <a:pt x="449" y="363"/>
                    <a:pt x="449" y="363"/>
                  </a:cubicBezTo>
                  <a:cubicBezTo>
                    <a:pt x="396" y="225"/>
                    <a:pt x="320" y="104"/>
                    <a:pt x="227" y="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59" y="311"/>
                    <a:pt x="107" y="391"/>
                    <a:pt x="141" y="4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87"/>
            <p:cNvSpPr>
              <a:spLocks/>
            </p:cNvSpPr>
            <p:nvPr/>
          </p:nvSpPr>
          <p:spPr bwMode="auto">
            <a:xfrm>
              <a:off x="3270503" y="4202389"/>
              <a:ext cx="78457" cy="82254"/>
            </a:xfrm>
            <a:custGeom>
              <a:avLst/>
              <a:gdLst>
                <a:gd name="T0" fmla="*/ 228 w 377"/>
                <a:gd name="T1" fmla="*/ 0 h 402"/>
                <a:gd name="T2" fmla="*/ 0 w 377"/>
                <a:gd name="T3" fmla="*/ 243 h 402"/>
                <a:gd name="T4" fmla="*/ 61 w 377"/>
                <a:gd name="T5" fmla="*/ 356 h 402"/>
                <a:gd name="T6" fmla="*/ 76 w 377"/>
                <a:gd name="T7" fmla="*/ 402 h 402"/>
                <a:gd name="T8" fmla="*/ 377 w 377"/>
                <a:gd name="T9" fmla="*/ 261 h 402"/>
                <a:gd name="T10" fmla="*/ 369 w 377"/>
                <a:gd name="T11" fmla="*/ 239 h 402"/>
                <a:gd name="T12" fmla="*/ 228 w 377"/>
                <a:gd name="T1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402">
                  <a:moveTo>
                    <a:pt x="228" y="0"/>
                  </a:moveTo>
                  <a:cubicBezTo>
                    <a:pt x="0" y="243"/>
                    <a:pt x="0" y="243"/>
                    <a:pt x="0" y="243"/>
                  </a:cubicBezTo>
                  <a:cubicBezTo>
                    <a:pt x="24" y="277"/>
                    <a:pt x="45" y="315"/>
                    <a:pt x="61" y="356"/>
                  </a:cubicBezTo>
                  <a:cubicBezTo>
                    <a:pt x="67" y="371"/>
                    <a:pt x="72" y="387"/>
                    <a:pt x="76" y="402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4" y="254"/>
                    <a:pt x="372" y="246"/>
                    <a:pt x="369" y="239"/>
                  </a:cubicBezTo>
                  <a:cubicBezTo>
                    <a:pt x="335" y="149"/>
                    <a:pt x="287" y="69"/>
                    <a:pt x="228" y="0"/>
                  </a:cubicBez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88"/>
            <p:cNvSpPr>
              <a:spLocks/>
            </p:cNvSpPr>
            <p:nvPr/>
          </p:nvSpPr>
          <p:spPr bwMode="auto">
            <a:xfrm>
              <a:off x="3235072" y="4253006"/>
              <a:ext cx="51883" cy="55679"/>
            </a:xfrm>
            <a:custGeom>
              <a:avLst/>
              <a:gdLst>
                <a:gd name="T0" fmla="*/ 12 w 252"/>
                <a:gd name="T1" fmla="*/ 271 h 271"/>
                <a:gd name="T2" fmla="*/ 252 w 252"/>
                <a:gd name="T3" fmla="*/ 159 h 271"/>
                <a:gd name="T4" fmla="*/ 237 w 252"/>
                <a:gd name="T5" fmla="*/ 113 h 271"/>
                <a:gd name="T6" fmla="*/ 176 w 252"/>
                <a:gd name="T7" fmla="*/ 0 h 271"/>
                <a:gd name="T8" fmla="*/ 0 w 252"/>
                <a:gd name="T9" fmla="*/ 187 h 271"/>
                <a:gd name="T10" fmla="*/ 12 w 252"/>
                <a:gd name="T11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271">
                  <a:moveTo>
                    <a:pt x="12" y="271"/>
                  </a:moveTo>
                  <a:cubicBezTo>
                    <a:pt x="252" y="159"/>
                    <a:pt x="252" y="159"/>
                    <a:pt x="252" y="159"/>
                  </a:cubicBezTo>
                  <a:cubicBezTo>
                    <a:pt x="248" y="144"/>
                    <a:pt x="243" y="128"/>
                    <a:pt x="237" y="113"/>
                  </a:cubicBezTo>
                  <a:cubicBezTo>
                    <a:pt x="221" y="72"/>
                    <a:pt x="200" y="34"/>
                    <a:pt x="176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9" y="215"/>
                    <a:pt x="13" y="243"/>
                    <a:pt x="12" y="2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89"/>
            <p:cNvSpPr>
              <a:spLocks/>
            </p:cNvSpPr>
            <p:nvPr/>
          </p:nvSpPr>
          <p:spPr bwMode="auto">
            <a:xfrm>
              <a:off x="3203434" y="4290969"/>
              <a:ext cx="34167" cy="32901"/>
            </a:xfrm>
            <a:custGeom>
              <a:avLst/>
              <a:gdLst>
                <a:gd name="T0" fmla="*/ 0 w 164"/>
                <a:gd name="T1" fmla="*/ 161 h 161"/>
                <a:gd name="T2" fmla="*/ 163 w 164"/>
                <a:gd name="T3" fmla="*/ 84 h 161"/>
                <a:gd name="T4" fmla="*/ 151 w 164"/>
                <a:gd name="T5" fmla="*/ 0 h 161"/>
                <a:gd name="T6" fmla="*/ 0 w 164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161">
                  <a:moveTo>
                    <a:pt x="0" y="161"/>
                  </a:moveTo>
                  <a:cubicBezTo>
                    <a:pt x="163" y="84"/>
                    <a:pt x="163" y="84"/>
                    <a:pt x="163" y="84"/>
                  </a:cubicBezTo>
                  <a:cubicBezTo>
                    <a:pt x="164" y="56"/>
                    <a:pt x="160" y="28"/>
                    <a:pt x="151" y="0"/>
                  </a:cubicBezTo>
                  <a:lnTo>
                    <a:pt x="0" y="161"/>
                  </a:ln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90"/>
            <p:cNvSpPr>
              <a:spLocks/>
            </p:cNvSpPr>
            <p:nvPr/>
          </p:nvSpPr>
          <p:spPr bwMode="auto">
            <a:xfrm>
              <a:off x="3352757" y="3849334"/>
              <a:ext cx="168303" cy="285988"/>
            </a:xfrm>
            <a:custGeom>
              <a:avLst/>
              <a:gdLst>
                <a:gd name="T0" fmla="*/ 9 w 133"/>
                <a:gd name="T1" fmla="*/ 226 h 226"/>
                <a:gd name="T2" fmla="*/ 0 w 133"/>
                <a:gd name="T3" fmla="*/ 122 h 226"/>
                <a:gd name="T4" fmla="*/ 124 w 133"/>
                <a:gd name="T5" fmla="*/ 0 h 226"/>
                <a:gd name="T6" fmla="*/ 133 w 133"/>
                <a:gd name="T7" fmla="*/ 104 h 226"/>
                <a:gd name="T8" fmla="*/ 9 w 13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26">
                  <a:moveTo>
                    <a:pt x="9" y="226"/>
                  </a:moveTo>
                  <a:lnTo>
                    <a:pt x="0" y="122"/>
                  </a:lnTo>
                  <a:lnTo>
                    <a:pt x="124" y="0"/>
                  </a:lnTo>
                  <a:lnTo>
                    <a:pt x="133" y="104"/>
                  </a:lnTo>
                  <a:lnTo>
                    <a:pt x="9" y="226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1"/>
            <p:cNvSpPr>
              <a:spLocks/>
            </p:cNvSpPr>
            <p:nvPr/>
          </p:nvSpPr>
          <p:spPr bwMode="auto">
            <a:xfrm>
              <a:off x="3364142" y="3980940"/>
              <a:ext cx="288519" cy="167037"/>
            </a:xfrm>
            <a:custGeom>
              <a:avLst/>
              <a:gdLst>
                <a:gd name="T0" fmla="*/ 0 w 228"/>
                <a:gd name="T1" fmla="*/ 122 h 132"/>
                <a:gd name="T2" fmla="*/ 104 w 228"/>
                <a:gd name="T3" fmla="*/ 132 h 132"/>
                <a:gd name="T4" fmla="*/ 228 w 228"/>
                <a:gd name="T5" fmla="*/ 10 h 132"/>
                <a:gd name="T6" fmla="*/ 124 w 228"/>
                <a:gd name="T7" fmla="*/ 0 h 132"/>
                <a:gd name="T8" fmla="*/ 0 w 228"/>
                <a:gd name="T9" fmla="*/ 12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32">
                  <a:moveTo>
                    <a:pt x="0" y="122"/>
                  </a:moveTo>
                  <a:lnTo>
                    <a:pt x="104" y="132"/>
                  </a:lnTo>
                  <a:lnTo>
                    <a:pt x="228" y="10"/>
                  </a:lnTo>
                  <a:lnTo>
                    <a:pt x="124" y="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92"/>
            <p:cNvSpPr>
              <a:spLocks/>
            </p:cNvSpPr>
            <p:nvPr/>
          </p:nvSpPr>
          <p:spPr bwMode="auto">
            <a:xfrm>
              <a:off x="3165469" y="3944246"/>
              <a:ext cx="397346" cy="384692"/>
            </a:xfrm>
            <a:custGeom>
              <a:avLst/>
              <a:gdLst>
                <a:gd name="T0" fmla="*/ 1886 w 1933"/>
                <a:gd name="T1" fmla="*/ 50 h 1874"/>
                <a:gd name="T2" fmla="*/ 1883 w 1933"/>
                <a:gd name="T3" fmla="*/ 225 h 1874"/>
                <a:gd name="T4" fmla="*/ 222 w 1933"/>
                <a:gd name="T5" fmla="*/ 1827 h 1874"/>
                <a:gd name="T6" fmla="*/ 47 w 1933"/>
                <a:gd name="T7" fmla="*/ 1824 h 1874"/>
                <a:gd name="T8" fmla="*/ 47 w 1933"/>
                <a:gd name="T9" fmla="*/ 1824 h 1874"/>
                <a:gd name="T10" fmla="*/ 51 w 1933"/>
                <a:gd name="T11" fmla="*/ 1649 h 1874"/>
                <a:gd name="T12" fmla="*/ 1711 w 1933"/>
                <a:gd name="T13" fmla="*/ 47 h 1874"/>
                <a:gd name="T14" fmla="*/ 1886 w 1933"/>
                <a:gd name="T15" fmla="*/ 50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3" h="1874">
                  <a:moveTo>
                    <a:pt x="1886" y="50"/>
                  </a:moveTo>
                  <a:cubicBezTo>
                    <a:pt x="1933" y="99"/>
                    <a:pt x="1932" y="178"/>
                    <a:pt x="1883" y="225"/>
                  </a:cubicBezTo>
                  <a:cubicBezTo>
                    <a:pt x="222" y="1827"/>
                    <a:pt x="222" y="1827"/>
                    <a:pt x="222" y="1827"/>
                  </a:cubicBezTo>
                  <a:cubicBezTo>
                    <a:pt x="173" y="1874"/>
                    <a:pt x="95" y="1873"/>
                    <a:pt x="47" y="1824"/>
                  </a:cubicBezTo>
                  <a:cubicBezTo>
                    <a:pt x="47" y="1824"/>
                    <a:pt x="47" y="1824"/>
                    <a:pt x="47" y="1824"/>
                  </a:cubicBezTo>
                  <a:cubicBezTo>
                    <a:pt x="0" y="1775"/>
                    <a:pt x="2" y="1696"/>
                    <a:pt x="51" y="1649"/>
                  </a:cubicBezTo>
                  <a:cubicBezTo>
                    <a:pt x="1711" y="47"/>
                    <a:pt x="1711" y="47"/>
                    <a:pt x="1711" y="47"/>
                  </a:cubicBezTo>
                  <a:cubicBezTo>
                    <a:pt x="1761" y="0"/>
                    <a:pt x="1839" y="1"/>
                    <a:pt x="1886" y="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14" name="组合 6213"/>
          <p:cNvGrpSpPr/>
          <p:nvPr/>
        </p:nvGrpSpPr>
        <p:grpSpPr>
          <a:xfrm rot="20831433">
            <a:off x="2458561" y="1746290"/>
            <a:ext cx="2619689" cy="2872551"/>
            <a:chOff x="2559051" y="1011237"/>
            <a:chExt cx="2846387" cy="3908426"/>
          </a:xfrm>
        </p:grpSpPr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2559051" y="1414462"/>
              <a:ext cx="2216150" cy="3473450"/>
            </a:xfrm>
            <a:custGeom>
              <a:avLst/>
              <a:gdLst>
                <a:gd name="T0" fmla="*/ 1231 w 1983"/>
                <a:gd name="T1" fmla="*/ 3108 h 3108"/>
                <a:gd name="T2" fmla="*/ 303 w 1983"/>
                <a:gd name="T3" fmla="*/ 346 h 3108"/>
                <a:gd name="T4" fmla="*/ 303 w 1983"/>
                <a:gd name="T5" fmla="*/ 544 h 3108"/>
                <a:gd name="T6" fmla="*/ 0 w 1983"/>
                <a:gd name="T7" fmla="*/ 343 h 3108"/>
                <a:gd name="T8" fmla="*/ 280 w 1983"/>
                <a:gd name="T9" fmla="*/ 53 h 3108"/>
                <a:gd name="T10" fmla="*/ 305 w 1983"/>
                <a:gd name="T11" fmla="*/ 242 h 3108"/>
                <a:gd name="T12" fmla="*/ 1626 w 1983"/>
                <a:gd name="T13" fmla="*/ 3108 h 3108"/>
                <a:gd name="T14" fmla="*/ 1231 w 1983"/>
                <a:gd name="T15" fmla="*/ 3108 h 3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3" h="3108">
                  <a:moveTo>
                    <a:pt x="1231" y="3108"/>
                  </a:moveTo>
                  <a:cubicBezTo>
                    <a:pt x="1231" y="3108"/>
                    <a:pt x="1807" y="243"/>
                    <a:pt x="303" y="346"/>
                  </a:cubicBezTo>
                  <a:cubicBezTo>
                    <a:pt x="303" y="544"/>
                    <a:pt x="303" y="544"/>
                    <a:pt x="303" y="544"/>
                  </a:cubicBezTo>
                  <a:cubicBezTo>
                    <a:pt x="0" y="343"/>
                    <a:pt x="0" y="343"/>
                    <a:pt x="0" y="343"/>
                  </a:cubicBezTo>
                  <a:cubicBezTo>
                    <a:pt x="280" y="53"/>
                    <a:pt x="280" y="53"/>
                    <a:pt x="280" y="53"/>
                  </a:cubicBezTo>
                  <a:cubicBezTo>
                    <a:pt x="305" y="242"/>
                    <a:pt x="305" y="242"/>
                    <a:pt x="305" y="242"/>
                  </a:cubicBezTo>
                  <a:cubicBezTo>
                    <a:pt x="305" y="242"/>
                    <a:pt x="1983" y="0"/>
                    <a:pt x="1626" y="3108"/>
                  </a:cubicBezTo>
                  <a:cubicBezTo>
                    <a:pt x="1231" y="3108"/>
                    <a:pt x="1231" y="3108"/>
                    <a:pt x="1231" y="3108"/>
                  </a:cubicBezTo>
                </a:path>
              </a:pathLst>
            </a:custGeom>
            <a:solidFill>
              <a:srgbClr val="C12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3808413" y="1397000"/>
              <a:ext cx="1597025" cy="3522663"/>
            </a:xfrm>
            <a:custGeom>
              <a:avLst/>
              <a:gdLst>
                <a:gd name="T0" fmla="*/ 1034 w 1429"/>
                <a:gd name="T1" fmla="*/ 3153 h 3153"/>
                <a:gd name="T2" fmla="*/ 1235 w 1429"/>
                <a:gd name="T3" fmla="*/ 237 h 3153"/>
                <a:gd name="T4" fmla="*/ 1339 w 1429"/>
                <a:gd name="T5" fmla="*/ 469 h 3153"/>
                <a:gd name="T6" fmla="*/ 1429 w 1429"/>
                <a:gd name="T7" fmla="*/ 2 h 3153"/>
                <a:gd name="T8" fmla="*/ 990 w 1429"/>
                <a:gd name="T9" fmla="*/ 0 h 3153"/>
                <a:gd name="T10" fmla="*/ 1162 w 1429"/>
                <a:gd name="T11" fmla="*/ 165 h 3153"/>
                <a:gd name="T12" fmla="*/ 641 w 1429"/>
                <a:gd name="T13" fmla="*/ 3114 h 3153"/>
                <a:gd name="T14" fmla="*/ 1034 w 1429"/>
                <a:gd name="T15" fmla="*/ 3153 h 3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29" h="3153">
                  <a:moveTo>
                    <a:pt x="1034" y="3153"/>
                  </a:moveTo>
                  <a:cubicBezTo>
                    <a:pt x="1034" y="3153"/>
                    <a:pt x="201" y="1651"/>
                    <a:pt x="1235" y="237"/>
                  </a:cubicBezTo>
                  <a:cubicBezTo>
                    <a:pt x="1339" y="469"/>
                    <a:pt x="1339" y="469"/>
                    <a:pt x="1339" y="469"/>
                  </a:cubicBezTo>
                  <a:cubicBezTo>
                    <a:pt x="1429" y="2"/>
                    <a:pt x="1429" y="2"/>
                    <a:pt x="1429" y="2"/>
                  </a:cubicBezTo>
                  <a:cubicBezTo>
                    <a:pt x="990" y="0"/>
                    <a:pt x="990" y="0"/>
                    <a:pt x="990" y="0"/>
                  </a:cubicBezTo>
                  <a:cubicBezTo>
                    <a:pt x="1162" y="165"/>
                    <a:pt x="1162" y="165"/>
                    <a:pt x="1162" y="165"/>
                  </a:cubicBezTo>
                  <a:cubicBezTo>
                    <a:pt x="1162" y="165"/>
                    <a:pt x="0" y="1195"/>
                    <a:pt x="641" y="3114"/>
                  </a:cubicBezTo>
                  <a:lnTo>
                    <a:pt x="1034" y="3153"/>
                  </a:lnTo>
                  <a:close/>
                </a:path>
              </a:pathLst>
            </a:custGeom>
            <a:solidFill>
              <a:srgbClr val="C12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3656013" y="1011237"/>
              <a:ext cx="1087438" cy="3881438"/>
            </a:xfrm>
            <a:custGeom>
              <a:avLst/>
              <a:gdLst>
                <a:gd name="T0" fmla="*/ 548 w 974"/>
                <a:gd name="T1" fmla="*/ 3472 h 3472"/>
                <a:gd name="T2" fmla="*/ 172 w 974"/>
                <a:gd name="T3" fmla="*/ 303 h 3472"/>
                <a:gd name="T4" fmla="*/ 0 w 974"/>
                <a:gd name="T5" fmla="*/ 414 h 3472"/>
                <a:gd name="T6" fmla="*/ 24 w 974"/>
                <a:gd name="T7" fmla="*/ 0 h 3472"/>
                <a:gd name="T8" fmla="*/ 451 w 974"/>
                <a:gd name="T9" fmla="*/ 151 h 3472"/>
                <a:gd name="T10" fmla="*/ 270 w 974"/>
                <a:gd name="T11" fmla="*/ 239 h 3472"/>
                <a:gd name="T12" fmla="*/ 836 w 974"/>
                <a:gd name="T13" fmla="*/ 3472 h 3472"/>
                <a:gd name="T14" fmla="*/ 548 w 974"/>
                <a:gd name="T15" fmla="*/ 3472 h 3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4" h="3472">
                  <a:moveTo>
                    <a:pt x="548" y="3472"/>
                  </a:moveTo>
                  <a:cubicBezTo>
                    <a:pt x="548" y="3472"/>
                    <a:pt x="706" y="932"/>
                    <a:pt x="172" y="3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451" y="151"/>
                    <a:pt x="451" y="151"/>
                    <a:pt x="451" y="151"/>
                  </a:cubicBezTo>
                  <a:cubicBezTo>
                    <a:pt x="270" y="239"/>
                    <a:pt x="270" y="239"/>
                    <a:pt x="270" y="239"/>
                  </a:cubicBezTo>
                  <a:cubicBezTo>
                    <a:pt x="270" y="239"/>
                    <a:pt x="974" y="872"/>
                    <a:pt x="836" y="3472"/>
                  </a:cubicBezTo>
                  <a:lnTo>
                    <a:pt x="548" y="3472"/>
                  </a:lnTo>
                  <a:close/>
                </a:path>
              </a:pathLst>
            </a:custGeom>
            <a:solidFill>
              <a:srgbClr val="C12A0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16" name="组合 6215"/>
          <p:cNvGrpSpPr/>
          <p:nvPr/>
        </p:nvGrpSpPr>
        <p:grpSpPr>
          <a:xfrm>
            <a:off x="4759632" y="1496644"/>
            <a:ext cx="1828592" cy="2803298"/>
            <a:chOff x="6948264" y="267494"/>
            <a:chExt cx="3179512" cy="4874307"/>
          </a:xfrm>
        </p:grpSpPr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407306" y="1301849"/>
              <a:ext cx="1793890" cy="3839952"/>
            </a:xfrm>
            <a:custGeom>
              <a:avLst/>
              <a:gdLst>
                <a:gd name="T0" fmla="*/ 235 w 1687"/>
                <a:gd name="T1" fmla="*/ 376 h 3611"/>
                <a:gd name="T2" fmla="*/ 155 w 1687"/>
                <a:gd name="T3" fmla="*/ 1053 h 3611"/>
                <a:gd name="T4" fmla="*/ 297 w 1687"/>
                <a:gd name="T5" fmla="*/ 1096 h 3611"/>
                <a:gd name="T6" fmla="*/ 68 w 1687"/>
                <a:gd name="T7" fmla="*/ 2419 h 3611"/>
                <a:gd name="T8" fmla="*/ 563 w 1687"/>
                <a:gd name="T9" fmla="*/ 2513 h 3611"/>
                <a:gd name="T10" fmla="*/ 563 w 1687"/>
                <a:gd name="T11" fmla="*/ 2715 h 3611"/>
                <a:gd name="T12" fmla="*/ 773 w 1687"/>
                <a:gd name="T13" fmla="*/ 2820 h 3611"/>
                <a:gd name="T14" fmla="*/ 624 w 1687"/>
                <a:gd name="T15" fmla="*/ 2900 h 3611"/>
                <a:gd name="T16" fmla="*/ 705 w 1687"/>
                <a:gd name="T17" fmla="*/ 3073 h 3611"/>
                <a:gd name="T18" fmla="*/ 1687 w 1687"/>
                <a:gd name="T19" fmla="*/ 3611 h 3611"/>
                <a:gd name="T20" fmla="*/ 1687 w 1687"/>
                <a:gd name="T21" fmla="*/ 194 h 3611"/>
                <a:gd name="T22" fmla="*/ 235 w 1687"/>
                <a:gd name="T23" fmla="*/ 376 h 3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7" h="3611">
                  <a:moveTo>
                    <a:pt x="235" y="376"/>
                  </a:moveTo>
                  <a:cubicBezTo>
                    <a:pt x="155" y="1053"/>
                    <a:pt x="155" y="1053"/>
                    <a:pt x="155" y="1053"/>
                  </a:cubicBezTo>
                  <a:cubicBezTo>
                    <a:pt x="297" y="1096"/>
                    <a:pt x="297" y="1096"/>
                    <a:pt x="297" y="1096"/>
                  </a:cubicBezTo>
                  <a:cubicBezTo>
                    <a:pt x="297" y="1096"/>
                    <a:pt x="0" y="2190"/>
                    <a:pt x="68" y="2419"/>
                  </a:cubicBezTo>
                  <a:cubicBezTo>
                    <a:pt x="563" y="2513"/>
                    <a:pt x="563" y="2513"/>
                    <a:pt x="563" y="2513"/>
                  </a:cubicBezTo>
                  <a:cubicBezTo>
                    <a:pt x="563" y="2715"/>
                    <a:pt x="563" y="2715"/>
                    <a:pt x="563" y="2715"/>
                  </a:cubicBezTo>
                  <a:cubicBezTo>
                    <a:pt x="563" y="2715"/>
                    <a:pt x="717" y="2808"/>
                    <a:pt x="773" y="2820"/>
                  </a:cubicBezTo>
                  <a:cubicBezTo>
                    <a:pt x="624" y="2900"/>
                    <a:pt x="624" y="2900"/>
                    <a:pt x="624" y="2900"/>
                  </a:cubicBezTo>
                  <a:cubicBezTo>
                    <a:pt x="624" y="2900"/>
                    <a:pt x="686" y="3061"/>
                    <a:pt x="705" y="3073"/>
                  </a:cubicBezTo>
                  <a:cubicBezTo>
                    <a:pt x="723" y="3086"/>
                    <a:pt x="743" y="3389"/>
                    <a:pt x="1687" y="3611"/>
                  </a:cubicBezTo>
                  <a:cubicBezTo>
                    <a:pt x="1687" y="194"/>
                    <a:pt x="1687" y="194"/>
                    <a:pt x="1687" y="194"/>
                  </a:cubicBezTo>
                  <a:cubicBezTo>
                    <a:pt x="1687" y="194"/>
                    <a:pt x="280" y="0"/>
                    <a:pt x="235" y="376"/>
                  </a:cubicBezTo>
                  <a:close/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7597569" y="1163210"/>
              <a:ext cx="2530207" cy="3940635"/>
            </a:xfrm>
            <a:custGeom>
              <a:avLst/>
              <a:gdLst>
                <a:gd name="T0" fmla="*/ 229 w 1508"/>
                <a:gd name="T1" fmla="*/ 399 h 3630"/>
                <a:gd name="T2" fmla="*/ 37 w 1508"/>
                <a:gd name="T3" fmla="*/ 1090 h 3630"/>
                <a:gd name="T4" fmla="*/ 260 w 1508"/>
                <a:gd name="T5" fmla="*/ 1178 h 3630"/>
                <a:gd name="T6" fmla="*/ 0 w 1508"/>
                <a:gd name="T7" fmla="*/ 2396 h 3630"/>
                <a:gd name="T8" fmla="*/ 495 w 1508"/>
                <a:gd name="T9" fmla="*/ 2481 h 3630"/>
                <a:gd name="T10" fmla="*/ 495 w 1508"/>
                <a:gd name="T11" fmla="*/ 2697 h 3630"/>
                <a:gd name="T12" fmla="*/ 729 w 1508"/>
                <a:gd name="T13" fmla="*/ 2846 h 3630"/>
                <a:gd name="T14" fmla="*/ 606 w 1508"/>
                <a:gd name="T15" fmla="*/ 3117 h 3630"/>
                <a:gd name="T16" fmla="*/ 1508 w 1508"/>
                <a:gd name="T17" fmla="*/ 3630 h 3630"/>
                <a:gd name="T18" fmla="*/ 1444 w 1508"/>
                <a:gd name="T19" fmla="*/ 0 h 3630"/>
                <a:gd name="T20" fmla="*/ 229 w 1508"/>
                <a:gd name="T21" fmla="*/ 399 h 3630"/>
                <a:gd name="connsiteX0" fmla="*/ 1519 w 10253"/>
                <a:gd name="connsiteY0" fmla="*/ 1328 h 10295"/>
                <a:gd name="connsiteX1" fmla="*/ 245 w 10253"/>
                <a:gd name="connsiteY1" fmla="*/ 3232 h 10295"/>
                <a:gd name="connsiteX2" fmla="*/ 1724 w 10253"/>
                <a:gd name="connsiteY2" fmla="*/ 3474 h 10295"/>
                <a:gd name="connsiteX3" fmla="*/ 0 w 10253"/>
                <a:gd name="connsiteY3" fmla="*/ 6830 h 10295"/>
                <a:gd name="connsiteX4" fmla="*/ 3282 w 10253"/>
                <a:gd name="connsiteY4" fmla="*/ 7064 h 10295"/>
                <a:gd name="connsiteX5" fmla="*/ 3282 w 10253"/>
                <a:gd name="connsiteY5" fmla="*/ 7659 h 10295"/>
                <a:gd name="connsiteX6" fmla="*/ 4834 w 10253"/>
                <a:gd name="connsiteY6" fmla="*/ 8069 h 10295"/>
                <a:gd name="connsiteX7" fmla="*/ 4019 w 10253"/>
                <a:gd name="connsiteY7" fmla="*/ 8816 h 10295"/>
                <a:gd name="connsiteX8" fmla="*/ 10000 w 10253"/>
                <a:gd name="connsiteY8" fmla="*/ 10229 h 10295"/>
                <a:gd name="connsiteX9" fmla="*/ 9865 w 10253"/>
                <a:gd name="connsiteY9" fmla="*/ 6198 h 10295"/>
                <a:gd name="connsiteX10" fmla="*/ 9576 w 10253"/>
                <a:gd name="connsiteY10" fmla="*/ 229 h 10295"/>
                <a:gd name="connsiteX11" fmla="*/ 1519 w 10253"/>
                <a:gd name="connsiteY11" fmla="*/ 1328 h 10295"/>
                <a:gd name="connsiteX0" fmla="*/ 1519 w 11843"/>
                <a:gd name="connsiteY0" fmla="*/ 1334 h 10301"/>
                <a:gd name="connsiteX1" fmla="*/ 245 w 11843"/>
                <a:gd name="connsiteY1" fmla="*/ 3238 h 10301"/>
                <a:gd name="connsiteX2" fmla="*/ 1724 w 11843"/>
                <a:gd name="connsiteY2" fmla="*/ 3480 h 10301"/>
                <a:gd name="connsiteX3" fmla="*/ 0 w 11843"/>
                <a:gd name="connsiteY3" fmla="*/ 6836 h 10301"/>
                <a:gd name="connsiteX4" fmla="*/ 3282 w 11843"/>
                <a:gd name="connsiteY4" fmla="*/ 7070 h 10301"/>
                <a:gd name="connsiteX5" fmla="*/ 3282 w 11843"/>
                <a:gd name="connsiteY5" fmla="*/ 7665 h 10301"/>
                <a:gd name="connsiteX6" fmla="*/ 4834 w 11843"/>
                <a:gd name="connsiteY6" fmla="*/ 8075 h 10301"/>
                <a:gd name="connsiteX7" fmla="*/ 4019 w 11843"/>
                <a:gd name="connsiteY7" fmla="*/ 8822 h 10301"/>
                <a:gd name="connsiteX8" fmla="*/ 10000 w 11843"/>
                <a:gd name="connsiteY8" fmla="*/ 10235 h 10301"/>
                <a:gd name="connsiteX9" fmla="*/ 11843 w 11843"/>
                <a:gd name="connsiteY9" fmla="*/ 6310 h 10301"/>
                <a:gd name="connsiteX10" fmla="*/ 9576 w 11843"/>
                <a:gd name="connsiteY10" fmla="*/ 235 h 10301"/>
                <a:gd name="connsiteX11" fmla="*/ 1519 w 11843"/>
                <a:gd name="connsiteY11" fmla="*/ 1334 h 10301"/>
                <a:gd name="connsiteX0" fmla="*/ 1519 w 12113"/>
                <a:gd name="connsiteY0" fmla="*/ 1334 h 10301"/>
                <a:gd name="connsiteX1" fmla="*/ 245 w 12113"/>
                <a:gd name="connsiteY1" fmla="*/ 3238 h 10301"/>
                <a:gd name="connsiteX2" fmla="*/ 1724 w 12113"/>
                <a:gd name="connsiteY2" fmla="*/ 3480 h 10301"/>
                <a:gd name="connsiteX3" fmla="*/ 0 w 12113"/>
                <a:gd name="connsiteY3" fmla="*/ 6836 h 10301"/>
                <a:gd name="connsiteX4" fmla="*/ 3282 w 12113"/>
                <a:gd name="connsiteY4" fmla="*/ 7070 h 10301"/>
                <a:gd name="connsiteX5" fmla="*/ 3282 w 12113"/>
                <a:gd name="connsiteY5" fmla="*/ 7665 h 10301"/>
                <a:gd name="connsiteX6" fmla="*/ 4834 w 12113"/>
                <a:gd name="connsiteY6" fmla="*/ 8075 h 10301"/>
                <a:gd name="connsiteX7" fmla="*/ 4019 w 12113"/>
                <a:gd name="connsiteY7" fmla="*/ 8822 h 10301"/>
                <a:gd name="connsiteX8" fmla="*/ 10000 w 12113"/>
                <a:gd name="connsiteY8" fmla="*/ 10235 h 10301"/>
                <a:gd name="connsiteX9" fmla="*/ 11843 w 12113"/>
                <a:gd name="connsiteY9" fmla="*/ 6310 h 10301"/>
                <a:gd name="connsiteX10" fmla="*/ 9576 w 12113"/>
                <a:gd name="connsiteY10" fmla="*/ 235 h 10301"/>
                <a:gd name="connsiteX11" fmla="*/ 1519 w 12113"/>
                <a:gd name="connsiteY11" fmla="*/ 1334 h 10301"/>
                <a:gd name="connsiteX0" fmla="*/ 1519 w 12503"/>
                <a:gd name="connsiteY0" fmla="*/ 1334 h 10301"/>
                <a:gd name="connsiteX1" fmla="*/ 245 w 12503"/>
                <a:gd name="connsiteY1" fmla="*/ 3238 h 10301"/>
                <a:gd name="connsiteX2" fmla="*/ 1724 w 12503"/>
                <a:gd name="connsiteY2" fmla="*/ 3480 h 10301"/>
                <a:gd name="connsiteX3" fmla="*/ 0 w 12503"/>
                <a:gd name="connsiteY3" fmla="*/ 6836 h 10301"/>
                <a:gd name="connsiteX4" fmla="*/ 3282 w 12503"/>
                <a:gd name="connsiteY4" fmla="*/ 7070 h 10301"/>
                <a:gd name="connsiteX5" fmla="*/ 3282 w 12503"/>
                <a:gd name="connsiteY5" fmla="*/ 7665 h 10301"/>
                <a:gd name="connsiteX6" fmla="*/ 4834 w 12503"/>
                <a:gd name="connsiteY6" fmla="*/ 8075 h 10301"/>
                <a:gd name="connsiteX7" fmla="*/ 4019 w 12503"/>
                <a:gd name="connsiteY7" fmla="*/ 8822 h 10301"/>
                <a:gd name="connsiteX8" fmla="*/ 10000 w 12503"/>
                <a:gd name="connsiteY8" fmla="*/ 10235 h 10301"/>
                <a:gd name="connsiteX9" fmla="*/ 11843 w 12503"/>
                <a:gd name="connsiteY9" fmla="*/ 6310 h 10301"/>
                <a:gd name="connsiteX10" fmla="*/ 9576 w 12503"/>
                <a:gd name="connsiteY10" fmla="*/ 235 h 10301"/>
                <a:gd name="connsiteX11" fmla="*/ 1519 w 12503"/>
                <a:gd name="connsiteY11" fmla="*/ 1334 h 10301"/>
                <a:gd name="connsiteX0" fmla="*/ 1519 w 12503"/>
                <a:gd name="connsiteY0" fmla="*/ 1334 h 10301"/>
                <a:gd name="connsiteX1" fmla="*/ 245 w 12503"/>
                <a:gd name="connsiteY1" fmla="*/ 3238 h 10301"/>
                <a:gd name="connsiteX2" fmla="*/ 1724 w 12503"/>
                <a:gd name="connsiteY2" fmla="*/ 3480 h 10301"/>
                <a:gd name="connsiteX3" fmla="*/ 0 w 12503"/>
                <a:gd name="connsiteY3" fmla="*/ 6836 h 10301"/>
                <a:gd name="connsiteX4" fmla="*/ 3282 w 12503"/>
                <a:gd name="connsiteY4" fmla="*/ 7070 h 10301"/>
                <a:gd name="connsiteX5" fmla="*/ 3282 w 12503"/>
                <a:gd name="connsiteY5" fmla="*/ 7665 h 10301"/>
                <a:gd name="connsiteX6" fmla="*/ 4834 w 12503"/>
                <a:gd name="connsiteY6" fmla="*/ 8075 h 10301"/>
                <a:gd name="connsiteX7" fmla="*/ 4019 w 12503"/>
                <a:gd name="connsiteY7" fmla="*/ 8822 h 10301"/>
                <a:gd name="connsiteX8" fmla="*/ 10000 w 12503"/>
                <a:gd name="connsiteY8" fmla="*/ 10235 h 10301"/>
                <a:gd name="connsiteX9" fmla="*/ 11843 w 12503"/>
                <a:gd name="connsiteY9" fmla="*/ 6310 h 10301"/>
                <a:gd name="connsiteX10" fmla="*/ 11524 w 12503"/>
                <a:gd name="connsiteY10" fmla="*/ 4029 h 10301"/>
                <a:gd name="connsiteX11" fmla="*/ 9576 w 12503"/>
                <a:gd name="connsiteY11" fmla="*/ 235 h 10301"/>
                <a:gd name="connsiteX12" fmla="*/ 1519 w 12503"/>
                <a:gd name="connsiteY12" fmla="*/ 1334 h 10301"/>
                <a:gd name="connsiteX0" fmla="*/ 1519 w 12503"/>
                <a:gd name="connsiteY0" fmla="*/ 1279 h 10246"/>
                <a:gd name="connsiteX1" fmla="*/ 245 w 12503"/>
                <a:gd name="connsiteY1" fmla="*/ 3183 h 10246"/>
                <a:gd name="connsiteX2" fmla="*/ 1724 w 12503"/>
                <a:gd name="connsiteY2" fmla="*/ 3425 h 10246"/>
                <a:gd name="connsiteX3" fmla="*/ 0 w 12503"/>
                <a:gd name="connsiteY3" fmla="*/ 6781 h 10246"/>
                <a:gd name="connsiteX4" fmla="*/ 3282 w 12503"/>
                <a:gd name="connsiteY4" fmla="*/ 7015 h 10246"/>
                <a:gd name="connsiteX5" fmla="*/ 3282 w 12503"/>
                <a:gd name="connsiteY5" fmla="*/ 7610 h 10246"/>
                <a:gd name="connsiteX6" fmla="*/ 4834 w 12503"/>
                <a:gd name="connsiteY6" fmla="*/ 8020 h 10246"/>
                <a:gd name="connsiteX7" fmla="*/ 4019 w 12503"/>
                <a:gd name="connsiteY7" fmla="*/ 8767 h 10246"/>
                <a:gd name="connsiteX8" fmla="*/ 10000 w 12503"/>
                <a:gd name="connsiteY8" fmla="*/ 10180 h 10246"/>
                <a:gd name="connsiteX9" fmla="*/ 11843 w 12503"/>
                <a:gd name="connsiteY9" fmla="*/ 6255 h 10246"/>
                <a:gd name="connsiteX10" fmla="*/ 10120 w 12503"/>
                <a:gd name="connsiteY10" fmla="*/ 5353 h 10246"/>
                <a:gd name="connsiteX11" fmla="*/ 9576 w 12503"/>
                <a:gd name="connsiteY11" fmla="*/ 180 h 10246"/>
                <a:gd name="connsiteX12" fmla="*/ 1519 w 12503"/>
                <a:gd name="connsiteY12" fmla="*/ 1279 h 10246"/>
                <a:gd name="connsiteX0" fmla="*/ 1519 w 12503"/>
                <a:gd name="connsiteY0" fmla="*/ 1279 h 10246"/>
                <a:gd name="connsiteX1" fmla="*/ 245 w 12503"/>
                <a:gd name="connsiteY1" fmla="*/ 3183 h 10246"/>
                <a:gd name="connsiteX2" fmla="*/ 1724 w 12503"/>
                <a:gd name="connsiteY2" fmla="*/ 3425 h 10246"/>
                <a:gd name="connsiteX3" fmla="*/ 0 w 12503"/>
                <a:gd name="connsiteY3" fmla="*/ 6781 h 10246"/>
                <a:gd name="connsiteX4" fmla="*/ 3282 w 12503"/>
                <a:gd name="connsiteY4" fmla="*/ 7015 h 10246"/>
                <a:gd name="connsiteX5" fmla="*/ 3282 w 12503"/>
                <a:gd name="connsiteY5" fmla="*/ 7610 h 10246"/>
                <a:gd name="connsiteX6" fmla="*/ 4834 w 12503"/>
                <a:gd name="connsiteY6" fmla="*/ 8020 h 10246"/>
                <a:gd name="connsiteX7" fmla="*/ 4019 w 12503"/>
                <a:gd name="connsiteY7" fmla="*/ 8767 h 10246"/>
                <a:gd name="connsiteX8" fmla="*/ 10000 w 12503"/>
                <a:gd name="connsiteY8" fmla="*/ 10180 h 10246"/>
                <a:gd name="connsiteX9" fmla="*/ 11843 w 12503"/>
                <a:gd name="connsiteY9" fmla="*/ 6255 h 10246"/>
                <a:gd name="connsiteX10" fmla="*/ 10120 w 12503"/>
                <a:gd name="connsiteY10" fmla="*/ 5353 h 10246"/>
                <a:gd name="connsiteX11" fmla="*/ 9576 w 12503"/>
                <a:gd name="connsiteY11" fmla="*/ 180 h 10246"/>
                <a:gd name="connsiteX12" fmla="*/ 1519 w 12503"/>
                <a:gd name="connsiteY12" fmla="*/ 1279 h 10246"/>
                <a:gd name="connsiteX0" fmla="*/ 1519 w 12606"/>
                <a:gd name="connsiteY0" fmla="*/ 1279 h 10246"/>
                <a:gd name="connsiteX1" fmla="*/ 245 w 12606"/>
                <a:gd name="connsiteY1" fmla="*/ 3183 h 10246"/>
                <a:gd name="connsiteX2" fmla="*/ 1724 w 12606"/>
                <a:gd name="connsiteY2" fmla="*/ 3425 h 10246"/>
                <a:gd name="connsiteX3" fmla="*/ 0 w 12606"/>
                <a:gd name="connsiteY3" fmla="*/ 6781 h 10246"/>
                <a:gd name="connsiteX4" fmla="*/ 3282 w 12606"/>
                <a:gd name="connsiteY4" fmla="*/ 7015 h 10246"/>
                <a:gd name="connsiteX5" fmla="*/ 3282 w 12606"/>
                <a:gd name="connsiteY5" fmla="*/ 7610 h 10246"/>
                <a:gd name="connsiteX6" fmla="*/ 4834 w 12606"/>
                <a:gd name="connsiteY6" fmla="*/ 8020 h 10246"/>
                <a:gd name="connsiteX7" fmla="*/ 4019 w 12606"/>
                <a:gd name="connsiteY7" fmla="*/ 8767 h 10246"/>
                <a:gd name="connsiteX8" fmla="*/ 10000 w 12606"/>
                <a:gd name="connsiteY8" fmla="*/ 10180 h 10246"/>
                <a:gd name="connsiteX9" fmla="*/ 11843 w 12606"/>
                <a:gd name="connsiteY9" fmla="*/ 6255 h 10246"/>
                <a:gd name="connsiteX10" fmla="*/ 10120 w 12606"/>
                <a:gd name="connsiteY10" fmla="*/ 5353 h 10246"/>
                <a:gd name="connsiteX11" fmla="*/ 9576 w 12606"/>
                <a:gd name="connsiteY11" fmla="*/ 180 h 10246"/>
                <a:gd name="connsiteX12" fmla="*/ 1519 w 12606"/>
                <a:gd name="connsiteY12" fmla="*/ 1279 h 10246"/>
                <a:gd name="connsiteX0" fmla="*/ 1519 w 12503"/>
                <a:gd name="connsiteY0" fmla="*/ 1279 h 10246"/>
                <a:gd name="connsiteX1" fmla="*/ 245 w 12503"/>
                <a:gd name="connsiteY1" fmla="*/ 3183 h 10246"/>
                <a:gd name="connsiteX2" fmla="*/ 1724 w 12503"/>
                <a:gd name="connsiteY2" fmla="*/ 3425 h 10246"/>
                <a:gd name="connsiteX3" fmla="*/ 0 w 12503"/>
                <a:gd name="connsiteY3" fmla="*/ 6781 h 10246"/>
                <a:gd name="connsiteX4" fmla="*/ 3282 w 12503"/>
                <a:gd name="connsiteY4" fmla="*/ 7015 h 10246"/>
                <a:gd name="connsiteX5" fmla="*/ 3282 w 12503"/>
                <a:gd name="connsiteY5" fmla="*/ 7610 h 10246"/>
                <a:gd name="connsiteX6" fmla="*/ 4834 w 12503"/>
                <a:gd name="connsiteY6" fmla="*/ 8020 h 10246"/>
                <a:gd name="connsiteX7" fmla="*/ 4019 w 12503"/>
                <a:gd name="connsiteY7" fmla="*/ 8767 h 10246"/>
                <a:gd name="connsiteX8" fmla="*/ 10000 w 12503"/>
                <a:gd name="connsiteY8" fmla="*/ 10180 h 10246"/>
                <a:gd name="connsiteX9" fmla="*/ 11843 w 12503"/>
                <a:gd name="connsiteY9" fmla="*/ 6255 h 10246"/>
                <a:gd name="connsiteX10" fmla="*/ 10120 w 12503"/>
                <a:gd name="connsiteY10" fmla="*/ 5353 h 10246"/>
                <a:gd name="connsiteX11" fmla="*/ 9576 w 12503"/>
                <a:gd name="connsiteY11" fmla="*/ 180 h 10246"/>
                <a:gd name="connsiteX12" fmla="*/ 1519 w 12503"/>
                <a:gd name="connsiteY12" fmla="*/ 1279 h 10246"/>
                <a:gd name="connsiteX0" fmla="*/ 1519 w 12774"/>
                <a:gd name="connsiteY0" fmla="*/ 1279 h 10246"/>
                <a:gd name="connsiteX1" fmla="*/ 245 w 12774"/>
                <a:gd name="connsiteY1" fmla="*/ 3183 h 10246"/>
                <a:gd name="connsiteX2" fmla="*/ 1724 w 12774"/>
                <a:gd name="connsiteY2" fmla="*/ 3425 h 10246"/>
                <a:gd name="connsiteX3" fmla="*/ 0 w 12774"/>
                <a:gd name="connsiteY3" fmla="*/ 6781 h 10246"/>
                <a:gd name="connsiteX4" fmla="*/ 3282 w 12774"/>
                <a:gd name="connsiteY4" fmla="*/ 7015 h 10246"/>
                <a:gd name="connsiteX5" fmla="*/ 3282 w 12774"/>
                <a:gd name="connsiteY5" fmla="*/ 7610 h 10246"/>
                <a:gd name="connsiteX6" fmla="*/ 4834 w 12774"/>
                <a:gd name="connsiteY6" fmla="*/ 8020 h 10246"/>
                <a:gd name="connsiteX7" fmla="*/ 4019 w 12774"/>
                <a:gd name="connsiteY7" fmla="*/ 8767 h 10246"/>
                <a:gd name="connsiteX8" fmla="*/ 10000 w 12774"/>
                <a:gd name="connsiteY8" fmla="*/ 10180 h 10246"/>
                <a:gd name="connsiteX9" fmla="*/ 12226 w 12774"/>
                <a:gd name="connsiteY9" fmla="*/ 6388 h 10246"/>
                <a:gd name="connsiteX10" fmla="*/ 10120 w 12774"/>
                <a:gd name="connsiteY10" fmla="*/ 5353 h 10246"/>
                <a:gd name="connsiteX11" fmla="*/ 9576 w 12774"/>
                <a:gd name="connsiteY11" fmla="*/ 180 h 10246"/>
                <a:gd name="connsiteX12" fmla="*/ 1519 w 12774"/>
                <a:gd name="connsiteY12" fmla="*/ 1279 h 10246"/>
                <a:gd name="connsiteX0" fmla="*/ 1519 w 13582"/>
                <a:gd name="connsiteY0" fmla="*/ 1279 h 10246"/>
                <a:gd name="connsiteX1" fmla="*/ 245 w 13582"/>
                <a:gd name="connsiteY1" fmla="*/ 3183 h 10246"/>
                <a:gd name="connsiteX2" fmla="*/ 1724 w 13582"/>
                <a:gd name="connsiteY2" fmla="*/ 3425 h 10246"/>
                <a:gd name="connsiteX3" fmla="*/ 0 w 13582"/>
                <a:gd name="connsiteY3" fmla="*/ 6781 h 10246"/>
                <a:gd name="connsiteX4" fmla="*/ 3282 w 13582"/>
                <a:gd name="connsiteY4" fmla="*/ 7015 h 10246"/>
                <a:gd name="connsiteX5" fmla="*/ 3282 w 13582"/>
                <a:gd name="connsiteY5" fmla="*/ 7610 h 10246"/>
                <a:gd name="connsiteX6" fmla="*/ 4834 w 13582"/>
                <a:gd name="connsiteY6" fmla="*/ 8020 h 10246"/>
                <a:gd name="connsiteX7" fmla="*/ 4019 w 13582"/>
                <a:gd name="connsiteY7" fmla="*/ 8767 h 10246"/>
                <a:gd name="connsiteX8" fmla="*/ 10000 w 13582"/>
                <a:gd name="connsiteY8" fmla="*/ 10180 h 10246"/>
                <a:gd name="connsiteX9" fmla="*/ 12226 w 13582"/>
                <a:gd name="connsiteY9" fmla="*/ 6388 h 10246"/>
                <a:gd name="connsiteX10" fmla="*/ 10120 w 13582"/>
                <a:gd name="connsiteY10" fmla="*/ 5353 h 10246"/>
                <a:gd name="connsiteX11" fmla="*/ 9576 w 13582"/>
                <a:gd name="connsiteY11" fmla="*/ 180 h 10246"/>
                <a:gd name="connsiteX12" fmla="*/ 1519 w 13582"/>
                <a:gd name="connsiteY12" fmla="*/ 1279 h 10246"/>
                <a:gd name="connsiteX0" fmla="*/ 1519 w 13553"/>
                <a:gd name="connsiteY0" fmla="*/ 1247 h 10214"/>
                <a:gd name="connsiteX1" fmla="*/ 245 w 13553"/>
                <a:gd name="connsiteY1" fmla="*/ 3151 h 10214"/>
                <a:gd name="connsiteX2" fmla="*/ 1724 w 13553"/>
                <a:gd name="connsiteY2" fmla="*/ 3393 h 10214"/>
                <a:gd name="connsiteX3" fmla="*/ 0 w 13553"/>
                <a:gd name="connsiteY3" fmla="*/ 6749 h 10214"/>
                <a:gd name="connsiteX4" fmla="*/ 3282 w 13553"/>
                <a:gd name="connsiteY4" fmla="*/ 6983 h 10214"/>
                <a:gd name="connsiteX5" fmla="*/ 3282 w 13553"/>
                <a:gd name="connsiteY5" fmla="*/ 7578 h 10214"/>
                <a:gd name="connsiteX6" fmla="*/ 4834 w 13553"/>
                <a:gd name="connsiteY6" fmla="*/ 7988 h 10214"/>
                <a:gd name="connsiteX7" fmla="*/ 4019 w 13553"/>
                <a:gd name="connsiteY7" fmla="*/ 8735 h 10214"/>
                <a:gd name="connsiteX8" fmla="*/ 10000 w 13553"/>
                <a:gd name="connsiteY8" fmla="*/ 10148 h 10214"/>
                <a:gd name="connsiteX9" fmla="*/ 12226 w 13553"/>
                <a:gd name="connsiteY9" fmla="*/ 6356 h 10214"/>
                <a:gd name="connsiteX10" fmla="*/ 9929 w 13553"/>
                <a:gd name="connsiteY10" fmla="*/ 4791 h 10214"/>
                <a:gd name="connsiteX11" fmla="*/ 9576 w 13553"/>
                <a:gd name="connsiteY11" fmla="*/ 148 h 10214"/>
                <a:gd name="connsiteX12" fmla="*/ 1519 w 13553"/>
                <a:gd name="connsiteY12" fmla="*/ 1247 h 10214"/>
                <a:gd name="connsiteX0" fmla="*/ 1519 w 15174"/>
                <a:gd name="connsiteY0" fmla="*/ 1247 h 10214"/>
                <a:gd name="connsiteX1" fmla="*/ 245 w 15174"/>
                <a:gd name="connsiteY1" fmla="*/ 3151 h 10214"/>
                <a:gd name="connsiteX2" fmla="*/ 1724 w 15174"/>
                <a:gd name="connsiteY2" fmla="*/ 3393 h 10214"/>
                <a:gd name="connsiteX3" fmla="*/ 0 w 15174"/>
                <a:gd name="connsiteY3" fmla="*/ 6749 h 10214"/>
                <a:gd name="connsiteX4" fmla="*/ 3282 w 15174"/>
                <a:gd name="connsiteY4" fmla="*/ 6983 h 10214"/>
                <a:gd name="connsiteX5" fmla="*/ 3282 w 15174"/>
                <a:gd name="connsiteY5" fmla="*/ 7578 h 10214"/>
                <a:gd name="connsiteX6" fmla="*/ 4834 w 15174"/>
                <a:gd name="connsiteY6" fmla="*/ 7988 h 10214"/>
                <a:gd name="connsiteX7" fmla="*/ 4019 w 15174"/>
                <a:gd name="connsiteY7" fmla="*/ 8735 h 10214"/>
                <a:gd name="connsiteX8" fmla="*/ 10000 w 15174"/>
                <a:gd name="connsiteY8" fmla="*/ 10148 h 10214"/>
                <a:gd name="connsiteX9" fmla="*/ 14076 w 15174"/>
                <a:gd name="connsiteY9" fmla="*/ 6409 h 10214"/>
                <a:gd name="connsiteX10" fmla="*/ 9929 w 15174"/>
                <a:gd name="connsiteY10" fmla="*/ 4791 h 10214"/>
                <a:gd name="connsiteX11" fmla="*/ 9576 w 15174"/>
                <a:gd name="connsiteY11" fmla="*/ 148 h 10214"/>
                <a:gd name="connsiteX12" fmla="*/ 1519 w 15174"/>
                <a:gd name="connsiteY12" fmla="*/ 1247 h 10214"/>
                <a:gd name="connsiteX0" fmla="*/ 1519 w 15778"/>
                <a:gd name="connsiteY0" fmla="*/ 1247 h 10214"/>
                <a:gd name="connsiteX1" fmla="*/ 245 w 15778"/>
                <a:gd name="connsiteY1" fmla="*/ 3151 h 10214"/>
                <a:gd name="connsiteX2" fmla="*/ 1724 w 15778"/>
                <a:gd name="connsiteY2" fmla="*/ 3393 h 10214"/>
                <a:gd name="connsiteX3" fmla="*/ 0 w 15778"/>
                <a:gd name="connsiteY3" fmla="*/ 6749 h 10214"/>
                <a:gd name="connsiteX4" fmla="*/ 3282 w 15778"/>
                <a:gd name="connsiteY4" fmla="*/ 6983 h 10214"/>
                <a:gd name="connsiteX5" fmla="*/ 3282 w 15778"/>
                <a:gd name="connsiteY5" fmla="*/ 7578 h 10214"/>
                <a:gd name="connsiteX6" fmla="*/ 4834 w 15778"/>
                <a:gd name="connsiteY6" fmla="*/ 7988 h 10214"/>
                <a:gd name="connsiteX7" fmla="*/ 4019 w 15778"/>
                <a:gd name="connsiteY7" fmla="*/ 8735 h 10214"/>
                <a:gd name="connsiteX8" fmla="*/ 10000 w 15778"/>
                <a:gd name="connsiteY8" fmla="*/ 10148 h 10214"/>
                <a:gd name="connsiteX9" fmla="*/ 14076 w 15778"/>
                <a:gd name="connsiteY9" fmla="*/ 6409 h 10214"/>
                <a:gd name="connsiteX10" fmla="*/ 9929 w 15778"/>
                <a:gd name="connsiteY10" fmla="*/ 4791 h 10214"/>
                <a:gd name="connsiteX11" fmla="*/ 9576 w 15778"/>
                <a:gd name="connsiteY11" fmla="*/ 148 h 10214"/>
                <a:gd name="connsiteX12" fmla="*/ 1519 w 15778"/>
                <a:gd name="connsiteY12" fmla="*/ 1247 h 10214"/>
                <a:gd name="connsiteX0" fmla="*/ 1519 w 15778"/>
                <a:gd name="connsiteY0" fmla="*/ 1247 h 10214"/>
                <a:gd name="connsiteX1" fmla="*/ 245 w 15778"/>
                <a:gd name="connsiteY1" fmla="*/ 3151 h 10214"/>
                <a:gd name="connsiteX2" fmla="*/ 1724 w 15778"/>
                <a:gd name="connsiteY2" fmla="*/ 3393 h 10214"/>
                <a:gd name="connsiteX3" fmla="*/ 0 w 15778"/>
                <a:gd name="connsiteY3" fmla="*/ 6749 h 10214"/>
                <a:gd name="connsiteX4" fmla="*/ 3282 w 15778"/>
                <a:gd name="connsiteY4" fmla="*/ 6983 h 10214"/>
                <a:gd name="connsiteX5" fmla="*/ 3282 w 15778"/>
                <a:gd name="connsiteY5" fmla="*/ 7578 h 10214"/>
                <a:gd name="connsiteX6" fmla="*/ 4834 w 15778"/>
                <a:gd name="connsiteY6" fmla="*/ 7988 h 10214"/>
                <a:gd name="connsiteX7" fmla="*/ 4019 w 15778"/>
                <a:gd name="connsiteY7" fmla="*/ 8735 h 10214"/>
                <a:gd name="connsiteX8" fmla="*/ 10000 w 15778"/>
                <a:gd name="connsiteY8" fmla="*/ 10148 h 10214"/>
                <a:gd name="connsiteX9" fmla="*/ 13526 w 15778"/>
                <a:gd name="connsiteY9" fmla="*/ 9280 h 10214"/>
                <a:gd name="connsiteX10" fmla="*/ 14076 w 15778"/>
                <a:gd name="connsiteY10" fmla="*/ 6409 h 10214"/>
                <a:gd name="connsiteX11" fmla="*/ 9929 w 15778"/>
                <a:gd name="connsiteY11" fmla="*/ 4791 h 10214"/>
                <a:gd name="connsiteX12" fmla="*/ 9576 w 15778"/>
                <a:gd name="connsiteY12" fmla="*/ 148 h 10214"/>
                <a:gd name="connsiteX13" fmla="*/ 1519 w 15778"/>
                <a:gd name="connsiteY13" fmla="*/ 1247 h 10214"/>
                <a:gd name="connsiteX0" fmla="*/ 1519 w 15778"/>
                <a:gd name="connsiteY0" fmla="*/ 1247 h 10214"/>
                <a:gd name="connsiteX1" fmla="*/ 245 w 15778"/>
                <a:gd name="connsiteY1" fmla="*/ 3151 h 10214"/>
                <a:gd name="connsiteX2" fmla="*/ 1724 w 15778"/>
                <a:gd name="connsiteY2" fmla="*/ 3393 h 10214"/>
                <a:gd name="connsiteX3" fmla="*/ 0 w 15778"/>
                <a:gd name="connsiteY3" fmla="*/ 6749 h 10214"/>
                <a:gd name="connsiteX4" fmla="*/ 3282 w 15778"/>
                <a:gd name="connsiteY4" fmla="*/ 6983 h 10214"/>
                <a:gd name="connsiteX5" fmla="*/ 3282 w 15778"/>
                <a:gd name="connsiteY5" fmla="*/ 7578 h 10214"/>
                <a:gd name="connsiteX6" fmla="*/ 4834 w 15778"/>
                <a:gd name="connsiteY6" fmla="*/ 7988 h 10214"/>
                <a:gd name="connsiteX7" fmla="*/ 4019 w 15778"/>
                <a:gd name="connsiteY7" fmla="*/ 8735 h 10214"/>
                <a:gd name="connsiteX8" fmla="*/ 10000 w 15778"/>
                <a:gd name="connsiteY8" fmla="*/ 10148 h 10214"/>
                <a:gd name="connsiteX9" fmla="*/ 14792 w 15778"/>
                <a:gd name="connsiteY9" fmla="*/ 9346 h 10214"/>
                <a:gd name="connsiteX10" fmla="*/ 14076 w 15778"/>
                <a:gd name="connsiteY10" fmla="*/ 6409 h 10214"/>
                <a:gd name="connsiteX11" fmla="*/ 9929 w 15778"/>
                <a:gd name="connsiteY11" fmla="*/ 4791 h 10214"/>
                <a:gd name="connsiteX12" fmla="*/ 9576 w 15778"/>
                <a:gd name="connsiteY12" fmla="*/ 148 h 10214"/>
                <a:gd name="connsiteX13" fmla="*/ 1519 w 15778"/>
                <a:gd name="connsiteY13" fmla="*/ 1247 h 10214"/>
                <a:gd name="connsiteX0" fmla="*/ 1519 w 15778"/>
                <a:gd name="connsiteY0" fmla="*/ 1247 h 10214"/>
                <a:gd name="connsiteX1" fmla="*/ 245 w 15778"/>
                <a:gd name="connsiteY1" fmla="*/ 3151 h 10214"/>
                <a:gd name="connsiteX2" fmla="*/ 1724 w 15778"/>
                <a:gd name="connsiteY2" fmla="*/ 3393 h 10214"/>
                <a:gd name="connsiteX3" fmla="*/ 0 w 15778"/>
                <a:gd name="connsiteY3" fmla="*/ 6749 h 10214"/>
                <a:gd name="connsiteX4" fmla="*/ 3282 w 15778"/>
                <a:gd name="connsiteY4" fmla="*/ 6983 h 10214"/>
                <a:gd name="connsiteX5" fmla="*/ 3282 w 15778"/>
                <a:gd name="connsiteY5" fmla="*/ 7578 h 10214"/>
                <a:gd name="connsiteX6" fmla="*/ 4834 w 15778"/>
                <a:gd name="connsiteY6" fmla="*/ 7988 h 10214"/>
                <a:gd name="connsiteX7" fmla="*/ 4019 w 15778"/>
                <a:gd name="connsiteY7" fmla="*/ 8735 h 10214"/>
                <a:gd name="connsiteX8" fmla="*/ 10000 w 15778"/>
                <a:gd name="connsiteY8" fmla="*/ 10148 h 10214"/>
                <a:gd name="connsiteX9" fmla="*/ 14792 w 15778"/>
                <a:gd name="connsiteY9" fmla="*/ 9609 h 10214"/>
                <a:gd name="connsiteX10" fmla="*/ 14076 w 15778"/>
                <a:gd name="connsiteY10" fmla="*/ 6409 h 10214"/>
                <a:gd name="connsiteX11" fmla="*/ 9929 w 15778"/>
                <a:gd name="connsiteY11" fmla="*/ 4791 h 10214"/>
                <a:gd name="connsiteX12" fmla="*/ 9576 w 15778"/>
                <a:gd name="connsiteY12" fmla="*/ 148 h 10214"/>
                <a:gd name="connsiteX13" fmla="*/ 1519 w 15778"/>
                <a:gd name="connsiteY13" fmla="*/ 1247 h 102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778" h="10214">
                  <a:moveTo>
                    <a:pt x="1519" y="1247"/>
                  </a:moveTo>
                  <a:lnTo>
                    <a:pt x="245" y="3151"/>
                  </a:lnTo>
                  <a:lnTo>
                    <a:pt x="1724" y="3393"/>
                  </a:lnTo>
                  <a:lnTo>
                    <a:pt x="0" y="6749"/>
                  </a:lnTo>
                  <a:cubicBezTo>
                    <a:pt x="0" y="6749"/>
                    <a:pt x="3196" y="6900"/>
                    <a:pt x="3282" y="6983"/>
                  </a:cubicBezTo>
                  <a:cubicBezTo>
                    <a:pt x="3362" y="7068"/>
                    <a:pt x="3282" y="7578"/>
                    <a:pt x="3282" y="7578"/>
                  </a:cubicBezTo>
                  <a:lnTo>
                    <a:pt x="4834" y="7988"/>
                  </a:lnTo>
                  <a:lnTo>
                    <a:pt x="4019" y="8735"/>
                  </a:lnTo>
                  <a:cubicBezTo>
                    <a:pt x="4019" y="8735"/>
                    <a:pt x="9026" y="10584"/>
                    <a:pt x="10000" y="10148"/>
                  </a:cubicBezTo>
                  <a:cubicBezTo>
                    <a:pt x="11584" y="10239"/>
                    <a:pt x="14113" y="10232"/>
                    <a:pt x="14792" y="9609"/>
                  </a:cubicBezTo>
                  <a:cubicBezTo>
                    <a:pt x="15471" y="8986"/>
                    <a:pt x="14675" y="7157"/>
                    <a:pt x="14076" y="6409"/>
                  </a:cubicBezTo>
                  <a:cubicBezTo>
                    <a:pt x="19561" y="3253"/>
                    <a:pt x="10052" y="1798"/>
                    <a:pt x="9929" y="4791"/>
                  </a:cubicBezTo>
                  <a:cubicBezTo>
                    <a:pt x="9551" y="3779"/>
                    <a:pt x="10978" y="739"/>
                    <a:pt x="9576" y="148"/>
                  </a:cubicBezTo>
                  <a:cubicBezTo>
                    <a:pt x="8174" y="-443"/>
                    <a:pt x="1737" y="917"/>
                    <a:pt x="1519" y="1247"/>
                  </a:cubicBezTo>
                  <a:close/>
                </a:path>
              </a:pathLst>
            </a:custGeom>
            <a:solidFill>
              <a:srgbClr val="F4A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636827" y="2118764"/>
              <a:ext cx="893925" cy="353342"/>
            </a:xfrm>
            <a:custGeom>
              <a:avLst/>
              <a:gdLst>
                <a:gd name="T0" fmla="*/ 0 w 841"/>
                <a:gd name="T1" fmla="*/ 244 h 332"/>
                <a:gd name="T2" fmla="*/ 656 w 841"/>
                <a:gd name="T3" fmla="*/ 126 h 332"/>
                <a:gd name="T4" fmla="*/ 223 w 841"/>
                <a:gd name="T5" fmla="*/ 332 h 332"/>
                <a:gd name="T6" fmla="*/ 0 w 841"/>
                <a:gd name="T7" fmla="*/ 24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1" h="332">
                  <a:moveTo>
                    <a:pt x="0" y="244"/>
                  </a:moveTo>
                  <a:cubicBezTo>
                    <a:pt x="0" y="244"/>
                    <a:pt x="472" y="0"/>
                    <a:pt x="656" y="126"/>
                  </a:cubicBezTo>
                  <a:cubicBezTo>
                    <a:pt x="841" y="251"/>
                    <a:pt x="223" y="332"/>
                    <a:pt x="223" y="332"/>
                  </a:cubicBezTo>
                  <a:lnTo>
                    <a:pt x="0" y="244"/>
                  </a:lnTo>
                  <a:close/>
                </a:path>
              </a:pathLst>
            </a:custGeom>
            <a:solidFill>
              <a:srgbClr val="E58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593037" y="1905853"/>
              <a:ext cx="779164" cy="542093"/>
            </a:xfrm>
            <a:custGeom>
              <a:avLst/>
              <a:gdLst>
                <a:gd name="T0" fmla="*/ 41 w 732"/>
                <a:gd name="T1" fmla="*/ 445 h 511"/>
                <a:gd name="T2" fmla="*/ 221 w 732"/>
                <a:gd name="T3" fmla="*/ 412 h 511"/>
                <a:gd name="T4" fmla="*/ 697 w 732"/>
                <a:gd name="T5" fmla="*/ 246 h 511"/>
                <a:gd name="T6" fmla="*/ 732 w 732"/>
                <a:gd name="T7" fmla="*/ 115 h 511"/>
                <a:gd name="T8" fmla="*/ 300 w 732"/>
                <a:gd name="T9" fmla="*/ 157 h 511"/>
                <a:gd name="T10" fmla="*/ 84 w 732"/>
                <a:gd name="T11" fmla="*/ 291 h 511"/>
                <a:gd name="T12" fmla="*/ 41 w 732"/>
                <a:gd name="T13" fmla="*/ 445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2" h="511">
                  <a:moveTo>
                    <a:pt x="41" y="445"/>
                  </a:moveTo>
                  <a:cubicBezTo>
                    <a:pt x="41" y="445"/>
                    <a:pt x="50" y="511"/>
                    <a:pt x="221" y="412"/>
                  </a:cubicBezTo>
                  <a:cubicBezTo>
                    <a:pt x="392" y="313"/>
                    <a:pt x="383" y="196"/>
                    <a:pt x="697" y="246"/>
                  </a:cubicBezTo>
                  <a:cubicBezTo>
                    <a:pt x="732" y="115"/>
                    <a:pt x="732" y="115"/>
                    <a:pt x="732" y="115"/>
                  </a:cubicBezTo>
                  <a:cubicBezTo>
                    <a:pt x="732" y="115"/>
                    <a:pt x="429" y="0"/>
                    <a:pt x="300" y="157"/>
                  </a:cubicBezTo>
                  <a:cubicBezTo>
                    <a:pt x="171" y="313"/>
                    <a:pt x="84" y="291"/>
                    <a:pt x="84" y="291"/>
                  </a:cubicBezTo>
                  <a:cubicBezTo>
                    <a:pt x="84" y="291"/>
                    <a:pt x="0" y="374"/>
                    <a:pt x="41" y="445"/>
                  </a:cubicBezTo>
                  <a:close/>
                </a:path>
              </a:pathLst>
            </a:cu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861818" y="2321105"/>
              <a:ext cx="536053" cy="733864"/>
            </a:xfrm>
            <a:custGeom>
              <a:avLst/>
              <a:gdLst>
                <a:gd name="T0" fmla="*/ 471 w 504"/>
                <a:gd name="T1" fmla="*/ 305 h 691"/>
                <a:gd name="T2" fmla="*/ 312 w 504"/>
                <a:gd name="T3" fmla="*/ 669 h 691"/>
                <a:gd name="T4" fmla="*/ 33 w 504"/>
                <a:gd name="T5" fmla="*/ 386 h 691"/>
                <a:gd name="T6" fmla="*/ 192 w 504"/>
                <a:gd name="T7" fmla="*/ 23 h 691"/>
                <a:gd name="T8" fmla="*/ 471 w 504"/>
                <a:gd name="T9" fmla="*/ 305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91">
                  <a:moveTo>
                    <a:pt x="471" y="305"/>
                  </a:moveTo>
                  <a:cubicBezTo>
                    <a:pt x="504" y="484"/>
                    <a:pt x="433" y="647"/>
                    <a:pt x="312" y="669"/>
                  </a:cubicBezTo>
                  <a:cubicBezTo>
                    <a:pt x="191" y="691"/>
                    <a:pt x="66" y="565"/>
                    <a:pt x="33" y="386"/>
                  </a:cubicBezTo>
                  <a:cubicBezTo>
                    <a:pt x="0" y="208"/>
                    <a:pt x="71" y="45"/>
                    <a:pt x="192" y="23"/>
                  </a:cubicBezTo>
                  <a:cubicBezTo>
                    <a:pt x="313" y="0"/>
                    <a:pt x="438" y="127"/>
                    <a:pt x="471" y="305"/>
                  </a:cubicBez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949399" y="2441906"/>
              <a:ext cx="359382" cy="492263"/>
            </a:xfrm>
            <a:custGeom>
              <a:avLst/>
              <a:gdLst>
                <a:gd name="T0" fmla="*/ 316 w 338"/>
                <a:gd name="T1" fmla="*/ 205 h 463"/>
                <a:gd name="T2" fmla="*/ 209 w 338"/>
                <a:gd name="T3" fmla="*/ 448 h 463"/>
                <a:gd name="T4" fmla="*/ 22 w 338"/>
                <a:gd name="T5" fmla="*/ 259 h 463"/>
                <a:gd name="T6" fmla="*/ 129 w 338"/>
                <a:gd name="T7" fmla="*/ 15 h 463"/>
                <a:gd name="T8" fmla="*/ 316 w 338"/>
                <a:gd name="T9" fmla="*/ 205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8" h="463">
                  <a:moveTo>
                    <a:pt x="316" y="205"/>
                  </a:moveTo>
                  <a:cubicBezTo>
                    <a:pt x="338" y="324"/>
                    <a:pt x="290" y="433"/>
                    <a:pt x="209" y="448"/>
                  </a:cubicBezTo>
                  <a:cubicBezTo>
                    <a:pt x="128" y="463"/>
                    <a:pt x="44" y="379"/>
                    <a:pt x="22" y="259"/>
                  </a:cubicBezTo>
                  <a:cubicBezTo>
                    <a:pt x="0" y="139"/>
                    <a:pt x="48" y="30"/>
                    <a:pt x="129" y="15"/>
                  </a:cubicBezTo>
                  <a:cubicBezTo>
                    <a:pt x="210" y="0"/>
                    <a:pt x="294" y="85"/>
                    <a:pt x="316" y="205"/>
                  </a:cubicBezTo>
                  <a:close/>
                </a:path>
              </a:pathLst>
            </a:custGeom>
            <a:solidFill>
              <a:srgbClr val="28130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7967519" y="4065164"/>
              <a:ext cx="693094" cy="472633"/>
            </a:xfrm>
            <a:custGeom>
              <a:avLst/>
              <a:gdLst>
                <a:gd name="T0" fmla="*/ 36 w 651"/>
                <a:gd name="T1" fmla="*/ 116 h 444"/>
                <a:gd name="T2" fmla="*/ 147 w 651"/>
                <a:gd name="T3" fmla="*/ 20 h 444"/>
                <a:gd name="T4" fmla="*/ 651 w 651"/>
                <a:gd name="T5" fmla="*/ 0 h 444"/>
                <a:gd name="T6" fmla="*/ 258 w 651"/>
                <a:gd name="T7" fmla="*/ 444 h 444"/>
                <a:gd name="T8" fmla="*/ 153 w 651"/>
                <a:gd name="T9" fmla="*/ 444 h 444"/>
                <a:gd name="T10" fmla="*/ 85 w 651"/>
                <a:gd name="T11" fmla="*/ 299 h 444"/>
                <a:gd name="T12" fmla="*/ 227 w 651"/>
                <a:gd name="T13" fmla="*/ 222 h 444"/>
                <a:gd name="T14" fmla="*/ 36 w 651"/>
                <a:gd name="T15" fmla="*/ 116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1" h="444">
                  <a:moveTo>
                    <a:pt x="36" y="116"/>
                  </a:moveTo>
                  <a:cubicBezTo>
                    <a:pt x="147" y="20"/>
                    <a:pt x="147" y="20"/>
                    <a:pt x="147" y="20"/>
                  </a:cubicBezTo>
                  <a:cubicBezTo>
                    <a:pt x="651" y="0"/>
                    <a:pt x="651" y="0"/>
                    <a:pt x="651" y="0"/>
                  </a:cubicBezTo>
                  <a:cubicBezTo>
                    <a:pt x="258" y="444"/>
                    <a:pt x="258" y="444"/>
                    <a:pt x="258" y="444"/>
                  </a:cubicBezTo>
                  <a:cubicBezTo>
                    <a:pt x="153" y="444"/>
                    <a:pt x="153" y="444"/>
                    <a:pt x="153" y="444"/>
                  </a:cubicBezTo>
                  <a:cubicBezTo>
                    <a:pt x="153" y="444"/>
                    <a:pt x="0" y="412"/>
                    <a:pt x="85" y="299"/>
                  </a:cubicBezTo>
                  <a:cubicBezTo>
                    <a:pt x="227" y="222"/>
                    <a:pt x="227" y="222"/>
                    <a:pt x="227" y="222"/>
                  </a:cubicBezTo>
                  <a:lnTo>
                    <a:pt x="36" y="116"/>
                  </a:lnTo>
                  <a:close/>
                </a:path>
              </a:pathLst>
            </a:custGeom>
            <a:solidFill>
              <a:srgbClr val="EA90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8000739" y="4065164"/>
              <a:ext cx="659874" cy="348812"/>
            </a:xfrm>
            <a:custGeom>
              <a:avLst/>
              <a:gdLst>
                <a:gd name="T0" fmla="*/ 5 w 620"/>
                <a:gd name="T1" fmla="*/ 116 h 328"/>
                <a:gd name="T2" fmla="*/ 294 w 620"/>
                <a:gd name="T3" fmla="*/ 127 h 328"/>
                <a:gd name="T4" fmla="*/ 620 w 620"/>
                <a:gd name="T5" fmla="*/ 0 h 328"/>
                <a:gd name="T6" fmla="*/ 169 w 620"/>
                <a:gd name="T7" fmla="*/ 300 h 328"/>
                <a:gd name="T8" fmla="*/ 54 w 620"/>
                <a:gd name="T9" fmla="*/ 299 h 328"/>
                <a:gd name="T10" fmla="*/ 196 w 620"/>
                <a:gd name="T11" fmla="*/ 222 h 328"/>
                <a:gd name="T12" fmla="*/ 0 w 620"/>
                <a:gd name="T13" fmla="*/ 11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0" h="328">
                  <a:moveTo>
                    <a:pt x="5" y="116"/>
                  </a:moveTo>
                  <a:cubicBezTo>
                    <a:pt x="5" y="116"/>
                    <a:pt x="221" y="161"/>
                    <a:pt x="294" y="127"/>
                  </a:cubicBezTo>
                  <a:cubicBezTo>
                    <a:pt x="367" y="92"/>
                    <a:pt x="620" y="0"/>
                    <a:pt x="620" y="0"/>
                  </a:cubicBezTo>
                  <a:cubicBezTo>
                    <a:pt x="620" y="0"/>
                    <a:pt x="276" y="271"/>
                    <a:pt x="169" y="300"/>
                  </a:cubicBezTo>
                  <a:cubicBezTo>
                    <a:pt x="61" y="328"/>
                    <a:pt x="54" y="299"/>
                    <a:pt x="54" y="299"/>
                  </a:cubicBezTo>
                  <a:cubicBezTo>
                    <a:pt x="196" y="222"/>
                    <a:pt x="196" y="222"/>
                    <a:pt x="196" y="222"/>
                  </a:cubicBezTo>
                  <a:cubicBezTo>
                    <a:pt x="0" y="117"/>
                    <a:pt x="0" y="117"/>
                    <a:pt x="0" y="117"/>
                  </a:cubicBezTo>
                </a:path>
              </a:pathLst>
            </a:custGeom>
            <a:solidFill>
              <a:srgbClr val="D37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7479787" y="3874903"/>
              <a:ext cx="526993" cy="99661"/>
            </a:xfrm>
            <a:custGeom>
              <a:avLst/>
              <a:gdLst>
                <a:gd name="T0" fmla="*/ 0 w 349"/>
                <a:gd name="T1" fmla="*/ 0 h 66"/>
                <a:gd name="T2" fmla="*/ 349 w 349"/>
                <a:gd name="T3" fmla="*/ 12 h 66"/>
                <a:gd name="T4" fmla="*/ 348 w 349"/>
                <a:gd name="T5" fmla="*/ 66 h 66"/>
                <a:gd name="T6" fmla="*/ 0 w 349"/>
                <a:gd name="T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9" h="66">
                  <a:moveTo>
                    <a:pt x="0" y="0"/>
                  </a:moveTo>
                  <a:lnTo>
                    <a:pt x="349" y="12"/>
                  </a:lnTo>
                  <a:lnTo>
                    <a:pt x="348" y="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7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15242" y="267494"/>
              <a:ext cx="2957204" cy="3099886"/>
            </a:xfrm>
            <a:custGeom>
              <a:avLst/>
              <a:gdLst>
                <a:gd name="T0" fmla="*/ 2269 w 2269"/>
                <a:gd name="T1" fmla="*/ 1221 h 2911"/>
                <a:gd name="T2" fmla="*/ 2010 w 2269"/>
                <a:gd name="T3" fmla="*/ 2911 h 2911"/>
                <a:gd name="T4" fmla="*/ 1369 w 2269"/>
                <a:gd name="T5" fmla="*/ 1537 h 2911"/>
                <a:gd name="T6" fmla="*/ 1369 w 2269"/>
                <a:gd name="T7" fmla="*/ 1133 h 2911"/>
                <a:gd name="T8" fmla="*/ 49 w 2269"/>
                <a:gd name="T9" fmla="*/ 864 h 2911"/>
                <a:gd name="T10" fmla="*/ 637 w 2269"/>
                <a:gd name="T11" fmla="*/ 0 h 2911"/>
                <a:gd name="connsiteX0" fmla="*/ 9796 w 10290"/>
                <a:gd name="connsiteY0" fmla="*/ 4194 h 10000"/>
                <a:gd name="connsiteX1" fmla="*/ 10258 w 10290"/>
                <a:gd name="connsiteY1" fmla="*/ 5463 h 10000"/>
                <a:gd name="connsiteX2" fmla="*/ 8655 w 10290"/>
                <a:gd name="connsiteY2" fmla="*/ 10000 h 10000"/>
                <a:gd name="connsiteX3" fmla="*/ 5829 w 10290"/>
                <a:gd name="connsiteY3" fmla="*/ 5280 h 10000"/>
                <a:gd name="connsiteX4" fmla="*/ 5829 w 10290"/>
                <a:gd name="connsiteY4" fmla="*/ 3892 h 10000"/>
                <a:gd name="connsiteX5" fmla="*/ 12 w 10290"/>
                <a:gd name="connsiteY5" fmla="*/ 2968 h 10000"/>
                <a:gd name="connsiteX6" fmla="*/ 2603 w 10290"/>
                <a:gd name="connsiteY6" fmla="*/ 0 h 10000"/>
                <a:gd name="connsiteX0" fmla="*/ 10051 w 10305"/>
                <a:gd name="connsiteY0" fmla="*/ 4260 h 10000"/>
                <a:gd name="connsiteX1" fmla="*/ 10258 w 10305"/>
                <a:gd name="connsiteY1" fmla="*/ 5463 h 10000"/>
                <a:gd name="connsiteX2" fmla="*/ 8655 w 10305"/>
                <a:gd name="connsiteY2" fmla="*/ 10000 h 10000"/>
                <a:gd name="connsiteX3" fmla="*/ 5829 w 10305"/>
                <a:gd name="connsiteY3" fmla="*/ 5280 h 10000"/>
                <a:gd name="connsiteX4" fmla="*/ 5829 w 10305"/>
                <a:gd name="connsiteY4" fmla="*/ 3892 h 10000"/>
                <a:gd name="connsiteX5" fmla="*/ 12 w 10305"/>
                <a:gd name="connsiteY5" fmla="*/ 2968 h 10000"/>
                <a:gd name="connsiteX6" fmla="*/ 2603 w 10305"/>
                <a:gd name="connsiteY6" fmla="*/ 0 h 10000"/>
                <a:gd name="connsiteX0" fmla="*/ 10306 w 10343"/>
                <a:gd name="connsiteY0" fmla="*/ 3698 h 10000"/>
                <a:gd name="connsiteX1" fmla="*/ 10258 w 10343"/>
                <a:gd name="connsiteY1" fmla="*/ 5463 h 10000"/>
                <a:gd name="connsiteX2" fmla="*/ 8655 w 10343"/>
                <a:gd name="connsiteY2" fmla="*/ 10000 h 10000"/>
                <a:gd name="connsiteX3" fmla="*/ 5829 w 10343"/>
                <a:gd name="connsiteY3" fmla="*/ 5280 h 10000"/>
                <a:gd name="connsiteX4" fmla="*/ 5829 w 10343"/>
                <a:gd name="connsiteY4" fmla="*/ 3892 h 10000"/>
                <a:gd name="connsiteX5" fmla="*/ 12 w 10343"/>
                <a:gd name="connsiteY5" fmla="*/ 2968 h 10000"/>
                <a:gd name="connsiteX6" fmla="*/ 2603 w 10343"/>
                <a:gd name="connsiteY6" fmla="*/ 0 h 10000"/>
                <a:gd name="connsiteX0" fmla="*/ 10306 w 10673"/>
                <a:gd name="connsiteY0" fmla="*/ 3698 h 10000"/>
                <a:gd name="connsiteX1" fmla="*/ 10258 w 10673"/>
                <a:gd name="connsiteY1" fmla="*/ 5463 h 10000"/>
                <a:gd name="connsiteX2" fmla="*/ 8655 w 10673"/>
                <a:gd name="connsiteY2" fmla="*/ 10000 h 10000"/>
                <a:gd name="connsiteX3" fmla="*/ 5829 w 10673"/>
                <a:gd name="connsiteY3" fmla="*/ 5280 h 10000"/>
                <a:gd name="connsiteX4" fmla="*/ 5829 w 10673"/>
                <a:gd name="connsiteY4" fmla="*/ 3892 h 10000"/>
                <a:gd name="connsiteX5" fmla="*/ 12 w 10673"/>
                <a:gd name="connsiteY5" fmla="*/ 2968 h 10000"/>
                <a:gd name="connsiteX6" fmla="*/ 2603 w 10673"/>
                <a:gd name="connsiteY6" fmla="*/ 0 h 10000"/>
                <a:gd name="connsiteX0" fmla="*/ 10306 w 11852"/>
                <a:gd name="connsiteY0" fmla="*/ 3698 h 10000"/>
                <a:gd name="connsiteX1" fmla="*/ 11828 w 11852"/>
                <a:gd name="connsiteY1" fmla="*/ 5661 h 10000"/>
                <a:gd name="connsiteX2" fmla="*/ 8655 w 11852"/>
                <a:gd name="connsiteY2" fmla="*/ 10000 h 10000"/>
                <a:gd name="connsiteX3" fmla="*/ 5829 w 11852"/>
                <a:gd name="connsiteY3" fmla="*/ 5280 h 10000"/>
                <a:gd name="connsiteX4" fmla="*/ 5829 w 11852"/>
                <a:gd name="connsiteY4" fmla="*/ 3892 h 10000"/>
                <a:gd name="connsiteX5" fmla="*/ 12 w 11852"/>
                <a:gd name="connsiteY5" fmla="*/ 2968 h 10000"/>
                <a:gd name="connsiteX6" fmla="*/ 2603 w 11852"/>
                <a:gd name="connsiteY6" fmla="*/ 0 h 10000"/>
                <a:gd name="connsiteX0" fmla="*/ 10306 w 11852"/>
                <a:gd name="connsiteY0" fmla="*/ 3698 h 10112"/>
                <a:gd name="connsiteX1" fmla="*/ 11828 w 11852"/>
                <a:gd name="connsiteY1" fmla="*/ 5661 h 10112"/>
                <a:gd name="connsiteX2" fmla="*/ 8655 w 11852"/>
                <a:gd name="connsiteY2" fmla="*/ 10000 h 10112"/>
                <a:gd name="connsiteX3" fmla="*/ 5829 w 11852"/>
                <a:gd name="connsiteY3" fmla="*/ 5280 h 10112"/>
                <a:gd name="connsiteX4" fmla="*/ 5829 w 11852"/>
                <a:gd name="connsiteY4" fmla="*/ 3892 h 10112"/>
                <a:gd name="connsiteX5" fmla="*/ 12 w 11852"/>
                <a:gd name="connsiteY5" fmla="*/ 2968 h 10112"/>
                <a:gd name="connsiteX6" fmla="*/ 2603 w 11852"/>
                <a:gd name="connsiteY6" fmla="*/ 0 h 10112"/>
                <a:gd name="connsiteX0" fmla="*/ 10306 w 11893"/>
                <a:gd name="connsiteY0" fmla="*/ 3698 h 10011"/>
                <a:gd name="connsiteX1" fmla="*/ 11870 w 11893"/>
                <a:gd name="connsiteY1" fmla="*/ 6554 h 10011"/>
                <a:gd name="connsiteX2" fmla="*/ 8655 w 11893"/>
                <a:gd name="connsiteY2" fmla="*/ 10000 h 10011"/>
                <a:gd name="connsiteX3" fmla="*/ 5829 w 11893"/>
                <a:gd name="connsiteY3" fmla="*/ 5280 h 10011"/>
                <a:gd name="connsiteX4" fmla="*/ 5829 w 11893"/>
                <a:gd name="connsiteY4" fmla="*/ 3892 h 10011"/>
                <a:gd name="connsiteX5" fmla="*/ 12 w 11893"/>
                <a:gd name="connsiteY5" fmla="*/ 2968 h 10011"/>
                <a:gd name="connsiteX6" fmla="*/ 2603 w 11893"/>
                <a:gd name="connsiteY6" fmla="*/ 0 h 10011"/>
                <a:gd name="connsiteX0" fmla="*/ 10306 w 11893"/>
                <a:gd name="connsiteY0" fmla="*/ 3698 h 10008"/>
                <a:gd name="connsiteX1" fmla="*/ 11870 w 11893"/>
                <a:gd name="connsiteY1" fmla="*/ 6554 h 10008"/>
                <a:gd name="connsiteX2" fmla="*/ 8655 w 11893"/>
                <a:gd name="connsiteY2" fmla="*/ 10000 h 10008"/>
                <a:gd name="connsiteX3" fmla="*/ 5829 w 11893"/>
                <a:gd name="connsiteY3" fmla="*/ 5280 h 10008"/>
                <a:gd name="connsiteX4" fmla="*/ 5829 w 11893"/>
                <a:gd name="connsiteY4" fmla="*/ 3892 h 10008"/>
                <a:gd name="connsiteX5" fmla="*/ 12 w 11893"/>
                <a:gd name="connsiteY5" fmla="*/ 2968 h 10008"/>
                <a:gd name="connsiteX6" fmla="*/ 2603 w 11893"/>
                <a:gd name="connsiteY6" fmla="*/ 0 h 10008"/>
                <a:gd name="connsiteX0" fmla="*/ 10306 w 11604"/>
                <a:gd name="connsiteY0" fmla="*/ 3698 h 10019"/>
                <a:gd name="connsiteX1" fmla="*/ 11573 w 11604"/>
                <a:gd name="connsiteY1" fmla="*/ 7116 h 10019"/>
                <a:gd name="connsiteX2" fmla="*/ 8655 w 11604"/>
                <a:gd name="connsiteY2" fmla="*/ 10000 h 10019"/>
                <a:gd name="connsiteX3" fmla="*/ 5829 w 11604"/>
                <a:gd name="connsiteY3" fmla="*/ 5280 h 10019"/>
                <a:gd name="connsiteX4" fmla="*/ 5829 w 11604"/>
                <a:gd name="connsiteY4" fmla="*/ 3892 h 10019"/>
                <a:gd name="connsiteX5" fmla="*/ 12 w 11604"/>
                <a:gd name="connsiteY5" fmla="*/ 2968 h 10019"/>
                <a:gd name="connsiteX6" fmla="*/ 2603 w 11604"/>
                <a:gd name="connsiteY6" fmla="*/ 0 h 10019"/>
                <a:gd name="connsiteX0" fmla="*/ 10306 w 12171"/>
                <a:gd name="connsiteY0" fmla="*/ 3698 h 10019"/>
                <a:gd name="connsiteX1" fmla="*/ 11573 w 12171"/>
                <a:gd name="connsiteY1" fmla="*/ 7116 h 10019"/>
                <a:gd name="connsiteX2" fmla="*/ 8655 w 12171"/>
                <a:gd name="connsiteY2" fmla="*/ 10000 h 10019"/>
                <a:gd name="connsiteX3" fmla="*/ 5829 w 12171"/>
                <a:gd name="connsiteY3" fmla="*/ 5280 h 10019"/>
                <a:gd name="connsiteX4" fmla="*/ 5829 w 12171"/>
                <a:gd name="connsiteY4" fmla="*/ 3892 h 10019"/>
                <a:gd name="connsiteX5" fmla="*/ 12 w 12171"/>
                <a:gd name="connsiteY5" fmla="*/ 2968 h 10019"/>
                <a:gd name="connsiteX6" fmla="*/ 2603 w 12171"/>
                <a:gd name="connsiteY6" fmla="*/ 0 h 10019"/>
                <a:gd name="connsiteX0" fmla="*/ 10348 w 12178"/>
                <a:gd name="connsiteY0" fmla="*/ 3830 h 10019"/>
                <a:gd name="connsiteX1" fmla="*/ 11573 w 12178"/>
                <a:gd name="connsiteY1" fmla="*/ 7116 h 10019"/>
                <a:gd name="connsiteX2" fmla="*/ 8655 w 12178"/>
                <a:gd name="connsiteY2" fmla="*/ 10000 h 10019"/>
                <a:gd name="connsiteX3" fmla="*/ 5829 w 12178"/>
                <a:gd name="connsiteY3" fmla="*/ 5280 h 10019"/>
                <a:gd name="connsiteX4" fmla="*/ 5829 w 12178"/>
                <a:gd name="connsiteY4" fmla="*/ 3892 h 10019"/>
                <a:gd name="connsiteX5" fmla="*/ 12 w 12178"/>
                <a:gd name="connsiteY5" fmla="*/ 2968 h 10019"/>
                <a:gd name="connsiteX6" fmla="*/ 2603 w 12178"/>
                <a:gd name="connsiteY6" fmla="*/ 0 h 10019"/>
                <a:gd name="connsiteX0" fmla="*/ 10772 w 12263"/>
                <a:gd name="connsiteY0" fmla="*/ 3301 h 10019"/>
                <a:gd name="connsiteX1" fmla="*/ 11573 w 12263"/>
                <a:gd name="connsiteY1" fmla="*/ 7116 h 10019"/>
                <a:gd name="connsiteX2" fmla="*/ 8655 w 12263"/>
                <a:gd name="connsiteY2" fmla="*/ 10000 h 10019"/>
                <a:gd name="connsiteX3" fmla="*/ 5829 w 12263"/>
                <a:gd name="connsiteY3" fmla="*/ 5280 h 10019"/>
                <a:gd name="connsiteX4" fmla="*/ 5829 w 12263"/>
                <a:gd name="connsiteY4" fmla="*/ 3892 h 10019"/>
                <a:gd name="connsiteX5" fmla="*/ 12 w 12263"/>
                <a:gd name="connsiteY5" fmla="*/ 2968 h 10019"/>
                <a:gd name="connsiteX6" fmla="*/ 2603 w 12263"/>
                <a:gd name="connsiteY6" fmla="*/ 0 h 10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263" h="10019">
                  <a:moveTo>
                    <a:pt x="10772" y="3301"/>
                  </a:moveTo>
                  <a:cubicBezTo>
                    <a:pt x="11528" y="3644"/>
                    <a:pt x="13206" y="5718"/>
                    <a:pt x="11573" y="7116"/>
                  </a:cubicBezTo>
                  <a:cubicBezTo>
                    <a:pt x="10492" y="6993"/>
                    <a:pt x="9612" y="10306"/>
                    <a:pt x="8655" y="10000"/>
                  </a:cubicBezTo>
                  <a:cubicBezTo>
                    <a:pt x="7698" y="9694"/>
                    <a:pt x="7892" y="5321"/>
                    <a:pt x="5829" y="5280"/>
                  </a:cubicBezTo>
                  <a:lnTo>
                    <a:pt x="5829" y="3892"/>
                  </a:lnTo>
                  <a:cubicBezTo>
                    <a:pt x="5829" y="3892"/>
                    <a:pt x="232" y="5235"/>
                    <a:pt x="12" y="2968"/>
                  </a:cubicBezTo>
                  <a:cubicBezTo>
                    <a:pt x="-204" y="701"/>
                    <a:pt x="2603" y="0"/>
                    <a:pt x="2603" y="0"/>
                  </a:cubicBezTo>
                </a:path>
              </a:pathLst>
            </a:custGeom>
            <a:solidFill>
              <a:srgbClr val="6B24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7667028" y="267494"/>
              <a:ext cx="1836170" cy="1297098"/>
            </a:xfrm>
            <a:custGeom>
              <a:avLst/>
              <a:gdLst>
                <a:gd name="T0" fmla="*/ 71 w 1727"/>
                <a:gd name="T1" fmla="*/ 0 h 1221"/>
                <a:gd name="T2" fmla="*/ 587 w 1727"/>
                <a:gd name="T3" fmla="*/ 240 h 1221"/>
                <a:gd name="T4" fmla="*/ 1703 w 1727"/>
                <a:gd name="T5" fmla="*/ 1221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27" h="1221">
                  <a:moveTo>
                    <a:pt x="71" y="0"/>
                  </a:moveTo>
                  <a:cubicBezTo>
                    <a:pt x="71" y="0"/>
                    <a:pt x="0" y="252"/>
                    <a:pt x="587" y="240"/>
                  </a:cubicBezTo>
                  <a:cubicBezTo>
                    <a:pt x="1174" y="228"/>
                    <a:pt x="1727" y="989"/>
                    <a:pt x="1703" y="1221"/>
                  </a:cubicBezTo>
                </a:path>
              </a:pathLst>
            </a:custGeom>
            <a:solidFill>
              <a:srgbClr val="6B24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144177" y="1178029"/>
              <a:ext cx="1994721" cy="1553799"/>
            </a:xfrm>
            <a:custGeom>
              <a:avLst/>
              <a:gdLst>
                <a:gd name="T0" fmla="*/ 1605 w 1877"/>
                <a:gd name="T1" fmla="*/ 155 h 1461"/>
                <a:gd name="T2" fmla="*/ 1189 w 1877"/>
                <a:gd name="T3" fmla="*/ 111 h 1461"/>
                <a:gd name="T4" fmla="*/ 0 w 1877"/>
                <a:gd name="T5" fmla="*/ 223 h 1461"/>
                <a:gd name="T6" fmla="*/ 1237 w 1877"/>
                <a:gd name="T7" fmla="*/ 276 h 1461"/>
                <a:gd name="T8" fmla="*/ 1237 w 1877"/>
                <a:gd name="T9" fmla="*/ 680 h 1461"/>
                <a:gd name="T10" fmla="*/ 1758 w 1877"/>
                <a:gd name="T11" fmla="*/ 1461 h 1461"/>
                <a:gd name="T12" fmla="*/ 1605 w 1877"/>
                <a:gd name="T13" fmla="*/ 155 h 14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77" h="1461">
                  <a:moveTo>
                    <a:pt x="1605" y="155"/>
                  </a:moveTo>
                  <a:cubicBezTo>
                    <a:pt x="1333" y="0"/>
                    <a:pt x="1189" y="111"/>
                    <a:pt x="1189" y="111"/>
                  </a:cubicBezTo>
                  <a:cubicBezTo>
                    <a:pt x="469" y="543"/>
                    <a:pt x="0" y="223"/>
                    <a:pt x="0" y="223"/>
                  </a:cubicBezTo>
                  <a:cubicBezTo>
                    <a:pt x="291" y="567"/>
                    <a:pt x="1237" y="276"/>
                    <a:pt x="1237" y="276"/>
                  </a:cubicBezTo>
                  <a:cubicBezTo>
                    <a:pt x="1237" y="680"/>
                    <a:pt x="1237" y="680"/>
                    <a:pt x="1237" y="680"/>
                  </a:cubicBezTo>
                  <a:cubicBezTo>
                    <a:pt x="1492" y="686"/>
                    <a:pt x="1659" y="1092"/>
                    <a:pt x="1758" y="1461"/>
                  </a:cubicBezTo>
                  <a:cubicBezTo>
                    <a:pt x="1758" y="1458"/>
                    <a:pt x="1877" y="311"/>
                    <a:pt x="1605" y="155"/>
                  </a:cubicBezTo>
                  <a:close/>
                </a:path>
              </a:pathLst>
            </a:custGeom>
            <a:solidFill>
              <a:srgbClr val="561A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6948264" y="602716"/>
              <a:ext cx="463573" cy="789735"/>
            </a:xfrm>
            <a:custGeom>
              <a:avLst/>
              <a:gdLst>
                <a:gd name="T0" fmla="*/ 436 w 436"/>
                <a:gd name="T1" fmla="*/ 0 h 743"/>
                <a:gd name="T2" fmla="*/ 393 w 436"/>
                <a:gd name="T3" fmla="*/ 743 h 743"/>
                <a:gd name="T4" fmla="*/ 436 w 436"/>
                <a:gd name="T5" fmla="*/ 0 h 7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6" h="743">
                  <a:moveTo>
                    <a:pt x="436" y="0"/>
                  </a:moveTo>
                  <a:cubicBezTo>
                    <a:pt x="436" y="0"/>
                    <a:pt x="83" y="533"/>
                    <a:pt x="393" y="743"/>
                  </a:cubicBezTo>
                  <a:cubicBezTo>
                    <a:pt x="393" y="743"/>
                    <a:pt x="0" y="547"/>
                    <a:pt x="436" y="0"/>
                  </a:cubicBezTo>
                  <a:close/>
                </a:path>
              </a:pathLst>
            </a:custGeom>
            <a:solidFill>
              <a:srgbClr val="BC6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7230635" y="915287"/>
              <a:ext cx="395622" cy="516423"/>
            </a:xfrm>
            <a:custGeom>
              <a:avLst/>
              <a:gdLst>
                <a:gd name="T0" fmla="*/ 110 w 372"/>
                <a:gd name="T1" fmla="*/ 0 h 486"/>
                <a:gd name="T2" fmla="*/ 372 w 372"/>
                <a:gd name="T3" fmla="*/ 486 h 486"/>
                <a:gd name="T4" fmla="*/ 110 w 372"/>
                <a:gd name="T5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2" h="486">
                  <a:moveTo>
                    <a:pt x="110" y="0"/>
                  </a:moveTo>
                  <a:cubicBezTo>
                    <a:pt x="110" y="0"/>
                    <a:pt x="0" y="429"/>
                    <a:pt x="372" y="486"/>
                  </a:cubicBezTo>
                  <a:cubicBezTo>
                    <a:pt x="372" y="486"/>
                    <a:pt x="79" y="455"/>
                    <a:pt x="110" y="0"/>
                  </a:cubicBezTo>
                  <a:close/>
                </a:path>
              </a:pathLst>
            </a:custGeom>
            <a:solidFill>
              <a:srgbClr val="BC6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7281975" y="652546"/>
              <a:ext cx="276332" cy="501323"/>
            </a:xfrm>
            <a:custGeom>
              <a:avLst/>
              <a:gdLst>
                <a:gd name="T0" fmla="*/ 260 w 260"/>
                <a:gd name="T1" fmla="*/ 0 h 472"/>
                <a:gd name="T2" fmla="*/ 260 w 260"/>
                <a:gd name="T3" fmla="*/ 472 h 472"/>
                <a:gd name="T4" fmla="*/ 260 w 260"/>
                <a:gd name="T5" fmla="*/ 0 h 4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0" h="472">
                  <a:moveTo>
                    <a:pt x="260" y="0"/>
                  </a:moveTo>
                  <a:cubicBezTo>
                    <a:pt x="260" y="0"/>
                    <a:pt x="84" y="283"/>
                    <a:pt x="260" y="472"/>
                  </a:cubicBezTo>
                  <a:cubicBezTo>
                    <a:pt x="260" y="472"/>
                    <a:pt x="0" y="314"/>
                    <a:pt x="260" y="0"/>
                  </a:cubicBezTo>
                  <a:close/>
                </a:path>
              </a:pathLst>
            </a:custGeom>
            <a:solidFill>
              <a:srgbClr val="BC62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217" name="组合 6216"/>
          <p:cNvGrpSpPr/>
          <p:nvPr/>
        </p:nvGrpSpPr>
        <p:grpSpPr>
          <a:xfrm>
            <a:off x="2485868" y="2208657"/>
            <a:ext cx="2317638" cy="2062504"/>
            <a:chOff x="3071730" y="1417829"/>
            <a:chExt cx="4289505" cy="3817303"/>
          </a:xfrm>
        </p:grpSpPr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928611" y="2616776"/>
              <a:ext cx="2432624" cy="1644400"/>
            </a:xfrm>
            <a:custGeom>
              <a:avLst/>
              <a:gdLst>
                <a:gd name="T0" fmla="*/ 380 w 2288"/>
                <a:gd name="T1" fmla="*/ 1534 h 1547"/>
                <a:gd name="T2" fmla="*/ 1218 w 2288"/>
                <a:gd name="T3" fmla="*/ 1198 h 1547"/>
                <a:gd name="T4" fmla="*/ 1935 w 2288"/>
                <a:gd name="T5" fmla="*/ 1297 h 1547"/>
                <a:gd name="T6" fmla="*/ 1990 w 2288"/>
                <a:gd name="T7" fmla="*/ 1139 h 1547"/>
                <a:gd name="T8" fmla="*/ 1781 w 2288"/>
                <a:gd name="T9" fmla="*/ 1078 h 1547"/>
                <a:gd name="T10" fmla="*/ 1585 w 2288"/>
                <a:gd name="T11" fmla="*/ 1036 h 1547"/>
                <a:gd name="T12" fmla="*/ 1803 w 2288"/>
                <a:gd name="T13" fmla="*/ 886 h 1547"/>
                <a:gd name="T14" fmla="*/ 1725 w 2288"/>
                <a:gd name="T15" fmla="*/ 952 h 1547"/>
                <a:gd name="T16" fmla="*/ 1728 w 2288"/>
                <a:gd name="T17" fmla="*/ 1028 h 1547"/>
                <a:gd name="T18" fmla="*/ 2038 w 2288"/>
                <a:gd name="T19" fmla="*/ 904 h 1547"/>
                <a:gd name="T20" fmla="*/ 1956 w 2288"/>
                <a:gd name="T21" fmla="*/ 331 h 1547"/>
                <a:gd name="T22" fmla="*/ 1669 w 2288"/>
                <a:gd name="T23" fmla="*/ 164 h 1547"/>
                <a:gd name="T24" fmla="*/ 1364 w 2288"/>
                <a:gd name="T25" fmla="*/ 161 h 1547"/>
                <a:gd name="T26" fmla="*/ 1136 w 2288"/>
                <a:gd name="T27" fmla="*/ 177 h 1547"/>
                <a:gd name="T28" fmla="*/ 941 w 2288"/>
                <a:gd name="T29" fmla="*/ 631 h 1547"/>
                <a:gd name="T30" fmla="*/ 0 w 2288"/>
                <a:gd name="T31" fmla="*/ 976 h 1547"/>
                <a:gd name="T32" fmla="*/ 380 w 2288"/>
                <a:gd name="T33" fmla="*/ 1534 h 1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8" h="1547">
                  <a:moveTo>
                    <a:pt x="380" y="1534"/>
                  </a:moveTo>
                  <a:cubicBezTo>
                    <a:pt x="380" y="1534"/>
                    <a:pt x="800" y="1251"/>
                    <a:pt x="1218" y="1198"/>
                  </a:cubicBezTo>
                  <a:cubicBezTo>
                    <a:pt x="1218" y="1198"/>
                    <a:pt x="1447" y="1547"/>
                    <a:pt x="1935" y="1297"/>
                  </a:cubicBezTo>
                  <a:cubicBezTo>
                    <a:pt x="1935" y="1297"/>
                    <a:pt x="2036" y="1238"/>
                    <a:pt x="1990" y="1139"/>
                  </a:cubicBezTo>
                  <a:cubicBezTo>
                    <a:pt x="1990" y="1139"/>
                    <a:pt x="1962" y="1017"/>
                    <a:pt x="1781" y="1078"/>
                  </a:cubicBezTo>
                  <a:cubicBezTo>
                    <a:pt x="1781" y="1078"/>
                    <a:pt x="1631" y="1132"/>
                    <a:pt x="1585" y="1036"/>
                  </a:cubicBezTo>
                  <a:cubicBezTo>
                    <a:pt x="1585" y="1036"/>
                    <a:pt x="1789" y="777"/>
                    <a:pt x="1803" y="886"/>
                  </a:cubicBezTo>
                  <a:cubicBezTo>
                    <a:pt x="1803" y="886"/>
                    <a:pt x="1791" y="934"/>
                    <a:pt x="1725" y="952"/>
                  </a:cubicBezTo>
                  <a:cubicBezTo>
                    <a:pt x="1725" y="952"/>
                    <a:pt x="1641" y="987"/>
                    <a:pt x="1728" y="1028"/>
                  </a:cubicBezTo>
                  <a:cubicBezTo>
                    <a:pt x="1814" y="1069"/>
                    <a:pt x="1902" y="1085"/>
                    <a:pt x="2038" y="904"/>
                  </a:cubicBezTo>
                  <a:cubicBezTo>
                    <a:pt x="2174" y="724"/>
                    <a:pt x="2288" y="208"/>
                    <a:pt x="1956" y="331"/>
                  </a:cubicBezTo>
                  <a:cubicBezTo>
                    <a:pt x="1956" y="331"/>
                    <a:pt x="1933" y="60"/>
                    <a:pt x="1669" y="164"/>
                  </a:cubicBezTo>
                  <a:cubicBezTo>
                    <a:pt x="1669" y="164"/>
                    <a:pt x="1503" y="0"/>
                    <a:pt x="1364" y="161"/>
                  </a:cubicBezTo>
                  <a:cubicBezTo>
                    <a:pt x="1364" y="161"/>
                    <a:pt x="1245" y="60"/>
                    <a:pt x="1136" y="177"/>
                  </a:cubicBezTo>
                  <a:cubicBezTo>
                    <a:pt x="1044" y="276"/>
                    <a:pt x="941" y="631"/>
                    <a:pt x="941" y="631"/>
                  </a:cubicBezTo>
                  <a:cubicBezTo>
                    <a:pt x="941" y="631"/>
                    <a:pt x="207" y="857"/>
                    <a:pt x="0" y="976"/>
                  </a:cubicBezTo>
                  <a:cubicBezTo>
                    <a:pt x="380" y="1534"/>
                    <a:pt x="380" y="1534"/>
                    <a:pt x="380" y="1534"/>
                  </a:cubicBezTo>
                </a:path>
              </a:pathLst>
            </a:custGeom>
            <a:solidFill>
              <a:srgbClr val="FFBE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39077" y="3741731"/>
              <a:ext cx="1712349" cy="519443"/>
            </a:xfrm>
            <a:custGeom>
              <a:avLst/>
              <a:gdLst>
                <a:gd name="T0" fmla="*/ 1556 w 1611"/>
                <a:gd name="T1" fmla="*/ 60 h 489"/>
                <a:gd name="T2" fmla="*/ 1342 w 1611"/>
                <a:gd name="T3" fmla="*/ 251 h 489"/>
                <a:gd name="T4" fmla="*/ 903 w 1611"/>
                <a:gd name="T5" fmla="*/ 76 h 489"/>
                <a:gd name="T6" fmla="*/ 767 w 1611"/>
                <a:gd name="T7" fmla="*/ 15 h 489"/>
                <a:gd name="T8" fmla="*/ 291 w 1611"/>
                <a:gd name="T9" fmla="*/ 149 h 489"/>
                <a:gd name="T10" fmla="*/ 6 w 1611"/>
                <a:gd name="T11" fmla="*/ 444 h 489"/>
                <a:gd name="T12" fmla="*/ 793 w 1611"/>
                <a:gd name="T13" fmla="*/ 140 h 489"/>
                <a:gd name="T14" fmla="*/ 1510 w 1611"/>
                <a:gd name="T15" fmla="*/ 239 h 489"/>
                <a:gd name="T16" fmla="*/ 1565 w 1611"/>
                <a:gd name="T17" fmla="*/ 81 h 489"/>
                <a:gd name="T18" fmla="*/ 1556 w 1611"/>
                <a:gd name="T19" fmla="*/ 60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11" h="489">
                  <a:moveTo>
                    <a:pt x="1556" y="60"/>
                  </a:moveTo>
                  <a:cubicBezTo>
                    <a:pt x="1563" y="74"/>
                    <a:pt x="1601" y="173"/>
                    <a:pt x="1342" y="251"/>
                  </a:cubicBezTo>
                  <a:cubicBezTo>
                    <a:pt x="1061" y="334"/>
                    <a:pt x="962" y="152"/>
                    <a:pt x="903" y="76"/>
                  </a:cubicBezTo>
                  <a:cubicBezTo>
                    <a:pt x="843" y="0"/>
                    <a:pt x="767" y="15"/>
                    <a:pt x="767" y="15"/>
                  </a:cubicBezTo>
                  <a:cubicBezTo>
                    <a:pt x="559" y="13"/>
                    <a:pt x="291" y="149"/>
                    <a:pt x="291" y="149"/>
                  </a:cubicBezTo>
                  <a:cubicBezTo>
                    <a:pt x="59" y="233"/>
                    <a:pt x="0" y="345"/>
                    <a:pt x="6" y="444"/>
                  </a:cubicBezTo>
                  <a:cubicBezTo>
                    <a:pt x="129" y="369"/>
                    <a:pt x="461" y="182"/>
                    <a:pt x="793" y="140"/>
                  </a:cubicBezTo>
                  <a:cubicBezTo>
                    <a:pt x="793" y="140"/>
                    <a:pt x="1022" y="489"/>
                    <a:pt x="1510" y="239"/>
                  </a:cubicBezTo>
                  <a:cubicBezTo>
                    <a:pt x="1510" y="239"/>
                    <a:pt x="1611" y="180"/>
                    <a:pt x="1565" y="81"/>
                  </a:cubicBezTo>
                  <a:cubicBezTo>
                    <a:pt x="1565" y="81"/>
                    <a:pt x="1563" y="72"/>
                    <a:pt x="1556" y="60"/>
                  </a:cubicBezTo>
                  <a:close/>
                </a:path>
              </a:pathLst>
            </a:custGeom>
            <a:solidFill>
              <a:srgbClr val="F4A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221296" y="3335540"/>
              <a:ext cx="499813" cy="860705"/>
            </a:xfrm>
            <a:custGeom>
              <a:avLst/>
              <a:gdLst>
                <a:gd name="T0" fmla="*/ 0 w 470"/>
                <a:gd name="T1" fmla="*/ 64 h 810"/>
                <a:gd name="T2" fmla="*/ 155 w 470"/>
                <a:gd name="T3" fmla="*/ 0 h 810"/>
                <a:gd name="T4" fmla="*/ 452 w 470"/>
                <a:gd name="T5" fmla="*/ 786 h 810"/>
                <a:gd name="T6" fmla="*/ 292 w 470"/>
                <a:gd name="T7" fmla="*/ 810 h 810"/>
                <a:gd name="T8" fmla="*/ 0 w 470"/>
                <a:gd name="T9" fmla="*/ 64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0" h="810">
                  <a:moveTo>
                    <a:pt x="0" y="64"/>
                  </a:moveTo>
                  <a:cubicBezTo>
                    <a:pt x="155" y="0"/>
                    <a:pt x="155" y="0"/>
                    <a:pt x="155" y="0"/>
                  </a:cubicBezTo>
                  <a:cubicBezTo>
                    <a:pt x="155" y="0"/>
                    <a:pt x="470" y="378"/>
                    <a:pt x="452" y="786"/>
                  </a:cubicBezTo>
                  <a:cubicBezTo>
                    <a:pt x="292" y="810"/>
                    <a:pt x="292" y="810"/>
                    <a:pt x="292" y="810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404007" y="3771932"/>
              <a:ext cx="303512" cy="424313"/>
            </a:xfrm>
            <a:custGeom>
              <a:avLst/>
              <a:gdLst>
                <a:gd name="T0" fmla="*/ 120 w 286"/>
                <a:gd name="T1" fmla="*/ 399 h 399"/>
                <a:gd name="T2" fmla="*/ 280 w 286"/>
                <a:gd name="T3" fmla="*/ 375 h 399"/>
                <a:gd name="T4" fmla="*/ 215 w 286"/>
                <a:gd name="T5" fmla="*/ 0 h 399"/>
                <a:gd name="T6" fmla="*/ 0 w 286"/>
                <a:gd name="T7" fmla="*/ 92 h 399"/>
                <a:gd name="T8" fmla="*/ 120 w 286"/>
                <a:gd name="T9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6" h="399">
                  <a:moveTo>
                    <a:pt x="120" y="399"/>
                  </a:moveTo>
                  <a:cubicBezTo>
                    <a:pt x="280" y="375"/>
                    <a:pt x="280" y="375"/>
                    <a:pt x="280" y="375"/>
                  </a:cubicBezTo>
                  <a:cubicBezTo>
                    <a:pt x="286" y="244"/>
                    <a:pt x="257" y="114"/>
                    <a:pt x="215" y="0"/>
                  </a:cubicBezTo>
                  <a:cubicBezTo>
                    <a:pt x="0" y="92"/>
                    <a:pt x="0" y="92"/>
                    <a:pt x="0" y="92"/>
                  </a:cubicBezTo>
                  <a:lnTo>
                    <a:pt x="120" y="399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0"/>
            <p:cNvSpPr>
              <a:spLocks/>
            </p:cNvSpPr>
            <p:nvPr/>
          </p:nvSpPr>
          <p:spPr bwMode="auto">
            <a:xfrm>
              <a:off x="3071730" y="3337049"/>
              <a:ext cx="2518056" cy="1887831"/>
            </a:xfrm>
            <a:custGeom>
              <a:avLst/>
              <a:gdLst>
                <a:gd name="T0" fmla="*/ 0 w 1791"/>
                <a:gd name="T1" fmla="*/ 1138 h 1786"/>
                <a:gd name="T2" fmla="*/ 1399 w 1791"/>
                <a:gd name="T3" fmla="*/ 0 h 1786"/>
                <a:gd name="T4" fmla="*/ 1791 w 1791"/>
                <a:gd name="T5" fmla="*/ 929 h 1786"/>
                <a:gd name="T6" fmla="*/ 711 w 1791"/>
                <a:gd name="T7" fmla="*/ 1786 h 1786"/>
                <a:gd name="T8" fmla="*/ 0 w 1791"/>
                <a:gd name="T9" fmla="*/ 1138 h 1786"/>
                <a:gd name="connsiteX0" fmla="*/ 1558 w 11558"/>
                <a:gd name="connsiteY0" fmla="*/ 6372 h 10000"/>
                <a:gd name="connsiteX1" fmla="*/ 9369 w 11558"/>
                <a:gd name="connsiteY1" fmla="*/ 0 h 10000"/>
                <a:gd name="connsiteX2" fmla="*/ 11558 w 11558"/>
                <a:gd name="connsiteY2" fmla="*/ 5202 h 10000"/>
                <a:gd name="connsiteX3" fmla="*/ 5528 w 11558"/>
                <a:gd name="connsiteY3" fmla="*/ 10000 h 10000"/>
                <a:gd name="connsiteX4" fmla="*/ 0 w 11558"/>
                <a:gd name="connsiteY4" fmla="*/ 8259 h 10000"/>
                <a:gd name="connsiteX0" fmla="*/ 0 w 13224"/>
                <a:gd name="connsiteY0" fmla="*/ 10236 h 10236"/>
                <a:gd name="connsiteX1" fmla="*/ 11035 w 13224"/>
                <a:gd name="connsiteY1" fmla="*/ 144 h 10236"/>
                <a:gd name="connsiteX2" fmla="*/ 13224 w 13224"/>
                <a:gd name="connsiteY2" fmla="*/ 5346 h 10236"/>
                <a:gd name="connsiteX3" fmla="*/ 7194 w 13224"/>
                <a:gd name="connsiteY3" fmla="*/ 10144 h 10236"/>
                <a:gd name="connsiteX4" fmla="*/ 1666 w 13224"/>
                <a:gd name="connsiteY4" fmla="*/ 8403 h 10236"/>
                <a:gd name="connsiteX0" fmla="*/ 0 w 13224"/>
                <a:gd name="connsiteY0" fmla="*/ 10236 h 10236"/>
                <a:gd name="connsiteX1" fmla="*/ 11035 w 13224"/>
                <a:gd name="connsiteY1" fmla="*/ 144 h 10236"/>
                <a:gd name="connsiteX2" fmla="*/ 13224 w 13224"/>
                <a:gd name="connsiteY2" fmla="*/ 5346 h 10236"/>
                <a:gd name="connsiteX3" fmla="*/ 7194 w 13224"/>
                <a:gd name="connsiteY3" fmla="*/ 10144 h 10236"/>
                <a:gd name="connsiteX4" fmla="*/ 2418 w 13224"/>
                <a:gd name="connsiteY4" fmla="*/ 9589 h 10236"/>
                <a:gd name="connsiteX0" fmla="*/ 0 w 13224"/>
                <a:gd name="connsiteY0" fmla="*/ 10236 h 10236"/>
                <a:gd name="connsiteX1" fmla="*/ 11035 w 13224"/>
                <a:gd name="connsiteY1" fmla="*/ 144 h 10236"/>
                <a:gd name="connsiteX2" fmla="*/ 13224 w 13224"/>
                <a:gd name="connsiteY2" fmla="*/ 5346 h 10236"/>
                <a:gd name="connsiteX3" fmla="*/ 7194 w 13224"/>
                <a:gd name="connsiteY3" fmla="*/ 10144 h 10236"/>
                <a:gd name="connsiteX0" fmla="*/ 0 w 13224"/>
                <a:gd name="connsiteY0" fmla="*/ 10256 h 10256"/>
                <a:gd name="connsiteX1" fmla="*/ 11035 w 13224"/>
                <a:gd name="connsiteY1" fmla="*/ 164 h 10256"/>
                <a:gd name="connsiteX2" fmla="*/ 13224 w 13224"/>
                <a:gd name="connsiteY2" fmla="*/ 5366 h 10256"/>
                <a:gd name="connsiteX3" fmla="*/ 7194 w 13224"/>
                <a:gd name="connsiteY3" fmla="*/ 10164 h 10256"/>
                <a:gd name="connsiteX0" fmla="*/ 0 w 13224"/>
                <a:gd name="connsiteY0" fmla="*/ 10241 h 10241"/>
                <a:gd name="connsiteX1" fmla="*/ 11035 w 13224"/>
                <a:gd name="connsiteY1" fmla="*/ 149 h 10241"/>
                <a:gd name="connsiteX2" fmla="*/ 13224 w 13224"/>
                <a:gd name="connsiteY2" fmla="*/ 5351 h 10241"/>
                <a:gd name="connsiteX3" fmla="*/ 7194 w 13224"/>
                <a:gd name="connsiteY3" fmla="*/ 10149 h 10241"/>
                <a:gd name="connsiteX0" fmla="*/ 0 w 13224"/>
                <a:gd name="connsiteY0" fmla="*/ 10241 h 10241"/>
                <a:gd name="connsiteX1" fmla="*/ 11035 w 13224"/>
                <a:gd name="connsiteY1" fmla="*/ 149 h 10241"/>
                <a:gd name="connsiteX2" fmla="*/ 13224 w 13224"/>
                <a:gd name="connsiteY2" fmla="*/ 5351 h 10241"/>
                <a:gd name="connsiteX3" fmla="*/ 7194 w 13224"/>
                <a:gd name="connsiteY3" fmla="*/ 10149 h 10241"/>
                <a:gd name="connsiteX0" fmla="*/ 0 w 13224"/>
                <a:gd name="connsiteY0" fmla="*/ 10092 h 10092"/>
                <a:gd name="connsiteX1" fmla="*/ 11035 w 13224"/>
                <a:gd name="connsiteY1" fmla="*/ 0 h 10092"/>
                <a:gd name="connsiteX2" fmla="*/ 13224 w 13224"/>
                <a:gd name="connsiteY2" fmla="*/ 5202 h 10092"/>
                <a:gd name="connsiteX3" fmla="*/ 7194 w 13224"/>
                <a:gd name="connsiteY3" fmla="*/ 10000 h 10092"/>
                <a:gd name="connsiteX0" fmla="*/ 0 w 13224"/>
                <a:gd name="connsiteY0" fmla="*/ 10092 h 10092"/>
                <a:gd name="connsiteX1" fmla="*/ 11035 w 13224"/>
                <a:gd name="connsiteY1" fmla="*/ 0 h 10092"/>
                <a:gd name="connsiteX2" fmla="*/ 13224 w 13224"/>
                <a:gd name="connsiteY2" fmla="*/ 5202 h 10092"/>
                <a:gd name="connsiteX3" fmla="*/ 7194 w 13224"/>
                <a:gd name="connsiteY3" fmla="*/ 10000 h 10092"/>
                <a:gd name="connsiteX0" fmla="*/ 0 w 13224"/>
                <a:gd name="connsiteY0" fmla="*/ 9930 h 10000"/>
                <a:gd name="connsiteX1" fmla="*/ 11035 w 13224"/>
                <a:gd name="connsiteY1" fmla="*/ 0 h 10000"/>
                <a:gd name="connsiteX2" fmla="*/ 13224 w 13224"/>
                <a:gd name="connsiteY2" fmla="*/ 5202 h 10000"/>
                <a:gd name="connsiteX3" fmla="*/ 7194 w 13224"/>
                <a:gd name="connsiteY3" fmla="*/ 10000 h 10000"/>
                <a:gd name="connsiteX0" fmla="*/ 0 w 13224"/>
                <a:gd name="connsiteY0" fmla="*/ 9930 h 10000"/>
                <a:gd name="connsiteX1" fmla="*/ 11035 w 13224"/>
                <a:gd name="connsiteY1" fmla="*/ 0 h 10000"/>
                <a:gd name="connsiteX2" fmla="*/ 13224 w 13224"/>
                <a:gd name="connsiteY2" fmla="*/ 5202 h 10000"/>
                <a:gd name="connsiteX3" fmla="*/ 7194 w 13224"/>
                <a:gd name="connsiteY3" fmla="*/ 10000 h 10000"/>
                <a:gd name="connsiteX0" fmla="*/ 0 w 13224"/>
                <a:gd name="connsiteY0" fmla="*/ 9930 h 10000"/>
                <a:gd name="connsiteX1" fmla="*/ 11035 w 13224"/>
                <a:gd name="connsiteY1" fmla="*/ 0 h 10000"/>
                <a:gd name="connsiteX2" fmla="*/ 13224 w 13224"/>
                <a:gd name="connsiteY2" fmla="*/ 5202 h 10000"/>
                <a:gd name="connsiteX3" fmla="*/ 7194 w 13224"/>
                <a:gd name="connsiteY3" fmla="*/ 10000 h 10000"/>
                <a:gd name="connsiteX0" fmla="*/ 0 w 13343"/>
                <a:gd name="connsiteY0" fmla="*/ 9930 h 9946"/>
                <a:gd name="connsiteX1" fmla="*/ 11035 w 13343"/>
                <a:gd name="connsiteY1" fmla="*/ 0 h 9946"/>
                <a:gd name="connsiteX2" fmla="*/ 13224 w 13343"/>
                <a:gd name="connsiteY2" fmla="*/ 5202 h 9946"/>
                <a:gd name="connsiteX3" fmla="*/ 7570 w 13343"/>
                <a:gd name="connsiteY3" fmla="*/ 9946 h 9946"/>
                <a:gd name="connsiteX0" fmla="*/ 0 w 10000"/>
                <a:gd name="connsiteY0" fmla="*/ 9984 h 10000"/>
                <a:gd name="connsiteX1" fmla="*/ 8270 w 10000"/>
                <a:gd name="connsiteY1" fmla="*/ 0 h 10000"/>
                <a:gd name="connsiteX2" fmla="*/ 9911 w 10000"/>
                <a:gd name="connsiteY2" fmla="*/ 5230 h 10000"/>
                <a:gd name="connsiteX3" fmla="*/ 5673 w 10000"/>
                <a:gd name="connsiteY3" fmla="*/ 10000 h 10000"/>
                <a:gd name="connsiteX0" fmla="*/ 0 w 10000"/>
                <a:gd name="connsiteY0" fmla="*/ 9984 h 10000"/>
                <a:gd name="connsiteX1" fmla="*/ 8270 w 10000"/>
                <a:gd name="connsiteY1" fmla="*/ 0 h 10000"/>
                <a:gd name="connsiteX2" fmla="*/ 9911 w 10000"/>
                <a:gd name="connsiteY2" fmla="*/ 5230 h 10000"/>
                <a:gd name="connsiteX3" fmla="*/ 5673 w 10000"/>
                <a:gd name="connsiteY3" fmla="*/ 10000 h 10000"/>
                <a:gd name="connsiteX0" fmla="*/ 0 w 9911"/>
                <a:gd name="connsiteY0" fmla="*/ 9984 h 10000"/>
                <a:gd name="connsiteX1" fmla="*/ 8270 w 9911"/>
                <a:gd name="connsiteY1" fmla="*/ 0 h 10000"/>
                <a:gd name="connsiteX2" fmla="*/ 9911 w 9911"/>
                <a:gd name="connsiteY2" fmla="*/ 5230 h 10000"/>
                <a:gd name="connsiteX3" fmla="*/ 5673 w 9911"/>
                <a:gd name="connsiteY3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911" h="10000">
                  <a:moveTo>
                    <a:pt x="0" y="9984"/>
                  </a:moveTo>
                  <a:cubicBezTo>
                    <a:pt x="0" y="9984"/>
                    <a:pt x="5048" y="1633"/>
                    <a:pt x="8270" y="0"/>
                  </a:cubicBezTo>
                  <a:cubicBezTo>
                    <a:pt x="9112" y="1768"/>
                    <a:pt x="9900" y="3671"/>
                    <a:pt x="9911" y="5230"/>
                  </a:cubicBezTo>
                  <a:cubicBezTo>
                    <a:pt x="9438" y="6192"/>
                    <a:pt x="7663" y="6173"/>
                    <a:pt x="5673" y="10000"/>
                  </a:cubicBezTo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1"/>
            <p:cNvSpPr>
              <a:spLocks/>
            </p:cNvSpPr>
            <p:nvPr/>
          </p:nvSpPr>
          <p:spPr bwMode="auto">
            <a:xfrm>
              <a:off x="3912382" y="3995414"/>
              <a:ext cx="1677356" cy="1239718"/>
            </a:xfrm>
            <a:custGeom>
              <a:avLst/>
              <a:gdLst>
                <a:gd name="T0" fmla="*/ 1425 w 1425"/>
                <a:gd name="T1" fmla="*/ 309 h 1166"/>
                <a:gd name="T2" fmla="*/ 1348 w 1425"/>
                <a:gd name="T3" fmla="*/ 0 h 1166"/>
                <a:gd name="T4" fmla="*/ 0 w 1425"/>
                <a:gd name="T5" fmla="*/ 852 h 1166"/>
                <a:gd name="T6" fmla="*/ 345 w 1425"/>
                <a:gd name="T7" fmla="*/ 1166 h 1166"/>
                <a:gd name="T8" fmla="*/ 1425 w 1425"/>
                <a:gd name="T9" fmla="*/ 309 h 1166"/>
                <a:gd name="connsiteX0" fmla="*/ 10532 w 10532"/>
                <a:gd name="connsiteY0" fmla="*/ 2650 h 10263"/>
                <a:gd name="connsiteX1" fmla="*/ 9992 w 10532"/>
                <a:gd name="connsiteY1" fmla="*/ 0 h 10263"/>
                <a:gd name="connsiteX2" fmla="*/ 0 w 10532"/>
                <a:gd name="connsiteY2" fmla="*/ 8500 h 10263"/>
                <a:gd name="connsiteX3" fmla="*/ 2953 w 10532"/>
                <a:gd name="connsiteY3" fmla="*/ 10000 h 10263"/>
                <a:gd name="connsiteX4" fmla="*/ 10532 w 10532"/>
                <a:gd name="connsiteY4" fmla="*/ 2650 h 10263"/>
                <a:gd name="connsiteX0" fmla="*/ 11064 w 11064"/>
                <a:gd name="connsiteY0" fmla="*/ 2650 h 10975"/>
                <a:gd name="connsiteX1" fmla="*/ 10524 w 11064"/>
                <a:gd name="connsiteY1" fmla="*/ 0 h 10975"/>
                <a:gd name="connsiteX2" fmla="*/ 0 w 11064"/>
                <a:gd name="connsiteY2" fmla="*/ 9693 h 10975"/>
                <a:gd name="connsiteX3" fmla="*/ 3485 w 11064"/>
                <a:gd name="connsiteY3" fmla="*/ 10000 h 10975"/>
                <a:gd name="connsiteX4" fmla="*/ 11064 w 11064"/>
                <a:gd name="connsiteY4" fmla="*/ 2650 h 10975"/>
                <a:gd name="connsiteX0" fmla="*/ 11064 w 11064"/>
                <a:gd name="connsiteY0" fmla="*/ 2650 h 10000"/>
                <a:gd name="connsiteX1" fmla="*/ 10524 w 11064"/>
                <a:gd name="connsiteY1" fmla="*/ 0 h 10000"/>
                <a:gd name="connsiteX2" fmla="*/ 0 w 11064"/>
                <a:gd name="connsiteY2" fmla="*/ 9693 h 10000"/>
                <a:gd name="connsiteX3" fmla="*/ 3485 w 11064"/>
                <a:gd name="connsiteY3" fmla="*/ 10000 h 10000"/>
                <a:gd name="connsiteX4" fmla="*/ 11064 w 11064"/>
                <a:gd name="connsiteY4" fmla="*/ 2650 h 10000"/>
                <a:gd name="connsiteX0" fmla="*/ 11064 w 11064"/>
                <a:gd name="connsiteY0" fmla="*/ 2650 h 10000"/>
                <a:gd name="connsiteX1" fmla="*/ 10524 w 11064"/>
                <a:gd name="connsiteY1" fmla="*/ 0 h 10000"/>
                <a:gd name="connsiteX2" fmla="*/ 0 w 11064"/>
                <a:gd name="connsiteY2" fmla="*/ 9693 h 10000"/>
                <a:gd name="connsiteX3" fmla="*/ 3485 w 11064"/>
                <a:gd name="connsiteY3" fmla="*/ 10000 h 10000"/>
                <a:gd name="connsiteX4" fmla="*/ 11064 w 11064"/>
                <a:gd name="connsiteY4" fmla="*/ 265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64" h="10000">
                  <a:moveTo>
                    <a:pt x="11064" y="2650"/>
                  </a:moveTo>
                  <a:cubicBezTo>
                    <a:pt x="10924" y="1690"/>
                    <a:pt x="10741" y="806"/>
                    <a:pt x="10524" y="0"/>
                  </a:cubicBezTo>
                  <a:cubicBezTo>
                    <a:pt x="4862" y="1354"/>
                    <a:pt x="0" y="9693"/>
                    <a:pt x="0" y="9693"/>
                  </a:cubicBezTo>
                  <a:cubicBezTo>
                    <a:pt x="2953" y="10000"/>
                    <a:pt x="3485" y="10000"/>
                    <a:pt x="3485" y="10000"/>
                  </a:cubicBezTo>
                  <a:cubicBezTo>
                    <a:pt x="6552" y="3345"/>
                    <a:pt x="11064" y="2650"/>
                    <a:pt x="11064" y="2650"/>
                  </a:cubicBezTo>
                  <a:close/>
                </a:path>
              </a:pathLst>
            </a:cu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4" name="Freeform 32"/>
            <p:cNvSpPr>
              <a:spLocks/>
            </p:cNvSpPr>
            <p:nvPr/>
          </p:nvSpPr>
          <p:spPr bwMode="auto">
            <a:xfrm>
              <a:off x="5109555" y="4001453"/>
              <a:ext cx="228012" cy="226501"/>
            </a:xfrm>
            <a:custGeom>
              <a:avLst/>
              <a:gdLst>
                <a:gd name="T0" fmla="*/ 205 w 214"/>
                <a:gd name="T1" fmla="*/ 91 h 213"/>
                <a:gd name="T2" fmla="*/ 122 w 214"/>
                <a:gd name="T3" fmla="*/ 205 h 213"/>
                <a:gd name="T4" fmla="*/ 8 w 214"/>
                <a:gd name="T5" fmla="*/ 122 h 213"/>
                <a:gd name="T6" fmla="*/ 92 w 214"/>
                <a:gd name="T7" fmla="*/ 8 h 213"/>
                <a:gd name="T8" fmla="*/ 205 w 214"/>
                <a:gd name="T9" fmla="*/ 9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3">
                  <a:moveTo>
                    <a:pt x="205" y="91"/>
                  </a:moveTo>
                  <a:cubicBezTo>
                    <a:pt x="214" y="146"/>
                    <a:pt x="176" y="197"/>
                    <a:pt x="122" y="205"/>
                  </a:cubicBezTo>
                  <a:cubicBezTo>
                    <a:pt x="67" y="213"/>
                    <a:pt x="16" y="176"/>
                    <a:pt x="8" y="122"/>
                  </a:cubicBezTo>
                  <a:cubicBezTo>
                    <a:pt x="0" y="67"/>
                    <a:pt x="37" y="16"/>
                    <a:pt x="92" y="8"/>
                  </a:cubicBezTo>
                  <a:cubicBezTo>
                    <a:pt x="146" y="0"/>
                    <a:pt x="197" y="37"/>
                    <a:pt x="205" y="91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5" name="Freeform 33"/>
            <p:cNvSpPr>
              <a:spLocks/>
            </p:cNvSpPr>
            <p:nvPr/>
          </p:nvSpPr>
          <p:spPr bwMode="auto">
            <a:xfrm>
              <a:off x="5106535" y="3980313"/>
              <a:ext cx="228012" cy="228012"/>
            </a:xfrm>
            <a:custGeom>
              <a:avLst/>
              <a:gdLst>
                <a:gd name="T0" fmla="*/ 205 w 214"/>
                <a:gd name="T1" fmla="*/ 92 h 214"/>
                <a:gd name="T2" fmla="*/ 122 w 214"/>
                <a:gd name="T3" fmla="*/ 205 h 214"/>
                <a:gd name="T4" fmla="*/ 8 w 214"/>
                <a:gd name="T5" fmla="*/ 122 h 214"/>
                <a:gd name="T6" fmla="*/ 92 w 214"/>
                <a:gd name="T7" fmla="*/ 8 h 214"/>
                <a:gd name="T8" fmla="*/ 205 w 214"/>
                <a:gd name="T9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4">
                  <a:moveTo>
                    <a:pt x="205" y="92"/>
                  </a:moveTo>
                  <a:cubicBezTo>
                    <a:pt x="214" y="146"/>
                    <a:pt x="176" y="197"/>
                    <a:pt x="122" y="205"/>
                  </a:cubicBezTo>
                  <a:cubicBezTo>
                    <a:pt x="67" y="214"/>
                    <a:pt x="16" y="176"/>
                    <a:pt x="8" y="122"/>
                  </a:cubicBezTo>
                  <a:cubicBezTo>
                    <a:pt x="0" y="67"/>
                    <a:pt x="37" y="16"/>
                    <a:pt x="92" y="8"/>
                  </a:cubicBezTo>
                  <a:cubicBezTo>
                    <a:pt x="146" y="0"/>
                    <a:pt x="197" y="37"/>
                    <a:pt x="205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7" name="Freeform 34"/>
            <p:cNvSpPr>
              <a:spLocks/>
            </p:cNvSpPr>
            <p:nvPr/>
          </p:nvSpPr>
          <p:spPr bwMode="auto">
            <a:xfrm>
              <a:off x="4834734" y="4150944"/>
              <a:ext cx="228012" cy="228012"/>
            </a:xfrm>
            <a:custGeom>
              <a:avLst/>
              <a:gdLst>
                <a:gd name="T0" fmla="*/ 205 w 214"/>
                <a:gd name="T1" fmla="*/ 92 h 214"/>
                <a:gd name="T2" fmla="*/ 122 w 214"/>
                <a:gd name="T3" fmla="*/ 206 h 214"/>
                <a:gd name="T4" fmla="*/ 8 w 214"/>
                <a:gd name="T5" fmla="*/ 122 h 214"/>
                <a:gd name="T6" fmla="*/ 92 w 214"/>
                <a:gd name="T7" fmla="*/ 8 h 214"/>
                <a:gd name="T8" fmla="*/ 205 w 214"/>
                <a:gd name="T9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4">
                  <a:moveTo>
                    <a:pt x="205" y="92"/>
                  </a:moveTo>
                  <a:cubicBezTo>
                    <a:pt x="214" y="146"/>
                    <a:pt x="176" y="197"/>
                    <a:pt x="122" y="206"/>
                  </a:cubicBezTo>
                  <a:cubicBezTo>
                    <a:pt x="67" y="214"/>
                    <a:pt x="16" y="177"/>
                    <a:pt x="8" y="122"/>
                  </a:cubicBezTo>
                  <a:cubicBezTo>
                    <a:pt x="0" y="68"/>
                    <a:pt x="37" y="17"/>
                    <a:pt x="92" y="8"/>
                  </a:cubicBezTo>
                  <a:cubicBezTo>
                    <a:pt x="146" y="0"/>
                    <a:pt x="197" y="38"/>
                    <a:pt x="205" y="9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8" name="Freeform 35"/>
            <p:cNvSpPr>
              <a:spLocks/>
            </p:cNvSpPr>
            <p:nvPr/>
          </p:nvSpPr>
          <p:spPr bwMode="auto">
            <a:xfrm>
              <a:off x="4831714" y="4129804"/>
              <a:ext cx="228012" cy="228012"/>
            </a:xfrm>
            <a:custGeom>
              <a:avLst/>
              <a:gdLst>
                <a:gd name="T0" fmla="*/ 205 w 214"/>
                <a:gd name="T1" fmla="*/ 92 h 214"/>
                <a:gd name="T2" fmla="*/ 122 w 214"/>
                <a:gd name="T3" fmla="*/ 206 h 214"/>
                <a:gd name="T4" fmla="*/ 8 w 214"/>
                <a:gd name="T5" fmla="*/ 122 h 214"/>
                <a:gd name="T6" fmla="*/ 92 w 214"/>
                <a:gd name="T7" fmla="*/ 9 h 214"/>
                <a:gd name="T8" fmla="*/ 205 w 214"/>
                <a:gd name="T9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4">
                  <a:moveTo>
                    <a:pt x="205" y="92"/>
                  </a:moveTo>
                  <a:cubicBezTo>
                    <a:pt x="214" y="147"/>
                    <a:pt x="176" y="198"/>
                    <a:pt x="122" y="206"/>
                  </a:cubicBezTo>
                  <a:cubicBezTo>
                    <a:pt x="67" y="214"/>
                    <a:pt x="16" y="177"/>
                    <a:pt x="8" y="122"/>
                  </a:cubicBezTo>
                  <a:cubicBezTo>
                    <a:pt x="0" y="68"/>
                    <a:pt x="37" y="17"/>
                    <a:pt x="92" y="9"/>
                  </a:cubicBezTo>
                  <a:cubicBezTo>
                    <a:pt x="146" y="0"/>
                    <a:pt x="197" y="38"/>
                    <a:pt x="205" y="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49" name="Freeform 36"/>
            <p:cNvSpPr>
              <a:spLocks/>
            </p:cNvSpPr>
            <p:nvPr/>
          </p:nvSpPr>
          <p:spPr bwMode="auto">
            <a:xfrm>
              <a:off x="4593133" y="4317045"/>
              <a:ext cx="228012" cy="226501"/>
            </a:xfrm>
            <a:custGeom>
              <a:avLst/>
              <a:gdLst>
                <a:gd name="T0" fmla="*/ 206 w 214"/>
                <a:gd name="T1" fmla="*/ 92 h 214"/>
                <a:gd name="T2" fmla="*/ 122 w 214"/>
                <a:gd name="T3" fmla="*/ 206 h 214"/>
                <a:gd name="T4" fmla="*/ 9 w 214"/>
                <a:gd name="T5" fmla="*/ 122 h 214"/>
                <a:gd name="T6" fmla="*/ 92 w 214"/>
                <a:gd name="T7" fmla="*/ 9 h 214"/>
                <a:gd name="T8" fmla="*/ 206 w 214"/>
                <a:gd name="T9" fmla="*/ 92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4">
                  <a:moveTo>
                    <a:pt x="206" y="92"/>
                  </a:moveTo>
                  <a:cubicBezTo>
                    <a:pt x="214" y="147"/>
                    <a:pt x="177" y="197"/>
                    <a:pt x="122" y="206"/>
                  </a:cubicBezTo>
                  <a:cubicBezTo>
                    <a:pt x="68" y="214"/>
                    <a:pt x="17" y="177"/>
                    <a:pt x="9" y="122"/>
                  </a:cubicBezTo>
                  <a:cubicBezTo>
                    <a:pt x="0" y="68"/>
                    <a:pt x="38" y="17"/>
                    <a:pt x="92" y="9"/>
                  </a:cubicBezTo>
                  <a:cubicBezTo>
                    <a:pt x="147" y="0"/>
                    <a:pt x="198" y="38"/>
                    <a:pt x="206" y="92"/>
                  </a:cubicBez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0" name="Freeform 37"/>
            <p:cNvSpPr>
              <a:spLocks/>
            </p:cNvSpPr>
            <p:nvPr/>
          </p:nvSpPr>
          <p:spPr bwMode="auto">
            <a:xfrm>
              <a:off x="4590112" y="4295905"/>
              <a:ext cx="226501" cy="226501"/>
            </a:xfrm>
            <a:custGeom>
              <a:avLst/>
              <a:gdLst>
                <a:gd name="T0" fmla="*/ 206 w 214"/>
                <a:gd name="T1" fmla="*/ 91 h 213"/>
                <a:gd name="T2" fmla="*/ 122 w 214"/>
                <a:gd name="T3" fmla="*/ 205 h 213"/>
                <a:gd name="T4" fmla="*/ 9 w 214"/>
                <a:gd name="T5" fmla="*/ 121 h 213"/>
                <a:gd name="T6" fmla="*/ 92 w 214"/>
                <a:gd name="T7" fmla="*/ 8 h 213"/>
                <a:gd name="T8" fmla="*/ 206 w 214"/>
                <a:gd name="T9" fmla="*/ 9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4" h="213">
                  <a:moveTo>
                    <a:pt x="206" y="91"/>
                  </a:moveTo>
                  <a:cubicBezTo>
                    <a:pt x="214" y="146"/>
                    <a:pt x="177" y="197"/>
                    <a:pt x="122" y="205"/>
                  </a:cubicBezTo>
                  <a:cubicBezTo>
                    <a:pt x="68" y="213"/>
                    <a:pt x="17" y="176"/>
                    <a:pt x="9" y="121"/>
                  </a:cubicBezTo>
                  <a:cubicBezTo>
                    <a:pt x="0" y="67"/>
                    <a:pt x="38" y="16"/>
                    <a:pt x="92" y="8"/>
                  </a:cubicBezTo>
                  <a:cubicBezTo>
                    <a:pt x="147" y="0"/>
                    <a:pt x="198" y="37"/>
                    <a:pt x="206" y="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1" name="Freeform 38"/>
            <p:cNvSpPr>
              <a:spLocks/>
            </p:cNvSpPr>
            <p:nvPr/>
          </p:nvSpPr>
          <p:spPr bwMode="auto">
            <a:xfrm>
              <a:off x="6509333" y="3128668"/>
              <a:ext cx="616083" cy="604003"/>
            </a:xfrm>
            <a:custGeom>
              <a:avLst/>
              <a:gdLst>
                <a:gd name="T0" fmla="*/ 479 w 579"/>
                <a:gd name="T1" fmla="*/ 30 h 568"/>
                <a:gd name="T2" fmla="*/ 71 w 579"/>
                <a:gd name="T3" fmla="*/ 457 h 568"/>
                <a:gd name="T4" fmla="*/ 59 w 579"/>
                <a:gd name="T5" fmla="*/ 555 h 568"/>
                <a:gd name="T6" fmla="*/ 277 w 579"/>
                <a:gd name="T7" fmla="*/ 405 h 568"/>
                <a:gd name="T8" fmla="*/ 199 w 579"/>
                <a:gd name="T9" fmla="*/ 471 h 568"/>
                <a:gd name="T10" fmla="*/ 202 w 579"/>
                <a:gd name="T11" fmla="*/ 547 h 568"/>
                <a:gd name="T12" fmla="*/ 259 w 579"/>
                <a:gd name="T13" fmla="*/ 568 h 568"/>
                <a:gd name="T14" fmla="*/ 382 w 579"/>
                <a:gd name="T15" fmla="*/ 526 h 568"/>
                <a:gd name="T16" fmla="*/ 479 w 579"/>
                <a:gd name="T17" fmla="*/ 3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9" h="568">
                  <a:moveTo>
                    <a:pt x="479" y="30"/>
                  </a:moveTo>
                  <a:cubicBezTo>
                    <a:pt x="378" y="60"/>
                    <a:pt x="143" y="411"/>
                    <a:pt x="71" y="457"/>
                  </a:cubicBezTo>
                  <a:cubicBezTo>
                    <a:pt x="0" y="503"/>
                    <a:pt x="59" y="555"/>
                    <a:pt x="59" y="555"/>
                  </a:cubicBezTo>
                  <a:cubicBezTo>
                    <a:pt x="59" y="555"/>
                    <a:pt x="263" y="296"/>
                    <a:pt x="277" y="405"/>
                  </a:cubicBezTo>
                  <a:cubicBezTo>
                    <a:pt x="277" y="405"/>
                    <a:pt x="265" y="453"/>
                    <a:pt x="199" y="471"/>
                  </a:cubicBezTo>
                  <a:cubicBezTo>
                    <a:pt x="199" y="471"/>
                    <a:pt x="115" y="506"/>
                    <a:pt x="202" y="547"/>
                  </a:cubicBezTo>
                  <a:cubicBezTo>
                    <a:pt x="221" y="556"/>
                    <a:pt x="240" y="563"/>
                    <a:pt x="259" y="568"/>
                  </a:cubicBezTo>
                  <a:cubicBezTo>
                    <a:pt x="301" y="557"/>
                    <a:pt x="344" y="541"/>
                    <a:pt x="382" y="526"/>
                  </a:cubicBezTo>
                  <a:cubicBezTo>
                    <a:pt x="495" y="482"/>
                    <a:pt x="579" y="0"/>
                    <a:pt x="479" y="30"/>
                  </a:cubicBezTo>
                  <a:close/>
                </a:path>
              </a:pathLst>
            </a:custGeom>
            <a:solidFill>
              <a:srgbClr val="F4A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2" name="Freeform 39"/>
            <p:cNvSpPr>
              <a:spLocks/>
            </p:cNvSpPr>
            <p:nvPr/>
          </p:nvSpPr>
          <p:spPr bwMode="auto">
            <a:xfrm>
              <a:off x="6723755" y="3408020"/>
              <a:ext cx="280862" cy="279352"/>
            </a:xfrm>
            <a:custGeom>
              <a:avLst/>
              <a:gdLst>
                <a:gd name="T0" fmla="*/ 210 w 263"/>
                <a:gd name="T1" fmla="*/ 17 h 263"/>
                <a:gd name="T2" fmla="*/ 18 w 263"/>
                <a:gd name="T3" fmla="*/ 129 h 263"/>
                <a:gd name="T4" fmla="*/ 75 w 263"/>
                <a:gd name="T5" fmla="*/ 142 h 263"/>
                <a:gd name="T6" fmla="*/ 0 w 263"/>
                <a:gd name="T7" fmla="*/ 207 h 263"/>
                <a:gd name="T8" fmla="*/ 95 w 263"/>
                <a:gd name="T9" fmla="*/ 259 h 263"/>
                <a:gd name="T10" fmla="*/ 210 w 263"/>
                <a:gd name="T11" fmla="*/ 1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63" h="263">
                  <a:moveTo>
                    <a:pt x="210" y="17"/>
                  </a:moveTo>
                  <a:cubicBezTo>
                    <a:pt x="157" y="33"/>
                    <a:pt x="18" y="129"/>
                    <a:pt x="18" y="129"/>
                  </a:cubicBezTo>
                  <a:cubicBezTo>
                    <a:pt x="47" y="110"/>
                    <a:pt x="71" y="108"/>
                    <a:pt x="75" y="142"/>
                  </a:cubicBezTo>
                  <a:cubicBezTo>
                    <a:pt x="75" y="142"/>
                    <a:pt x="63" y="188"/>
                    <a:pt x="0" y="207"/>
                  </a:cubicBezTo>
                  <a:cubicBezTo>
                    <a:pt x="6" y="238"/>
                    <a:pt x="31" y="263"/>
                    <a:pt x="95" y="259"/>
                  </a:cubicBezTo>
                  <a:cubicBezTo>
                    <a:pt x="217" y="250"/>
                    <a:pt x="263" y="0"/>
                    <a:pt x="210" y="17"/>
                  </a:cubicBezTo>
                  <a:close/>
                </a:path>
              </a:pathLst>
            </a:custGeom>
            <a:solidFill>
              <a:srgbClr val="E58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3" name="Freeform 40"/>
            <p:cNvSpPr>
              <a:spLocks noEditPoints="1"/>
            </p:cNvSpPr>
            <p:nvPr/>
          </p:nvSpPr>
          <p:spPr bwMode="auto">
            <a:xfrm>
              <a:off x="6127301" y="2625836"/>
              <a:ext cx="839565" cy="463573"/>
            </a:xfrm>
            <a:custGeom>
              <a:avLst/>
              <a:gdLst>
                <a:gd name="T0" fmla="*/ 0 w 789"/>
                <a:gd name="T1" fmla="*/ 141 h 435"/>
                <a:gd name="T2" fmla="*/ 129 w 789"/>
                <a:gd name="T3" fmla="*/ 178 h 435"/>
                <a:gd name="T4" fmla="*/ 197 w 789"/>
                <a:gd name="T5" fmla="*/ 152 h 435"/>
                <a:gd name="T6" fmla="*/ 0 w 789"/>
                <a:gd name="T7" fmla="*/ 141 h 435"/>
                <a:gd name="T8" fmla="*/ 207 w 789"/>
                <a:gd name="T9" fmla="*/ 141 h 435"/>
                <a:gd name="T10" fmla="*/ 197 w 789"/>
                <a:gd name="T11" fmla="*/ 152 h 435"/>
                <a:gd name="T12" fmla="*/ 207 w 789"/>
                <a:gd name="T13" fmla="*/ 141 h 435"/>
                <a:gd name="T14" fmla="*/ 525 w 789"/>
                <a:gd name="T15" fmla="*/ 147 h 435"/>
                <a:gd name="T16" fmla="*/ 646 w 789"/>
                <a:gd name="T17" fmla="*/ 285 h 435"/>
                <a:gd name="T18" fmla="*/ 662 w 789"/>
                <a:gd name="T19" fmla="*/ 384 h 435"/>
                <a:gd name="T20" fmla="*/ 789 w 789"/>
                <a:gd name="T21" fmla="*/ 322 h 435"/>
                <a:gd name="T22" fmla="*/ 525 w 789"/>
                <a:gd name="T23" fmla="*/ 147 h 435"/>
                <a:gd name="T24" fmla="*/ 208 w 789"/>
                <a:gd name="T25" fmla="*/ 139 h 435"/>
                <a:gd name="T26" fmla="*/ 207 w 789"/>
                <a:gd name="T27" fmla="*/ 141 h 435"/>
                <a:gd name="T28" fmla="*/ 382 w 789"/>
                <a:gd name="T29" fmla="*/ 149 h 435"/>
                <a:gd name="T30" fmla="*/ 410 w 789"/>
                <a:gd name="T31" fmla="*/ 225 h 435"/>
                <a:gd name="T32" fmla="*/ 501 w 789"/>
                <a:gd name="T33" fmla="*/ 156 h 435"/>
                <a:gd name="T34" fmla="*/ 501 w 789"/>
                <a:gd name="T35" fmla="*/ 155 h 435"/>
                <a:gd name="T36" fmla="*/ 501 w 789"/>
                <a:gd name="T37" fmla="*/ 155 h 435"/>
                <a:gd name="T38" fmla="*/ 208 w 789"/>
                <a:gd name="T39" fmla="*/ 139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89" h="435">
                  <a:moveTo>
                    <a:pt x="0" y="141"/>
                  </a:moveTo>
                  <a:cubicBezTo>
                    <a:pt x="100" y="79"/>
                    <a:pt x="100" y="160"/>
                    <a:pt x="129" y="178"/>
                  </a:cubicBezTo>
                  <a:cubicBezTo>
                    <a:pt x="159" y="196"/>
                    <a:pt x="197" y="152"/>
                    <a:pt x="197" y="152"/>
                  </a:cubicBezTo>
                  <a:cubicBezTo>
                    <a:pt x="197" y="152"/>
                    <a:pt x="99" y="69"/>
                    <a:pt x="0" y="141"/>
                  </a:cubicBezTo>
                  <a:close/>
                  <a:moveTo>
                    <a:pt x="207" y="141"/>
                  </a:moveTo>
                  <a:cubicBezTo>
                    <a:pt x="203" y="144"/>
                    <a:pt x="200" y="148"/>
                    <a:pt x="197" y="152"/>
                  </a:cubicBezTo>
                  <a:cubicBezTo>
                    <a:pt x="197" y="152"/>
                    <a:pt x="201" y="148"/>
                    <a:pt x="207" y="141"/>
                  </a:cubicBezTo>
                  <a:close/>
                  <a:moveTo>
                    <a:pt x="525" y="147"/>
                  </a:moveTo>
                  <a:cubicBezTo>
                    <a:pt x="658" y="104"/>
                    <a:pt x="734" y="227"/>
                    <a:pt x="646" y="285"/>
                  </a:cubicBezTo>
                  <a:cubicBezTo>
                    <a:pt x="556" y="344"/>
                    <a:pt x="610" y="435"/>
                    <a:pt x="662" y="384"/>
                  </a:cubicBezTo>
                  <a:cubicBezTo>
                    <a:pt x="713" y="334"/>
                    <a:pt x="789" y="322"/>
                    <a:pt x="789" y="322"/>
                  </a:cubicBezTo>
                  <a:cubicBezTo>
                    <a:pt x="789" y="322"/>
                    <a:pt x="767" y="66"/>
                    <a:pt x="525" y="147"/>
                  </a:cubicBezTo>
                  <a:close/>
                  <a:moveTo>
                    <a:pt x="208" y="139"/>
                  </a:moveTo>
                  <a:cubicBezTo>
                    <a:pt x="208" y="140"/>
                    <a:pt x="207" y="140"/>
                    <a:pt x="207" y="141"/>
                  </a:cubicBezTo>
                  <a:cubicBezTo>
                    <a:pt x="272" y="75"/>
                    <a:pt x="428" y="82"/>
                    <a:pt x="382" y="149"/>
                  </a:cubicBezTo>
                  <a:cubicBezTo>
                    <a:pt x="333" y="220"/>
                    <a:pt x="375" y="276"/>
                    <a:pt x="410" y="225"/>
                  </a:cubicBezTo>
                  <a:cubicBezTo>
                    <a:pt x="444" y="173"/>
                    <a:pt x="501" y="156"/>
                    <a:pt x="501" y="156"/>
                  </a:cubicBezTo>
                  <a:cubicBezTo>
                    <a:pt x="501" y="155"/>
                    <a:pt x="501" y="155"/>
                    <a:pt x="501" y="155"/>
                  </a:cubicBezTo>
                  <a:cubicBezTo>
                    <a:pt x="501" y="155"/>
                    <a:pt x="501" y="155"/>
                    <a:pt x="501" y="155"/>
                  </a:cubicBezTo>
                  <a:cubicBezTo>
                    <a:pt x="501" y="155"/>
                    <a:pt x="345" y="0"/>
                    <a:pt x="208" y="139"/>
                  </a:cubicBezTo>
                  <a:close/>
                </a:path>
              </a:pathLst>
            </a:custGeom>
            <a:solidFill>
              <a:srgbClr val="F4A7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4" name="Freeform 41"/>
            <p:cNvSpPr>
              <a:spLocks/>
            </p:cNvSpPr>
            <p:nvPr/>
          </p:nvSpPr>
          <p:spPr bwMode="auto">
            <a:xfrm>
              <a:off x="3685618" y="3337049"/>
              <a:ext cx="1899590" cy="1266897"/>
            </a:xfrm>
            <a:custGeom>
              <a:avLst/>
              <a:gdLst>
                <a:gd name="T0" fmla="*/ 8 w 1787"/>
                <a:gd name="T1" fmla="*/ 1192 h 1192"/>
                <a:gd name="T2" fmla="*/ 1386 w 1787"/>
                <a:gd name="T3" fmla="*/ 71 h 1192"/>
                <a:gd name="T4" fmla="*/ 1787 w 1787"/>
                <a:gd name="T5" fmla="*/ 904 h 1192"/>
                <a:gd name="T6" fmla="*/ 1399 w 1787"/>
                <a:gd name="T7" fmla="*/ 0 h 1192"/>
                <a:gd name="T8" fmla="*/ 0 w 1787"/>
                <a:gd name="T9" fmla="*/ 1138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7" h="1192">
                  <a:moveTo>
                    <a:pt x="8" y="1192"/>
                  </a:moveTo>
                  <a:cubicBezTo>
                    <a:pt x="336" y="714"/>
                    <a:pt x="1386" y="71"/>
                    <a:pt x="1386" y="71"/>
                  </a:cubicBezTo>
                  <a:cubicBezTo>
                    <a:pt x="1609" y="318"/>
                    <a:pt x="1787" y="904"/>
                    <a:pt x="1787" y="904"/>
                  </a:cubicBezTo>
                  <a:cubicBezTo>
                    <a:pt x="1678" y="335"/>
                    <a:pt x="1399" y="0"/>
                    <a:pt x="1399" y="0"/>
                  </a:cubicBezTo>
                  <a:cubicBezTo>
                    <a:pt x="760" y="324"/>
                    <a:pt x="0" y="1138"/>
                    <a:pt x="0" y="1138"/>
                  </a:cubicBezTo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5" name="Freeform 42"/>
            <p:cNvSpPr>
              <a:spLocks/>
            </p:cNvSpPr>
            <p:nvPr/>
          </p:nvSpPr>
          <p:spPr bwMode="auto">
            <a:xfrm>
              <a:off x="5526318" y="3385369"/>
              <a:ext cx="486223" cy="579843"/>
            </a:xfrm>
            <a:custGeom>
              <a:avLst/>
              <a:gdLst>
                <a:gd name="T0" fmla="*/ 0 w 458"/>
                <a:gd name="T1" fmla="*/ 0 h 545"/>
                <a:gd name="T2" fmla="*/ 3 w 458"/>
                <a:gd name="T3" fmla="*/ 16 h 545"/>
                <a:gd name="T4" fmla="*/ 60 w 458"/>
                <a:gd name="T5" fmla="*/ 46 h 545"/>
                <a:gd name="T6" fmla="*/ 134 w 458"/>
                <a:gd name="T7" fmla="*/ 271 h 545"/>
                <a:gd name="T8" fmla="*/ 382 w 458"/>
                <a:gd name="T9" fmla="*/ 341 h 545"/>
                <a:gd name="T10" fmla="*/ 403 w 458"/>
                <a:gd name="T11" fmla="*/ 520 h 545"/>
                <a:gd name="T12" fmla="*/ 422 w 458"/>
                <a:gd name="T13" fmla="*/ 545 h 545"/>
                <a:gd name="T14" fmla="*/ 455 w 458"/>
                <a:gd name="T15" fmla="*/ 473 h 545"/>
                <a:gd name="T16" fmla="*/ 410 w 458"/>
                <a:gd name="T17" fmla="*/ 311 h 545"/>
                <a:gd name="T18" fmla="*/ 295 w 458"/>
                <a:gd name="T19" fmla="*/ 157 h 545"/>
                <a:gd name="T20" fmla="*/ 69 w 458"/>
                <a:gd name="T21" fmla="*/ 0 h 545"/>
                <a:gd name="T22" fmla="*/ 0 w 458"/>
                <a:gd name="T23" fmla="*/ 0 h 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8" h="545">
                  <a:moveTo>
                    <a:pt x="0" y="0"/>
                  </a:moveTo>
                  <a:cubicBezTo>
                    <a:pt x="3" y="16"/>
                    <a:pt x="3" y="16"/>
                    <a:pt x="3" y="16"/>
                  </a:cubicBezTo>
                  <a:cubicBezTo>
                    <a:pt x="3" y="16"/>
                    <a:pt x="48" y="15"/>
                    <a:pt x="60" y="46"/>
                  </a:cubicBezTo>
                  <a:cubicBezTo>
                    <a:pt x="60" y="46"/>
                    <a:pt x="27" y="171"/>
                    <a:pt x="134" y="271"/>
                  </a:cubicBezTo>
                  <a:cubicBezTo>
                    <a:pt x="241" y="371"/>
                    <a:pt x="382" y="341"/>
                    <a:pt x="382" y="341"/>
                  </a:cubicBezTo>
                  <a:cubicBezTo>
                    <a:pt x="382" y="341"/>
                    <a:pt x="446" y="443"/>
                    <a:pt x="403" y="520"/>
                  </a:cubicBezTo>
                  <a:cubicBezTo>
                    <a:pt x="422" y="545"/>
                    <a:pt x="422" y="545"/>
                    <a:pt x="422" y="545"/>
                  </a:cubicBezTo>
                  <a:cubicBezTo>
                    <a:pt x="422" y="545"/>
                    <a:pt x="458" y="504"/>
                    <a:pt x="455" y="473"/>
                  </a:cubicBezTo>
                  <a:cubicBezTo>
                    <a:pt x="451" y="442"/>
                    <a:pt x="410" y="311"/>
                    <a:pt x="410" y="311"/>
                  </a:cubicBezTo>
                  <a:cubicBezTo>
                    <a:pt x="410" y="311"/>
                    <a:pt x="298" y="164"/>
                    <a:pt x="295" y="157"/>
                  </a:cubicBezTo>
                  <a:cubicBezTo>
                    <a:pt x="292" y="15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6" name="Freeform 43"/>
            <p:cNvSpPr>
              <a:spLocks/>
            </p:cNvSpPr>
            <p:nvPr/>
          </p:nvSpPr>
          <p:spPr bwMode="auto">
            <a:xfrm>
              <a:off x="5523298" y="3308359"/>
              <a:ext cx="644774" cy="656854"/>
            </a:xfrm>
            <a:custGeom>
              <a:avLst/>
              <a:gdLst>
                <a:gd name="T0" fmla="*/ 0 w 607"/>
                <a:gd name="T1" fmla="*/ 74 h 617"/>
                <a:gd name="T2" fmla="*/ 78 w 607"/>
                <a:gd name="T3" fmla="*/ 116 h 617"/>
                <a:gd name="T4" fmla="*/ 131 w 607"/>
                <a:gd name="T5" fmla="*/ 305 h 617"/>
                <a:gd name="T6" fmla="*/ 396 w 607"/>
                <a:gd name="T7" fmla="*/ 397 h 617"/>
                <a:gd name="T8" fmla="*/ 425 w 607"/>
                <a:gd name="T9" fmla="*/ 617 h 617"/>
                <a:gd name="T10" fmla="*/ 516 w 607"/>
                <a:gd name="T11" fmla="*/ 590 h 617"/>
                <a:gd name="T12" fmla="*/ 500 w 607"/>
                <a:gd name="T13" fmla="*/ 376 h 617"/>
                <a:gd name="T14" fmla="*/ 566 w 607"/>
                <a:gd name="T15" fmla="*/ 206 h 617"/>
                <a:gd name="T16" fmla="*/ 176 w 607"/>
                <a:gd name="T17" fmla="*/ 61 h 617"/>
                <a:gd name="T18" fmla="*/ 97 w 607"/>
                <a:gd name="T19" fmla="*/ 38 h 617"/>
                <a:gd name="T20" fmla="*/ 90 w 607"/>
                <a:gd name="T21" fmla="*/ 39 h 617"/>
                <a:gd name="T22" fmla="*/ 0 w 607"/>
                <a:gd name="T23" fmla="*/ 74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7" h="617">
                  <a:moveTo>
                    <a:pt x="0" y="74"/>
                  </a:moveTo>
                  <a:cubicBezTo>
                    <a:pt x="0" y="74"/>
                    <a:pt x="67" y="83"/>
                    <a:pt x="78" y="116"/>
                  </a:cubicBezTo>
                  <a:cubicBezTo>
                    <a:pt x="78" y="116"/>
                    <a:pt x="53" y="229"/>
                    <a:pt x="131" y="305"/>
                  </a:cubicBezTo>
                  <a:cubicBezTo>
                    <a:pt x="209" y="381"/>
                    <a:pt x="283" y="408"/>
                    <a:pt x="396" y="397"/>
                  </a:cubicBezTo>
                  <a:cubicBezTo>
                    <a:pt x="396" y="397"/>
                    <a:pt x="470" y="511"/>
                    <a:pt x="425" y="617"/>
                  </a:cubicBezTo>
                  <a:cubicBezTo>
                    <a:pt x="516" y="590"/>
                    <a:pt x="516" y="590"/>
                    <a:pt x="516" y="590"/>
                  </a:cubicBezTo>
                  <a:cubicBezTo>
                    <a:pt x="516" y="590"/>
                    <a:pt x="542" y="451"/>
                    <a:pt x="500" y="376"/>
                  </a:cubicBezTo>
                  <a:cubicBezTo>
                    <a:pt x="500" y="376"/>
                    <a:pt x="607" y="324"/>
                    <a:pt x="566" y="206"/>
                  </a:cubicBezTo>
                  <a:cubicBezTo>
                    <a:pt x="524" y="89"/>
                    <a:pt x="345" y="0"/>
                    <a:pt x="176" y="61"/>
                  </a:cubicBezTo>
                  <a:cubicBezTo>
                    <a:pt x="176" y="61"/>
                    <a:pt x="141" y="32"/>
                    <a:pt x="97" y="38"/>
                  </a:cubicBezTo>
                  <a:cubicBezTo>
                    <a:pt x="95" y="39"/>
                    <a:pt x="93" y="39"/>
                    <a:pt x="90" y="39"/>
                  </a:cubicBezTo>
                  <a:cubicBezTo>
                    <a:pt x="43" y="50"/>
                    <a:pt x="0" y="74"/>
                    <a:pt x="0" y="7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7" name="Freeform 44"/>
            <p:cNvSpPr>
              <a:spLocks noEditPoints="1"/>
            </p:cNvSpPr>
            <p:nvPr/>
          </p:nvSpPr>
          <p:spPr bwMode="auto">
            <a:xfrm>
              <a:off x="5654669" y="3386880"/>
              <a:ext cx="433373" cy="283882"/>
            </a:xfrm>
            <a:custGeom>
              <a:avLst/>
              <a:gdLst>
                <a:gd name="T0" fmla="*/ 225 w 408"/>
                <a:gd name="T1" fmla="*/ 265 h 267"/>
                <a:gd name="T2" fmla="*/ 216 w 408"/>
                <a:gd name="T3" fmla="*/ 265 h 267"/>
                <a:gd name="T4" fmla="*/ 139 w 408"/>
                <a:gd name="T5" fmla="*/ 252 h 267"/>
                <a:gd name="T6" fmla="*/ 72 w 408"/>
                <a:gd name="T7" fmla="*/ 221 h 267"/>
                <a:gd name="T8" fmla="*/ 24 w 408"/>
                <a:gd name="T9" fmla="*/ 175 h 267"/>
                <a:gd name="T10" fmla="*/ 4 w 408"/>
                <a:gd name="T11" fmla="*/ 121 h 267"/>
                <a:gd name="T12" fmla="*/ 13 w 408"/>
                <a:gd name="T13" fmla="*/ 72 h 267"/>
                <a:gd name="T14" fmla="*/ 50 w 408"/>
                <a:gd name="T15" fmla="*/ 32 h 267"/>
                <a:gd name="T16" fmla="*/ 110 w 408"/>
                <a:gd name="T17" fmla="*/ 7 h 267"/>
                <a:gd name="T18" fmla="*/ 166 w 408"/>
                <a:gd name="T19" fmla="*/ 1 h 267"/>
                <a:gd name="T20" fmla="*/ 186 w 408"/>
                <a:gd name="T21" fmla="*/ 2 h 267"/>
                <a:gd name="T22" fmla="*/ 261 w 408"/>
                <a:gd name="T23" fmla="*/ 16 h 267"/>
                <a:gd name="T24" fmla="*/ 329 w 408"/>
                <a:gd name="T25" fmla="*/ 46 h 267"/>
                <a:gd name="T26" fmla="*/ 380 w 408"/>
                <a:gd name="T27" fmla="*/ 90 h 267"/>
                <a:gd name="T28" fmla="*/ 403 w 408"/>
                <a:gd name="T29" fmla="*/ 140 h 267"/>
                <a:gd name="T30" fmla="*/ 395 w 408"/>
                <a:gd name="T31" fmla="*/ 188 h 267"/>
                <a:gd name="T32" fmla="*/ 357 w 408"/>
                <a:gd name="T33" fmla="*/ 229 h 267"/>
                <a:gd name="T34" fmla="*/ 294 w 408"/>
                <a:gd name="T35" fmla="*/ 257 h 267"/>
                <a:gd name="T36" fmla="*/ 225 w 408"/>
                <a:gd name="T37" fmla="*/ 265 h 267"/>
                <a:gd name="T38" fmla="*/ 166 w 408"/>
                <a:gd name="T39" fmla="*/ 0 h 267"/>
                <a:gd name="T40" fmla="*/ 109 w 408"/>
                <a:gd name="T41" fmla="*/ 6 h 267"/>
                <a:gd name="T42" fmla="*/ 48 w 408"/>
                <a:gd name="T43" fmla="*/ 31 h 267"/>
                <a:gd name="T44" fmla="*/ 11 w 408"/>
                <a:gd name="T45" fmla="*/ 71 h 267"/>
                <a:gd name="T46" fmla="*/ 1 w 408"/>
                <a:gd name="T47" fmla="*/ 121 h 267"/>
                <a:gd name="T48" fmla="*/ 22 w 408"/>
                <a:gd name="T49" fmla="*/ 175 h 267"/>
                <a:gd name="T50" fmla="*/ 71 w 408"/>
                <a:gd name="T51" fmla="*/ 222 h 267"/>
                <a:gd name="T52" fmla="*/ 138 w 408"/>
                <a:gd name="T53" fmla="*/ 254 h 267"/>
                <a:gd name="T54" fmla="*/ 216 w 408"/>
                <a:gd name="T55" fmla="*/ 267 h 267"/>
                <a:gd name="T56" fmla="*/ 226 w 408"/>
                <a:gd name="T57" fmla="*/ 267 h 267"/>
                <a:gd name="T58" fmla="*/ 295 w 408"/>
                <a:gd name="T59" fmla="*/ 258 h 267"/>
                <a:gd name="T60" fmla="*/ 359 w 408"/>
                <a:gd name="T61" fmla="*/ 230 h 267"/>
                <a:gd name="T62" fmla="*/ 397 w 408"/>
                <a:gd name="T63" fmla="*/ 189 h 267"/>
                <a:gd name="T64" fmla="*/ 405 w 408"/>
                <a:gd name="T65" fmla="*/ 140 h 267"/>
                <a:gd name="T66" fmla="*/ 382 w 408"/>
                <a:gd name="T67" fmla="*/ 89 h 267"/>
                <a:gd name="T68" fmla="*/ 331 w 408"/>
                <a:gd name="T69" fmla="*/ 45 h 267"/>
                <a:gd name="T70" fmla="*/ 262 w 408"/>
                <a:gd name="T71" fmla="*/ 14 h 267"/>
                <a:gd name="T72" fmla="*/ 185 w 408"/>
                <a:gd name="T73" fmla="*/ 0 h 267"/>
                <a:gd name="T74" fmla="*/ 166 w 408"/>
                <a:gd name="T75" fmla="*/ 0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267">
                  <a:moveTo>
                    <a:pt x="225" y="265"/>
                  </a:moveTo>
                  <a:cubicBezTo>
                    <a:pt x="222" y="265"/>
                    <a:pt x="219" y="265"/>
                    <a:pt x="216" y="265"/>
                  </a:cubicBezTo>
                  <a:cubicBezTo>
                    <a:pt x="190" y="264"/>
                    <a:pt x="164" y="260"/>
                    <a:pt x="139" y="252"/>
                  </a:cubicBezTo>
                  <a:cubicBezTo>
                    <a:pt x="114" y="245"/>
                    <a:pt x="92" y="234"/>
                    <a:pt x="72" y="221"/>
                  </a:cubicBezTo>
                  <a:cubicBezTo>
                    <a:pt x="52" y="208"/>
                    <a:pt x="36" y="192"/>
                    <a:pt x="24" y="175"/>
                  </a:cubicBezTo>
                  <a:cubicBezTo>
                    <a:pt x="12" y="157"/>
                    <a:pt x="5" y="139"/>
                    <a:pt x="4" y="121"/>
                  </a:cubicBezTo>
                  <a:cubicBezTo>
                    <a:pt x="2" y="104"/>
                    <a:pt x="5" y="87"/>
                    <a:pt x="13" y="72"/>
                  </a:cubicBezTo>
                  <a:cubicBezTo>
                    <a:pt x="21" y="56"/>
                    <a:pt x="33" y="43"/>
                    <a:pt x="50" y="32"/>
                  </a:cubicBezTo>
                  <a:cubicBezTo>
                    <a:pt x="66" y="21"/>
                    <a:pt x="87" y="12"/>
                    <a:pt x="110" y="7"/>
                  </a:cubicBezTo>
                  <a:cubicBezTo>
                    <a:pt x="128" y="3"/>
                    <a:pt x="147" y="1"/>
                    <a:pt x="166" y="1"/>
                  </a:cubicBezTo>
                  <a:cubicBezTo>
                    <a:pt x="173" y="1"/>
                    <a:pt x="179" y="1"/>
                    <a:pt x="186" y="2"/>
                  </a:cubicBezTo>
                  <a:cubicBezTo>
                    <a:pt x="211" y="3"/>
                    <a:pt x="237" y="8"/>
                    <a:pt x="261" y="16"/>
                  </a:cubicBezTo>
                  <a:cubicBezTo>
                    <a:pt x="286" y="23"/>
                    <a:pt x="309" y="33"/>
                    <a:pt x="329" y="46"/>
                  </a:cubicBezTo>
                  <a:cubicBezTo>
                    <a:pt x="350" y="58"/>
                    <a:pt x="367" y="73"/>
                    <a:pt x="380" y="90"/>
                  </a:cubicBezTo>
                  <a:cubicBezTo>
                    <a:pt x="393" y="106"/>
                    <a:pt x="401" y="123"/>
                    <a:pt x="403" y="140"/>
                  </a:cubicBezTo>
                  <a:cubicBezTo>
                    <a:pt x="405" y="157"/>
                    <a:pt x="402" y="173"/>
                    <a:pt x="395" y="188"/>
                  </a:cubicBezTo>
                  <a:cubicBezTo>
                    <a:pt x="387" y="204"/>
                    <a:pt x="374" y="217"/>
                    <a:pt x="357" y="229"/>
                  </a:cubicBezTo>
                  <a:cubicBezTo>
                    <a:pt x="340" y="241"/>
                    <a:pt x="318" y="251"/>
                    <a:pt x="294" y="257"/>
                  </a:cubicBezTo>
                  <a:cubicBezTo>
                    <a:pt x="272" y="263"/>
                    <a:pt x="249" y="265"/>
                    <a:pt x="225" y="265"/>
                  </a:cubicBezTo>
                  <a:moveTo>
                    <a:pt x="166" y="0"/>
                  </a:moveTo>
                  <a:cubicBezTo>
                    <a:pt x="146" y="0"/>
                    <a:pt x="127" y="2"/>
                    <a:pt x="109" y="6"/>
                  </a:cubicBezTo>
                  <a:cubicBezTo>
                    <a:pt x="85" y="11"/>
                    <a:pt x="65" y="19"/>
                    <a:pt x="48" y="31"/>
                  </a:cubicBezTo>
                  <a:cubicBezTo>
                    <a:pt x="31" y="42"/>
                    <a:pt x="19" y="55"/>
                    <a:pt x="11" y="71"/>
                  </a:cubicBezTo>
                  <a:cubicBezTo>
                    <a:pt x="3" y="87"/>
                    <a:pt x="0" y="103"/>
                    <a:pt x="1" y="121"/>
                  </a:cubicBezTo>
                  <a:cubicBezTo>
                    <a:pt x="3" y="139"/>
                    <a:pt x="10" y="157"/>
                    <a:pt x="22" y="175"/>
                  </a:cubicBezTo>
                  <a:cubicBezTo>
                    <a:pt x="34" y="193"/>
                    <a:pt x="50" y="209"/>
                    <a:pt x="71" y="222"/>
                  </a:cubicBezTo>
                  <a:cubicBezTo>
                    <a:pt x="91" y="236"/>
                    <a:pt x="113" y="246"/>
                    <a:pt x="138" y="254"/>
                  </a:cubicBezTo>
                  <a:cubicBezTo>
                    <a:pt x="164" y="262"/>
                    <a:pt x="190" y="266"/>
                    <a:pt x="216" y="267"/>
                  </a:cubicBezTo>
                  <a:cubicBezTo>
                    <a:pt x="219" y="267"/>
                    <a:pt x="223" y="267"/>
                    <a:pt x="226" y="267"/>
                  </a:cubicBezTo>
                  <a:cubicBezTo>
                    <a:pt x="250" y="267"/>
                    <a:pt x="273" y="264"/>
                    <a:pt x="295" y="258"/>
                  </a:cubicBezTo>
                  <a:cubicBezTo>
                    <a:pt x="320" y="252"/>
                    <a:pt x="341" y="243"/>
                    <a:pt x="359" y="230"/>
                  </a:cubicBezTo>
                  <a:cubicBezTo>
                    <a:pt x="376" y="218"/>
                    <a:pt x="389" y="204"/>
                    <a:pt x="397" y="189"/>
                  </a:cubicBezTo>
                  <a:cubicBezTo>
                    <a:pt x="405" y="173"/>
                    <a:pt x="408" y="157"/>
                    <a:pt x="405" y="140"/>
                  </a:cubicBezTo>
                  <a:cubicBezTo>
                    <a:pt x="403" y="123"/>
                    <a:pt x="395" y="105"/>
                    <a:pt x="382" y="89"/>
                  </a:cubicBezTo>
                  <a:cubicBezTo>
                    <a:pt x="369" y="72"/>
                    <a:pt x="352" y="58"/>
                    <a:pt x="331" y="45"/>
                  </a:cubicBezTo>
                  <a:cubicBezTo>
                    <a:pt x="310" y="32"/>
                    <a:pt x="287" y="22"/>
                    <a:pt x="262" y="14"/>
                  </a:cubicBezTo>
                  <a:cubicBezTo>
                    <a:pt x="237" y="7"/>
                    <a:pt x="211" y="2"/>
                    <a:pt x="185" y="0"/>
                  </a:cubicBezTo>
                  <a:cubicBezTo>
                    <a:pt x="179" y="0"/>
                    <a:pt x="172" y="0"/>
                    <a:pt x="166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8" name="Freeform 45"/>
            <p:cNvSpPr>
              <a:spLocks noEditPoints="1"/>
            </p:cNvSpPr>
            <p:nvPr/>
          </p:nvSpPr>
          <p:spPr bwMode="auto">
            <a:xfrm>
              <a:off x="5609369" y="3359700"/>
              <a:ext cx="525483" cy="341262"/>
            </a:xfrm>
            <a:custGeom>
              <a:avLst/>
              <a:gdLst>
                <a:gd name="T0" fmla="*/ 152 w 494"/>
                <a:gd name="T1" fmla="*/ 32 h 321"/>
                <a:gd name="T2" fmla="*/ 228 w 494"/>
                <a:gd name="T3" fmla="*/ 26 h 321"/>
                <a:gd name="T4" fmla="*/ 305 w 494"/>
                <a:gd name="T5" fmla="*/ 40 h 321"/>
                <a:gd name="T6" fmla="*/ 374 w 494"/>
                <a:gd name="T7" fmla="*/ 71 h 321"/>
                <a:gd name="T8" fmla="*/ 425 w 494"/>
                <a:gd name="T9" fmla="*/ 115 h 321"/>
                <a:gd name="T10" fmla="*/ 448 w 494"/>
                <a:gd name="T11" fmla="*/ 166 h 321"/>
                <a:gd name="T12" fmla="*/ 440 w 494"/>
                <a:gd name="T13" fmla="*/ 215 h 321"/>
                <a:gd name="T14" fmla="*/ 402 w 494"/>
                <a:gd name="T15" fmla="*/ 256 h 321"/>
                <a:gd name="T16" fmla="*/ 338 w 494"/>
                <a:gd name="T17" fmla="*/ 284 h 321"/>
                <a:gd name="T18" fmla="*/ 259 w 494"/>
                <a:gd name="T19" fmla="*/ 293 h 321"/>
                <a:gd name="T20" fmla="*/ 181 w 494"/>
                <a:gd name="T21" fmla="*/ 280 h 321"/>
                <a:gd name="T22" fmla="*/ 114 w 494"/>
                <a:gd name="T23" fmla="*/ 248 h 321"/>
                <a:gd name="T24" fmla="*/ 65 w 494"/>
                <a:gd name="T25" fmla="*/ 201 h 321"/>
                <a:gd name="T26" fmla="*/ 44 w 494"/>
                <a:gd name="T27" fmla="*/ 147 h 321"/>
                <a:gd name="T28" fmla="*/ 54 w 494"/>
                <a:gd name="T29" fmla="*/ 97 h 321"/>
                <a:gd name="T30" fmla="*/ 91 w 494"/>
                <a:gd name="T31" fmla="*/ 57 h 321"/>
                <a:gd name="T32" fmla="*/ 152 w 494"/>
                <a:gd name="T33" fmla="*/ 32 h 321"/>
                <a:gd name="T34" fmla="*/ 146 w 494"/>
                <a:gd name="T35" fmla="*/ 23 h 321"/>
                <a:gd name="T36" fmla="*/ 53 w 494"/>
                <a:gd name="T37" fmla="*/ 204 h 321"/>
                <a:gd name="T38" fmla="*/ 344 w 494"/>
                <a:gd name="T39" fmla="*/ 293 h 321"/>
                <a:gd name="T40" fmla="*/ 437 w 494"/>
                <a:gd name="T41" fmla="*/ 112 h 321"/>
                <a:gd name="T42" fmla="*/ 146 w 494"/>
                <a:gd name="T43" fmla="*/ 23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4" h="321">
                  <a:moveTo>
                    <a:pt x="152" y="32"/>
                  </a:moveTo>
                  <a:cubicBezTo>
                    <a:pt x="176" y="26"/>
                    <a:pt x="202" y="25"/>
                    <a:pt x="228" y="26"/>
                  </a:cubicBezTo>
                  <a:cubicBezTo>
                    <a:pt x="254" y="28"/>
                    <a:pt x="280" y="33"/>
                    <a:pt x="305" y="40"/>
                  </a:cubicBezTo>
                  <a:cubicBezTo>
                    <a:pt x="330" y="48"/>
                    <a:pt x="353" y="58"/>
                    <a:pt x="374" y="71"/>
                  </a:cubicBezTo>
                  <a:cubicBezTo>
                    <a:pt x="395" y="84"/>
                    <a:pt x="412" y="98"/>
                    <a:pt x="425" y="115"/>
                  </a:cubicBezTo>
                  <a:cubicBezTo>
                    <a:pt x="438" y="131"/>
                    <a:pt x="446" y="149"/>
                    <a:pt x="448" y="166"/>
                  </a:cubicBezTo>
                  <a:cubicBezTo>
                    <a:pt x="451" y="183"/>
                    <a:pt x="448" y="199"/>
                    <a:pt x="440" y="215"/>
                  </a:cubicBezTo>
                  <a:cubicBezTo>
                    <a:pt x="432" y="230"/>
                    <a:pt x="419" y="244"/>
                    <a:pt x="402" y="256"/>
                  </a:cubicBezTo>
                  <a:cubicBezTo>
                    <a:pt x="384" y="269"/>
                    <a:pt x="363" y="278"/>
                    <a:pt x="338" y="284"/>
                  </a:cubicBezTo>
                  <a:cubicBezTo>
                    <a:pt x="313" y="291"/>
                    <a:pt x="286" y="294"/>
                    <a:pt x="259" y="293"/>
                  </a:cubicBezTo>
                  <a:cubicBezTo>
                    <a:pt x="233" y="292"/>
                    <a:pt x="207" y="288"/>
                    <a:pt x="181" y="280"/>
                  </a:cubicBezTo>
                  <a:cubicBezTo>
                    <a:pt x="156" y="272"/>
                    <a:pt x="134" y="262"/>
                    <a:pt x="114" y="248"/>
                  </a:cubicBezTo>
                  <a:cubicBezTo>
                    <a:pt x="93" y="235"/>
                    <a:pt x="77" y="219"/>
                    <a:pt x="65" y="201"/>
                  </a:cubicBezTo>
                  <a:cubicBezTo>
                    <a:pt x="53" y="183"/>
                    <a:pt x="46" y="165"/>
                    <a:pt x="44" y="147"/>
                  </a:cubicBezTo>
                  <a:cubicBezTo>
                    <a:pt x="43" y="129"/>
                    <a:pt x="46" y="113"/>
                    <a:pt x="54" y="97"/>
                  </a:cubicBezTo>
                  <a:cubicBezTo>
                    <a:pt x="62" y="81"/>
                    <a:pt x="74" y="68"/>
                    <a:pt x="91" y="57"/>
                  </a:cubicBezTo>
                  <a:cubicBezTo>
                    <a:pt x="108" y="45"/>
                    <a:pt x="128" y="37"/>
                    <a:pt x="152" y="32"/>
                  </a:cubicBezTo>
                  <a:moveTo>
                    <a:pt x="146" y="23"/>
                  </a:moveTo>
                  <a:cubicBezTo>
                    <a:pt x="42" y="46"/>
                    <a:pt x="0" y="127"/>
                    <a:pt x="53" y="204"/>
                  </a:cubicBezTo>
                  <a:cubicBezTo>
                    <a:pt x="105" y="281"/>
                    <a:pt x="236" y="321"/>
                    <a:pt x="344" y="293"/>
                  </a:cubicBezTo>
                  <a:cubicBezTo>
                    <a:pt x="452" y="265"/>
                    <a:pt x="494" y="184"/>
                    <a:pt x="437" y="112"/>
                  </a:cubicBezTo>
                  <a:cubicBezTo>
                    <a:pt x="380" y="40"/>
                    <a:pt x="250" y="0"/>
                    <a:pt x="146" y="23"/>
                  </a:cubicBezTo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59" name="Freeform 46"/>
            <p:cNvSpPr>
              <a:spLocks/>
            </p:cNvSpPr>
            <p:nvPr/>
          </p:nvSpPr>
          <p:spPr bwMode="auto">
            <a:xfrm>
              <a:off x="5772449" y="3398960"/>
              <a:ext cx="13591" cy="13591"/>
            </a:xfrm>
            <a:custGeom>
              <a:avLst/>
              <a:gdLst>
                <a:gd name="T0" fmla="*/ 4 w 14"/>
                <a:gd name="T1" fmla="*/ 0 h 13"/>
                <a:gd name="T2" fmla="*/ 3 w 14"/>
                <a:gd name="T3" fmla="*/ 0 h 13"/>
                <a:gd name="T4" fmla="*/ 2 w 14"/>
                <a:gd name="T5" fmla="*/ 0 h 13"/>
                <a:gd name="T6" fmla="*/ 1 w 14"/>
                <a:gd name="T7" fmla="*/ 2 h 13"/>
                <a:gd name="T8" fmla="*/ 7 w 14"/>
                <a:gd name="T9" fmla="*/ 12 h 13"/>
                <a:gd name="T10" fmla="*/ 10 w 14"/>
                <a:gd name="T11" fmla="*/ 13 h 13"/>
                <a:gd name="T12" fmla="*/ 11 w 14"/>
                <a:gd name="T13" fmla="*/ 13 h 13"/>
                <a:gd name="T14" fmla="*/ 12 w 14"/>
                <a:gd name="T15" fmla="*/ 12 h 13"/>
                <a:gd name="T16" fmla="*/ 13 w 14"/>
                <a:gd name="T17" fmla="*/ 10 h 13"/>
                <a:gd name="T18" fmla="*/ 6 w 14"/>
                <a:gd name="T19" fmla="*/ 1 h 13"/>
                <a:gd name="T20" fmla="*/ 4 w 14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3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1" y="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2"/>
                    <a:pt x="9" y="13"/>
                    <a:pt x="10" y="13"/>
                  </a:cubicBezTo>
                  <a:cubicBezTo>
                    <a:pt x="10" y="13"/>
                    <a:pt x="11" y="13"/>
                    <a:pt x="11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4" y="11"/>
                    <a:pt x="13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5" y="0"/>
                    <a:pt x="4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0" name="Freeform 47"/>
            <p:cNvSpPr>
              <a:spLocks/>
            </p:cNvSpPr>
            <p:nvPr/>
          </p:nvSpPr>
          <p:spPr bwMode="auto">
            <a:xfrm>
              <a:off x="5772449" y="3398960"/>
              <a:ext cx="13591" cy="13591"/>
            </a:xfrm>
            <a:custGeom>
              <a:avLst/>
              <a:gdLst>
                <a:gd name="T0" fmla="*/ 13 w 14"/>
                <a:gd name="T1" fmla="*/ 10 h 13"/>
                <a:gd name="T2" fmla="*/ 12 w 14"/>
                <a:gd name="T3" fmla="*/ 12 h 13"/>
                <a:gd name="T4" fmla="*/ 11 w 14"/>
                <a:gd name="T5" fmla="*/ 13 h 13"/>
                <a:gd name="T6" fmla="*/ 7 w 14"/>
                <a:gd name="T7" fmla="*/ 12 h 13"/>
                <a:gd name="T8" fmla="*/ 1 w 14"/>
                <a:gd name="T9" fmla="*/ 2 h 13"/>
                <a:gd name="T10" fmla="*/ 2 w 14"/>
                <a:gd name="T11" fmla="*/ 0 h 13"/>
                <a:gd name="T12" fmla="*/ 3 w 14"/>
                <a:gd name="T13" fmla="*/ 0 h 13"/>
                <a:gd name="T14" fmla="*/ 6 w 14"/>
                <a:gd name="T15" fmla="*/ 1 h 13"/>
                <a:gd name="T16" fmla="*/ 13 w 14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3">
                  <a:moveTo>
                    <a:pt x="13" y="10"/>
                  </a:moveTo>
                  <a:cubicBezTo>
                    <a:pt x="14" y="11"/>
                    <a:pt x="13" y="12"/>
                    <a:pt x="12" y="12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8" y="12"/>
                    <a:pt x="7" y="1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0"/>
                    <a:pt x="6" y="1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1" name="Freeform 48"/>
            <p:cNvSpPr>
              <a:spLocks/>
            </p:cNvSpPr>
            <p:nvPr/>
          </p:nvSpPr>
          <p:spPr bwMode="auto">
            <a:xfrm>
              <a:off x="6032171" y="3483520"/>
              <a:ext cx="19631" cy="7551"/>
            </a:xfrm>
            <a:custGeom>
              <a:avLst/>
              <a:gdLst>
                <a:gd name="T0" fmla="*/ 15 w 19"/>
                <a:gd name="T1" fmla="*/ 0 h 7"/>
                <a:gd name="T2" fmla="*/ 14 w 19"/>
                <a:gd name="T3" fmla="*/ 0 h 7"/>
                <a:gd name="T4" fmla="*/ 1 w 19"/>
                <a:gd name="T5" fmla="*/ 3 h 7"/>
                <a:gd name="T6" fmla="*/ 0 w 19"/>
                <a:gd name="T7" fmla="*/ 5 h 7"/>
                <a:gd name="T8" fmla="*/ 1 w 19"/>
                <a:gd name="T9" fmla="*/ 6 h 7"/>
                <a:gd name="T10" fmla="*/ 4 w 19"/>
                <a:gd name="T11" fmla="*/ 7 h 7"/>
                <a:gd name="T12" fmla="*/ 4 w 19"/>
                <a:gd name="T13" fmla="*/ 7 h 7"/>
                <a:gd name="T14" fmla="*/ 17 w 19"/>
                <a:gd name="T15" fmla="*/ 4 h 7"/>
                <a:gd name="T16" fmla="*/ 18 w 19"/>
                <a:gd name="T17" fmla="*/ 2 h 7"/>
                <a:gd name="T18" fmla="*/ 18 w 19"/>
                <a:gd name="T19" fmla="*/ 1 h 7"/>
                <a:gd name="T20" fmla="*/ 15 w 19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7">
                  <a:moveTo>
                    <a:pt x="15" y="0"/>
                  </a:moveTo>
                  <a:cubicBezTo>
                    <a:pt x="15" y="0"/>
                    <a:pt x="14" y="0"/>
                    <a:pt x="14" y="0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8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6" y="0"/>
                    <a:pt x="15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2" name="Freeform 49"/>
            <p:cNvSpPr>
              <a:spLocks/>
            </p:cNvSpPr>
            <p:nvPr/>
          </p:nvSpPr>
          <p:spPr bwMode="auto">
            <a:xfrm>
              <a:off x="6035191" y="3483520"/>
              <a:ext cx="21140" cy="7551"/>
            </a:xfrm>
            <a:custGeom>
              <a:avLst/>
              <a:gdLst>
                <a:gd name="T0" fmla="*/ 18 w 19"/>
                <a:gd name="T1" fmla="*/ 2 h 8"/>
                <a:gd name="T2" fmla="*/ 17 w 19"/>
                <a:gd name="T3" fmla="*/ 4 h 8"/>
                <a:gd name="T4" fmla="*/ 4 w 19"/>
                <a:gd name="T5" fmla="*/ 7 h 8"/>
                <a:gd name="T6" fmla="*/ 1 w 19"/>
                <a:gd name="T7" fmla="*/ 6 h 8"/>
                <a:gd name="T8" fmla="*/ 0 w 19"/>
                <a:gd name="T9" fmla="*/ 6 h 8"/>
                <a:gd name="T10" fmla="*/ 1 w 19"/>
                <a:gd name="T11" fmla="*/ 3 h 8"/>
                <a:gd name="T12" fmla="*/ 14 w 19"/>
                <a:gd name="T13" fmla="*/ 0 h 8"/>
                <a:gd name="T14" fmla="*/ 18 w 19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8">
                  <a:moveTo>
                    <a:pt x="18" y="2"/>
                  </a:moveTo>
                  <a:cubicBezTo>
                    <a:pt x="19" y="3"/>
                    <a:pt x="18" y="4"/>
                    <a:pt x="17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8"/>
                    <a:pt x="1" y="7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4"/>
                    <a:pt x="1" y="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3" name="Freeform 50"/>
            <p:cNvSpPr>
              <a:spLocks/>
            </p:cNvSpPr>
            <p:nvPr/>
          </p:nvSpPr>
          <p:spPr bwMode="auto">
            <a:xfrm>
              <a:off x="5952140" y="3643581"/>
              <a:ext cx="13591" cy="13591"/>
            </a:xfrm>
            <a:custGeom>
              <a:avLst/>
              <a:gdLst>
                <a:gd name="T0" fmla="*/ 3 w 13"/>
                <a:gd name="T1" fmla="*/ 0 h 13"/>
                <a:gd name="T2" fmla="*/ 3 w 13"/>
                <a:gd name="T3" fmla="*/ 0 h 13"/>
                <a:gd name="T4" fmla="*/ 1 w 13"/>
                <a:gd name="T5" fmla="*/ 0 h 13"/>
                <a:gd name="T6" fmla="*/ 0 w 13"/>
                <a:gd name="T7" fmla="*/ 2 h 13"/>
                <a:gd name="T8" fmla="*/ 7 w 13"/>
                <a:gd name="T9" fmla="*/ 11 h 13"/>
                <a:gd name="T10" fmla="*/ 9 w 13"/>
                <a:gd name="T11" fmla="*/ 13 h 13"/>
                <a:gd name="T12" fmla="*/ 10 w 13"/>
                <a:gd name="T13" fmla="*/ 12 h 13"/>
                <a:gd name="T14" fmla="*/ 12 w 13"/>
                <a:gd name="T15" fmla="*/ 12 h 13"/>
                <a:gd name="T16" fmla="*/ 13 w 13"/>
                <a:gd name="T17" fmla="*/ 10 h 13"/>
                <a:gd name="T18" fmla="*/ 6 w 13"/>
                <a:gd name="T19" fmla="*/ 1 h 13"/>
                <a:gd name="T20" fmla="*/ 3 w 13"/>
                <a:gd name="T21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3">
                  <a:moveTo>
                    <a:pt x="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2"/>
                    <a:pt x="8" y="13"/>
                    <a:pt x="9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3" y="12"/>
                    <a:pt x="13" y="11"/>
                    <a:pt x="13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3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4" name="Freeform 51"/>
            <p:cNvSpPr>
              <a:spLocks/>
            </p:cNvSpPr>
            <p:nvPr/>
          </p:nvSpPr>
          <p:spPr bwMode="auto">
            <a:xfrm>
              <a:off x="5952140" y="3643581"/>
              <a:ext cx="13591" cy="13591"/>
            </a:xfrm>
            <a:custGeom>
              <a:avLst/>
              <a:gdLst>
                <a:gd name="T0" fmla="*/ 13 w 13"/>
                <a:gd name="T1" fmla="*/ 10 h 13"/>
                <a:gd name="T2" fmla="*/ 12 w 13"/>
                <a:gd name="T3" fmla="*/ 12 h 13"/>
                <a:gd name="T4" fmla="*/ 10 w 13"/>
                <a:gd name="T5" fmla="*/ 12 h 13"/>
                <a:gd name="T6" fmla="*/ 7 w 13"/>
                <a:gd name="T7" fmla="*/ 11 h 13"/>
                <a:gd name="T8" fmla="*/ 0 w 13"/>
                <a:gd name="T9" fmla="*/ 2 h 13"/>
                <a:gd name="T10" fmla="*/ 1 w 13"/>
                <a:gd name="T11" fmla="*/ 0 h 13"/>
                <a:gd name="T12" fmla="*/ 3 w 13"/>
                <a:gd name="T13" fmla="*/ 0 h 13"/>
                <a:gd name="T14" fmla="*/ 6 w 13"/>
                <a:gd name="T15" fmla="*/ 1 h 13"/>
                <a:gd name="T16" fmla="*/ 13 w 13"/>
                <a:gd name="T17" fmla="*/ 1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3">
                  <a:moveTo>
                    <a:pt x="13" y="10"/>
                  </a:moveTo>
                  <a:cubicBezTo>
                    <a:pt x="13" y="11"/>
                    <a:pt x="13" y="12"/>
                    <a:pt x="12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7" y="12"/>
                    <a:pt x="7" y="1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lnTo>
                    <a:pt x="13" y="10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5" name="Freeform 52"/>
            <p:cNvSpPr>
              <a:spLocks/>
            </p:cNvSpPr>
            <p:nvPr/>
          </p:nvSpPr>
          <p:spPr bwMode="auto">
            <a:xfrm>
              <a:off x="5686378" y="3566570"/>
              <a:ext cx="21140" cy="7551"/>
            </a:xfrm>
            <a:custGeom>
              <a:avLst/>
              <a:gdLst>
                <a:gd name="T0" fmla="*/ 15 w 19"/>
                <a:gd name="T1" fmla="*/ 0 h 8"/>
                <a:gd name="T2" fmla="*/ 15 w 19"/>
                <a:gd name="T3" fmla="*/ 0 h 8"/>
                <a:gd name="T4" fmla="*/ 2 w 19"/>
                <a:gd name="T5" fmla="*/ 4 h 8"/>
                <a:gd name="T6" fmla="*/ 1 w 19"/>
                <a:gd name="T7" fmla="*/ 6 h 8"/>
                <a:gd name="T8" fmla="*/ 1 w 19"/>
                <a:gd name="T9" fmla="*/ 7 h 8"/>
                <a:gd name="T10" fmla="*/ 4 w 19"/>
                <a:gd name="T11" fmla="*/ 8 h 8"/>
                <a:gd name="T12" fmla="*/ 5 w 19"/>
                <a:gd name="T13" fmla="*/ 8 h 8"/>
                <a:gd name="T14" fmla="*/ 17 w 19"/>
                <a:gd name="T15" fmla="*/ 5 h 8"/>
                <a:gd name="T16" fmla="*/ 19 w 19"/>
                <a:gd name="T17" fmla="*/ 2 h 8"/>
                <a:gd name="T18" fmla="*/ 18 w 19"/>
                <a:gd name="T19" fmla="*/ 2 h 8"/>
                <a:gd name="T20" fmla="*/ 15 w 19"/>
                <a:gd name="T2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8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4" y="8"/>
                  </a:cubicBezTo>
                  <a:cubicBezTo>
                    <a:pt x="4" y="8"/>
                    <a:pt x="4" y="8"/>
                    <a:pt x="5" y="8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4"/>
                    <a:pt x="19" y="3"/>
                    <a:pt x="19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6" name="Freeform 53"/>
            <p:cNvSpPr>
              <a:spLocks/>
            </p:cNvSpPr>
            <p:nvPr/>
          </p:nvSpPr>
          <p:spPr bwMode="auto">
            <a:xfrm>
              <a:off x="5683358" y="3566570"/>
              <a:ext cx="21140" cy="9060"/>
            </a:xfrm>
            <a:custGeom>
              <a:avLst/>
              <a:gdLst>
                <a:gd name="T0" fmla="*/ 19 w 19"/>
                <a:gd name="T1" fmla="*/ 2 h 8"/>
                <a:gd name="T2" fmla="*/ 18 w 19"/>
                <a:gd name="T3" fmla="*/ 4 h 8"/>
                <a:gd name="T4" fmla="*/ 5 w 19"/>
                <a:gd name="T5" fmla="*/ 7 h 8"/>
                <a:gd name="T6" fmla="*/ 1 w 19"/>
                <a:gd name="T7" fmla="*/ 6 h 8"/>
                <a:gd name="T8" fmla="*/ 1 w 19"/>
                <a:gd name="T9" fmla="*/ 5 h 8"/>
                <a:gd name="T10" fmla="*/ 2 w 19"/>
                <a:gd name="T11" fmla="*/ 3 h 8"/>
                <a:gd name="T12" fmla="*/ 15 w 19"/>
                <a:gd name="T13" fmla="*/ 0 h 8"/>
                <a:gd name="T14" fmla="*/ 18 w 19"/>
                <a:gd name="T15" fmla="*/ 1 h 8"/>
                <a:gd name="T16" fmla="*/ 19 w 19"/>
                <a:gd name="T17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8">
                  <a:moveTo>
                    <a:pt x="19" y="2"/>
                  </a:moveTo>
                  <a:cubicBezTo>
                    <a:pt x="19" y="3"/>
                    <a:pt x="19" y="4"/>
                    <a:pt x="18" y="4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8"/>
                    <a:pt x="2" y="7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4"/>
                    <a:pt x="1" y="4"/>
                    <a:pt x="2" y="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6" y="0"/>
                    <a:pt x="17" y="0"/>
                    <a:pt x="18" y="1"/>
                  </a:cubicBezTo>
                  <a:lnTo>
                    <a:pt x="19" y="2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7" name="Freeform 54"/>
            <p:cNvSpPr>
              <a:spLocks/>
            </p:cNvSpPr>
            <p:nvPr/>
          </p:nvSpPr>
          <p:spPr bwMode="auto">
            <a:xfrm>
              <a:off x="5665238" y="3489560"/>
              <a:ext cx="21140" cy="6040"/>
            </a:xfrm>
            <a:custGeom>
              <a:avLst/>
              <a:gdLst>
                <a:gd name="T0" fmla="*/ 2 w 20"/>
                <a:gd name="T1" fmla="*/ 0 h 6"/>
                <a:gd name="T2" fmla="*/ 0 w 20"/>
                <a:gd name="T3" fmla="*/ 1 h 6"/>
                <a:gd name="T4" fmla="*/ 2 w 20"/>
                <a:gd name="T5" fmla="*/ 3 h 6"/>
                <a:gd name="T6" fmla="*/ 17 w 20"/>
                <a:gd name="T7" fmla="*/ 6 h 6"/>
                <a:gd name="T8" fmla="*/ 18 w 20"/>
                <a:gd name="T9" fmla="*/ 6 h 6"/>
                <a:gd name="T10" fmla="*/ 20 w 20"/>
                <a:gd name="T11" fmla="*/ 5 h 6"/>
                <a:gd name="T12" fmla="*/ 18 w 20"/>
                <a:gd name="T13" fmla="*/ 3 h 6"/>
                <a:gd name="T14" fmla="*/ 3 w 20"/>
                <a:gd name="T15" fmla="*/ 0 h 6"/>
                <a:gd name="T16" fmla="*/ 2 w 20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6">
                  <a:moveTo>
                    <a:pt x="2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9" y="6"/>
                    <a:pt x="20" y="6"/>
                    <a:pt x="20" y="5"/>
                  </a:cubicBezTo>
                  <a:cubicBezTo>
                    <a:pt x="20" y="4"/>
                    <a:pt x="19" y="3"/>
                    <a:pt x="1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8" name="Freeform 55"/>
            <p:cNvSpPr>
              <a:spLocks/>
            </p:cNvSpPr>
            <p:nvPr/>
          </p:nvSpPr>
          <p:spPr bwMode="auto">
            <a:xfrm>
              <a:off x="5665238" y="3489560"/>
              <a:ext cx="21140" cy="7551"/>
            </a:xfrm>
            <a:custGeom>
              <a:avLst/>
              <a:gdLst>
                <a:gd name="T0" fmla="*/ 18 w 21"/>
                <a:gd name="T1" fmla="*/ 3 h 7"/>
                <a:gd name="T2" fmla="*/ 20 w 21"/>
                <a:gd name="T3" fmla="*/ 5 h 7"/>
                <a:gd name="T4" fmla="*/ 17 w 21"/>
                <a:gd name="T5" fmla="*/ 6 h 7"/>
                <a:gd name="T6" fmla="*/ 3 w 21"/>
                <a:gd name="T7" fmla="*/ 3 h 7"/>
                <a:gd name="T8" fmla="*/ 0 w 21"/>
                <a:gd name="T9" fmla="*/ 1 h 7"/>
                <a:gd name="T10" fmla="*/ 3 w 21"/>
                <a:gd name="T11" fmla="*/ 0 h 7"/>
                <a:gd name="T12" fmla="*/ 18 w 21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18" y="3"/>
                  </a:moveTo>
                  <a:cubicBezTo>
                    <a:pt x="20" y="3"/>
                    <a:pt x="21" y="4"/>
                    <a:pt x="20" y="5"/>
                  </a:cubicBezTo>
                  <a:cubicBezTo>
                    <a:pt x="20" y="6"/>
                    <a:pt x="19" y="7"/>
                    <a:pt x="17" y="6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1" y="3"/>
                    <a:pt x="0" y="2"/>
                    <a:pt x="0" y="1"/>
                  </a:cubicBezTo>
                  <a:cubicBezTo>
                    <a:pt x="0" y="0"/>
                    <a:pt x="2" y="0"/>
                    <a:pt x="3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69" name="Freeform 56"/>
            <p:cNvSpPr>
              <a:spLocks/>
            </p:cNvSpPr>
            <p:nvPr/>
          </p:nvSpPr>
          <p:spPr bwMode="auto">
            <a:xfrm>
              <a:off x="5885700" y="3397449"/>
              <a:ext cx="7551" cy="15100"/>
            </a:xfrm>
            <a:custGeom>
              <a:avLst/>
              <a:gdLst>
                <a:gd name="T0" fmla="*/ 4 w 7"/>
                <a:gd name="T1" fmla="*/ 0 h 13"/>
                <a:gd name="T2" fmla="*/ 2 w 7"/>
                <a:gd name="T3" fmla="*/ 2 h 13"/>
                <a:gd name="T4" fmla="*/ 0 w 7"/>
                <a:gd name="T5" fmla="*/ 11 h 13"/>
                <a:gd name="T6" fmla="*/ 3 w 7"/>
                <a:gd name="T7" fmla="*/ 13 h 13"/>
                <a:gd name="T8" fmla="*/ 4 w 7"/>
                <a:gd name="T9" fmla="*/ 13 h 13"/>
                <a:gd name="T10" fmla="*/ 6 w 7"/>
                <a:gd name="T11" fmla="*/ 12 h 13"/>
                <a:gd name="T12" fmla="*/ 7 w 7"/>
                <a:gd name="T13" fmla="*/ 3 h 13"/>
                <a:gd name="T14" fmla="*/ 5 w 7"/>
                <a:gd name="T15" fmla="*/ 0 h 13"/>
                <a:gd name="T16" fmla="*/ 4 w 7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3">
                  <a:moveTo>
                    <a:pt x="4" y="0"/>
                  </a:moveTo>
                  <a:cubicBezTo>
                    <a:pt x="3" y="0"/>
                    <a:pt x="2" y="1"/>
                    <a:pt x="2" y="2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5" y="13"/>
                    <a:pt x="6" y="13"/>
                    <a:pt x="6" y="12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0" name="Freeform 57"/>
            <p:cNvSpPr>
              <a:spLocks/>
            </p:cNvSpPr>
            <p:nvPr/>
          </p:nvSpPr>
          <p:spPr bwMode="auto">
            <a:xfrm>
              <a:off x="5885700" y="3397449"/>
              <a:ext cx="7551" cy="15100"/>
            </a:xfrm>
            <a:custGeom>
              <a:avLst/>
              <a:gdLst>
                <a:gd name="T0" fmla="*/ 5 w 7"/>
                <a:gd name="T1" fmla="*/ 0 h 13"/>
                <a:gd name="T2" fmla="*/ 7 w 7"/>
                <a:gd name="T3" fmla="*/ 2 h 13"/>
                <a:gd name="T4" fmla="*/ 6 w 7"/>
                <a:gd name="T5" fmla="*/ 11 h 13"/>
                <a:gd name="T6" fmla="*/ 3 w 7"/>
                <a:gd name="T7" fmla="*/ 12 h 13"/>
                <a:gd name="T8" fmla="*/ 3 w 7"/>
                <a:gd name="T9" fmla="*/ 12 h 13"/>
                <a:gd name="T10" fmla="*/ 1 w 7"/>
                <a:gd name="T11" fmla="*/ 10 h 13"/>
                <a:gd name="T12" fmla="*/ 2 w 7"/>
                <a:gd name="T13" fmla="*/ 1 h 13"/>
                <a:gd name="T14" fmla="*/ 5 w 7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3">
                  <a:moveTo>
                    <a:pt x="5" y="0"/>
                  </a:moveTo>
                  <a:cubicBezTo>
                    <a:pt x="6" y="0"/>
                    <a:pt x="7" y="1"/>
                    <a:pt x="7" y="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2"/>
                    <a:pt x="4" y="13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1"/>
                    <a:pt x="1" y="1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1" name="Freeform 58"/>
            <p:cNvSpPr>
              <a:spLocks/>
            </p:cNvSpPr>
            <p:nvPr/>
          </p:nvSpPr>
          <p:spPr bwMode="auto">
            <a:xfrm>
              <a:off x="6053311" y="3556001"/>
              <a:ext cx="22651" cy="7551"/>
            </a:xfrm>
            <a:custGeom>
              <a:avLst/>
              <a:gdLst>
                <a:gd name="T0" fmla="*/ 2 w 21"/>
                <a:gd name="T1" fmla="*/ 0 h 6"/>
                <a:gd name="T2" fmla="*/ 0 w 21"/>
                <a:gd name="T3" fmla="*/ 1 h 6"/>
                <a:gd name="T4" fmla="*/ 2 w 21"/>
                <a:gd name="T5" fmla="*/ 3 h 6"/>
                <a:gd name="T6" fmla="*/ 17 w 21"/>
                <a:gd name="T7" fmla="*/ 6 h 6"/>
                <a:gd name="T8" fmla="*/ 18 w 21"/>
                <a:gd name="T9" fmla="*/ 6 h 6"/>
                <a:gd name="T10" fmla="*/ 20 w 21"/>
                <a:gd name="T11" fmla="*/ 5 h 6"/>
                <a:gd name="T12" fmla="*/ 18 w 21"/>
                <a:gd name="T13" fmla="*/ 3 h 6"/>
                <a:gd name="T14" fmla="*/ 3 w 21"/>
                <a:gd name="T15" fmla="*/ 0 h 6"/>
                <a:gd name="T16" fmla="*/ 2 w 21"/>
                <a:gd name="T1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6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3"/>
                    <a:pt x="2" y="3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9" y="6"/>
                    <a:pt x="20" y="5"/>
                    <a:pt x="20" y="5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2" name="Freeform 59"/>
            <p:cNvSpPr>
              <a:spLocks/>
            </p:cNvSpPr>
            <p:nvPr/>
          </p:nvSpPr>
          <p:spPr bwMode="auto">
            <a:xfrm>
              <a:off x="6054820" y="3556001"/>
              <a:ext cx="22651" cy="7551"/>
            </a:xfrm>
            <a:custGeom>
              <a:avLst/>
              <a:gdLst>
                <a:gd name="T0" fmla="*/ 18 w 21"/>
                <a:gd name="T1" fmla="*/ 3 h 6"/>
                <a:gd name="T2" fmla="*/ 21 w 21"/>
                <a:gd name="T3" fmla="*/ 5 h 6"/>
                <a:gd name="T4" fmla="*/ 18 w 21"/>
                <a:gd name="T5" fmla="*/ 6 h 6"/>
                <a:gd name="T6" fmla="*/ 2 w 21"/>
                <a:gd name="T7" fmla="*/ 4 h 6"/>
                <a:gd name="T8" fmla="*/ 0 w 21"/>
                <a:gd name="T9" fmla="*/ 2 h 6"/>
                <a:gd name="T10" fmla="*/ 3 w 21"/>
                <a:gd name="T11" fmla="*/ 0 h 6"/>
                <a:gd name="T12" fmla="*/ 18 w 21"/>
                <a:gd name="T1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6">
                  <a:moveTo>
                    <a:pt x="18" y="3"/>
                  </a:moveTo>
                  <a:cubicBezTo>
                    <a:pt x="20" y="3"/>
                    <a:pt x="21" y="4"/>
                    <a:pt x="21" y="5"/>
                  </a:cubicBezTo>
                  <a:cubicBezTo>
                    <a:pt x="20" y="6"/>
                    <a:pt x="19" y="6"/>
                    <a:pt x="18" y="6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lnTo>
                    <a:pt x="18" y="3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3" name="Freeform 60"/>
            <p:cNvSpPr>
              <a:spLocks/>
            </p:cNvSpPr>
            <p:nvPr/>
          </p:nvSpPr>
          <p:spPr bwMode="auto">
            <a:xfrm>
              <a:off x="5840399" y="3646601"/>
              <a:ext cx="7551" cy="15100"/>
            </a:xfrm>
            <a:custGeom>
              <a:avLst/>
              <a:gdLst>
                <a:gd name="T0" fmla="*/ 4 w 7"/>
                <a:gd name="T1" fmla="*/ 0 h 14"/>
                <a:gd name="T2" fmla="*/ 2 w 7"/>
                <a:gd name="T3" fmla="*/ 1 h 14"/>
                <a:gd name="T4" fmla="*/ 0 w 7"/>
                <a:gd name="T5" fmla="*/ 11 h 14"/>
                <a:gd name="T6" fmla="*/ 2 w 7"/>
                <a:gd name="T7" fmla="*/ 14 h 14"/>
                <a:gd name="T8" fmla="*/ 3 w 7"/>
                <a:gd name="T9" fmla="*/ 14 h 14"/>
                <a:gd name="T10" fmla="*/ 5 w 7"/>
                <a:gd name="T11" fmla="*/ 12 h 14"/>
                <a:gd name="T12" fmla="*/ 7 w 7"/>
                <a:gd name="T13" fmla="*/ 2 h 14"/>
                <a:gd name="T14" fmla="*/ 5 w 7"/>
                <a:gd name="T15" fmla="*/ 0 h 14"/>
                <a:gd name="T16" fmla="*/ 4 w 7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14">
                  <a:moveTo>
                    <a:pt x="4" y="0"/>
                  </a:moveTo>
                  <a:cubicBezTo>
                    <a:pt x="3" y="0"/>
                    <a:pt x="2" y="1"/>
                    <a:pt x="2" y="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1" y="13"/>
                    <a:pt x="2" y="14"/>
                  </a:cubicBezTo>
                  <a:cubicBezTo>
                    <a:pt x="2" y="14"/>
                    <a:pt x="3" y="14"/>
                    <a:pt x="3" y="14"/>
                  </a:cubicBezTo>
                  <a:cubicBezTo>
                    <a:pt x="4" y="14"/>
                    <a:pt x="5" y="13"/>
                    <a:pt x="5" y="1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0"/>
                    <a:pt x="5" y="0"/>
                  </a:cubicBezTo>
                  <a:cubicBezTo>
                    <a:pt x="5" y="0"/>
                    <a:pt x="5" y="0"/>
                    <a:pt x="4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4" name="Freeform 61"/>
            <p:cNvSpPr>
              <a:spLocks/>
            </p:cNvSpPr>
            <p:nvPr/>
          </p:nvSpPr>
          <p:spPr bwMode="auto">
            <a:xfrm>
              <a:off x="5840399" y="3646601"/>
              <a:ext cx="7551" cy="15100"/>
            </a:xfrm>
            <a:custGeom>
              <a:avLst/>
              <a:gdLst>
                <a:gd name="T0" fmla="*/ 5 w 7"/>
                <a:gd name="T1" fmla="*/ 0 h 14"/>
                <a:gd name="T2" fmla="*/ 7 w 7"/>
                <a:gd name="T3" fmla="*/ 3 h 14"/>
                <a:gd name="T4" fmla="*/ 5 w 7"/>
                <a:gd name="T5" fmla="*/ 13 h 14"/>
                <a:gd name="T6" fmla="*/ 2 w 7"/>
                <a:gd name="T7" fmla="*/ 14 h 14"/>
                <a:gd name="T8" fmla="*/ 0 w 7"/>
                <a:gd name="T9" fmla="*/ 12 h 14"/>
                <a:gd name="T10" fmla="*/ 2 w 7"/>
                <a:gd name="T11" fmla="*/ 2 h 14"/>
                <a:gd name="T12" fmla="*/ 5 w 7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4">
                  <a:moveTo>
                    <a:pt x="5" y="0"/>
                  </a:moveTo>
                  <a:cubicBezTo>
                    <a:pt x="6" y="1"/>
                    <a:pt x="7" y="2"/>
                    <a:pt x="7" y="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4"/>
                    <a:pt x="4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3" y="0"/>
                    <a:pt x="5" y="0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5" name="Freeform 62"/>
            <p:cNvSpPr>
              <a:spLocks/>
            </p:cNvSpPr>
            <p:nvPr/>
          </p:nvSpPr>
          <p:spPr bwMode="auto">
            <a:xfrm>
              <a:off x="5699969" y="3433690"/>
              <a:ext cx="18120" cy="10571"/>
            </a:xfrm>
            <a:custGeom>
              <a:avLst/>
              <a:gdLst>
                <a:gd name="T0" fmla="*/ 2 w 18"/>
                <a:gd name="T1" fmla="*/ 0 h 11"/>
                <a:gd name="T2" fmla="*/ 0 w 18"/>
                <a:gd name="T3" fmla="*/ 0 h 11"/>
                <a:gd name="T4" fmla="*/ 1 w 18"/>
                <a:gd name="T5" fmla="*/ 3 h 11"/>
                <a:gd name="T6" fmla="*/ 13 w 18"/>
                <a:gd name="T7" fmla="*/ 10 h 11"/>
                <a:gd name="T8" fmla="*/ 15 w 18"/>
                <a:gd name="T9" fmla="*/ 11 h 11"/>
                <a:gd name="T10" fmla="*/ 17 w 18"/>
                <a:gd name="T11" fmla="*/ 10 h 11"/>
                <a:gd name="T12" fmla="*/ 16 w 18"/>
                <a:gd name="T13" fmla="*/ 8 h 11"/>
                <a:gd name="T14" fmla="*/ 4 w 18"/>
                <a:gd name="T15" fmla="*/ 0 h 11"/>
                <a:gd name="T16" fmla="*/ 2 w 18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11">
                  <a:moveTo>
                    <a:pt x="2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5" y="11"/>
                    <a:pt x="15" y="11"/>
                  </a:cubicBezTo>
                  <a:cubicBezTo>
                    <a:pt x="16" y="11"/>
                    <a:pt x="17" y="10"/>
                    <a:pt x="17" y="10"/>
                  </a:cubicBezTo>
                  <a:cubicBezTo>
                    <a:pt x="18" y="9"/>
                    <a:pt x="18" y="8"/>
                    <a:pt x="16" y="8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6" name="Freeform 63"/>
            <p:cNvSpPr>
              <a:spLocks/>
            </p:cNvSpPr>
            <p:nvPr/>
          </p:nvSpPr>
          <p:spPr bwMode="auto">
            <a:xfrm>
              <a:off x="5698459" y="3432180"/>
              <a:ext cx="19631" cy="12080"/>
            </a:xfrm>
            <a:custGeom>
              <a:avLst/>
              <a:gdLst>
                <a:gd name="T0" fmla="*/ 17 w 18"/>
                <a:gd name="T1" fmla="*/ 8 h 11"/>
                <a:gd name="T2" fmla="*/ 18 w 18"/>
                <a:gd name="T3" fmla="*/ 11 h 11"/>
                <a:gd name="T4" fmla="*/ 14 w 18"/>
                <a:gd name="T5" fmla="*/ 11 h 11"/>
                <a:gd name="T6" fmla="*/ 2 w 18"/>
                <a:gd name="T7" fmla="*/ 4 h 11"/>
                <a:gd name="T8" fmla="*/ 1 w 18"/>
                <a:gd name="T9" fmla="*/ 1 h 11"/>
                <a:gd name="T10" fmla="*/ 5 w 18"/>
                <a:gd name="T11" fmla="*/ 1 h 11"/>
                <a:gd name="T12" fmla="*/ 17 w 18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11">
                  <a:moveTo>
                    <a:pt x="17" y="8"/>
                  </a:moveTo>
                  <a:cubicBezTo>
                    <a:pt x="18" y="9"/>
                    <a:pt x="18" y="10"/>
                    <a:pt x="18" y="11"/>
                  </a:cubicBezTo>
                  <a:cubicBezTo>
                    <a:pt x="17" y="11"/>
                    <a:pt x="15" y="11"/>
                    <a:pt x="14" y="1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1"/>
                  </a:cubicBezTo>
                  <a:lnTo>
                    <a:pt x="17" y="8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7" name="Freeform 64"/>
            <p:cNvSpPr>
              <a:spLocks/>
            </p:cNvSpPr>
            <p:nvPr/>
          </p:nvSpPr>
          <p:spPr bwMode="auto">
            <a:xfrm>
              <a:off x="5970260" y="3430670"/>
              <a:ext cx="15100" cy="10571"/>
            </a:xfrm>
            <a:custGeom>
              <a:avLst/>
              <a:gdLst>
                <a:gd name="T0" fmla="*/ 11 w 14"/>
                <a:gd name="T1" fmla="*/ 0 h 10"/>
                <a:gd name="T2" fmla="*/ 9 w 14"/>
                <a:gd name="T3" fmla="*/ 0 h 10"/>
                <a:gd name="T4" fmla="*/ 0 w 14"/>
                <a:gd name="T5" fmla="*/ 7 h 10"/>
                <a:gd name="T6" fmla="*/ 1 w 14"/>
                <a:gd name="T7" fmla="*/ 10 h 10"/>
                <a:gd name="T8" fmla="*/ 3 w 14"/>
                <a:gd name="T9" fmla="*/ 10 h 10"/>
                <a:gd name="T10" fmla="*/ 5 w 14"/>
                <a:gd name="T11" fmla="*/ 10 h 10"/>
                <a:gd name="T12" fmla="*/ 13 w 14"/>
                <a:gd name="T13" fmla="*/ 2 h 10"/>
                <a:gd name="T14" fmla="*/ 13 w 14"/>
                <a:gd name="T15" fmla="*/ 0 h 10"/>
                <a:gd name="T16" fmla="*/ 11 w 14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0">
                  <a:moveTo>
                    <a:pt x="11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0" y="9"/>
                    <a:pt x="1" y="10"/>
                  </a:cubicBezTo>
                  <a:cubicBezTo>
                    <a:pt x="2" y="10"/>
                    <a:pt x="2" y="10"/>
                    <a:pt x="3" y="10"/>
                  </a:cubicBezTo>
                  <a:cubicBezTo>
                    <a:pt x="4" y="10"/>
                    <a:pt x="4" y="10"/>
                    <a:pt x="5" y="1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2"/>
                    <a:pt x="14" y="1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8" name="Freeform 65"/>
            <p:cNvSpPr>
              <a:spLocks/>
            </p:cNvSpPr>
            <p:nvPr/>
          </p:nvSpPr>
          <p:spPr bwMode="auto">
            <a:xfrm>
              <a:off x="5970260" y="3429160"/>
              <a:ext cx="16611" cy="12080"/>
            </a:xfrm>
            <a:custGeom>
              <a:avLst/>
              <a:gdLst>
                <a:gd name="T0" fmla="*/ 13 w 15"/>
                <a:gd name="T1" fmla="*/ 1 h 11"/>
                <a:gd name="T2" fmla="*/ 14 w 15"/>
                <a:gd name="T3" fmla="*/ 3 h 11"/>
                <a:gd name="T4" fmla="*/ 5 w 15"/>
                <a:gd name="T5" fmla="*/ 10 h 11"/>
                <a:gd name="T6" fmla="*/ 2 w 15"/>
                <a:gd name="T7" fmla="*/ 10 h 11"/>
                <a:gd name="T8" fmla="*/ 2 w 15"/>
                <a:gd name="T9" fmla="*/ 10 h 11"/>
                <a:gd name="T10" fmla="*/ 1 w 15"/>
                <a:gd name="T11" fmla="*/ 8 h 11"/>
                <a:gd name="T12" fmla="*/ 9 w 15"/>
                <a:gd name="T13" fmla="*/ 1 h 11"/>
                <a:gd name="T14" fmla="*/ 13 w 15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1">
                  <a:moveTo>
                    <a:pt x="13" y="1"/>
                  </a:moveTo>
                  <a:cubicBezTo>
                    <a:pt x="14" y="1"/>
                    <a:pt x="15" y="2"/>
                    <a:pt x="14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1"/>
                    <a:pt x="3" y="11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0" y="9"/>
                    <a:pt x="0" y="8"/>
                    <a:pt x="1" y="8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0" y="0"/>
                    <a:pt x="11" y="0"/>
                    <a:pt x="13" y="1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79" name="Freeform 66"/>
            <p:cNvSpPr>
              <a:spLocks/>
            </p:cNvSpPr>
            <p:nvPr/>
          </p:nvSpPr>
          <p:spPr bwMode="auto">
            <a:xfrm>
              <a:off x="6020091" y="3608851"/>
              <a:ext cx="21140" cy="10571"/>
            </a:xfrm>
            <a:custGeom>
              <a:avLst/>
              <a:gdLst>
                <a:gd name="T0" fmla="*/ 3 w 19"/>
                <a:gd name="T1" fmla="*/ 0 h 10"/>
                <a:gd name="T2" fmla="*/ 1 w 19"/>
                <a:gd name="T3" fmla="*/ 1 h 10"/>
                <a:gd name="T4" fmla="*/ 2 w 19"/>
                <a:gd name="T5" fmla="*/ 3 h 10"/>
                <a:gd name="T6" fmla="*/ 15 w 19"/>
                <a:gd name="T7" fmla="*/ 10 h 10"/>
                <a:gd name="T8" fmla="*/ 17 w 19"/>
                <a:gd name="T9" fmla="*/ 10 h 10"/>
                <a:gd name="T10" fmla="*/ 18 w 19"/>
                <a:gd name="T11" fmla="*/ 10 h 10"/>
                <a:gd name="T12" fmla="*/ 18 w 19"/>
                <a:gd name="T13" fmla="*/ 7 h 10"/>
                <a:gd name="T14" fmla="*/ 5 w 19"/>
                <a:gd name="T15" fmla="*/ 1 h 10"/>
                <a:gd name="T16" fmla="*/ 3 w 1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10">
                  <a:moveTo>
                    <a:pt x="3" y="0"/>
                  </a:moveTo>
                  <a:cubicBezTo>
                    <a:pt x="2" y="0"/>
                    <a:pt x="2" y="0"/>
                    <a:pt x="1" y="1"/>
                  </a:cubicBezTo>
                  <a:cubicBezTo>
                    <a:pt x="0" y="1"/>
                    <a:pt x="1" y="3"/>
                    <a:pt x="2" y="3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10"/>
                  </a:cubicBezTo>
                  <a:cubicBezTo>
                    <a:pt x="19" y="9"/>
                    <a:pt x="19" y="8"/>
                    <a:pt x="18" y="7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0"/>
                    <a:pt x="4" y="0"/>
                    <a:pt x="3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0" name="Freeform 67"/>
            <p:cNvSpPr>
              <a:spLocks/>
            </p:cNvSpPr>
            <p:nvPr/>
          </p:nvSpPr>
          <p:spPr bwMode="auto">
            <a:xfrm>
              <a:off x="6021600" y="3608851"/>
              <a:ext cx="19631" cy="12080"/>
            </a:xfrm>
            <a:custGeom>
              <a:avLst/>
              <a:gdLst>
                <a:gd name="T0" fmla="*/ 18 w 19"/>
                <a:gd name="T1" fmla="*/ 8 h 11"/>
                <a:gd name="T2" fmla="*/ 18 w 19"/>
                <a:gd name="T3" fmla="*/ 10 h 11"/>
                <a:gd name="T4" fmla="*/ 15 w 19"/>
                <a:gd name="T5" fmla="*/ 10 h 11"/>
                <a:gd name="T6" fmla="*/ 2 w 19"/>
                <a:gd name="T7" fmla="*/ 4 h 11"/>
                <a:gd name="T8" fmla="*/ 1 w 19"/>
                <a:gd name="T9" fmla="*/ 1 h 11"/>
                <a:gd name="T10" fmla="*/ 5 w 19"/>
                <a:gd name="T11" fmla="*/ 1 h 11"/>
                <a:gd name="T12" fmla="*/ 18 w 19"/>
                <a:gd name="T13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8" y="8"/>
                  </a:moveTo>
                  <a:cubicBezTo>
                    <a:pt x="19" y="8"/>
                    <a:pt x="19" y="9"/>
                    <a:pt x="18" y="10"/>
                  </a:cubicBezTo>
                  <a:cubicBezTo>
                    <a:pt x="18" y="11"/>
                    <a:pt x="16" y="11"/>
                    <a:pt x="15" y="10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4" y="0"/>
                    <a:pt x="5" y="1"/>
                  </a:cubicBezTo>
                  <a:lnTo>
                    <a:pt x="18" y="8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1" name="Freeform 68"/>
            <p:cNvSpPr>
              <a:spLocks/>
            </p:cNvSpPr>
            <p:nvPr/>
          </p:nvSpPr>
          <p:spPr bwMode="auto">
            <a:xfrm>
              <a:off x="5748289" y="3617911"/>
              <a:ext cx="16611" cy="12080"/>
            </a:xfrm>
            <a:custGeom>
              <a:avLst/>
              <a:gdLst>
                <a:gd name="T0" fmla="*/ 12 w 15"/>
                <a:gd name="T1" fmla="*/ 0 h 11"/>
                <a:gd name="T2" fmla="*/ 10 w 15"/>
                <a:gd name="T3" fmla="*/ 0 h 11"/>
                <a:gd name="T4" fmla="*/ 1 w 15"/>
                <a:gd name="T5" fmla="*/ 8 h 11"/>
                <a:gd name="T6" fmla="*/ 2 w 15"/>
                <a:gd name="T7" fmla="*/ 10 h 11"/>
                <a:gd name="T8" fmla="*/ 4 w 15"/>
                <a:gd name="T9" fmla="*/ 11 h 11"/>
                <a:gd name="T10" fmla="*/ 5 w 15"/>
                <a:gd name="T11" fmla="*/ 10 h 11"/>
                <a:gd name="T12" fmla="*/ 14 w 15"/>
                <a:gd name="T13" fmla="*/ 3 h 11"/>
                <a:gd name="T14" fmla="*/ 14 w 15"/>
                <a:gd name="T15" fmla="*/ 0 h 11"/>
                <a:gd name="T16" fmla="*/ 12 w 15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1">
                  <a:moveTo>
                    <a:pt x="12" y="0"/>
                  </a:moveTo>
                  <a:cubicBezTo>
                    <a:pt x="11" y="0"/>
                    <a:pt x="10" y="0"/>
                    <a:pt x="10" y="0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9"/>
                    <a:pt x="1" y="10"/>
                    <a:pt x="2" y="10"/>
                  </a:cubicBezTo>
                  <a:cubicBezTo>
                    <a:pt x="2" y="11"/>
                    <a:pt x="3" y="11"/>
                    <a:pt x="4" y="11"/>
                  </a:cubicBezTo>
                  <a:cubicBezTo>
                    <a:pt x="4" y="11"/>
                    <a:pt x="5" y="11"/>
                    <a:pt x="5" y="1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5" y="2"/>
                    <a:pt x="15" y="1"/>
                    <a:pt x="14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solidFill>
              <a:srgbClr val="F5C3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2" name="Freeform 69"/>
            <p:cNvSpPr>
              <a:spLocks/>
            </p:cNvSpPr>
            <p:nvPr/>
          </p:nvSpPr>
          <p:spPr bwMode="auto">
            <a:xfrm>
              <a:off x="5748289" y="3617911"/>
              <a:ext cx="16611" cy="12080"/>
            </a:xfrm>
            <a:custGeom>
              <a:avLst/>
              <a:gdLst>
                <a:gd name="T0" fmla="*/ 13 w 15"/>
                <a:gd name="T1" fmla="*/ 0 h 11"/>
                <a:gd name="T2" fmla="*/ 14 w 15"/>
                <a:gd name="T3" fmla="*/ 3 h 11"/>
                <a:gd name="T4" fmla="*/ 5 w 15"/>
                <a:gd name="T5" fmla="*/ 11 h 11"/>
                <a:gd name="T6" fmla="*/ 1 w 15"/>
                <a:gd name="T7" fmla="*/ 11 h 11"/>
                <a:gd name="T8" fmla="*/ 1 w 15"/>
                <a:gd name="T9" fmla="*/ 8 h 11"/>
                <a:gd name="T10" fmla="*/ 10 w 15"/>
                <a:gd name="T11" fmla="*/ 1 h 11"/>
                <a:gd name="T12" fmla="*/ 13 w 15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11">
                  <a:moveTo>
                    <a:pt x="13" y="0"/>
                  </a:moveTo>
                  <a:cubicBezTo>
                    <a:pt x="15" y="1"/>
                    <a:pt x="15" y="2"/>
                    <a:pt x="14" y="3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3" y="11"/>
                    <a:pt x="1" y="11"/>
                  </a:cubicBezTo>
                  <a:cubicBezTo>
                    <a:pt x="0" y="10"/>
                    <a:pt x="0" y="9"/>
                    <a:pt x="1" y="8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0"/>
                    <a:pt x="12" y="0"/>
                    <a:pt x="13" y="0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3" name="Freeform 70"/>
            <p:cNvSpPr>
              <a:spLocks/>
            </p:cNvSpPr>
            <p:nvPr/>
          </p:nvSpPr>
          <p:spPr bwMode="auto">
            <a:xfrm>
              <a:off x="5653158" y="1417829"/>
              <a:ext cx="1002645" cy="2154782"/>
            </a:xfrm>
            <a:custGeom>
              <a:avLst/>
              <a:gdLst>
                <a:gd name="T0" fmla="*/ 319 w 944"/>
                <a:gd name="T1" fmla="*/ 2027 h 2027"/>
                <a:gd name="T2" fmla="*/ 850 w 944"/>
                <a:gd name="T3" fmla="*/ 192 h 2027"/>
                <a:gd name="T4" fmla="*/ 944 w 944"/>
                <a:gd name="T5" fmla="*/ 286 h 2027"/>
                <a:gd name="T6" fmla="*/ 915 w 944"/>
                <a:gd name="T7" fmla="*/ 0 h 2027"/>
                <a:gd name="T8" fmla="*/ 628 w 944"/>
                <a:gd name="T9" fmla="*/ 31 h 2027"/>
                <a:gd name="T10" fmla="*/ 736 w 944"/>
                <a:gd name="T11" fmla="*/ 135 h 2027"/>
                <a:gd name="T12" fmla="*/ 131 w 944"/>
                <a:gd name="T13" fmla="*/ 1961 h 2027"/>
                <a:gd name="T14" fmla="*/ 319 w 944"/>
                <a:gd name="T15" fmla="*/ 2027 h 20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44" h="2027">
                  <a:moveTo>
                    <a:pt x="319" y="2027"/>
                  </a:moveTo>
                  <a:cubicBezTo>
                    <a:pt x="319" y="2027"/>
                    <a:pt x="84" y="1139"/>
                    <a:pt x="850" y="192"/>
                  </a:cubicBezTo>
                  <a:cubicBezTo>
                    <a:pt x="944" y="286"/>
                    <a:pt x="944" y="286"/>
                    <a:pt x="944" y="286"/>
                  </a:cubicBezTo>
                  <a:cubicBezTo>
                    <a:pt x="915" y="0"/>
                    <a:pt x="915" y="0"/>
                    <a:pt x="915" y="0"/>
                  </a:cubicBezTo>
                  <a:cubicBezTo>
                    <a:pt x="628" y="31"/>
                    <a:pt x="628" y="31"/>
                    <a:pt x="628" y="31"/>
                  </a:cubicBezTo>
                  <a:cubicBezTo>
                    <a:pt x="736" y="135"/>
                    <a:pt x="736" y="135"/>
                    <a:pt x="736" y="135"/>
                  </a:cubicBezTo>
                  <a:cubicBezTo>
                    <a:pt x="736" y="135"/>
                    <a:pt x="0" y="951"/>
                    <a:pt x="131" y="1961"/>
                  </a:cubicBezTo>
                  <a:lnTo>
                    <a:pt x="319" y="20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4" name="Freeform 71"/>
            <p:cNvSpPr>
              <a:spLocks/>
            </p:cNvSpPr>
            <p:nvPr/>
          </p:nvSpPr>
          <p:spPr bwMode="auto">
            <a:xfrm>
              <a:off x="6608994" y="1417829"/>
              <a:ext cx="46811" cy="303512"/>
            </a:xfrm>
            <a:custGeom>
              <a:avLst/>
              <a:gdLst>
                <a:gd name="T0" fmla="*/ 20 w 31"/>
                <a:gd name="T1" fmla="*/ 190 h 201"/>
                <a:gd name="T2" fmla="*/ 31 w 31"/>
                <a:gd name="T3" fmla="*/ 201 h 201"/>
                <a:gd name="T4" fmla="*/ 11 w 31"/>
                <a:gd name="T5" fmla="*/ 0 h 201"/>
                <a:gd name="T6" fmla="*/ 0 w 31"/>
                <a:gd name="T7" fmla="*/ 1 h 201"/>
                <a:gd name="T8" fmla="*/ 20 w 31"/>
                <a:gd name="T9" fmla="*/ 190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01">
                  <a:moveTo>
                    <a:pt x="20" y="190"/>
                  </a:moveTo>
                  <a:lnTo>
                    <a:pt x="31" y="201"/>
                  </a:lnTo>
                  <a:lnTo>
                    <a:pt x="11" y="0"/>
                  </a:lnTo>
                  <a:lnTo>
                    <a:pt x="0" y="1"/>
                  </a:lnTo>
                  <a:lnTo>
                    <a:pt x="20" y="190"/>
                  </a:ln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5" name="Freeform 72"/>
            <p:cNvSpPr>
              <a:spLocks/>
            </p:cNvSpPr>
            <p:nvPr/>
          </p:nvSpPr>
          <p:spPr bwMode="auto">
            <a:xfrm>
              <a:off x="5725639" y="1609600"/>
              <a:ext cx="828995" cy="1949421"/>
            </a:xfrm>
            <a:custGeom>
              <a:avLst/>
              <a:gdLst>
                <a:gd name="T0" fmla="*/ 780 w 780"/>
                <a:gd name="T1" fmla="*/ 15 h 1835"/>
                <a:gd name="T2" fmla="*/ 766 w 780"/>
                <a:gd name="T3" fmla="*/ 0 h 1835"/>
                <a:gd name="T4" fmla="*/ 235 w 780"/>
                <a:gd name="T5" fmla="*/ 1835 h 1835"/>
                <a:gd name="T6" fmla="*/ 249 w 780"/>
                <a:gd name="T7" fmla="*/ 1835 h 1835"/>
                <a:gd name="T8" fmla="*/ 780 w 780"/>
                <a:gd name="T9" fmla="*/ 15 h 1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0" h="1835">
                  <a:moveTo>
                    <a:pt x="780" y="15"/>
                  </a:moveTo>
                  <a:cubicBezTo>
                    <a:pt x="766" y="0"/>
                    <a:pt x="766" y="0"/>
                    <a:pt x="766" y="0"/>
                  </a:cubicBezTo>
                  <a:cubicBezTo>
                    <a:pt x="0" y="947"/>
                    <a:pt x="235" y="1835"/>
                    <a:pt x="235" y="1835"/>
                  </a:cubicBezTo>
                  <a:cubicBezTo>
                    <a:pt x="249" y="1835"/>
                    <a:pt x="249" y="1835"/>
                    <a:pt x="249" y="1835"/>
                  </a:cubicBezTo>
                  <a:cubicBezTo>
                    <a:pt x="249" y="1835"/>
                    <a:pt x="17" y="960"/>
                    <a:pt x="780" y="15"/>
                  </a:cubicBezTo>
                  <a:close/>
                </a:path>
              </a:pathLst>
            </a:custGeom>
            <a:solidFill>
              <a:srgbClr val="DD3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6" name="Freeform 73"/>
            <p:cNvSpPr>
              <a:spLocks/>
            </p:cNvSpPr>
            <p:nvPr/>
          </p:nvSpPr>
          <p:spPr bwMode="auto">
            <a:xfrm>
              <a:off x="5594268" y="3077328"/>
              <a:ext cx="209892" cy="176671"/>
            </a:xfrm>
            <a:custGeom>
              <a:avLst/>
              <a:gdLst>
                <a:gd name="T0" fmla="*/ 150 w 198"/>
                <a:gd name="T1" fmla="*/ 161 h 166"/>
                <a:gd name="T2" fmla="*/ 147 w 198"/>
                <a:gd name="T3" fmla="*/ 139 h 166"/>
                <a:gd name="T4" fmla="*/ 169 w 198"/>
                <a:gd name="T5" fmla="*/ 82 h 166"/>
                <a:gd name="T6" fmla="*/ 160 w 198"/>
                <a:gd name="T7" fmla="*/ 45 h 166"/>
                <a:gd name="T8" fmla="*/ 141 w 198"/>
                <a:gd name="T9" fmla="*/ 31 h 166"/>
                <a:gd name="T10" fmla="*/ 132 w 198"/>
                <a:gd name="T11" fmla="*/ 33 h 166"/>
                <a:gd name="T12" fmla="*/ 123 w 198"/>
                <a:gd name="T13" fmla="*/ 42 h 166"/>
                <a:gd name="T14" fmla="*/ 109 w 198"/>
                <a:gd name="T15" fmla="*/ 83 h 166"/>
                <a:gd name="T16" fmla="*/ 109 w 198"/>
                <a:gd name="T17" fmla="*/ 83 h 166"/>
                <a:gd name="T18" fmla="*/ 98 w 198"/>
                <a:gd name="T19" fmla="*/ 122 h 166"/>
                <a:gd name="T20" fmla="*/ 77 w 198"/>
                <a:gd name="T21" fmla="*/ 151 h 166"/>
                <a:gd name="T22" fmla="*/ 55 w 198"/>
                <a:gd name="T23" fmla="*/ 158 h 166"/>
                <a:gd name="T24" fmla="*/ 14 w 198"/>
                <a:gd name="T25" fmla="*/ 132 h 166"/>
                <a:gd name="T26" fmla="*/ 0 w 198"/>
                <a:gd name="T27" fmla="*/ 76 h 166"/>
                <a:gd name="T28" fmla="*/ 25 w 198"/>
                <a:gd name="T29" fmla="*/ 9 h 166"/>
                <a:gd name="T30" fmla="*/ 44 w 198"/>
                <a:gd name="T31" fmla="*/ 6 h 166"/>
                <a:gd name="T32" fmla="*/ 47 w 198"/>
                <a:gd name="T33" fmla="*/ 28 h 166"/>
                <a:gd name="T34" fmla="*/ 28 w 198"/>
                <a:gd name="T35" fmla="*/ 78 h 166"/>
                <a:gd name="T36" fmla="*/ 37 w 198"/>
                <a:gd name="T37" fmla="*/ 113 h 166"/>
                <a:gd name="T38" fmla="*/ 54 w 198"/>
                <a:gd name="T39" fmla="*/ 125 h 166"/>
                <a:gd name="T40" fmla="*/ 62 w 198"/>
                <a:gd name="T41" fmla="*/ 123 h 166"/>
                <a:gd name="T42" fmla="*/ 69 w 198"/>
                <a:gd name="T43" fmla="*/ 115 h 166"/>
                <a:gd name="T44" fmla="*/ 82 w 198"/>
                <a:gd name="T45" fmla="*/ 77 h 166"/>
                <a:gd name="T46" fmla="*/ 82 w 198"/>
                <a:gd name="T47" fmla="*/ 76 h 166"/>
                <a:gd name="T48" fmla="*/ 94 w 198"/>
                <a:gd name="T49" fmla="*/ 35 h 166"/>
                <a:gd name="T50" fmla="*/ 119 w 198"/>
                <a:gd name="T51" fmla="*/ 6 h 166"/>
                <a:gd name="T52" fmla="*/ 142 w 198"/>
                <a:gd name="T53" fmla="*/ 0 h 166"/>
                <a:gd name="T54" fmla="*/ 183 w 198"/>
                <a:gd name="T55" fmla="*/ 29 h 166"/>
                <a:gd name="T56" fmla="*/ 197 w 198"/>
                <a:gd name="T57" fmla="*/ 83 h 166"/>
                <a:gd name="T58" fmla="*/ 170 w 198"/>
                <a:gd name="T59" fmla="*/ 159 h 166"/>
                <a:gd name="T60" fmla="*/ 150 w 198"/>
                <a:gd name="T61" fmla="*/ 16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8" h="166">
                  <a:moveTo>
                    <a:pt x="150" y="161"/>
                  </a:moveTo>
                  <a:cubicBezTo>
                    <a:pt x="143" y="156"/>
                    <a:pt x="143" y="146"/>
                    <a:pt x="147" y="139"/>
                  </a:cubicBezTo>
                  <a:cubicBezTo>
                    <a:pt x="157" y="126"/>
                    <a:pt x="169" y="103"/>
                    <a:pt x="169" y="82"/>
                  </a:cubicBezTo>
                  <a:cubicBezTo>
                    <a:pt x="169" y="68"/>
                    <a:pt x="166" y="54"/>
                    <a:pt x="160" y="45"/>
                  </a:cubicBezTo>
                  <a:cubicBezTo>
                    <a:pt x="154" y="36"/>
                    <a:pt x="147" y="32"/>
                    <a:pt x="141" y="31"/>
                  </a:cubicBezTo>
                  <a:cubicBezTo>
                    <a:pt x="137" y="31"/>
                    <a:pt x="135" y="32"/>
                    <a:pt x="132" y="33"/>
                  </a:cubicBezTo>
                  <a:cubicBezTo>
                    <a:pt x="129" y="35"/>
                    <a:pt x="126" y="38"/>
                    <a:pt x="123" y="42"/>
                  </a:cubicBezTo>
                  <a:cubicBezTo>
                    <a:pt x="118" y="50"/>
                    <a:pt x="113" y="65"/>
                    <a:pt x="109" y="83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8"/>
                    <a:pt x="103" y="111"/>
                    <a:pt x="98" y="122"/>
                  </a:cubicBezTo>
                  <a:cubicBezTo>
                    <a:pt x="93" y="134"/>
                    <a:pt x="86" y="144"/>
                    <a:pt x="77" y="151"/>
                  </a:cubicBezTo>
                  <a:cubicBezTo>
                    <a:pt x="70" y="155"/>
                    <a:pt x="63" y="158"/>
                    <a:pt x="55" y="158"/>
                  </a:cubicBezTo>
                  <a:cubicBezTo>
                    <a:pt x="38" y="158"/>
                    <a:pt x="24" y="147"/>
                    <a:pt x="14" y="132"/>
                  </a:cubicBezTo>
                  <a:cubicBezTo>
                    <a:pt x="5" y="117"/>
                    <a:pt x="0" y="97"/>
                    <a:pt x="0" y="76"/>
                  </a:cubicBezTo>
                  <a:cubicBezTo>
                    <a:pt x="1" y="46"/>
                    <a:pt x="15" y="24"/>
                    <a:pt x="25" y="9"/>
                  </a:cubicBezTo>
                  <a:cubicBezTo>
                    <a:pt x="29" y="2"/>
                    <a:pt x="38" y="1"/>
                    <a:pt x="44" y="6"/>
                  </a:cubicBezTo>
                  <a:cubicBezTo>
                    <a:pt x="50" y="11"/>
                    <a:pt x="52" y="21"/>
                    <a:pt x="47" y="28"/>
                  </a:cubicBezTo>
                  <a:cubicBezTo>
                    <a:pt x="37" y="43"/>
                    <a:pt x="29" y="58"/>
                    <a:pt x="28" y="78"/>
                  </a:cubicBezTo>
                  <a:cubicBezTo>
                    <a:pt x="28" y="92"/>
                    <a:pt x="32" y="104"/>
                    <a:pt x="37" y="113"/>
                  </a:cubicBezTo>
                  <a:cubicBezTo>
                    <a:pt x="43" y="122"/>
                    <a:pt x="49" y="125"/>
                    <a:pt x="54" y="125"/>
                  </a:cubicBezTo>
                  <a:cubicBezTo>
                    <a:pt x="58" y="126"/>
                    <a:pt x="60" y="125"/>
                    <a:pt x="62" y="123"/>
                  </a:cubicBezTo>
                  <a:cubicBezTo>
                    <a:pt x="64" y="122"/>
                    <a:pt x="67" y="119"/>
                    <a:pt x="69" y="115"/>
                  </a:cubicBezTo>
                  <a:cubicBezTo>
                    <a:pt x="74" y="107"/>
                    <a:pt x="79" y="94"/>
                    <a:pt x="82" y="77"/>
                  </a:cubicBezTo>
                  <a:cubicBezTo>
                    <a:pt x="82" y="76"/>
                    <a:pt x="82" y="76"/>
                    <a:pt x="82" y="76"/>
                  </a:cubicBezTo>
                  <a:cubicBezTo>
                    <a:pt x="85" y="61"/>
                    <a:pt x="89" y="47"/>
                    <a:pt x="94" y="35"/>
                  </a:cubicBezTo>
                  <a:cubicBezTo>
                    <a:pt x="100" y="23"/>
                    <a:pt x="108" y="12"/>
                    <a:pt x="119" y="6"/>
                  </a:cubicBezTo>
                  <a:cubicBezTo>
                    <a:pt x="125" y="2"/>
                    <a:pt x="134" y="0"/>
                    <a:pt x="142" y="0"/>
                  </a:cubicBezTo>
                  <a:cubicBezTo>
                    <a:pt x="160" y="2"/>
                    <a:pt x="174" y="13"/>
                    <a:pt x="183" y="29"/>
                  </a:cubicBezTo>
                  <a:cubicBezTo>
                    <a:pt x="192" y="43"/>
                    <a:pt x="198" y="63"/>
                    <a:pt x="197" y="83"/>
                  </a:cubicBezTo>
                  <a:cubicBezTo>
                    <a:pt x="196" y="115"/>
                    <a:pt x="182" y="142"/>
                    <a:pt x="170" y="159"/>
                  </a:cubicBezTo>
                  <a:cubicBezTo>
                    <a:pt x="165" y="165"/>
                    <a:pt x="156" y="166"/>
                    <a:pt x="150" y="1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7" name="Freeform 74"/>
            <p:cNvSpPr>
              <a:spLocks/>
            </p:cNvSpPr>
            <p:nvPr/>
          </p:nvSpPr>
          <p:spPr bwMode="auto">
            <a:xfrm>
              <a:off x="5607858" y="2823646"/>
              <a:ext cx="215932" cy="206872"/>
            </a:xfrm>
            <a:custGeom>
              <a:avLst/>
              <a:gdLst>
                <a:gd name="T0" fmla="*/ 198 w 203"/>
                <a:gd name="T1" fmla="*/ 114 h 194"/>
                <a:gd name="T2" fmla="*/ 112 w 203"/>
                <a:gd name="T3" fmla="*/ 190 h 194"/>
                <a:gd name="T4" fmla="*/ 15 w 203"/>
                <a:gd name="T5" fmla="*/ 181 h 194"/>
                <a:gd name="T6" fmla="*/ 1 w 203"/>
                <a:gd name="T7" fmla="*/ 162 h 194"/>
                <a:gd name="T8" fmla="*/ 17 w 203"/>
                <a:gd name="T9" fmla="*/ 146 h 194"/>
                <a:gd name="T10" fmla="*/ 114 w 203"/>
                <a:gd name="T11" fmla="*/ 157 h 194"/>
                <a:gd name="T12" fmla="*/ 168 w 203"/>
                <a:gd name="T13" fmla="*/ 110 h 194"/>
                <a:gd name="T14" fmla="*/ 127 w 203"/>
                <a:gd name="T15" fmla="*/ 51 h 194"/>
                <a:gd name="T16" fmla="*/ 30 w 203"/>
                <a:gd name="T17" fmla="*/ 36 h 194"/>
                <a:gd name="T18" fmla="*/ 18 w 203"/>
                <a:gd name="T19" fmla="*/ 16 h 194"/>
                <a:gd name="T20" fmla="*/ 35 w 203"/>
                <a:gd name="T21" fmla="*/ 2 h 194"/>
                <a:gd name="T22" fmla="*/ 131 w 203"/>
                <a:gd name="T23" fmla="*/ 19 h 194"/>
                <a:gd name="T24" fmla="*/ 198 w 203"/>
                <a:gd name="T25" fmla="*/ 11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3" h="194">
                  <a:moveTo>
                    <a:pt x="198" y="114"/>
                  </a:moveTo>
                  <a:cubicBezTo>
                    <a:pt x="193" y="157"/>
                    <a:pt x="157" y="194"/>
                    <a:pt x="112" y="190"/>
                  </a:cubicBezTo>
                  <a:cubicBezTo>
                    <a:pt x="79" y="187"/>
                    <a:pt x="47" y="184"/>
                    <a:pt x="15" y="181"/>
                  </a:cubicBezTo>
                  <a:cubicBezTo>
                    <a:pt x="6" y="180"/>
                    <a:pt x="0" y="172"/>
                    <a:pt x="1" y="162"/>
                  </a:cubicBezTo>
                  <a:cubicBezTo>
                    <a:pt x="2" y="153"/>
                    <a:pt x="9" y="145"/>
                    <a:pt x="17" y="146"/>
                  </a:cubicBezTo>
                  <a:cubicBezTo>
                    <a:pt x="50" y="150"/>
                    <a:pt x="82" y="154"/>
                    <a:pt x="114" y="157"/>
                  </a:cubicBezTo>
                  <a:cubicBezTo>
                    <a:pt x="141" y="160"/>
                    <a:pt x="165" y="139"/>
                    <a:pt x="168" y="110"/>
                  </a:cubicBezTo>
                  <a:cubicBezTo>
                    <a:pt x="171" y="81"/>
                    <a:pt x="153" y="55"/>
                    <a:pt x="127" y="51"/>
                  </a:cubicBezTo>
                  <a:cubicBezTo>
                    <a:pt x="94" y="46"/>
                    <a:pt x="62" y="41"/>
                    <a:pt x="30" y="36"/>
                  </a:cubicBezTo>
                  <a:cubicBezTo>
                    <a:pt x="22" y="35"/>
                    <a:pt x="16" y="26"/>
                    <a:pt x="18" y="16"/>
                  </a:cubicBezTo>
                  <a:cubicBezTo>
                    <a:pt x="19" y="7"/>
                    <a:pt x="27" y="0"/>
                    <a:pt x="35" y="2"/>
                  </a:cubicBezTo>
                  <a:cubicBezTo>
                    <a:pt x="67" y="8"/>
                    <a:pt x="99" y="13"/>
                    <a:pt x="131" y="19"/>
                  </a:cubicBezTo>
                  <a:cubicBezTo>
                    <a:pt x="176" y="27"/>
                    <a:pt x="203" y="71"/>
                    <a:pt x="198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8" name="Freeform 75"/>
            <p:cNvSpPr>
              <a:spLocks/>
            </p:cNvSpPr>
            <p:nvPr/>
          </p:nvSpPr>
          <p:spPr bwMode="auto">
            <a:xfrm>
              <a:off x="5647118" y="2562415"/>
              <a:ext cx="221972" cy="224992"/>
            </a:xfrm>
            <a:custGeom>
              <a:avLst/>
              <a:gdLst>
                <a:gd name="T0" fmla="*/ 86 w 210"/>
                <a:gd name="T1" fmla="*/ 201 h 212"/>
                <a:gd name="T2" fmla="*/ 13 w 210"/>
                <a:gd name="T3" fmla="*/ 70 h 212"/>
                <a:gd name="T4" fmla="*/ 51 w 210"/>
                <a:gd name="T5" fmla="*/ 6 h 212"/>
                <a:gd name="T6" fmla="*/ 73 w 210"/>
                <a:gd name="T7" fmla="*/ 9 h 212"/>
                <a:gd name="T8" fmla="*/ 69 w 210"/>
                <a:gd name="T9" fmla="*/ 33 h 212"/>
                <a:gd name="T10" fmla="*/ 43 w 210"/>
                <a:gd name="T11" fmla="*/ 77 h 212"/>
                <a:gd name="T12" fmla="*/ 51 w 210"/>
                <a:gd name="T13" fmla="*/ 136 h 212"/>
                <a:gd name="T14" fmla="*/ 93 w 210"/>
                <a:gd name="T15" fmla="*/ 167 h 212"/>
                <a:gd name="T16" fmla="*/ 143 w 210"/>
                <a:gd name="T17" fmla="*/ 156 h 212"/>
                <a:gd name="T18" fmla="*/ 174 w 210"/>
                <a:gd name="T19" fmla="*/ 110 h 212"/>
                <a:gd name="T20" fmla="*/ 170 w 210"/>
                <a:gd name="T21" fmla="*/ 61 h 212"/>
                <a:gd name="T22" fmla="*/ 179 w 210"/>
                <a:gd name="T23" fmla="*/ 39 h 212"/>
                <a:gd name="T24" fmla="*/ 199 w 210"/>
                <a:gd name="T25" fmla="*/ 47 h 212"/>
                <a:gd name="T26" fmla="*/ 204 w 210"/>
                <a:gd name="T27" fmla="*/ 117 h 212"/>
                <a:gd name="T28" fmla="*/ 86 w 210"/>
                <a:gd name="T29" fmla="*/ 201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0" h="212">
                  <a:moveTo>
                    <a:pt x="86" y="201"/>
                  </a:moveTo>
                  <a:cubicBezTo>
                    <a:pt x="29" y="190"/>
                    <a:pt x="0" y="124"/>
                    <a:pt x="13" y="70"/>
                  </a:cubicBezTo>
                  <a:cubicBezTo>
                    <a:pt x="19" y="43"/>
                    <a:pt x="33" y="20"/>
                    <a:pt x="51" y="6"/>
                  </a:cubicBezTo>
                  <a:cubicBezTo>
                    <a:pt x="58" y="0"/>
                    <a:pt x="68" y="2"/>
                    <a:pt x="73" y="9"/>
                  </a:cubicBezTo>
                  <a:cubicBezTo>
                    <a:pt x="78" y="16"/>
                    <a:pt x="76" y="28"/>
                    <a:pt x="69" y="33"/>
                  </a:cubicBezTo>
                  <a:cubicBezTo>
                    <a:pt x="57" y="44"/>
                    <a:pt x="48" y="59"/>
                    <a:pt x="43" y="77"/>
                  </a:cubicBezTo>
                  <a:cubicBezTo>
                    <a:pt x="38" y="98"/>
                    <a:pt x="42" y="119"/>
                    <a:pt x="51" y="136"/>
                  </a:cubicBezTo>
                  <a:cubicBezTo>
                    <a:pt x="59" y="152"/>
                    <a:pt x="74" y="164"/>
                    <a:pt x="93" y="167"/>
                  </a:cubicBezTo>
                  <a:cubicBezTo>
                    <a:pt x="111" y="171"/>
                    <a:pt x="129" y="167"/>
                    <a:pt x="143" y="156"/>
                  </a:cubicBezTo>
                  <a:cubicBezTo>
                    <a:pt x="158" y="146"/>
                    <a:pt x="169" y="129"/>
                    <a:pt x="174" y="110"/>
                  </a:cubicBezTo>
                  <a:cubicBezTo>
                    <a:pt x="178" y="92"/>
                    <a:pt x="176" y="76"/>
                    <a:pt x="170" y="61"/>
                  </a:cubicBezTo>
                  <a:cubicBezTo>
                    <a:pt x="167" y="53"/>
                    <a:pt x="171" y="42"/>
                    <a:pt x="179" y="39"/>
                  </a:cubicBezTo>
                  <a:cubicBezTo>
                    <a:pt x="187" y="36"/>
                    <a:pt x="196" y="39"/>
                    <a:pt x="199" y="47"/>
                  </a:cubicBezTo>
                  <a:cubicBezTo>
                    <a:pt x="208" y="68"/>
                    <a:pt x="210" y="93"/>
                    <a:pt x="204" y="117"/>
                  </a:cubicBezTo>
                  <a:cubicBezTo>
                    <a:pt x="192" y="169"/>
                    <a:pt x="140" y="212"/>
                    <a:pt x="86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89" name="Freeform 76"/>
            <p:cNvSpPr>
              <a:spLocks/>
            </p:cNvSpPr>
            <p:nvPr/>
          </p:nvSpPr>
          <p:spPr bwMode="auto">
            <a:xfrm>
              <a:off x="5709029" y="2331384"/>
              <a:ext cx="224992" cy="229521"/>
            </a:xfrm>
            <a:custGeom>
              <a:avLst/>
              <a:gdLst>
                <a:gd name="T0" fmla="*/ 78 w 212"/>
                <a:gd name="T1" fmla="*/ 201 h 217"/>
                <a:gd name="T2" fmla="*/ 18 w 212"/>
                <a:gd name="T3" fmla="*/ 64 h 217"/>
                <a:gd name="T4" fmla="*/ 61 w 212"/>
                <a:gd name="T5" fmla="*/ 5 h 217"/>
                <a:gd name="T6" fmla="*/ 83 w 212"/>
                <a:gd name="T7" fmla="*/ 10 h 217"/>
                <a:gd name="T8" fmla="*/ 77 w 212"/>
                <a:gd name="T9" fmla="*/ 34 h 217"/>
                <a:gd name="T10" fmla="*/ 47 w 212"/>
                <a:gd name="T11" fmla="*/ 75 h 217"/>
                <a:gd name="T12" fmla="*/ 49 w 212"/>
                <a:gd name="T13" fmla="*/ 133 h 217"/>
                <a:gd name="T14" fmla="*/ 88 w 212"/>
                <a:gd name="T15" fmla="*/ 169 h 217"/>
                <a:gd name="T16" fmla="*/ 139 w 212"/>
                <a:gd name="T17" fmla="*/ 163 h 217"/>
                <a:gd name="T18" fmla="*/ 174 w 212"/>
                <a:gd name="T19" fmla="*/ 120 h 217"/>
                <a:gd name="T20" fmla="*/ 175 w 212"/>
                <a:gd name="T21" fmla="*/ 71 h 217"/>
                <a:gd name="T22" fmla="*/ 186 w 212"/>
                <a:gd name="T23" fmla="*/ 50 h 217"/>
                <a:gd name="T24" fmla="*/ 205 w 212"/>
                <a:gd name="T25" fmla="*/ 61 h 217"/>
                <a:gd name="T26" fmla="*/ 203 w 212"/>
                <a:gd name="T27" fmla="*/ 130 h 217"/>
                <a:gd name="T28" fmla="*/ 78 w 212"/>
                <a:gd name="T29" fmla="*/ 201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2" h="217">
                  <a:moveTo>
                    <a:pt x="78" y="201"/>
                  </a:moveTo>
                  <a:cubicBezTo>
                    <a:pt x="22" y="184"/>
                    <a:pt x="0" y="117"/>
                    <a:pt x="18" y="64"/>
                  </a:cubicBezTo>
                  <a:cubicBezTo>
                    <a:pt x="26" y="39"/>
                    <a:pt x="42" y="18"/>
                    <a:pt x="61" y="5"/>
                  </a:cubicBezTo>
                  <a:cubicBezTo>
                    <a:pt x="69" y="0"/>
                    <a:pt x="79" y="3"/>
                    <a:pt x="83" y="10"/>
                  </a:cubicBezTo>
                  <a:cubicBezTo>
                    <a:pt x="87" y="18"/>
                    <a:pt x="84" y="29"/>
                    <a:pt x="77" y="34"/>
                  </a:cubicBezTo>
                  <a:cubicBezTo>
                    <a:pt x="64" y="43"/>
                    <a:pt x="53" y="57"/>
                    <a:pt x="47" y="75"/>
                  </a:cubicBezTo>
                  <a:cubicBezTo>
                    <a:pt x="40" y="95"/>
                    <a:pt x="41" y="116"/>
                    <a:pt x="49" y="133"/>
                  </a:cubicBezTo>
                  <a:cubicBezTo>
                    <a:pt x="56" y="150"/>
                    <a:pt x="70" y="163"/>
                    <a:pt x="88" y="169"/>
                  </a:cubicBezTo>
                  <a:cubicBezTo>
                    <a:pt x="105" y="174"/>
                    <a:pt x="124" y="172"/>
                    <a:pt x="139" y="163"/>
                  </a:cubicBezTo>
                  <a:cubicBezTo>
                    <a:pt x="155" y="154"/>
                    <a:pt x="168" y="138"/>
                    <a:pt x="174" y="120"/>
                  </a:cubicBezTo>
                  <a:cubicBezTo>
                    <a:pt x="180" y="103"/>
                    <a:pt x="180" y="86"/>
                    <a:pt x="175" y="71"/>
                  </a:cubicBezTo>
                  <a:cubicBezTo>
                    <a:pt x="173" y="63"/>
                    <a:pt x="178" y="53"/>
                    <a:pt x="186" y="50"/>
                  </a:cubicBezTo>
                  <a:cubicBezTo>
                    <a:pt x="194" y="48"/>
                    <a:pt x="203" y="53"/>
                    <a:pt x="205" y="61"/>
                  </a:cubicBezTo>
                  <a:cubicBezTo>
                    <a:pt x="212" y="82"/>
                    <a:pt x="211" y="106"/>
                    <a:pt x="203" y="130"/>
                  </a:cubicBezTo>
                  <a:cubicBezTo>
                    <a:pt x="186" y="181"/>
                    <a:pt x="131" y="217"/>
                    <a:pt x="78" y="2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0" name="Freeform 77"/>
            <p:cNvSpPr>
              <a:spLocks/>
            </p:cNvSpPr>
            <p:nvPr/>
          </p:nvSpPr>
          <p:spPr bwMode="auto">
            <a:xfrm>
              <a:off x="5786039" y="2141123"/>
              <a:ext cx="234052" cy="202341"/>
            </a:xfrm>
            <a:custGeom>
              <a:avLst/>
              <a:gdLst>
                <a:gd name="T0" fmla="*/ 160 w 220"/>
                <a:gd name="T1" fmla="*/ 188 h 191"/>
                <a:gd name="T2" fmla="*/ 11 w 220"/>
                <a:gd name="T3" fmla="*/ 126 h 191"/>
                <a:gd name="T4" fmla="*/ 4 w 220"/>
                <a:gd name="T5" fmla="*/ 104 h 191"/>
                <a:gd name="T6" fmla="*/ 4 w 220"/>
                <a:gd name="T7" fmla="*/ 104 h 191"/>
                <a:gd name="T8" fmla="*/ 4 w 220"/>
                <a:gd name="T9" fmla="*/ 103 h 191"/>
                <a:gd name="T10" fmla="*/ 44 w 220"/>
                <a:gd name="T11" fmla="*/ 13 h 191"/>
                <a:gd name="T12" fmla="*/ 65 w 220"/>
                <a:gd name="T13" fmla="*/ 4 h 191"/>
                <a:gd name="T14" fmla="*/ 71 w 220"/>
                <a:gd name="T15" fmla="*/ 26 h 191"/>
                <a:gd name="T16" fmla="*/ 38 w 220"/>
                <a:gd name="T17" fmla="*/ 101 h 191"/>
                <a:gd name="T18" fmla="*/ 84 w 220"/>
                <a:gd name="T19" fmla="*/ 121 h 191"/>
                <a:gd name="T20" fmla="*/ 112 w 220"/>
                <a:gd name="T21" fmla="*/ 58 h 191"/>
                <a:gd name="T22" fmla="*/ 132 w 220"/>
                <a:gd name="T23" fmla="*/ 50 h 191"/>
                <a:gd name="T24" fmla="*/ 139 w 220"/>
                <a:gd name="T25" fmla="*/ 71 h 191"/>
                <a:gd name="T26" fmla="*/ 112 w 220"/>
                <a:gd name="T27" fmla="*/ 133 h 191"/>
                <a:gd name="T28" fmla="*/ 158 w 220"/>
                <a:gd name="T29" fmla="*/ 153 h 191"/>
                <a:gd name="T30" fmla="*/ 189 w 220"/>
                <a:gd name="T31" fmla="*/ 82 h 191"/>
                <a:gd name="T32" fmla="*/ 210 w 220"/>
                <a:gd name="T33" fmla="*/ 75 h 191"/>
                <a:gd name="T34" fmla="*/ 217 w 220"/>
                <a:gd name="T35" fmla="*/ 95 h 191"/>
                <a:gd name="T36" fmla="*/ 180 w 220"/>
                <a:gd name="T37" fmla="*/ 179 h 191"/>
                <a:gd name="T38" fmla="*/ 180 w 220"/>
                <a:gd name="T39" fmla="*/ 179 h 191"/>
                <a:gd name="T40" fmla="*/ 180 w 220"/>
                <a:gd name="T41" fmla="*/ 179 h 191"/>
                <a:gd name="T42" fmla="*/ 160 w 220"/>
                <a:gd name="T43" fmla="*/ 188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0" h="191">
                  <a:moveTo>
                    <a:pt x="160" y="188"/>
                  </a:moveTo>
                  <a:cubicBezTo>
                    <a:pt x="110" y="168"/>
                    <a:pt x="61" y="147"/>
                    <a:pt x="11" y="126"/>
                  </a:cubicBezTo>
                  <a:cubicBezTo>
                    <a:pt x="3" y="122"/>
                    <a:pt x="0" y="113"/>
                    <a:pt x="4" y="104"/>
                  </a:cubicBezTo>
                  <a:cubicBezTo>
                    <a:pt x="4" y="104"/>
                    <a:pt x="4" y="104"/>
                    <a:pt x="4" y="104"/>
                  </a:cubicBezTo>
                  <a:cubicBezTo>
                    <a:pt x="4" y="104"/>
                    <a:pt x="4" y="104"/>
                    <a:pt x="4" y="103"/>
                  </a:cubicBezTo>
                  <a:cubicBezTo>
                    <a:pt x="17" y="73"/>
                    <a:pt x="30" y="43"/>
                    <a:pt x="44" y="13"/>
                  </a:cubicBezTo>
                  <a:cubicBezTo>
                    <a:pt x="48" y="5"/>
                    <a:pt x="57" y="0"/>
                    <a:pt x="65" y="4"/>
                  </a:cubicBezTo>
                  <a:cubicBezTo>
                    <a:pt x="72" y="8"/>
                    <a:pt x="75" y="18"/>
                    <a:pt x="71" y="26"/>
                  </a:cubicBezTo>
                  <a:cubicBezTo>
                    <a:pt x="57" y="56"/>
                    <a:pt x="51" y="71"/>
                    <a:pt x="38" y="101"/>
                  </a:cubicBezTo>
                  <a:cubicBezTo>
                    <a:pt x="56" y="109"/>
                    <a:pt x="66" y="113"/>
                    <a:pt x="84" y="121"/>
                  </a:cubicBezTo>
                  <a:cubicBezTo>
                    <a:pt x="95" y="95"/>
                    <a:pt x="100" y="83"/>
                    <a:pt x="112" y="58"/>
                  </a:cubicBezTo>
                  <a:cubicBezTo>
                    <a:pt x="115" y="50"/>
                    <a:pt x="125" y="46"/>
                    <a:pt x="132" y="50"/>
                  </a:cubicBezTo>
                  <a:cubicBezTo>
                    <a:pt x="140" y="53"/>
                    <a:pt x="143" y="63"/>
                    <a:pt x="139" y="71"/>
                  </a:cubicBezTo>
                  <a:cubicBezTo>
                    <a:pt x="128" y="95"/>
                    <a:pt x="122" y="108"/>
                    <a:pt x="112" y="133"/>
                  </a:cubicBezTo>
                  <a:cubicBezTo>
                    <a:pt x="130" y="141"/>
                    <a:pt x="140" y="145"/>
                    <a:pt x="158" y="153"/>
                  </a:cubicBezTo>
                  <a:cubicBezTo>
                    <a:pt x="170" y="124"/>
                    <a:pt x="176" y="110"/>
                    <a:pt x="189" y="82"/>
                  </a:cubicBezTo>
                  <a:cubicBezTo>
                    <a:pt x="193" y="75"/>
                    <a:pt x="202" y="71"/>
                    <a:pt x="210" y="75"/>
                  </a:cubicBezTo>
                  <a:cubicBezTo>
                    <a:pt x="217" y="78"/>
                    <a:pt x="220" y="88"/>
                    <a:pt x="217" y="95"/>
                  </a:cubicBezTo>
                  <a:cubicBezTo>
                    <a:pt x="201" y="128"/>
                    <a:pt x="194" y="145"/>
                    <a:pt x="180" y="179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180" y="179"/>
                    <a:pt x="180" y="179"/>
                    <a:pt x="180" y="179"/>
                  </a:cubicBezTo>
                  <a:cubicBezTo>
                    <a:pt x="177" y="187"/>
                    <a:pt x="168" y="191"/>
                    <a:pt x="160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1" name="Freeform 78"/>
            <p:cNvSpPr>
              <a:spLocks/>
            </p:cNvSpPr>
            <p:nvPr/>
          </p:nvSpPr>
          <p:spPr bwMode="auto">
            <a:xfrm>
              <a:off x="5878150" y="1965962"/>
              <a:ext cx="211401" cy="212912"/>
            </a:xfrm>
            <a:custGeom>
              <a:avLst/>
              <a:gdLst>
                <a:gd name="T0" fmla="*/ 110 w 199"/>
                <a:gd name="T1" fmla="*/ 190 h 200"/>
                <a:gd name="T2" fmla="*/ 118 w 199"/>
                <a:gd name="T3" fmla="*/ 170 h 200"/>
                <a:gd name="T4" fmla="*/ 161 w 199"/>
                <a:gd name="T5" fmla="*/ 132 h 200"/>
                <a:gd name="T6" fmla="*/ 170 w 199"/>
                <a:gd name="T7" fmla="*/ 96 h 200"/>
                <a:gd name="T8" fmla="*/ 159 w 199"/>
                <a:gd name="T9" fmla="*/ 75 h 200"/>
                <a:gd name="T10" fmla="*/ 150 w 199"/>
                <a:gd name="T11" fmla="*/ 73 h 200"/>
                <a:gd name="T12" fmla="*/ 138 w 199"/>
                <a:gd name="T13" fmla="*/ 77 h 200"/>
                <a:gd name="T14" fmla="*/ 108 w 199"/>
                <a:gd name="T15" fmla="*/ 105 h 200"/>
                <a:gd name="T16" fmla="*/ 108 w 199"/>
                <a:gd name="T17" fmla="*/ 106 h 200"/>
                <a:gd name="T18" fmla="*/ 81 w 199"/>
                <a:gd name="T19" fmla="*/ 134 h 200"/>
                <a:gd name="T20" fmla="*/ 50 w 199"/>
                <a:gd name="T21" fmla="*/ 149 h 200"/>
                <a:gd name="T22" fmla="*/ 27 w 199"/>
                <a:gd name="T23" fmla="*/ 145 h 200"/>
                <a:gd name="T24" fmla="*/ 2 w 199"/>
                <a:gd name="T25" fmla="*/ 104 h 200"/>
                <a:gd name="T26" fmla="*/ 14 w 199"/>
                <a:gd name="T27" fmla="*/ 51 h 200"/>
                <a:gd name="T28" fmla="*/ 65 w 199"/>
                <a:gd name="T29" fmla="*/ 4 h 200"/>
                <a:gd name="T30" fmla="*/ 84 w 199"/>
                <a:gd name="T31" fmla="*/ 10 h 200"/>
                <a:gd name="T32" fmla="*/ 77 w 199"/>
                <a:gd name="T33" fmla="*/ 31 h 200"/>
                <a:gd name="T34" fmla="*/ 38 w 199"/>
                <a:gd name="T35" fmla="*/ 64 h 200"/>
                <a:gd name="T36" fmla="*/ 30 w 199"/>
                <a:gd name="T37" fmla="*/ 99 h 200"/>
                <a:gd name="T38" fmla="*/ 40 w 199"/>
                <a:gd name="T39" fmla="*/ 117 h 200"/>
                <a:gd name="T40" fmla="*/ 48 w 199"/>
                <a:gd name="T41" fmla="*/ 119 h 200"/>
                <a:gd name="T42" fmla="*/ 58 w 199"/>
                <a:gd name="T43" fmla="*/ 115 h 200"/>
                <a:gd name="T44" fmla="*/ 86 w 199"/>
                <a:gd name="T45" fmla="*/ 88 h 200"/>
                <a:gd name="T46" fmla="*/ 86 w 199"/>
                <a:gd name="T47" fmla="*/ 87 h 200"/>
                <a:gd name="T48" fmla="*/ 116 w 199"/>
                <a:gd name="T49" fmla="*/ 58 h 200"/>
                <a:gd name="T50" fmla="*/ 150 w 199"/>
                <a:gd name="T51" fmla="*/ 44 h 200"/>
                <a:gd name="T52" fmla="*/ 173 w 199"/>
                <a:gd name="T53" fmla="*/ 50 h 200"/>
                <a:gd name="T54" fmla="*/ 198 w 199"/>
                <a:gd name="T55" fmla="*/ 92 h 200"/>
                <a:gd name="T56" fmla="*/ 186 w 199"/>
                <a:gd name="T57" fmla="*/ 145 h 200"/>
                <a:gd name="T58" fmla="*/ 129 w 199"/>
                <a:gd name="T59" fmla="*/ 197 h 200"/>
                <a:gd name="T60" fmla="*/ 110 w 199"/>
                <a:gd name="T61" fmla="*/ 19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9" h="200">
                  <a:moveTo>
                    <a:pt x="110" y="190"/>
                  </a:moveTo>
                  <a:cubicBezTo>
                    <a:pt x="107" y="183"/>
                    <a:pt x="110" y="174"/>
                    <a:pt x="118" y="170"/>
                  </a:cubicBezTo>
                  <a:cubicBezTo>
                    <a:pt x="132" y="164"/>
                    <a:pt x="152" y="150"/>
                    <a:pt x="161" y="132"/>
                  </a:cubicBezTo>
                  <a:cubicBezTo>
                    <a:pt x="168" y="119"/>
                    <a:pt x="171" y="106"/>
                    <a:pt x="170" y="96"/>
                  </a:cubicBezTo>
                  <a:cubicBezTo>
                    <a:pt x="169" y="85"/>
                    <a:pt x="165" y="79"/>
                    <a:pt x="159" y="75"/>
                  </a:cubicBezTo>
                  <a:cubicBezTo>
                    <a:pt x="156" y="73"/>
                    <a:pt x="153" y="73"/>
                    <a:pt x="150" y="73"/>
                  </a:cubicBezTo>
                  <a:cubicBezTo>
                    <a:pt x="147" y="73"/>
                    <a:pt x="143" y="74"/>
                    <a:pt x="138" y="77"/>
                  </a:cubicBezTo>
                  <a:cubicBezTo>
                    <a:pt x="130" y="81"/>
                    <a:pt x="119" y="92"/>
                    <a:pt x="108" y="105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99" y="117"/>
                    <a:pt x="90" y="127"/>
                    <a:pt x="81" y="134"/>
                  </a:cubicBezTo>
                  <a:cubicBezTo>
                    <a:pt x="71" y="142"/>
                    <a:pt x="61" y="147"/>
                    <a:pt x="50" y="149"/>
                  </a:cubicBezTo>
                  <a:cubicBezTo>
                    <a:pt x="42" y="150"/>
                    <a:pt x="34" y="148"/>
                    <a:pt x="27" y="145"/>
                  </a:cubicBezTo>
                  <a:cubicBezTo>
                    <a:pt x="12" y="137"/>
                    <a:pt x="4" y="121"/>
                    <a:pt x="2" y="104"/>
                  </a:cubicBezTo>
                  <a:cubicBezTo>
                    <a:pt x="0" y="87"/>
                    <a:pt x="4" y="68"/>
                    <a:pt x="14" y="51"/>
                  </a:cubicBezTo>
                  <a:cubicBezTo>
                    <a:pt x="28" y="25"/>
                    <a:pt x="50" y="12"/>
                    <a:pt x="65" y="4"/>
                  </a:cubicBezTo>
                  <a:cubicBezTo>
                    <a:pt x="72" y="0"/>
                    <a:pt x="81" y="3"/>
                    <a:pt x="84" y="10"/>
                  </a:cubicBezTo>
                  <a:cubicBezTo>
                    <a:pt x="87" y="17"/>
                    <a:pt x="84" y="27"/>
                    <a:pt x="77" y="31"/>
                  </a:cubicBezTo>
                  <a:cubicBezTo>
                    <a:pt x="61" y="39"/>
                    <a:pt x="47" y="48"/>
                    <a:pt x="38" y="64"/>
                  </a:cubicBezTo>
                  <a:cubicBezTo>
                    <a:pt x="32" y="76"/>
                    <a:pt x="29" y="89"/>
                    <a:pt x="30" y="99"/>
                  </a:cubicBezTo>
                  <a:cubicBezTo>
                    <a:pt x="32" y="109"/>
                    <a:pt x="35" y="114"/>
                    <a:pt x="40" y="117"/>
                  </a:cubicBezTo>
                  <a:cubicBezTo>
                    <a:pt x="43" y="119"/>
                    <a:pt x="46" y="119"/>
                    <a:pt x="48" y="119"/>
                  </a:cubicBezTo>
                  <a:cubicBezTo>
                    <a:pt x="51" y="118"/>
                    <a:pt x="54" y="117"/>
                    <a:pt x="58" y="115"/>
                  </a:cubicBezTo>
                  <a:cubicBezTo>
                    <a:pt x="66" y="110"/>
                    <a:pt x="76" y="101"/>
                    <a:pt x="86" y="88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96" y="76"/>
                    <a:pt x="106" y="65"/>
                    <a:pt x="116" y="58"/>
                  </a:cubicBezTo>
                  <a:cubicBezTo>
                    <a:pt x="126" y="50"/>
                    <a:pt x="138" y="44"/>
                    <a:pt x="150" y="44"/>
                  </a:cubicBezTo>
                  <a:cubicBezTo>
                    <a:pt x="158" y="43"/>
                    <a:pt x="166" y="45"/>
                    <a:pt x="173" y="50"/>
                  </a:cubicBezTo>
                  <a:cubicBezTo>
                    <a:pt x="188" y="59"/>
                    <a:pt x="196" y="75"/>
                    <a:pt x="198" y="92"/>
                  </a:cubicBezTo>
                  <a:cubicBezTo>
                    <a:pt x="199" y="109"/>
                    <a:pt x="196" y="128"/>
                    <a:pt x="186" y="145"/>
                  </a:cubicBezTo>
                  <a:cubicBezTo>
                    <a:pt x="172" y="172"/>
                    <a:pt x="147" y="188"/>
                    <a:pt x="129" y="197"/>
                  </a:cubicBezTo>
                  <a:cubicBezTo>
                    <a:pt x="122" y="200"/>
                    <a:pt x="113" y="197"/>
                    <a:pt x="110" y="1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92" name="Freeform 79"/>
            <p:cNvSpPr>
              <a:spLocks/>
            </p:cNvSpPr>
            <p:nvPr/>
          </p:nvSpPr>
          <p:spPr bwMode="auto">
            <a:xfrm>
              <a:off x="5983851" y="1789291"/>
              <a:ext cx="208381" cy="214421"/>
            </a:xfrm>
            <a:custGeom>
              <a:avLst/>
              <a:gdLst>
                <a:gd name="T0" fmla="*/ 100 w 196"/>
                <a:gd name="T1" fmla="*/ 192 h 203"/>
                <a:gd name="T2" fmla="*/ 110 w 196"/>
                <a:gd name="T3" fmla="*/ 173 h 203"/>
                <a:gd name="T4" fmla="*/ 157 w 196"/>
                <a:gd name="T5" fmla="*/ 139 h 203"/>
                <a:gd name="T6" fmla="*/ 168 w 196"/>
                <a:gd name="T7" fmla="*/ 104 h 203"/>
                <a:gd name="T8" fmla="*/ 159 w 196"/>
                <a:gd name="T9" fmla="*/ 82 h 203"/>
                <a:gd name="T10" fmla="*/ 150 w 196"/>
                <a:gd name="T11" fmla="*/ 79 h 203"/>
                <a:gd name="T12" fmla="*/ 138 w 196"/>
                <a:gd name="T13" fmla="*/ 82 h 203"/>
                <a:gd name="T14" fmla="*/ 106 w 196"/>
                <a:gd name="T15" fmla="*/ 108 h 203"/>
                <a:gd name="T16" fmla="*/ 105 w 196"/>
                <a:gd name="T17" fmla="*/ 108 h 203"/>
                <a:gd name="T18" fmla="*/ 76 w 196"/>
                <a:gd name="T19" fmla="*/ 134 h 203"/>
                <a:gd name="T20" fmla="*/ 44 w 196"/>
                <a:gd name="T21" fmla="*/ 146 h 203"/>
                <a:gd name="T22" fmla="*/ 21 w 196"/>
                <a:gd name="T23" fmla="*/ 140 h 203"/>
                <a:gd name="T24" fmla="*/ 0 w 196"/>
                <a:gd name="T25" fmla="*/ 98 h 203"/>
                <a:gd name="T26" fmla="*/ 16 w 196"/>
                <a:gd name="T27" fmla="*/ 45 h 203"/>
                <a:gd name="T28" fmla="*/ 71 w 196"/>
                <a:gd name="T29" fmla="*/ 3 h 203"/>
                <a:gd name="T30" fmla="*/ 89 w 196"/>
                <a:gd name="T31" fmla="*/ 11 h 203"/>
                <a:gd name="T32" fmla="*/ 81 w 196"/>
                <a:gd name="T33" fmla="*/ 31 h 203"/>
                <a:gd name="T34" fmla="*/ 39 w 196"/>
                <a:gd name="T35" fmla="*/ 61 h 203"/>
                <a:gd name="T36" fmla="*/ 29 w 196"/>
                <a:gd name="T37" fmla="*/ 94 h 203"/>
                <a:gd name="T38" fmla="*/ 37 w 196"/>
                <a:gd name="T39" fmla="*/ 113 h 203"/>
                <a:gd name="T40" fmla="*/ 45 w 196"/>
                <a:gd name="T41" fmla="*/ 116 h 203"/>
                <a:gd name="T42" fmla="*/ 55 w 196"/>
                <a:gd name="T43" fmla="*/ 113 h 203"/>
                <a:gd name="T44" fmla="*/ 85 w 196"/>
                <a:gd name="T45" fmla="*/ 89 h 203"/>
                <a:gd name="T46" fmla="*/ 85 w 196"/>
                <a:gd name="T47" fmla="*/ 88 h 203"/>
                <a:gd name="T48" fmla="*/ 117 w 196"/>
                <a:gd name="T49" fmla="*/ 61 h 203"/>
                <a:gd name="T50" fmla="*/ 153 w 196"/>
                <a:gd name="T51" fmla="*/ 50 h 203"/>
                <a:gd name="T52" fmla="*/ 175 w 196"/>
                <a:gd name="T53" fmla="*/ 58 h 203"/>
                <a:gd name="T54" fmla="*/ 196 w 196"/>
                <a:gd name="T55" fmla="*/ 102 h 203"/>
                <a:gd name="T56" fmla="*/ 180 w 196"/>
                <a:gd name="T57" fmla="*/ 154 h 203"/>
                <a:gd name="T58" fmla="*/ 119 w 196"/>
                <a:gd name="T59" fmla="*/ 201 h 203"/>
                <a:gd name="T60" fmla="*/ 100 w 196"/>
                <a:gd name="T61" fmla="*/ 192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6" h="203">
                  <a:moveTo>
                    <a:pt x="100" y="192"/>
                  </a:moveTo>
                  <a:cubicBezTo>
                    <a:pt x="98" y="185"/>
                    <a:pt x="102" y="176"/>
                    <a:pt x="110" y="173"/>
                  </a:cubicBezTo>
                  <a:cubicBezTo>
                    <a:pt x="125" y="168"/>
                    <a:pt x="146" y="156"/>
                    <a:pt x="157" y="139"/>
                  </a:cubicBezTo>
                  <a:cubicBezTo>
                    <a:pt x="164" y="127"/>
                    <a:pt x="168" y="114"/>
                    <a:pt x="168" y="104"/>
                  </a:cubicBezTo>
                  <a:cubicBezTo>
                    <a:pt x="168" y="93"/>
                    <a:pt x="164" y="86"/>
                    <a:pt x="159" y="82"/>
                  </a:cubicBezTo>
                  <a:cubicBezTo>
                    <a:pt x="156" y="80"/>
                    <a:pt x="153" y="79"/>
                    <a:pt x="150" y="79"/>
                  </a:cubicBezTo>
                  <a:cubicBezTo>
                    <a:pt x="147" y="79"/>
                    <a:pt x="143" y="80"/>
                    <a:pt x="138" y="82"/>
                  </a:cubicBezTo>
                  <a:cubicBezTo>
                    <a:pt x="129" y="86"/>
                    <a:pt x="118" y="95"/>
                    <a:pt x="106" y="10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96" y="118"/>
                    <a:pt x="86" y="127"/>
                    <a:pt x="76" y="134"/>
                  </a:cubicBezTo>
                  <a:cubicBezTo>
                    <a:pt x="66" y="141"/>
                    <a:pt x="55" y="145"/>
                    <a:pt x="44" y="146"/>
                  </a:cubicBezTo>
                  <a:cubicBezTo>
                    <a:pt x="36" y="146"/>
                    <a:pt x="28" y="144"/>
                    <a:pt x="21" y="140"/>
                  </a:cubicBezTo>
                  <a:cubicBezTo>
                    <a:pt x="7" y="131"/>
                    <a:pt x="0" y="114"/>
                    <a:pt x="0" y="98"/>
                  </a:cubicBezTo>
                  <a:cubicBezTo>
                    <a:pt x="0" y="81"/>
                    <a:pt x="5" y="62"/>
                    <a:pt x="16" y="45"/>
                  </a:cubicBezTo>
                  <a:cubicBezTo>
                    <a:pt x="32" y="21"/>
                    <a:pt x="55" y="10"/>
                    <a:pt x="71" y="3"/>
                  </a:cubicBezTo>
                  <a:cubicBezTo>
                    <a:pt x="79" y="0"/>
                    <a:pt x="87" y="3"/>
                    <a:pt x="89" y="11"/>
                  </a:cubicBezTo>
                  <a:cubicBezTo>
                    <a:pt x="92" y="18"/>
                    <a:pt x="88" y="27"/>
                    <a:pt x="81" y="31"/>
                  </a:cubicBezTo>
                  <a:cubicBezTo>
                    <a:pt x="65" y="38"/>
                    <a:pt x="49" y="46"/>
                    <a:pt x="39" y="61"/>
                  </a:cubicBezTo>
                  <a:cubicBezTo>
                    <a:pt x="32" y="72"/>
                    <a:pt x="29" y="85"/>
                    <a:pt x="29" y="94"/>
                  </a:cubicBezTo>
                  <a:cubicBezTo>
                    <a:pt x="29" y="104"/>
                    <a:pt x="32" y="110"/>
                    <a:pt x="37" y="113"/>
                  </a:cubicBezTo>
                  <a:cubicBezTo>
                    <a:pt x="40" y="115"/>
                    <a:pt x="42" y="116"/>
                    <a:pt x="45" y="116"/>
                  </a:cubicBezTo>
                  <a:cubicBezTo>
                    <a:pt x="47" y="116"/>
                    <a:pt x="51" y="115"/>
                    <a:pt x="55" y="113"/>
                  </a:cubicBezTo>
                  <a:cubicBezTo>
                    <a:pt x="63" y="109"/>
                    <a:pt x="74" y="100"/>
                    <a:pt x="85" y="89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96" y="77"/>
                    <a:pt x="107" y="67"/>
                    <a:pt x="117" y="61"/>
                  </a:cubicBezTo>
                  <a:cubicBezTo>
                    <a:pt x="129" y="54"/>
                    <a:pt x="141" y="50"/>
                    <a:pt x="153" y="50"/>
                  </a:cubicBezTo>
                  <a:cubicBezTo>
                    <a:pt x="160" y="50"/>
                    <a:pt x="169" y="53"/>
                    <a:pt x="175" y="58"/>
                  </a:cubicBezTo>
                  <a:cubicBezTo>
                    <a:pt x="190" y="68"/>
                    <a:pt x="196" y="85"/>
                    <a:pt x="196" y="102"/>
                  </a:cubicBezTo>
                  <a:cubicBezTo>
                    <a:pt x="196" y="119"/>
                    <a:pt x="191" y="138"/>
                    <a:pt x="180" y="154"/>
                  </a:cubicBezTo>
                  <a:cubicBezTo>
                    <a:pt x="164" y="179"/>
                    <a:pt x="137" y="193"/>
                    <a:pt x="119" y="201"/>
                  </a:cubicBezTo>
                  <a:cubicBezTo>
                    <a:pt x="111" y="203"/>
                    <a:pt x="103" y="199"/>
                    <a:pt x="100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25" name="矩形 124"/>
          <p:cNvSpPr/>
          <p:nvPr/>
        </p:nvSpPr>
        <p:spPr>
          <a:xfrm>
            <a:off x="0" y="4083918"/>
            <a:ext cx="9144000" cy="10712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93" name="Freeform 80"/>
          <p:cNvSpPr>
            <a:spLocks/>
          </p:cNvSpPr>
          <p:nvPr/>
        </p:nvSpPr>
        <p:spPr bwMode="auto">
          <a:xfrm>
            <a:off x="5250422" y="2697637"/>
            <a:ext cx="162270" cy="163042"/>
          </a:xfrm>
          <a:custGeom>
            <a:avLst/>
            <a:gdLst>
              <a:gd name="T0" fmla="*/ 298 w 298"/>
              <a:gd name="T1" fmla="*/ 111 h 299"/>
              <a:gd name="T2" fmla="*/ 187 w 298"/>
              <a:gd name="T3" fmla="*/ 299 h 299"/>
              <a:gd name="T4" fmla="*/ 0 w 298"/>
              <a:gd name="T5" fmla="*/ 187 h 299"/>
              <a:gd name="T6" fmla="*/ 111 w 298"/>
              <a:gd name="T7" fmla="*/ 0 h 299"/>
              <a:gd name="T8" fmla="*/ 298 w 298"/>
              <a:gd name="T9" fmla="*/ 111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8" h="299">
                <a:moveTo>
                  <a:pt x="298" y="111"/>
                </a:moveTo>
                <a:cubicBezTo>
                  <a:pt x="178" y="157"/>
                  <a:pt x="169" y="171"/>
                  <a:pt x="187" y="299"/>
                </a:cubicBezTo>
                <a:cubicBezTo>
                  <a:pt x="141" y="178"/>
                  <a:pt x="127" y="170"/>
                  <a:pt x="0" y="187"/>
                </a:cubicBezTo>
                <a:cubicBezTo>
                  <a:pt x="120" y="142"/>
                  <a:pt x="128" y="127"/>
                  <a:pt x="111" y="0"/>
                </a:cubicBezTo>
                <a:cubicBezTo>
                  <a:pt x="156" y="120"/>
                  <a:pt x="171" y="129"/>
                  <a:pt x="298" y="1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548756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2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50"/>
                                        <p:tgtEl>
                                          <p:spTgt spid="6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6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5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mph" presetSubtype="0" repeatCount="3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250" fill="hold"/>
                                        <p:tgtEl>
                                          <p:spTgt spid="61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93" grpId="0" animBg="1"/>
      <p:bldP spid="6193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同心圆 1"/>
          <p:cNvSpPr/>
          <p:nvPr/>
        </p:nvSpPr>
        <p:spPr>
          <a:xfrm>
            <a:off x="2983876" y="1556652"/>
            <a:ext cx="3175338" cy="3175338"/>
          </a:xfrm>
          <a:prstGeom prst="donut">
            <a:avLst>
              <a:gd name="adj" fmla="val 33320"/>
            </a:avLst>
          </a:prstGeom>
          <a:solidFill>
            <a:srgbClr val="FF65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 rot="513925">
            <a:off x="1771829" y="2060751"/>
            <a:ext cx="1107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不会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做！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 rot="20751141">
            <a:off x="6100277" y="1971187"/>
            <a:ext cx="18020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做的烂！？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 rot="20807155">
            <a:off x="1763171" y="3769037"/>
            <a:ext cx="11079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怎么办？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 rot="21301729">
            <a:off x="1410846" y="3043169"/>
            <a:ext cx="1569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老板不满意！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 rot="1167906">
            <a:off x="6182491" y="3769038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没品位？！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90538" y="2702001"/>
            <a:ext cx="133882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怎么做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？！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 rot="349238">
            <a:off x="2005082" y="2596678"/>
            <a:ext cx="877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？？？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44" name="TextBox 43"/>
          <p:cNvSpPr txBox="1"/>
          <p:nvPr/>
        </p:nvSpPr>
        <p:spPr>
          <a:xfrm rot="501455">
            <a:off x="6668296" y="3131257"/>
            <a:ext cx="8771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张海山锐谐体" panose="02000000000000000000" charset="-122"/>
                <a:ea typeface="张海山锐谐体" panose="02000000000000000000" charset="-122"/>
              </a:rPr>
              <a:t>？？？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53994" y="1819220"/>
            <a:ext cx="5814198" cy="2403714"/>
            <a:chOff x="1753994" y="1819220"/>
            <a:chExt cx="5814198" cy="2403714"/>
          </a:xfrm>
        </p:grpSpPr>
        <p:sp>
          <p:nvSpPr>
            <p:cNvPr id="4" name="等腰三角形 3"/>
            <p:cNvSpPr/>
            <p:nvPr/>
          </p:nvSpPr>
          <p:spPr>
            <a:xfrm rot="7340236" flipH="1">
              <a:off x="2885223" y="1594551"/>
              <a:ext cx="168774" cy="618111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 rot="15579348">
              <a:off x="6794767" y="1813152"/>
              <a:ext cx="135025" cy="1411824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等腰三角形 45"/>
            <p:cNvSpPr/>
            <p:nvPr/>
          </p:nvSpPr>
          <p:spPr>
            <a:xfrm rot="16823752">
              <a:off x="6530302" y="3224315"/>
              <a:ext cx="119432" cy="577257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等腰三角形 46"/>
            <p:cNvSpPr/>
            <p:nvPr/>
          </p:nvSpPr>
          <p:spPr>
            <a:xfrm rot="14268338">
              <a:off x="6109805" y="1683680"/>
              <a:ext cx="118466" cy="598074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等腰三角形 47"/>
            <p:cNvSpPr/>
            <p:nvPr/>
          </p:nvSpPr>
          <p:spPr>
            <a:xfrm rot="4776248" flipH="1">
              <a:off x="2296460" y="2927898"/>
              <a:ext cx="151138" cy="1236069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等腰三角形 48"/>
            <p:cNvSpPr/>
            <p:nvPr/>
          </p:nvSpPr>
          <p:spPr>
            <a:xfrm rot="3275829" flipH="1">
              <a:off x="2766469" y="3874589"/>
              <a:ext cx="119432" cy="577257"/>
            </a:xfrm>
            <a:prstGeom prst="triangle">
              <a:avLst/>
            </a:prstGeom>
            <a:solidFill>
              <a:srgbClr val="FF656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103627" y="1900796"/>
            <a:ext cx="765176" cy="850196"/>
            <a:chOff x="3432176" y="2749551"/>
            <a:chExt cx="1085850" cy="1206500"/>
          </a:xfrm>
        </p:grpSpPr>
        <p:sp>
          <p:nvSpPr>
            <p:cNvPr id="22" name="Freeform 13"/>
            <p:cNvSpPr>
              <a:spLocks/>
            </p:cNvSpPr>
            <p:nvPr/>
          </p:nvSpPr>
          <p:spPr bwMode="auto">
            <a:xfrm>
              <a:off x="3751263" y="2809876"/>
              <a:ext cx="606425" cy="904875"/>
            </a:xfrm>
            <a:custGeom>
              <a:avLst/>
              <a:gdLst>
                <a:gd name="T0" fmla="*/ 604 w 644"/>
                <a:gd name="T1" fmla="*/ 144 h 960"/>
                <a:gd name="T2" fmla="*/ 589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6 w 644"/>
                <a:gd name="T27" fmla="*/ 832 h 960"/>
                <a:gd name="T28" fmla="*/ 96 w 644"/>
                <a:gd name="T29" fmla="*/ 832 h 960"/>
                <a:gd name="T30" fmla="*/ 96 w 644"/>
                <a:gd name="T31" fmla="*/ 832 h 960"/>
                <a:gd name="T32" fmla="*/ 384 w 644"/>
                <a:gd name="T33" fmla="*/ 960 h 960"/>
                <a:gd name="T34" fmla="*/ 384 w 644"/>
                <a:gd name="T35" fmla="*/ 832 h 960"/>
                <a:gd name="T36" fmla="*/ 384 w 644"/>
                <a:gd name="T37" fmla="*/ 832 h 960"/>
                <a:gd name="T38" fmla="*/ 384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599" y="128"/>
                    <a:pt x="595" y="111"/>
                    <a:pt x="589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8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2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2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384" y="960"/>
                    <a:pt x="384" y="960"/>
                    <a:pt x="384" y="960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1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3432176" y="3594101"/>
              <a:ext cx="1085850" cy="361950"/>
            </a:xfrm>
            <a:custGeom>
              <a:avLst/>
              <a:gdLst>
                <a:gd name="T0" fmla="*/ 1024 w 1152"/>
                <a:gd name="T1" fmla="*/ 384 h 384"/>
                <a:gd name="T2" fmla="*/ 1152 w 1152"/>
                <a:gd name="T3" fmla="*/ 384 h 384"/>
                <a:gd name="T4" fmla="*/ 768 w 1152"/>
                <a:gd name="T5" fmla="*/ 0 h 384"/>
                <a:gd name="T6" fmla="*/ 720 w 1152"/>
                <a:gd name="T7" fmla="*/ 0 h 384"/>
                <a:gd name="T8" fmla="*/ 432 w 1152"/>
                <a:gd name="T9" fmla="*/ 0 h 384"/>
                <a:gd name="T10" fmla="*/ 384 w 1152"/>
                <a:gd name="T11" fmla="*/ 0 h 384"/>
                <a:gd name="T12" fmla="*/ 0 w 1152"/>
                <a:gd name="T13" fmla="*/ 384 h 384"/>
                <a:gd name="T14" fmla="*/ 128 w 1152"/>
                <a:gd name="T15" fmla="*/ 384 h 384"/>
                <a:gd name="T16" fmla="*/ 1024 w 1152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2" h="384">
                  <a:moveTo>
                    <a:pt x="1024" y="384"/>
                  </a:move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lnTo>
                    <a:pt x="1024" y="38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3841751" y="3594101"/>
              <a:ext cx="271463" cy="361950"/>
            </a:xfrm>
            <a:custGeom>
              <a:avLst/>
              <a:gdLst>
                <a:gd name="T0" fmla="*/ 0 w 171"/>
                <a:gd name="T1" fmla="*/ 0 h 228"/>
                <a:gd name="T2" fmla="*/ 73 w 171"/>
                <a:gd name="T3" fmla="*/ 228 h 228"/>
                <a:gd name="T4" fmla="*/ 171 w 171"/>
                <a:gd name="T5" fmla="*/ 228 h 228"/>
                <a:gd name="T6" fmla="*/ 171 w 171"/>
                <a:gd name="T7" fmla="*/ 0 h 228"/>
                <a:gd name="T8" fmla="*/ 0 w 17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28">
                  <a:moveTo>
                    <a:pt x="0" y="0"/>
                  </a:moveTo>
                  <a:lnTo>
                    <a:pt x="73" y="228"/>
                  </a:lnTo>
                  <a:lnTo>
                    <a:pt x="171" y="228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3976688" y="2978151"/>
              <a:ext cx="0" cy="12700"/>
            </a:xfrm>
            <a:custGeom>
              <a:avLst/>
              <a:gdLst>
                <a:gd name="T0" fmla="*/ 14 h 14"/>
                <a:gd name="T1" fmla="*/ 0 h 14"/>
                <a:gd name="T2" fmla="*/ 1 h 14"/>
                <a:gd name="T3" fmla="*/ 14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cubicBezTo>
                    <a:pt x="0" y="9"/>
                    <a:pt x="0" y="5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Oval 17"/>
            <p:cNvSpPr>
              <a:spLocks noChangeArrowheads="1"/>
            </p:cNvSpPr>
            <p:nvPr/>
          </p:nvSpPr>
          <p:spPr bwMode="auto">
            <a:xfrm>
              <a:off x="4124326" y="3048001"/>
              <a:ext cx="68263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8"/>
            <p:cNvSpPr>
              <a:spLocks/>
            </p:cNvSpPr>
            <p:nvPr/>
          </p:nvSpPr>
          <p:spPr bwMode="auto">
            <a:xfrm>
              <a:off x="3841751" y="2749551"/>
              <a:ext cx="557213" cy="377825"/>
            </a:xfrm>
            <a:custGeom>
              <a:avLst/>
              <a:gdLst>
                <a:gd name="T0" fmla="*/ 144 w 592"/>
                <a:gd name="T1" fmla="*/ 0 h 400"/>
                <a:gd name="T2" fmla="*/ 80 w 592"/>
                <a:gd name="T3" fmla="*/ 64 h 400"/>
                <a:gd name="T4" fmla="*/ 80 w 592"/>
                <a:gd name="T5" fmla="*/ 64 h 400"/>
                <a:gd name="T6" fmla="*/ 79 w 592"/>
                <a:gd name="T7" fmla="*/ 65 h 400"/>
                <a:gd name="T8" fmla="*/ 0 w 592"/>
                <a:gd name="T9" fmla="*/ 160 h 400"/>
                <a:gd name="T10" fmla="*/ 0 w 592"/>
                <a:gd name="T11" fmla="*/ 256 h 400"/>
                <a:gd name="T12" fmla="*/ 0 w 592"/>
                <a:gd name="T13" fmla="*/ 328 h 400"/>
                <a:gd name="T14" fmla="*/ 0 w 592"/>
                <a:gd name="T15" fmla="*/ 400 h 400"/>
                <a:gd name="T16" fmla="*/ 72 w 592"/>
                <a:gd name="T17" fmla="*/ 400 h 400"/>
                <a:gd name="T18" fmla="*/ 96 w 592"/>
                <a:gd name="T19" fmla="*/ 396 h 400"/>
                <a:gd name="T20" fmla="*/ 144 w 592"/>
                <a:gd name="T21" fmla="*/ 328 h 400"/>
                <a:gd name="T22" fmla="*/ 144 w 592"/>
                <a:gd name="T23" fmla="*/ 256 h 400"/>
                <a:gd name="T24" fmla="*/ 240 w 592"/>
                <a:gd name="T25" fmla="*/ 160 h 400"/>
                <a:gd name="T26" fmla="*/ 416 w 592"/>
                <a:gd name="T27" fmla="*/ 160 h 400"/>
                <a:gd name="T28" fmla="*/ 592 w 592"/>
                <a:gd name="T29" fmla="*/ 0 h 400"/>
                <a:gd name="T30" fmla="*/ 144 w 592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92" h="400">
                  <a:moveTo>
                    <a:pt x="144" y="0"/>
                  </a:moveTo>
                  <a:cubicBezTo>
                    <a:pt x="109" y="0"/>
                    <a:pt x="80" y="28"/>
                    <a:pt x="80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79" y="65"/>
                    <a:pt x="79" y="65"/>
                    <a:pt x="79" y="65"/>
                  </a:cubicBezTo>
                  <a:cubicBezTo>
                    <a:pt x="34" y="73"/>
                    <a:pt x="0" y="112"/>
                    <a:pt x="0" y="16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72" y="400"/>
                    <a:pt x="72" y="400"/>
                    <a:pt x="72" y="400"/>
                  </a:cubicBezTo>
                  <a:cubicBezTo>
                    <a:pt x="80" y="400"/>
                    <a:pt x="88" y="398"/>
                    <a:pt x="96" y="396"/>
                  </a:cubicBezTo>
                  <a:cubicBezTo>
                    <a:pt x="123" y="386"/>
                    <a:pt x="144" y="359"/>
                    <a:pt x="144" y="328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4" y="203"/>
                    <a:pt x="186" y="160"/>
                    <a:pt x="240" y="160"/>
                  </a:cubicBezTo>
                  <a:cubicBezTo>
                    <a:pt x="416" y="160"/>
                    <a:pt x="416" y="160"/>
                    <a:pt x="416" y="160"/>
                  </a:cubicBezTo>
                  <a:cubicBezTo>
                    <a:pt x="469" y="160"/>
                    <a:pt x="592" y="144"/>
                    <a:pt x="592" y="0"/>
                  </a:cubicBezTo>
                  <a:lnTo>
                    <a:pt x="144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3976688" y="2978151"/>
              <a:ext cx="0" cy="12700"/>
            </a:xfrm>
            <a:custGeom>
              <a:avLst/>
              <a:gdLst>
                <a:gd name="T0" fmla="*/ 14 h 14"/>
                <a:gd name="T1" fmla="*/ 0 h 14"/>
                <a:gd name="T2" fmla="*/ 1 h 14"/>
                <a:gd name="T3" fmla="*/ 14 h 1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4">
                  <a:moveTo>
                    <a:pt x="0" y="14"/>
                  </a:moveTo>
                  <a:cubicBezTo>
                    <a:pt x="0" y="9"/>
                    <a:pt x="0" y="5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0"/>
            <p:cNvSpPr>
              <a:spLocks/>
            </p:cNvSpPr>
            <p:nvPr/>
          </p:nvSpPr>
          <p:spPr bwMode="auto">
            <a:xfrm>
              <a:off x="3784601" y="3643313"/>
              <a:ext cx="493713" cy="257175"/>
            </a:xfrm>
            <a:custGeom>
              <a:avLst/>
              <a:gdLst>
                <a:gd name="T0" fmla="*/ 7 w 311"/>
                <a:gd name="T1" fmla="*/ 162 h 162"/>
                <a:gd name="T2" fmla="*/ 0 w 311"/>
                <a:gd name="T3" fmla="*/ 155 h 162"/>
                <a:gd name="T4" fmla="*/ 156 w 311"/>
                <a:gd name="T5" fmla="*/ 0 h 162"/>
                <a:gd name="T6" fmla="*/ 311 w 311"/>
                <a:gd name="T7" fmla="*/ 155 h 162"/>
                <a:gd name="T8" fmla="*/ 304 w 311"/>
                <a:gd name="T9" fmla="*/ 162 h 162"/>
                <a:gd name="T10" fmla="*/ 156 w 311"/>
                <a:gd name="T11" fmla="*/ 13 h 162"/>
                <a:gd name="T12" fmla="*/ 7 w 311"/>
                <a:gd name="T13" fmla="*/ 162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162">
                  <a:moveTo>
                    <a:pt x="7" y="162"/>
                  </a:moveTo>
                  <a:lnTo>
                    <a:pt x="0" y="155"/>
                  </a:lnTo>
                  <a:lnTo>
                    <a:pt x="156" y="0"/>
                  </a:lnTo>
                  <a:lnTo>
                    <a:pt x="311" y="155"/>
                  </a:lnTo>
                  <a:lnTo>
                    <a:pt x="304" y="162"/>
                  </a:lnTo>
                  <a:lnTo>
                    <a:pt x="156" y="13"/>
                  </a:lnTo>
                  <a:lnTo>
                    <a:pt x="7" y="162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Oval 21"/>
            <p:cNvSpPr>
              <a:spLocks noChangeArrowheads="1"/>
            </p:cNvSpPr>
            <p:nvPr/>
          </p:nvSpPr>
          <p:spPr bwMode="auto">
            <a:xfrm>
              <a:off x="4016376" y="3698876"/>
              <a:ext cx="30163" cy="301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auto">
            <a:xfrm>
              <a:off x="4016376" y="3819526"/>
              <a:ext cx="30163" cy="301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Oval 23"/>
            <p:cNvSpPr>
              <a:spLocks noChangeArrowheads="1"/>
            </p:cNvSpPr>
            <p:nvPr/>
          </p:nvSpPr>
          <p:spPr bwMode="auto">
            <a:xfrm>
              <a:off x="4016376" y="3759201"/>
              <a:ext cx="30163" cy="301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Oval 24"/>
            <p:cNvSpPr>
              <a:spLocks noChangeArrowheads="1"/>
            </p:cNvSpPr>
            <p:nvPr/>
          </p:nvSpPr>
          <p:spPr bwMode="auto">
            <a:xfrm>
              <a:off x="4016376" y="3879851"/>
              <a:ext cx="30163" cy="301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212253" y="1828757"/>
            <a:ext cx="765176" cy="892704"/>
            <a:chOff x="5837238" y="1123951"/>
            <a:chExt cx="1085850" cy="1266825"/>
          </a:xfrm>
        </p:grpSpPr>
        <p:sp>
          <p:nvSpPr>
            <p:cNvPr id="61" name="Freeform 36"/>
            <p:cNvSpPr>
              <a:spLocks/>
            </p:cNvSpPr>
            <p:nvPr/>
          </p:nvSpPr>
          <p:spPr bwMode="auto">
            <a:xfrm>
              <a:off x="5837238" y="2028826"/>
              <a:ext cx="1085850" cy="361950"/>
            </a:xfrm>
            <a:custGeom>
              <a:avLst/>
              <a:gdLst>
                <a:gd name="T0" fmla="*/ 768 w 1152"/>
                <a:gd name="T1" fmla="*/ 0 h 384"/>
                <a:gd name="T2" fmla="*/ 720 w 1152"/>
                <a:gd name="T3" fmla="*/ 0 h 384"/>
                <a:gd name="T4" fmla="*/ 720 w 1152"/>
                <a:gd name="T5" fmla="*/ 0 h 384"/>
                <a:gd name="T6" fmla="*/ 432 w 1152"/>
                <a:gd name="T7" fmla="*/ 0 h 384"/>
                <a:gd name="T8" fmla="*/ 432 w 1152"/>
                <a:gd name="T9" fmla="*/ 0 h 384"/>
                <a:gd name="T10" fmla="*/ 432 w 1152"/>
                <a:gd name="T11" fmla="*/ 0 h 384"/>
                <a:gd name="T12" fmla="*/ 384 w 1152"/>
                <a:gd name="T13" fmla="*/ 0 h 384"/>
                <a:gd name="T14" fmla="*/ 0 w 1152"/>
                <a:gd name="T15" fmla="*/ 384 h 384"/>
                <a:gd name="T16" fmla="*/ 128 w 1152"/>
                <a:gd name="T17" fmla="*/ 384 h 384"/>
                <a:gd name="T18" fmla="*/ 1024 w 1152"/>
                <a:gd name="T19" fmla="*/ 384 h 384"/>
                <a:gd name="T20" fmla="*/ 1152 w 1152"/>
                <a:gd name="T21" fmla="*/ 384 h 384"/>
                <a:gd name="T22" fmla="*/ 768 w 1152"/>
                <a:gd name="T23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2" h="384">
                  <a:moveTo>
                    <a:pt x="768" y="0"/>
                  </a:moveTo>
                  <a:cubicBezTo>
                    <a:pt x="720" y="0"/>
                    <a:pt x="720" y="0"/>
                    <a:pt x="720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lose/>
                </a:path>
              </a:pathLst>
            </a:custGeom>
            <a:solidFill>
              <a:srgbClr val="E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37"/>
            <p:cNvSpPr>
              <a:spLocks/>
            </p:cNvSpPr>
            <p:nvPr/>
          </p:nvSpPr>
          <p:spPr bwMode="auto">
            <a:xfrm>
              <a:off x="6156326" y="1244601"/>
              <a:ext cx="606425" cy="904875"/>
            </a:xfrm>
            <a:custGeom>
              <a:avLst/>
              <a:gdLst>
                <a:gd name="T0" fmla="*/ 604 w 644"/>
                <a:gd name="T1" fmla="*/ 144 h 960"/>
                <a:gd name="T2" fmla="*/ 589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7 w 644"/>
                <a:gd name="T27" fmla="*/ 832 h 960"/>
                <a:gd name="T28" fmla="*/ 97 w 644"/>
                <a:gd name="T29" fmla="*/ 832 h 960"/>
                <a:gd name="T30" fmla="*/ 97 w 644"/>
                <a:gd name="T31" fmla="*/ 832 h 960"/>
                <a:gd name="T32" fmla="*/ 385 w 644"/>
                <a:gd name="T33" fmla="*/ 960 h 960"/>
                <a:gd name="T34" fmla="*/ 385 w 644"/>
                <a:gd name="T35" fmla="*/ 832 h 960"/>
                <a:gd name="T36" fmla="*/ 385 w 644"/>
                <a:gd name="T37" fmla="*/ 832 h 960"/>
                <a:gd name="T38" fmla="*/ 385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89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1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38"/>
            <p:cNvSpPr>
              <a:spLocks/>
            </p:cNvSpPr>
            <p:nvPr/>
          </p:nvSpPr>
          <p:spPr bwMode="auto">
            <a:xfrm>
              <a:off x="6381751" y="1412876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Oval 39"/>
            <p:cNvSpPr>
              <a:spLocks noChangeArrowheads="1"/>
            </p:cNvSpPr>
            <p:nvPr/>
          </p:nvSpPr>
          <p:spPr bwMode="auto">
            <a:xfrm>
              <a:off x="6529388" y="1482726"/>
              <a:ext cx="66675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40"/>
            <p:cNvSpPr>
              <a:spLocks/>
            </p:cNvSpPr>
            <p:nvPr/>
          </p:nvSpPr>
          <p:spPr bwMode="auto">
            <a:xfrm>
              <a:off x="6381751" y="1412876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41"/>
            <p:cNvSpPr>
              <a:spLocks/>
            </p:cNvSpPr>
            <p:nvPr/>
          </p:nvSpPr>
          <p:spPr bwMode="auto">
            <a:xfrm>
              <a:off x="6216651" y="1123951"/>
              <a:ext cx="525463" cy="436563"/>
            </a:xfrm>
            <a:custGeom>
              <a:avLst/>
              <a:gdLst>
                <a:gd name="T0" fmla="*/ 494 w 558"/>
                <a:gd name="T1" fmla="*/ 64 h 464"/>
                <a:gd name="T2" fmla="*/ 459 w 558"/>
                <a:gd name="T3" fmla="*/ 74 h 464"/>
                <a:gd name="T4" fmla="*/ 378 w 558"/>
                <a:gd name="T5" fmla="*/ 12 h 464"/>
                <a:gd name="T6" fmla="*/ 312 w 558"/>
                <a:gd name="T7" fmla="*/ 44 h 464"/>
                <a:gd name="T8" fmla="*/ 231 w 558"/>
                <a:gd name="T9" fmla="*/ 0 h 464"/>
                <a:gd name="T10" fmla="*/ 139 w 558"/>
                <a:gd name="T11" fmla="*/ 70 h 464"/>
                <a:gd name="T12" fmla="*/ 112 w 558"/>
                <a:gd name="T13" fmla="*/ 64 h 464"/>
                <a:gd name="T14" fmla="*/ 48 w 558"/>
                <a:gd name="T15" fmla="*/ 120 h 464"/>
                <a:gd name="T16" fmla="*/ 8 w 558"/>
                <a:gd name="T17" fmla="*/ 168 h 464"/>
                <a:gd name="T18" fmla="*/ 29 w 558"/>
                <a:gd name="T19" fmla="*/ 208 h 464"/>
                <a:gd name="T20" fmla="*/ 0 w 558"/>
                <a:gd name="T21" fmla="*/ 240 h 464"/>
                <a:gd name="T22" fmla="*/ 32 w 558"/>
                <a:gd name="T23" fmla="*/ 272 h 464"/>
                <a:gd name="T24" fmla="*/ 0 w 558"/>
                <a:gd name="T25" fmla="*/ 304 h 464"/>
                <a:gd name="T26" fmla="*/ 32 w 558"/>
                <a:gd name="T27" fmla="*/ 336 h 464"/>
                <a:gd name="T28" fmla="*/ 32 w 558"/>
                <a:gd name="T29" fmla="*/ 392 h 464"/>
                <a:gd name="T30" fmla="*/ 32 w 558"/>
                <a:gd name="T31" fmla="*/ 464 h 464"/>
                <a:gd name="T32" fmla="*/ 104 w 558"/>
                <a:gd name="T33" fmla="*/ 464 h 464"/>
                <a:gd name="T34" fmla="*/ 128 w 558"/>
                <a:gd name="T35" fmla="*/ 459 h 464"/>
                <a:gd name="T36" fmla="*/ 175 w 558"/>
                <a:gd name="T37" fmla="*/ 403 h 464"/>
                <a:gd name="T38" fmla="*/ 176 w 558"/>
                <a:gd name="T39" fmla="*/ 392 h 464"/>
                <a:gd name="T40" fmla="*/ 176 w 558"/>
                <a:gd name="T41" fmla="*/ 320 h 464"/>
                <a:gd name="T42" fmla="*/ 272 w 558"/>
                <a:gd name="T43" fmla="*/ 224 h 464"/>
                <a:gd name="T44" fmla="*/ 448 w 558"/>
                <a:gd name="T45" fmla="*/ 224 h 464"/>
                <a:gd name="T46" fmla="*/ 558 w 558"/>
                <a:gd name="T47" fmla="*/ 128 h 464"/>
                <a:gd name="T48" fmla="*/ 494 w 558"/>
                <a:gd name="T49" fmla="*/ 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8" h="464">
                  <a:moveTo>
                    <a:pt x="494" y="64"/>
                  </a:moveTo>
                  <a:cubicBezTo>
                    <a:pt x="481" y="64"/>
                    <a:pt x="469" y="67"/>
                    <a:pt x="459" y="74"/>
                  </a:cubicBezTo>
                  <a:cubicBezTo>
                    <a:pt x="450" y="38"/>
                    <a:pt x="417" y="12"/>
                    <a:pt x="378" y="12"/>
                  </a:cubicBezTo>
                  <a:cubicBezTo>
                    <a:pt x="351" y="12"/>
                    <a:pt x="327" y="24"/>
                    <a:pt x="312" y="44"/>
                  </a:cubicBezTo>
                  <a:cubicBezTo>
                    <a:pt x="295" y="17"/>
                    <a:pt x="265" y="0"/>
                    <a:pt x="231" y="0"/>
                  </a:cubicBezTo>
                  <a:cubicBezTo>
                    <a:pt x="187" y="0"/>
                    <a:pt x="150" y="29"/>
                    <a:pt x="139" y="70"/>
                  </a:cubicBezTo>
                  <a:cubicBezTo>
                    <a:pt x="130" y="66"/>
                    <a:pt x="121" y="64"/>
                    <a:pt x="112" y="64"/>
                  </a:cubicBezTo>
                  <a:cubicBezTo>
                    <a:pt x="79" y="64"/>
                    <a:pt x="52" y="88"/>
                    <a:pt x="48" y="120"/>
                  </a:cubicBezTo>
                  <a:cubicBezTo>
                    <a:pt x="25" y="124"/>
                    <a:pt x="8" y="144"/>
                    <a:pt x="8" y="168"/>
                  </a:cubicBezTo>
                  <a:cubicBezTo>
                    <a:pt x="8" y="184"/>
                    <a:pt x="16" y="199"/>
                    <a:pt x="29" y="208"/>
                  </a:cubicBezTo>
                  <a:cubicBezTo>
                    <a:pt x="13" y="209"/>
                    <a:pt x="0" y="223"/>
                    <a:pt x="0" y="240"/>
                  </a:cubicBezTo>
                  <a:cubicBezTo>
                    <a:pt x="0" y="257"/>
                    <a:pt x="14" y="272"/>
                    <a:pt x="32" y="272"/>
                  </a:cubicBezTo>
                  <a:cubicBezTo>
                    <a:pt x="14" y="272"/>
                    <a:pt x="0" y="286"/>
                    <a:pt x="0" y="304"/>
                  </a:cubicBezTo>
                  <a:cubicBezTo>
                    <a:pt x="0" y="321"/>
                    <a:pt x="14" y="336"/>
                    <a:pt x="32" y="336"/>
                  </a:cubicBezTo>
                  <a:cubicBezTo>
                    <a:pt x="32" y="392"/>
                    <a:pt x="32" y="392"/>
                    <a:pt x="32" y="392"/>
                  </a:cubicBezTo>
                  <a:cubicBezTo>
                    <a:pt x="32" y="464"/>
                    <a:pt x="32" y="464"/>
                    <a:pt x="32" y="464"/>
                  </a:cubicBezTo>
                  <a:cubicBezTo>
                    <a:pt x="104" y="464"/>
                    <a:pt x="104" y="464"/>
                    <a:pt x="104" y="464"/>
                  </a:cubicBezTo>
                  <a:cubicBezTo>
                    <a:pt x="112" y="464"/>
                    <a:pt x="120" y="462"/>
                    <a:pt x="128" y="459"/>
                  </a:cubicBezTo>
                  <a:cubicBezTo>
                    <a:pt x="152" y="451"/>
                    <a:pt x="171" y="429"/>
                    <a:pt x="175" y="403"/>
                  </a:cubicBezTo>
                  <a:cubicBezTo>
                    <a:pt x="175" y="399"/>
                    <a:pt x="176" y="396"/>
                    <a:pt x="176" y="392"/>
                  </a:cubicBezTo>
                  <a:cubicBezTo>
                    <a:pt x="176" y="320"/>
                    <a:pt x="176" y="320"/>
                    <a:pt x="176" y="320"/>
                  </a:cubicBezTo>
                  <a:cubicBezTo>
                    <a:pt x="176" y="267"/>
                    <a:pt x="219" y="224"/>
                    <a:pt x="272" y="22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92" y="224"/>
                    <a:pt x="558" y="212"/>
                    <a:pt x="558" y="128"/>
                  </a:cubicBezTo>
                  <a:cubicBezTo>
                    <a:pt x="558" y="92"/>
                    <a:pt x="530" y="64"/>
                    <a:pt x="494" y="64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706708" y="3723347"/>
            <a:ext cx="764058" cy="806568"/>
            <a:chOff x="2220913" y="1243013"/>
            <a:chExt cx="1084263" cy="1144588"/>
          </a:xfrm>
        </p:grpSpPr>
        <p:sp>
          <p:nvSpPr>
            <p:cNvPr id="68" name="Line 12"/>
            <p:cNvSpPr>
              <a:spLocks noChangeShapeType="1"/>
            </p:cNvSpPr>
            <p:nvPr/>
          </p:nvSpPr>
          <p:spPr bwMode="auto">
            <a:xfrm>
              <a:off x="3305176" y="2387601"/>
              <a:ext cx="0" cy="0"/>
            </a:xfrm>
            <a:prstGeom prst="line">
              <a:avLst/>
            </a:prstGeom>
            <a:noFill/>
            <a:ln w="15875" cap="flat">
              <a:solidFill>
                <a:srgbClr val="5A575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2"/>
            <p:cNvSpPr>
              <a:spLocks noEditPoints="1"/>
            </p:cNvSpPr>
            <p:nvPr/>
          </p:nvSpPr>
          <p:spPr bwMode="auto">
            <a:xfrm>
              <a:off x="3106738" y="1446213"/>
              <a:ext cx="76200" cy="134938"/>
            </a:xfrm>
            <a:custGeom>
              <a:avLst/>
              <a:gdLst>
                <a:gd name="T0" fmla="*/ 40 w 80"/>
                <a:gd name="T1" fmla="*/ 144 h 144"/>
                <a:gd name="T2" fmla="*/ 0 w 80"/>
                <a:gd name="T3" fmla="*/ 72 h 144"/>
                <a:gd name="T4" fmla="*/ 40 w 80"/>
                <a:gd name="T5" fmla="*/ 0 h 144"/>
                <a:gd name="T6" fmla="*/ 80 w 80"/>
                <a:gd name="T7" fmla="*/ 72 h 144"/>
                <a:gd name="T8" fmla="*/ 40 w 80"/>
                <a:gd name="T9" fmla="*/ 144 h 144"/>
                <a:gd name="T10" fmla="*/ 40 w 80"/>
                <a:gd name="T11" fmla="*/ 16 h 144"/>
                <a:gd name="T12" fmla="*/ 16 w 80"/>
                <a:gd name="T13" fmla="*/ 72 h 144"/>
                <a:gd name="T14" fmla="*/ 40 w 80"/>
                <a:gd name="T15" fmla="*/ 128 h 144"/>
                <a:gd name="T16" fmla="*/ 64 w 80"/>
                <a:gd name="T17" fmla="*/ 72 h 144"/>
                <a:gd name="T18" fmla="*/ 40 w 80"/>
                <a:gd name="T19" fmla="*/ 1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144">
                  <a:moveTo>
                    <a:pt x="40" y="144"/>
                  </a:moveTo>
                  <a:cubicBezTo>
                    <a:pt x="18" y="144"/>
                    <a:pt x="0" y="113"/>
                    <a:pt x="0" y="72"/>
                  </a:cubicBezTo>
                  <a:cubicBezTo>
                    <a:pt x="0" y="31"/>
                    <a:pt x="18" y="0"/>
                    <a:pt x="40" y="0"/>
                  </a:cubicBezTo>
                  <a:cubicBezTo>
                    <a:pt x="63" y="0"/>
                    <a:pt x="80" y="31"/>
                    <a:pt x="80" y="72"/>
                  </a:cubicBezTo>
                  <a:cubicBezTo>
                    <a:pt x="80" y="113"/>
                    <a:pt x="63" y="144"/>
                    <a:pt x="40" y="144"/>
                  </a:cubicBezTo>
                  <a:close/>
                  <a:moveTo>
                    <a:pt x="40" y="16"/>
                  </a:moveTo>
                  <a:cubicBezTo>
                    <a:pt x="29" y="16"/>
                    <a:pt x="16" y="40"/>
                    <a:pt x="16" y="72"/>
                  </a:cubicBezTo>
                  <a:cubicBezTo>
                    <a:pt x="16" y="104"/>
                    <a:pt x="29" y="128"/>
                    <a:pt x="40" y="128"/>
                  </a:cubicBezTo>
                  <a:cubicBezTo>
                    <a:pt x="52" y="128"/>
                    <a:pt x="64" y="104"/>
                    <a:pt x="64" y="72"/>
                  </a:cubicBezTo>
                  <a:cubicBezTo>
                    <a:pt x="64" y="40"/>
                    <a:pt x="52" y="16"/>
                    <a:pt x="40" y="1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43"/>
            <p:cNvSpPr>
              <a:spLocks/>
            </p:cNvSpPr>
            <p:nvPr/>
          </p:nvSpPr>
          <p:spPr bwMode="auto">
            <a:xfrm>
              <a:off x="2538413" y="1243013"/>
              <a:ext cx="606425" cy="903288"/>
            </a:xfrm>
            <a:custGeom>
              <a:avLst/>
              <a:gdLst>
                <a:gd name="T0" fmla="*/ 604 w 644"/>
                <a:gd name="T1" fmla="*/ 144 h 960"/>
                <a:gd name="T2" fmla="*/ 590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7 w 644"/>
                <a:gd name="T27" fmla="*/ 832 h 960"/>
                <a:gd name="T28" fmla="*/ 97 w 644"/>
                <a:gd name="T29" fmla="*/ 832 h 960"/>
                <a:gd name="T30" fmla="*/ 97 w 644"/>
                <a:gd name="T31" fmla="*/ 832 h 960"/>
                <a:gd name="T32" fmla="*/ 385 w 644"/>
                <a:gd name="T33" fmla="*/ 960 h 960"/>
                <a:gd name="T34" fmla="*/ 385 w 644"/>
                <a:gd name="T35" fmla="*/ 832 h 960"/>
                <a:gd name="T36" fmla="*/ 385 w 644"/>
                <a:gd name="T37" fmla="*/ 832 h 960"/>
                <a:gd name="T38" fmla="*/ 385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90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2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44"/>
            <p:cNvSpPr>
              <a:spLocks/>
            </p:cNvSpPr>
            <p:nvPr/>
          </p:nvSpPr>
          <p:spPr bwMode="auto">
            <a:xfrm>
              <a:off x="2220913" y="2027238"/>
              <a:ext cx="1084263" cy="360363"/>
            </a:xfrm>
            <a:custGeom>
              <a:avLst/>
              <a:gdLst>
                <a:gd name="T0" fmla="*/ 1024 w 1152"/>
                <a:gd name="T1" fmla="*/ 384 h 384"/>
                <a:gd name="T2" fmla="*/ 1152 w 1152"/>
                <a:gd name="T3" fmla="*/ 384 h 384"/>
                <a:gd name="T4" fmla="*/ 768 w 1152"/>
                <a:gd name="T5" fmla="*/ 0 h 384"/>
                <a:gd name="T6" fmla="*/ 720 w 1152"/>
                <a:gd name="T7" fmla="*/ 0 h 384"/>
                <a:gd name="T8" fmla="*/ 432 w 1152"/>
                <a:gd name="T9" fmla="*/ 0 h 384"/>
                <a:gd name="T10" fmla="*/ 384 w 1152"/>
                <a:gd name="T11" fmla="*/ 0 h 384"/>
                <a:gd name="T12" fmla="*/ 0 w 1152"/>
                <a:gd name="T13" fmla="*/ 384 h 384"/>
                <a:gd name="T14" fmla="*/ 128 w 1152"/>
                <a:gd name="T15" fmla="*/ 384 h 384"/>
                <a:gd name="T16" fmla="*/ 1024 w 1152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2" h="384">
                  <a:moveTo>
                    <a:pt x="1024" y="384"/>
                  </a:move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1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lnTo>
                    <a:pt x="1024" y="38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45"/>
            <p:cNvSpPr>
              <a:spLocks/>
            </p:cNvSpPr>
            <p:nvPr/>
          </p:nvSpPr>
          <p:spPr bwMode="auto">
            <a:xfrm>
              <a:off x="2627313" y="2027238"/>
              <a:ext cx="271463" cy="360363"/>
            </a:xfrm>
            <a:custGeom>
              <a:avLst/>
              <a:gdLst>
                <a:gd name="T0" fmla="*/ 0 w 171"/>
                <a:gd name="T1" fmla="*/ 0 h 227"/>
                <a:gd name="T2" fmla="*/ 73 w 171"/>
                <a:gd name="T3" fmla="*/ 227 h 227"/>
                <a:gd name="T4" fmla="*/ 171 w 171"/>
                <a:gd name="T5" fmla="*/ 227 h 227"/>
                <a:gd name="T6" fmla="*/ 171 w 171"/>
                <a:gd name="T7" fmla="*/ 0 h 227"/>
                <a:gd name="T8" fmla="*/ 0 w 171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27">
                  <a:moveTo>
                    <a:pt x="0" y="0"/>
                  </a:moveTo>
                  <a:lnTo>
                    <a:pt x="73" y="227"/>
                  </a:lnTo>
                  <a:lnTo>
                    <a:pt x="171" y="227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46"/>
            <p:cNvSpPr>
              <a:spLocks/>
            </p:cNvSpPr>
            <p:nvPr/>
          </p:nvSpPr>
          <p:spPr bwMode="auto">
            <a:xfrm>
              <a:off x="2763838" y="1409701"/>
              <a:ext cx="1588" cy="14288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Oval 47"/>
            <p:cNvSpPr>
              <a:spLocks noChangeArrowheads="1"/>
            </p:cNvSpPr>
            <p:nvPr/>
          </p:nvSpPr>
          <p:spPr bwMode="auto">
            <a:xfrm>
              <a:off x="2911476" y="1479551"/>
              <a:ext cx="66675" cy="682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48"/>
            <p:cNvSpPr>
              <a:spLocks/>
            </p:cNvSpPr>
            <p:nvPr/>
          </p:nvSpPr>
          <p:spPr bwMode="auto">
            <a:xfrm>
              <a:off x="2628901" y="1243013"/>
              <a:ext cx="134938" cy="315913"/>
            </a:xfrm>
            <a:custGeom>
              <a:avLst/>
              <a:gdLst>
                <a:gd name="T0" fmla="*/ 96 w 144"/>
                <a:gd name="T1" fmla="*/ 0 h 336"/>
                <a:gd name="T2" fmla="*/ 0 w 144"/>
                <a:gd name="T3" fmla="*/ 96 h 336"/>
                <a:gd name="T4" fmla="*/ 0 w 144"/>
                <a:gd name="T5" fmla="*/ 192 h 336"/>
                <a:gd name="T6" fmla="*/ 0 w 144"/>
                <a:gd name="T7" fmla="*/ 264 h 336"/>
                <a:gd name="T8" fmla="*/ 0 w 144"/>
                <a:gd name="T9" fmla="*/ 336 h 336"/>
                <a:gd name="T10" fmla="*/ 72 w 144"/>
                <a:gd name="T11" fmla="*/ 336 h 336"/>
                <a:gd name="T12" fmla="*/ 96 w 144"/>
                <a:gd name="T13" fmla="*/ 331 h 336"/>
                <a:gd name="T14" fmla="*/ 144 w 144"/>
                <a:gd name="T15" fmla="*/ 264 h 336"/>
                <a:gd name="T16" fmla="*/ 144 w 144"/>
                <a:gd name="T17" fmla="*/ 192 h 336"/>
                <a:gd name="T18" fmla="*/ 144 w 144"/>
                <a:gd name="T19" fmla="*/ 179 h 336"/>
                <a:gd name="T20" fmla="*/ 144 w 144"/>
                <a:gd name="T21" fmla="*/ 13 h 336"/>
                <a:gd name="T22" fmla="*/ 144 w 144"/>
                <a:gd name="T23" fmla="*/ 0 h 336"/>
                <a:gd name="T24" fmla="*/ 96 w 144"/>
                <a:gd name="T25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336">
                  <a:moveTo>
                    <a:pt x="96" y="0"/>
                  </a:moveTo>
                  <a:cubicBezTo>
                    <a:pt x="43" y="0"/>
                    <a:pt x="0" y="43"/>
                    <a:pt x="0" y="96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2" y="336"/>
                    <a:pt x="72" y="336"/>
                    <a:pt x="72" y="336"/>
                  </a:cubicBezTo>
                  <a:cubicBezTo>
                    <a:pt x="81" y="336"/>
                    <a:pt x="89" y="334"/>
                    <a:pt x="96" y="331"/>
                  </a:cubicBezTo>
                  <a:cubicBezTo>
                    <a:pt x="124" y="322"/>
                    <a:pt x="144" y="295"/>
                    <a:pt x="144" y="264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79"/>
                    <a:pt x="144" y="179"/>
                    <a:pt x="144" y="179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96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49"/>
            <p:cNvSpPr>
              <a:spLocks/>
            </p:cNvSpPr>
            <p:nvPr/>
          </p:nvSpPr>
          <p:spPr bwMode="auto">
            <a:xfrm>
              <a:off x="2763838" y="1409701"/>
              <a:ext cx="1588" cy="14288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50"/>
            <p:cNvSpPr>
              <a:spLocks/>
            </p:cNvSpPr>
            <p:nvPr/>
          </p:nvSpPr>
          <p:spPr bwMode="auto">
            <a:xfrm>
              <a:off x="2643188" y="2074863"/>
              <a:ext cx="301625" cy="79375"/>
            </a:xfrm>
            <a:custGeom>
              <a:avLst/>
              <a:gdLst>
                <a:gd name="T0" fmla="*/ 190 w 190"/>
                <a:gd name="T1" fmla="*/ 50 h 50"/>
                <a:gd name="T2" fmla="*/ 149 w 190"/>
                <a:gd name="T3" fmla="*/ 50 h 50"/>
                <a:gd name="T4" fmla="*/ 114 w 190"/>
                <a:gd name="T5" fmla="*/ 14 h 50"/>
                <a:gd name="T6" fmla="*/ 77 w 190"/>
                <a:gd name="T7" fmla="*/ 50 h 50"/>
                <a:gd name="T8" fmla="*/ 0 w 190"/>
                <a:gd name="T9" fmla="*/ 50 h 50"/>
                <a:gd name="T10" fmla="*/ 0 w 190"/>
                <a:gd name="T11" fmla="*/ 41 h 50"/>
                <a:gd name="T12" fmla="*/ 73 w 190"/>
                <a:gd name="T13" fmla="*/ 41 h 50"/>
                <a:gd name="T14" fmla="*/ 114 w 190"/>
                <a:gd name="T15" fmla="*/ 0 h 50"/>
                <a:gd name="T16" fmla="*/ 153 w 190"/>
                <a:gd name="T17" fmla="*/ 41 h 50"/>
                <a:gd name="T18" fmla="*/ 190 w 190"/>
                <a:gd name="T19" fmla="*/ 41 h 50"/>
                <a:gd name="T20" fmla="*/ 190 w 190"/>
                <a:gd name="T2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50">
                  <a:moveTo>
                    <a:pt x="190" y="50"/>
                  </a:moveTo>
                  <a:lnTo>
                    <a:pt x="149" y="50"/>
                  </a:lnTo>
                  <a:lnTo>
                    <a:pt x="114" y="14"/>
                  </a:lnTo>
                  <a:lnTo>
                    <a:pt x="77" y="50"/>
                  </a:lnTo>
                  <a:lnTo>
                    <a:pt x="0" y="50"/>
                  </a:lnTo>
                  <a:lnTo>
                    <a:pt x="0" y="41"/>
                  </a:lnTo>
                  <a:lnTo>
                    <a:pt x="73" y="41"/>
                  </a:lnTo>
                  <a:lnTo>
                    <a:pt x="114" y="0"/>
                  </a:lnTo>
                  <a:lnTo>
                    <a:pt x="153" y="41"/>
                  </a:lnTo>
                  <a:lnTo>
                    <a:pt x="190" y="41"/>
                  </a:lnTo>
                  <a:lnTo>
                    <a:pt x="190" y="5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Rectangle 51"/>
            <p:cNvSpPr>
              <a:spLocks noChangeArrowheads="1"/>
            </p:cNvSpPr>
            <p:nvPr/>
          </p:nvSpPr>
          <p:spPr bwMode="auto">
            <a:xfrm>
              <a:off x="2816226" y="2085976"/>
              <a:ext cx="14288" cy="301625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Rectangle 52"/>
            <p:cNvSpPr>
              <a:spLocks noChangeArrowheads="1"/>
            </p:cNvSpPr>
            <p:nvPr/>
          </p:nvSpPr>
          <p:spPr bwMode="auto">
            <a:xfrm>
              <a:off x="2898776" y="1298576"/>
              <a:ext cx="182563" cy="7938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Rectangle 53"/>
            <p:cNvSpPr>
              <a:spLocks noChangeArrowheads="1"/>
            </p:cNvSpPr>
            <p:nvPr/>
          </p:nvSpPr>
          <p:spPr bwMode="auto">
            <a:xfrm>
              <a:off x="2898776" y="1328738"/>
              <a:ext cx="195263" cy="7938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54"/>
            <p:cNvSpPr>
              <a:spLocks noEditPoints="1"/>
            </p:cNvSpPr>
            <p:nvPr/>
          </p:nvSpPr>
          <p:spPr bwMode="auto">
            <a:xfrm>
              <a:off x="3006726" y="1446213"/>
              <a:ext cx="76200" cy="134938"/>
            </a:xfrm>
            <a:custGeom>
              <a:avLst/>
              <a:gdLst>
                <a:gd name="T0" fmla="*/ 40 w 80"/>
                <a:gd name="T1" fmla="*/ 144 h 144"/>
                <a:gd name="T2" fmla="*/ 0 w 80"/>
                <a:gd name="T3" fmla="*/ 72 h 144"/>
                <a:gd name="T4" fmla="*/ 40 w 80"/>
                <a:gd name="T5" fmla="*/ 0 h 144"/>
                <a:gd name="T6" fmla="*/ 80 w 80"/>
                <a:gd name="T7" fmla="*/ 72 h 144"/>
                <a:gd name="T8" fmla="*/ 40 w 80"/>
                <a:gd name="T9" fmla="*/ 144 h 144"/>
                <a:gd name="T10" fmla="*/ 40 w 80"/>
                <a:gd name="T11" fmla="*/ 16 h 144"/>
                <a:gd name="T12" fmla="*/ 16 w 80"/>
                <a:gd name="T13" fmla="*/ 72 h 144"/>
                <a:gd name="T14" fmla="*/ 40 w 80"/>
                <a:gd name="T15" fmla="*/ 128 h 144"/>
                <a:gd name="T16" fmla="*/ 64 w 80"/>
                <a:gd name="T17" fmla="*/ 72 h 144"/>
                <a:gd name="T18" fmla="*/ 40 w 80"/>
                <a:gd name="T19" fmla="*/ 1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" h="144">
                  <a:moveTo>
                    <a:pt x="40" y="144"/>
                  </a:moveTo>
                  <a:cubicBezTo>
                    <a:pt x="17" y="144"/>
                    <a:pt x="0" y="113"/>
                    <a:pt x="0" y="72"/>
                  </a:cubicBezTo>
                  <a:cubicBezTo>
                    <a:pt x="0" y="31"/>
                    <a:pt x="17" y="0"/>
                    <a:pt x="40" y="0"/>
                  </a:cubicBezTo>
                  <a:cubicBezTo>
                    <a:pt x="63" y="0"/>
                    <a:pt x="80" y="31"/>
                    <a:pt x="80" y="72"/>
                  </a:cubicBezTo>
                  <a:cubicBezTo>
                    <a:pt x="80" y="113"/>
                    <a:pt x="63" y="144"/>
                    <a:pt x="40" y="144"/>
                  </a:cubicBezTo>
                  <a:close/>
                  <a:moveTo>
                    <a:pt x="40" y="16"/>
                  </a:moveTo>
                  <a:cubicBezTo>
                    <a:pt x="29" y="16"/>
                    <a:pt x="16" y="40"/>
                    <a:pt x="16" y="72"/>
                  </a:cubicBezTo>
                  <a:cubicBezTo>
                    <a:pt x="16" y="104"/>
                    <a:pt x="29" y="128"/>
                    <a:pt x="40" y="128"/>
                  </a:cubicBezTo>
                  <a:cubicBezTo>
                    <a:pt x="52" y="128"/>
                    <a:pt x="64" y="104"/>
                    <a:pt x="64" y="72"/>
                  </a:cubicBezTo>
                  <a:cubicBezTo>
                    <a:pt x="64" y="40"/>
                    <a:pt x="52" y="16"/>
                    <a:pt x="40" y="1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55"/>
            <p:cNvSpPr>
              <a:spLocks/>
            </p:cNvSpPr>
            <p:nvPr/>
          </p:nvSpPr>
          <p:spPr bwMode="auto">
            <a:xfrm>
              <a:off x="3067051" y="1484313"/>
              <a:ext cx="66675" cy="14288"/>
            </a:xfrm>
            <a:custGeom>
              <a:avLst/>
              <a:gdLst>
                <a:gd name="T0" fmla="*/ 62 w 70"/>
                <a:gd name="T1" fmla="*/ 16 h 16"/>
                <a:gd name="T2" fmla="*/ 8 w 70"/>
                <a:gd name="T3" fmla="*/ 16 h 16"/>
                <a:gd name="T4" fmla="*/ 0 w 70"/>
                <a:gd name="T5" fmla="*/ 8 h 16"/>
                <a:gd name="T6" fmla="*/ 8 w 70"/>
                <a:gd name="T7" fmla="*/ 0 h 16"/>
                <a:gd name="T8" fmla="*/ 62 w 70"/>
                <a:gd name="T9" fmla="*/ 0 h 16"/>
                <a:gd name="T10" fmla="*/ 70 w 70"/>
                <a:gd name="T11" fmla="*/ 8 h 16"/>
                <a:gd name="T12" fmla="*/ 62 w 70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" h="16">
                  <a:moveTo>
                    <a:pt x="62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6" y="0"/>
                    <a:pt x="70" y="3"/>
                    <a:pt x="70" y="8"/>
                  </a:cubicBezTo>
                  <a:cubicBezTo>
                    <a:pt x="70" y="12"/>
                    <a:pt x="66" y="16"/>
                    <a:pt x="62" y="16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4625180" y="3663187"/>
            <a:ext cx="764058" cy="892704"/>
            <a:chOff x="4632326" y="2689226"/>
            <a:chExt cx="1084263" cy="1266825"/>
          </a:xfrm>
        </p:grpSpPr>
        <p:sp>
          <p:nvSpPr>
            <p:cNvPr id="84" name="Freeform 56"/>
            <p:cNvSpPr>
              <a:spLocks/>
            </p:cNvSpPr>
            <p:nvPr/>
          </p:nvSpPr>
          <p:spPr bwMode="auto">
            <a:xfrm>
              <a:off x="4946651" y="2809876"/>
              <a:ext cx="608013" cy="904875"/>
            </a:xfrm>
            <a:custGeom>
              <a:avLst/>
              <a:gdLst>
                <a:gd name="T0" fmla="*/ 604 w 644"/>
                <a:gd name="T1" fmla="*/ 144 h 960"/>
                <a:gd name="T2" fmla="*/ 589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7 w 644"/>
                <a:gd name="T27" fmla="*/ 832 h 960"/>
                <a:gd name="T28" fmla="*/ 97 w 644"/>
                <a:gd name="T29" fmla="*/ 832 h 960"/>
                <a:gd name="T30" fmla="*/ 97 w 644"/>
                <a:gd name="T31" fmla="*/ 832 h 960"/>
                <a:gd name="T32" fmla="*/ 385 w 644"/>
                <a:gd name="T33" fmla="*/ 960 h 960"/>
                <a:gd name="T34" fmla="*/ 385 w 644"/>
                <a:gd name="T35" fmla="*/ 832 h 960"/>
                <a:gd name="T36" fmla="*/ 385 w 644"/>
                <a:gd name="T37" fmla="*/ 832 h 960"/>
                <a:gd name="T38" fmla="*/ 385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89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1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57"/>
            <p:cNvSpPr>
              <a:spLocks/>
            </p:cNvSpPr>
            <p:nvPr/>
          </p:nvSpPr>
          <p:spPr bwMode="auto">
            <a:xfrm>
              <a:off x="5173663" y="2978151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Oval 58"/>
            <p:cNvSpPr>
              <a:spLocks noChangeArrowheads="1"/>
            </p:cNvSpPr>
            <p:nvPr/>
          </p:nvSpPr>
          <p:spPr bwMode="auto">
            <a:xfrm>
              <a:off x="5321301" y="3048001"/>
              <a:ext cx="68263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59"/>
            <p:cNvSpPr>
              <a:spLocks/>
            </p:cNvSpPr>
            <p:nvPr/>
          </p:nvSpPr>
          <p:spPr bwMode="auto">
            <a:xfrm>
              <a:off x="5173663" y="2978151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60"/>
            <p:cNvSpPr>
              <a:spLocks/>
            </p:cNvSpPr>
            <p:nvPr/>
          </p:nvSpPr>
          <p:spPr bwMode="auto">
            <a:xfrm>
              <a:off x="5008563" y="2689226"/>
              <a:ext cx="525463" cy="438150"/>
            </a:xfrm>
            <a:custGeom>
              <a:avLst/>
              <a:gdLst>
                <a:gd name="T0" fmla="*/ 494 w 558"/>
                <a:gd name="T1" fmla="*/ 64 h 464"/>
                <a:gd name="T2" fmla="*/ 459 w 558"/>
                <a:gd name="T3" fmla="*/ 74 h 464"/>
                <a:gd name="T4" fmla="*/ 378 w 558"/>
                <a:gd name="T5" fmla="*/ 12 h 464"/>
                <a:gd name="T6" fmla="*/ 312 w 558"/>
                <a:gd name="T7" fmla="*/ 44 h 464"/>
                <a:gd name="T8" fmla="*/ 231 w 558"/>
                <a:gd name="T9" fmla="*/ 0 h 464"/>
                <a:gd name="T10" fmla="*/ 138 w 558"/>
                <a:gd name="T11" fmla="*/ 70 h 464"/>
                <a:gd name="T12" fmla="*/ 112 w 558"/>
                <a:gd name="T13" fmla="*/ 64 h 464"/>
                <a:gd name="T14" fmla="*/ 48 w 558"/>
                <a:gd name="T15" fmla="*/ 120 h 464"/>
                <a:gd name="T16" fmla="*/ 8 w 558"/>
                <a:gd name="T17" fmla="*/ 168 h 464"/>
                <a:gd name="T18" fmla="*/ 29 w 558"/>
                <a:gd name="T19" fmla="*/ 208 h 464"/>
                <a:gd name="T20" fmla="*/ 0 w 558"/>
                <a:gd name="T21" fmla="*/ 240 h 464"/>
                <a:gd name="T22" fmla="*/ 32 w 558"/>
                <a:gd name="T23" fmla="*/ 272 h 464"/>
                <a:gd name="T24" fmla="*/ 0 w 558"/>
                <a:gd name="T25" fmla="*/ 304 h 464"/>
                <a:gd name="T26" fmla="*/ 32 w 558"/>
                <a:gd name="T27" fmla="*/ 336 h 464"/>
                <a:gd name="T28" fmla="*/ 32 w 558"/>
                <a:gd name="T29" fmla="*/ 392 h 464"/>
                <a:gd name="T30" fmla="*/ 32 w 558"/>
                <a:gd name="T31" fmla="*/ 464 h 464"/>
                <a:gd name="T32" fmla="*/ 104 w 558"/>
                <a:gd name="T33" fmla="*/ 464 h 464"/>
                <a:gd name="T34" fmla="*/ 128 w 558"/>
                <a:gd name="T35" fmla="*/ 459 h 464"/>
                <a:gd name="T36" fmla="*/ 175 w 558"/>
                <a:gd name="T37" fmla="*/ 403 h 464"/>
                <a:gd name="T38" fmla="*/ 176 w 558"/>
                <a:gd name="T39" fmla="*/ 392 h 464"/>
                <a:gd name="T40" fmla="*/ 176 w 558"/>
                <a:gd name="T41" fmla="*/ 320 h 464"/>
                <a:gd name="T42" fmla="*/ 272 w 558"/>
                <a:gd name="T43" fmla="*/ 224 h 464"/>
                <a:gd name="T44" fmla="*/ 448 w 558"/>
                <a:gd name="T45" fmla="*/ 224 h 464"/>
                <a:gd name="T46" fmla="*/ 558 w 558"/>
                <a:gd name="T47" fmla="*/ 128 h 464"/>
                <a:gd name="T48" fmla="*/ 494 w 558"/>
                <a:gd name="T49" fmla="*/ 64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58" h="464">
                  <a:moveTo>
                    <a:pt x="494" y="64"/>
                  </a:moveTo>
                  <a:cubicBezTo>
                    <a:pt x="481" y="64"/>
                    <a:pt x="469" y="67"/>
                    <a:pt x="459" y="74"/>
                  </a:cubicBezTo>
                  <a:cubicBezTo>
                    <a:pt x="450" y="38"/>
                    <a:pt x="417" y="12"/>
                    <a:pt x="378" y="12"/>
                  </a:cubicBezTo>
                  <a:cubicBezTo>
                    <a:pt x="351" y="12"/>
                    <a:pt x="327" y="24"/>
                    <a:pt x="312" y="44"/>
                  </a:cubicBezTo>
                  <a:cubicBezTo>
                    <a:pt x="295" y="17"/>
                    <a:pt x="265" y="0"/>
                    <a:pt x="231" y="0"/>
                  </a:cubicBezTo>
                  <a:cubicBezTo>
                    <a:pt x="187" y="0"/>
                    <a:pt x="150" y="29"/>
                    <a:pt x="138" y="70"/>
                  </a:cubicBezTo>
                  <a:cubicBezTo>
                    <a:pt x="130" y="66"/>
                    <a:pt x="121" y="64"/>
                    <a:pt x="112" y="64"/>
                  </a:cubicBezTo>
                  <a:cubicBezTo>
                    <a:pt x="79" y="64"/>
                    <a:pt x="52" y="88"/>
                    <a:pt x="48" y="120"/>
                  </a:cubicBezTo>
                  <a:cubicBezTo>
                    <a:pt x="25" y="124"/>
                    <a:pt x="8" y="144"/>
                    <a:pt x="8" y="168"/>
                  </a:cubicBezTo>
                  <a:cubicBezTo>
                    <a:pt x="8" y="184"/>
                    <a:pt x="16" y="199"/>
                    <a:pt x="29" y="208"/>
                  </a:cubicBezTo>
                  <a:cubicBezTo>
                    <a:pt x="13" y="209"/>
                    <a:pt x="0" y="223"/>
                    <a:pt x="0" y="240"/>
                  </a:cubicBezTo>
                  <a:cubicBezTo>
                    <a:pt x="0" y="257"/>
                    <a:pt x="14" y="272"/>
                    <a:pt x="32" y="272"/>
                  </a:cubicBezTo>
                  <a:cubicBezTo>
                    <a:pt x="14" y="272"/>
                    <a:pt x="0" y="286"/>
                    <a:pt x="0" y="304"/>
                  </a:cubicBezTo>
                  <a:cubicBezTo>
                    <a:pt x="0" y="321"/>
                    <a:pt x="14" y="336"/>
                    <a:pt x="32" y="336"/>
                  </a:cubicBezTo>
                  <a:cubicBezTo>
                    <a:pt x="32" y="392"/>
                    <a:pt x="32" y="392"/>
                    <a:pt x="32" y="392"/>
                  </a:cubicBezTo>
                  <a:cubicBezTo>
                    <a:pt x="32" y="464"/>
                    <a:pt x="32" y="464"/>
                    <a:pt x="32" y="464"/>
                  </a:cubicBezTo>
                  <a:cubicBezTo>
                    <a:pt x="104" y="464"/>
                    <a:pt x="104" y="464"/>
                    <a:pt x="104" y="464"/>
                  </a:cubicBezTo>
                  <a:cubicBezTo>
                    <a:pt x="112" y="464"/>
                    <a:pt x="120" y="462"/>
                    <a:pt x="128" y="459"/>
                  </a:cubicBezTo>
                  <a:cubicBezTo>
                    <a:pt x="152" y="451"/>
                    <a:pt x="170" y="429"/>
                    <a:pt x="175" y="403"/>
                  </a:cubicBezTo>
                  <a:cubicBezTo>
                    <a:pt x="175" y="399"/>
                    <a:pt x="176" y="396"/>
                    <a:pt x="176" y="392"/>
                  </a:cubicBezTo>
                  <a:cubicBezTo>
                    <a:pt x="176" y="320"/>
                    <a:pt x="176" y="320"/>
                    <a:pt x="176" y="320"/>
                  </a:cubicBezTo>
                  <a:cubicBezTo>
                    <a:pt x="176" y="267"/>
                    <a:pt x="219" y="224"/>
                    <a:pt x="272" y="224"/>
                  </a:cubicBezTo>
                  <a:cubicBezTo>
                    <a:pt x="448" y="224"/>
                    <a:pt x="448" y="224"/>
                    <a:pt x="448" y="224"/>
                  </a:cubicBezTo>
                  <a:cubicBezTo>
                    <a:pt x="491" y="224"/>
                    <a:pt x="558" y="212"/>
                    <a:pt x="558" y="128"/>
                  </a:cubicBezTo>
                  <a:cubicBezTo>
                    <a:pt x="558" y="92"/>
                    <a:pt x="529" y="64"/>
                    <a:pt x="494" y="64"/>
                  </a:cubicBezTo>
                  <a:close/>
                </a:path>
              </a:pathLst>
            </a:custGeom>
            <a:solidFill>
              <a:srgbClr val="E254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61"/>
            <p:cNvSpPr>
              <a:spLocks/>
            </p:cNvSpPr>
            <p:nvPr/>
          </p:nvSpPr>
          <p:spPr bwMode="auto">
            <a:xfrm>
              <a:off x="4632326" y="3594101"/>
              <a:ext cx="1084263" cy="361950"/>
            </a:xfrm>
            <a:custGeom>
              <a:avLst/>
              <a:gdLst>
                <a:gd name="T0" fmla="*/ 1024 w 1152"/>
                <a:gd name="T1" fmla="*/ 384 h 384"/>
                <a:gd name="T2" fmla="*/ 1152 w 1152"/>
                <a:gd name="T3" fmla="*/ 384 h 384"/>
                <a:gd name="T4" fmla="*/ 768 w 1152"/>
                <a:gd name="T5" fmla="*/ 0 h 384"/>
                <a:gd name="T6" fmla="*/ 720 w 1152"/>
                <a:gd name="T7" fmla="*/ 0 h 384"/>
                <a:gd name="T8" fmla="*/ 432 w 1152"/>
                <a:gd name="T9" fmla="*/ 0 h 384"/>
                <a:gd name="T10" fmla="*/ 384 w 1152"/>
                <a:gd name="T11" fmla="*/ 0 h 384"/>
                <a:gd name="T12" fmla="*/ 0 w 1152"/>
                <a:gd name="T13" fmla="*/ 384 h 384"/>
                <a:gd name="T14" fmla="*/ 128 w 1152"/>
                <a:gd name="T15" fmla="*/ 384 h 384"/>
                <a:gd name="T16" fmla="*/ 1024 w 1152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2" h="384">
                  <a:moveTo>
                    <a:pt x="1024" y="384"/>
                  </a:move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1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lnTo>
                    <a:pt x="1024" y="384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62"/>
            <p:cNvSpPr>
              <a:spLocks/>
            </p:cNvSpPr>
            <p:nvPr/>
          </p:nvSpPr>
          <p:spPr bwMode="auto">
            <a:xfrm>
              <a:off x="5038726" y="3594101"/>
              <a:ext cx="271463" cy="361950"/>
            </a:xfrm>
            <a:custGeom>
              <a:avLst/>
              <a:gdLst>
                <a:gd name="T0" fmla="*/ 0 w 171"/>
                <a:gd name="T1" fmla="*/ 0 h 228"/>
                <a:gd name="T2" fmla="*/ 73 w 171"/>
                <a:gd name="T3" fmla="*/ 228 h 228"/>
                <a:gd name="T4" fmla="*/ 171 w 171"/>
                <a:gd name="T5" fmla="*/ 228 h 228"/>
                <a:gd name="T6" fmla="*/ 171 w 171"/>
                <a:gd name="T7" fmla="*/ 0 h 228"/>
                <a:gd name="T8" fmla="*/ 0 w 171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1" h="228">
                  <a:moveTo>
                    <a:pt x="0" y="0"/>
                  </a:moveTo>
                  <a:lnTo>
                    <a:pt x="73" y="228"/>
                  </a:lnTo>
                  <a:lnTo>
                    <a:pt x="171" y="228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63"/>
            <p:cNvSpPr>
              <a:spLocks/>
            </p:cNvSpPr>
            <p:nvPr/>
          </p:nvSpPr>
          <p:spPr bwMode="auto">
            <a:xfrm>
              <a:off x="5053013" y="3643313"/>
              <a:ext cx="301625" cy="79375"/>
            </a:xfrm>
            <a:custGeom>
              <a:avLst/>
              <a:gdLst>
                <a:gd name="T0" fmla="*/ 190 w 190"/>
                <a:gd name="T1" fmla="*/ 50 h 50"/>
                <a:gd name="T2" fmla="*/ 150 w 190"/>
                <a:gd name="T3" fmla="*/ 50 h 50"/>
                <a:gd name="T4" fmla="*/ 114 w 190"/>
                <a:gd name="T5" fmla="*/ 13 h 50"/>
                <a:gd name="T6" fmla="*/ 78 w 190"/>
                <a:gd name="T7" fmla="*/ 50 h 50"/>
                <a:gd name="T8" fmla="*/ 0 w 190"/>
                <a:gd name="T9" fmla="*/ 50 h 50"/>
                <a:gd name="T10" fmla="*/ 0 w 190"/>
                <a:gd name="T11" fmla="*/ 40 h 50"/>
                <a:gd name="T12" fmla="*/ 74 w 190"/>
                <a:gd name="T13" fmla="*/ 40 h 50"/>
                <a:gd name="T14" fmla="*/ 114 w 190"/>
                <a:gd name="T15" fmla="*/ 0 h 50"/>
                <a:gd name="T16" fmla="*/ 154 w 190"/>
                <a:gd name="T17" fmla="*/ 40 h 50"/>
                <a:gd name="T18" fmla="*/ 190 w 190"/>
                <a:gd name="T19" fmla="*/ 40 h 50"/>
                <a:gd name="T20" fmla="*/ 190 w 190"/>
                <a:gd name="T21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50">
                  <a:moveTo>
                    <a:pt x="190" y="50"/>
                  </a:moveTo>
                  <a:lnTo>
                    <a:pt x="150" y="50"/>
                  </a:lnTo>
                  <a:lnTo>
                    <a:pt x="114" y="13"/>
                  </a:lnTo>
                  <a:lnTo>
                    <a:pt x="78" y="50"/>
                  </a:lnTo>
                  <a:lnTo>
                    <a:pt x="0" y="50"/>
                  </a:lnTo>
                  <a:lnTo>
                    <a:pt x="0" y="40"/>
                  </a:lnTo>
                  <a:lnTo>
                    <a:pt x="74" y="40"/>
                  </a:lnTo>
                  <a:lnTo>
                    <a:pt x="114" y="0"/>
                  </a:lnTo>
                  <a:lnTo>
                    <a:pt x="154" y="40"/>
                  </a:lnTo>
                  <a:lnTo>
                    <a:pt x="190" y="40"/>
                  </a:lnTo>
                  <a:lnTo>
                    <a:pt x="190" y="50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5318413" y="2912214"/>
            <a:ext cx="764058" cy="811042"/>
            <a:chOff x="4632326" y="1236663"/>
            <a:chExt cx="1084263" cy="1150938"/>
          </a:xfrm>
        </p:grpSpPr>
        <p:sp>
          <p:nvSpPr>
            <p:cNvPr id="93" name="Line 11"/>
            <p:cNvSpPr>
              <a:spLocks noChangeShapeType="1"/>
            </p:cNvSpPr>
            <p:nvPr/>
          </p:nvSpPr>
          <p:spPr bwMode="auto">
            <a:xfrm>
              <a:off x="5716588" y="2387601"/>
              <a:ext cx="0" cy="0"/>
            </a:xfrm>
            <a:prstGeom prst="line">
              <a:avLst/>
            </a:prstGeom>
            <a:noFill/>
            <a:ln w="15875" cap="flat">
              <a:solidFill>
                <a:srgbClr val="5A575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64"/>
            <p:cNvSpPr>
              <a:spLocks/>
            </p:cNvSpPr>
            <p:nvPr/>
          </p:nvSpPr>
          <p:spPr bwMode="auto">
            <a:xfrm>
              <a:off x="4949826" y="1236663"/>
              <a:ext cx="606425" cy="904875"/>
            </a:xfrm>
            <a:custGeom>
              <a:avLst/>
              <a:gdLst>
                <a:gd name="T0" fmla="*/ 604 w 644"/>
                <a:gd name="T1" fmla="*/ 144 h 960"/>
                <a:gd name="T2" fmla="*/ 590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7 w 644"/>
                <a:gd name="T27" fmla="*/ 832 h 960"/>
                <a:gd name="T28" fmla="*/ 97 w 644"/>
                <a:gd name="T29" fmla="*/ 832 h 960"/>
                <a:gd name="T30" fmla="*/ 97 w 644"/>
                <a:gd name="T31" fmla="*/ 832 h 960"/>
                <a:gd name="T32" fmla="*/ 385 w 644"/>
                <a:gd name="T33" fmla="*/ 960 h 960"/>
                <a:gd name="T34" fmla="*/ 385 w 644"/>
                <a:gd name="T35" fmla="*/ 832 h 960"/>
                <a:gd name="T36" fmla="*/ 385 w 644"/>
                <a:gd name="T37" fmla="*/ 832 h 960"/>
                <a:gd name="T38" fmla="*/ 385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90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2" y="213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65"/>
            <p:cNvSpPr>
              <a:spLocks/>
            </p:cNvSpPr>
            <p:nvPr/>
          </p:nvSpPr>
          <p:spPr bwMode="auto">
            <a:xfrm>
              <a:off x="4632326" y="2020888"/>
              <a:ext cx="1084263" cy="361950"/>
            </a:xfrm>
            <a:custGeom>
              <a:avLst/>
              <a:gdLst>
                <a:gd name="T0" fmla="*/ 1024 w 1152"/>
                <a:gd name="T1" fmla="*/ 384 h 384"/>
                <a:gd name="T2" fmla="*/ 1152 w 1152"/>
                <a:gd name="T3" fmla="*/ 384 h 384"/>
                <a:gd name="T4" fmla="*/ 768 w 1152"/>
                <a:gd name="T5" fmla="*/ 0 h 384"/>
                <a:gd name="T6" fmla="*/ 720 w 1152"/>
                <a:gd name="T7" fmla="*/ 0 h 384"/>
                <a:gd name="T8" fmla="*/ 432 w 1152"/>
                <a:gd name="T9" fmla="*/ 0 h 384"/>
                <a:gd name="T10" fmla="*/ 384 w 1152"/>
                <a:gd name="T11" fmla="*/ 0 h 384"/>
                <a:gd name="T12" fmla="*/ 0 w 1152"/>
                <a:gd name="T13" fmla="*/ 384 h 384"/>
                <a:gd name="T14" fmla="*/ 128 w 1152"/>
                <a:gd name="T15" fmla="*/ 384 h 384"/>
                <a:gd name="T16" fmla="*/ 1024 w 1152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2" h="384">
                  <a:moveTo>
                    <a:pt x="1024" y="384"/>
                  </a:move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1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lnTo>
                    <a:pt x="1024" y="384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66"/>
            <p:cNvSpPr>
              <a:spLocks/>
            </p:cNvSpPr>
            <p:nvPr/>
          </p:nvSpPr>
          <p:spPr bwMode="auto">
            <a:xfrm>
              <a:off x="5175251" y="1404938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67"/>
            <p:cNvSpPr>
              <a:spLocks/>
            </p:cNvSpPr>
            <p:nvPr/>
          </p:nvSpPr>
          <p:spPr bwMode="auto">
            <a:xfrm>
              <a:off x="4949826" y="1417638"/>
              <a:ext cx="180975" cy="227013"/>
            </a:xfrm>
            <a:custGeom>
              <a:avLst/>
              <a:gdLst>
                <a:gd name="T0" fmla="*/ 168 w 192"/>
                <a:gd name="T1" fmla="*/ 144 h 240"/>
                <a:gd name="T2" fmla="*/ 96 w 192"/>
                <a:gd name="T3" fmla="*/ 72 h 240"/>
                <a:gd name="T4" fmla="*/ 96 w 192"/>
                <a:gd name="T5" fmla="*/ 0 h 240"/>
                <a:gd name="T6" fmla="*/ 0 w 192"/>
                <a:gd name="T7" fmla="*/ 96 h 240"/>
                <a:gd name="T8" fmla="*/ 0 w 192"/>
                <a:gd name="T9" fmla="*/ 144 h 240"/>
                <a:gd name="T10" fmla="*/ 96 w 192"/>
                <a:gd name="T11" fmla="*/ 240 h 240"/>
                <a:gd name="T12" fmla="*/ 192 w 192"/>
                <a:gd name="T13" fmla="*/ 144 h 240"/>
                <a:gd name="T14" fmla="*/ 192 w 192"/>
                <a:gd name="T15" fmla="*/ 140 h 240"/>
                <a:gd name="T16" fmla="*/ 168 w 192"/>
                <a:gd name="T17" fmla="*/ 14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2" h="240">
                  <a:moveTo>
                    <a:pt x="168" y="144"/>
                  </a:moveTo>
                  <a:cubicBezTo>
                    <a:pt x="128" y="144"/>
                    <a:pt x="96" y="111"/>
                    <a:pt x="96" y="72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44"/>
                    <a:pt x="0" y="144"/>
                    <a:pt x="0" y="144"/>
                  </a:cubicBezTo>
                  <a:cubicBezTo>
                    <a:pt x="0" y="197"/>
                    <a:pt x="43" y="240"/>
                    <a:pt x="96" y="240"/>
                  </a:cubicBezTo>
                  <a:cubicBezTo>
                    <a:pt x="149" y="240"/>
                    <a:pt x="192" y="197"/>
                    <a:pt x="192" y="144"/>
                  </a:cubicBezTo>
                  <a:cubicBezTo>
                    <a:pt x="192" y="140"/>
                    <a:pt x="192" y="140"/>
                    <a:pt x="192" y="140"/>
                  </a:cubicBezTo>
                  <a:cubicBezTo>
                    <a:pt x="185" y="142"/>
                    <a:pt x="177" y="144"/>
                    <a:pt x="168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68"/>
            <p:cNvSpPr>
              <a:spLocks/>
            </p:cNvSpPr>
            <p:nvPr/>
          </p:nvSpPr>
          <p:spPr bwMode="auto">
            <a:xfrm>
              <a:off x="5175251" y="1404938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5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69"/>
            <p:cNvSpPr>
              <a:spLocks/>
            </p:cNvSpPr>
            <p:nvPr/>
          </p:nvSpPr>
          <p:spPr bwMode="auto">
            <a:xfrm>
              <a:off x="5370513" y="1639888"/>
              <a:ext cx="180975" cy="76200"/>
            </a:xfrm>
            <a:custGeom>
              <a:avLst/>
              <a:gdLst>
                <a:gd name="T0" fmla="*/ 128 w 192"/>
                <a:gd name="T1" fmla="*/ 0 h 80"/>
                <a:gd name="T2" fmla="*/ 64 w 192"/>
                <a:gd name="T3" fmla="*/ 0 h 80"/>
                <a:gd name="T4" fmla="*/ 0 w 192"/>
                <a:gd name="T5" fmla="*/ 80 h 80"/>
                <a:gd name="T6" fmla="*/ 192 w 192"/>
                <a:gd name="T7" fmla="*/ 80 h 80"/>
                <a:gd name="T8" fmla="*/ 128 w 192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80">
                  <a:moveTo>
                    <a:pt x="128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29" y="0"/>
                    <a:pt x="0" y="44"/>
                    <a:pt x="0" y="80"/>
                  </a:cubicBezTo>
                  <a:cubicBezTo>
                    <a:pt x="192" y="80"/>
                    <a:pt x="192" y="80"/>
                    <a:pt x="192" y="80"/>
                  </a:cubicBezTo>
                  <a:cubicBezTo>
                    <a:pt x="192" y="44"/>
                    <a:pt x="163" y="0"/>
                    <a:pt x="128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Oval 70"/>
            <p:cNvSpPr>
              <a:spLocks noChangeArrowheads="1"/>
            </p:cNvSpPr>
            <p:nvPr/>
          </p:nvSpPr>
          <p:spPr bwMode="auto">
            <a:xfrm>
              <a:off x="5322888" y="1474788"/>
              <a:ext cx="66675" cy="68263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71"/>
            <p:cNvSpPr>
              <a:spLocks noChangeArrowheads="1"/>
            </p:cNvSpPr>
            <p:nvPr/>
          </p:nvSpPr>
          <p:spPr bwMode="auto">
            <a:xfrm>
              <a:off x="4903788" y="2020888"/>
              <a:ext cx="60325" cy="3619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72"/>
            <p:cNvSpPr>
              <a:spLocks noChangeArrowheads="1"/>
            </p:cNvSpPr>
            <p:nvPr/>
          </p:nvSpPr>
          <p:spPr bwMode="auto">
            <a:xfrm>
              <a:off x="5383213" y="2020888"/>
              <a:ext cx="60325" cy="3619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73"/>
            <p:cNvSpPr>
              <a:spLocks noChangeArrowheads="1"/>
            </p:cNvSpPr>
            <p:nvPr/>
          </p:nvSpPr>
          <p:spPr bwMode="auto">
            <a:xfrm>
              <a:off x="4918076" y="2058988"/>
              <a:ext cx="30163" cy="3016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74"/>
            <p:cNvSpPr>
              <a:spLocks noChangeArrowheads="1"/>
            </p:cNvSpPr>
            <p:nvPr/>
          </p:nvSpPr>
          <p:spPr bwMode="auto">
            <a:xfrm>
              <a:off x="5397501" y="2058988"/>
              <a:ext cx="30163" cy="30163"/>
            </a:xfrm>
            <a:prstGeom prst="rect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75"/>
            <p:cNvSpPr>
              <a:spLocks/>
            </p:cNvSpPr>
            <p:nvPr/>
          </p:nvSpPr>
          <p:spPr bwMode="auto">
            <a:xfrm>
              <a:off x="5040313" y="1236663"/>
              <a:ext cx="495300" cy="317500"/>
            </a:xfrm>
            <a:custGeom>
              <a:avLst/>
              <a:gdLst>
                <a:gd name="T0" fmla="*/ 145 w 527"/>
                <a:gd name="T1" fmla="*/ 0 h 336"/>
                <a:gd name="T2" fmla="*/ 81 w 527"/>
                <a:gd name="T3" fmla="*/ 0 h 336"/>
                <a:gd name="T4" fmla="*/ 80 w 527"/>
                <a:gd name="T5" fmla="*/ 1 h 336"/>
                <a:gd name="T6" fmla="*/ 0 w 527"/>
                <a:gd name="T7" fmla="*/ 96 h 336"/>
                <a:gd name="T8" fmla="*/ 0 w 527"/>
                <a:gd name="T9" fmla="*/ 192 h 336"/>
                <a:gd name="T10" fmla="*/ 0 w 527"/>
                <a:gd name="T11" fmla="*/ 192 h 336"/>
                <a:gd name="T12" fmla="*/ 0 w 527"/>
                <a:gd name="T13" fmla="*/ 264 h 336"/>
                <a:gd name="T14" fmla="*/ 0 w 527"/>
                <a:gd name="T15" fmla="*/ 264 h 336"/>
                <a:gd name="T16" fmla="*/ 0 w 527"/>
                <a:gd name="T17" fmla="*/ 336 h 336"/>
                <a:gd name="T18" fmla="*/ 72 w 527"/>
                <a:gd name="T19" fmla="*/ 336 h 336"/>
                <a:gd name="T20" fmla="*/ 96 w 527"/>
                <a:gd name="T21" fmla="*/ 332 h 336"/>
                <a:gd name="T22" fmla="*/ 144 w 527"/>
                <a:gd name="T23" fmla="*/ 264 h 336"/>
                <a:gd name="T24" fmla="*/ 144 w 527"/>
                <a:gd name="T25" fmla="*/ 264 h 336"/>
                <a:gd name="T26" fmla="*/ 144 w 527"/>
                <a:gd name="T27" fmla="*/ 192 h 336"/>
                <a:gd name="T28" fmla="*/ 144 w 527"/>
                <a:gd name="T29" fmla="*/ 185 h 336"/>
                <a:gd name="T30" fmla="*/ 144 w 527"/>
                <a:gd name="T31" fmla="*/ 184 h 336"/>
                <a:gd name="T32" fmla="*/ 145 w 527"/>
                <a:gd name="T33" fmla="*/ 178 h 336"/>
                <a:gd name="T34" fmla="*/ 145 w 527"/>
                <a:gd name="T35" fmla="*/ 178 h 336"/>
                <a:gd name="T36" fmla="*/ 240 w 527"/>
                <a:gd name="T37" fmla="*/ 96 h 336"/>
                <a:gd name="T38" fmla="*/ 416 w 527"/>
                <a:gd name="T39" fmla="*/ 96 h 336"/>
                <a:gd name="T40" fmla="*/ 527 w 527"/>
                <a:gd name="T41" fmla="*/ 0 h 336"/>
                <a:gd name="T42" fmla="*/ 145 w 527"/>
                <a:gd name="T4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27" h="336">
                  <a:moveTo>
                    <a:pt x="145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80" y="1"/>
                    <a:pt x="80" y="1"/>
                    <a:pt x="80" y="1"/>
                  </a:cubicBezTo>
                  <a:cubicBezTo>
                    <a:pt x="35" y="9"/>
                    <a:pt x="0" y="48"/>
                    <a:pt x="0" y="96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2" y="336"/>
                    <a:pt x="72" y="336"/>
                    <a:pt x="72" y="336"/>
                  </a:cubicBezTo>
                  <a:cubicBezTo>
                    <a:pt x="81" y="336"/>
                    <a:pt x="89" y="334"/>
                    <a:pt x="96" y="332"/>
                  </a:cubicBezTo>
                  <a:cubicBezTo>
                    <a:pt x="124" y="322"/>
                    <a:pt x="144" y="295"/>
                    <a:pt x="144" y="264"/>
                  </a:cubicBezTo>
                  <a:cubicBezTo>
                    <a:pt x="144" y="264"/>
                    <a:pt x="144" y="264"/>
                    <a:pt x="144" y="264"/>
                  </a:cubicBezTo>
                  <a:cubicBezTo>
                    <a:pt x="144" y="192"/>
                    <a:pt x="144" y="192"/>
                    <a:pt x="144" y="192"/>
                  </a:cubicBezTo>
                  <a:cubicBezTo>
                    <a:pt x="144" y="190"/>
                    <a:pt x="144" y="187"/>
                    <a:pt x="144" y="185"/>
                  </a:cubicBezTo>
                  <a:cubicBezTo>
                    <a:pt x="144" y="185"/>
                    <a:pt x="144" y="185"/>
                    <a:pt x="144" y="184"/>
                  </a:cubicBezTo>
                  <a:cubicBezTo>
                    <a:pt x="145" y="182"/>
                    <a:pt x="145" y="180"/>
                    <a:pt x="145" y="178"/>
                  </a:cubicBezTo>
                  <a:cubicBezTo>
                    <a:pt x="145" y="178"/>
                    <a:pt x="145" y="178"/>
                    <a:pt x="145" y="178"/>
                  </a:cubicBezTo>
                  <a:cubicBezTo>
                    <a:pt x="152" y="132"/>
                    <a:pt x="192" y="96"/>
                    <a:pt x="240" y="96"/>
                  </a:cubicBezTo>
                  <a:cubicBezTo>
                    <a:pt x="416" y="96"/>
                    <a:pt x="416" y="96"/>
                    <a:pt x="416" y="96"/>
                  </a:cubicBezTo>
                  <a:cubicBezTo>
                    <a:pt x="460" y="96"/>
                    <a:pt x="527" y="84"/>
                    <a:pt x="527" y="0"/>
                  </a:cubicBezTo>
                  <a:lnTo>
                    <a:pt x="145" y="0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4188957" y="1492479"/>
            <a:ext cx="765176" cy="960944"/>
            <a:chOff x="5837238" y="2592388"/>
            <a:chExt cx="1085850" cy="1363663"/>
          </a:xfrm>
        </p:grpSpPr>
        <p:sp>
          <p:nvSpPr>
            <p:cNvPr id="107" name="Freeform 76"/>
            <p:cNvSpPr>
              <a:spLocks/>
            </p:cNvSpPr>
            <p:nvPr/>
          </p:nvSpPr>
          <p:spPr bwMode="auto">
            <a:xfrm>
              <a:off x="6156326" y="2809876"/>
              <a:ext cx="606425" cy="904875"/>
            </a:xfrm>
            <a:custGeom>
              <a:avLst/>
              <a:gdLst>
                <a:gd name="T0" fmla="*/ 604 w 644"/>
                <a:gd name="T1" fmla="*/ 144 h 960"/>
                <a:gd name="T2" fmla="*/ 589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5 w 644"/>
                <a:gd name="T25" fmla="*/ 672 h 960"/>
                <a:gd name="T26" fmla="*/ 95 w 644"/>
                <a:gd name="T27" fmla="*/ 832 h 960"/>
                <a:gd name="T28" fmla="*/ 96 w 644"/>
                <a:gd name="T29" fmla="*/ 832 h 960"/>
                <a:gd name="T30" fmla="*/ 97 w 644"/>
                <a:gd name="T31" fmla="*/ 832 h 960"/>
                <a:gd name="T32" fmla="*/ 97 w 644"/>
                <a:gd name="T33" fmla="*/ 832 h 960"/>
                <a:gd name="T34" fmla="*/ 97 w 644"/>
                <a:gd name="T35" fmla="*/ 832 h 960"/>
                <a:gd name="T36" fmla="*/ 385 w 644"/>
                <a:gd name="T37" fmla="*/ 960 h 960"/>
                <a:gd name="T38" fmla="*/ 385 w 644"/>
                <a:gd name="T39" fmla="*/ 832 h 960"/>
                <a:gd name="T40" fmla="*/ 385 w 644"/>
                <a:gd name="T41" fmla="*/ 832 h 960"/>
                <a:gd name="T42" fmla="*/ 385 w 644"/>
                <a:gd name="T43" fmla="*/ 832 h 960"/>
                <a:gd name="T44" fmla="*/ 384 w 644"/>
                <a:gd name="T45" fmla="*/ 832 h 960"/>
                <a:gd name="T46" fmla="*/ 384 w 644"/>
                <a:gd name="T47" fmla="*/ 672 h 960"/>
                <a:gd name="T48" fmla="*/ 480 w 644"/>
                <a:gd name="T49" fmla="*/ 672 h 960"/>
                <a:gd name="T50" fmla="*/ 576 w 644"/>
                <a:gd name="T51" fmla="*/ 576 h 960"/>
                <a:gd name="T52" fmla="*/ 576 w 644"/>
                <a:gd name="T53" fmla="*/ 448 h 960"/>
                <a:gd name="T54" fmla="*/ 576 w 644"/>
                <a:gd name="T55" fmla="*/ 428 h 960"/>
                <a:gd name="T56" fmla="*/ 644 w 644"/>
                <a:gd name="T57" fmla="*/ 428 h 960"/>
                <a:gd name="T58" fmla="*/ 604 w 644"/>
                <a:gd name="T59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89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5" y="672"/>
                    <a:pt x="95" y="672"/>
                    <a:pt x="95" y="672"/>
                  </a:cubicBezTo>
                  <a:cubicBezTo>
                    <a:pt x="95" y="832"/>
                    <a:pt x="95" y="832"/>
                    <a:pt x="95" y="83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1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77"/>
            <p:cNvSpPr>
              <a:spLocks/>
            </p:cNvSpPr>
            <p:nvPr/>
          </p:nvSpPr>
          <p:spPr bwMode="auto">
            <a:xfrm>
              <a:off x="5837238" y="3594101"/>
              <a:ext cx="1085850" cy="361950"/>
            </a:xfrm>
            <a:custGeom>
              <a:avLst/>
              <a:gdLst>
                <a:gd name="T0" fmla="*/ 768 w 1152"/>
                <a:gd name="T1" fmla="*/ 0 h 384"/>
                <a:gd name="T2" fmla="*/ 720 w 1152"/>
                <a:gd name="T3" fmla="*/ 0 h 384"/>
                <a:gd name="T4" fmla="*/ 720 w 1152"/>
                <a:gd name="T5" fmla="*/ 0 h 384"/>
                <a:gd name="T6" fmla="*/ 432 w 1152"/>
                <a:gd name="T7" fmla="*/ 0 h 384"/>
                <a:gd name="T8" fmla="*/ 432 w 1152"/>
                <a:gd name="T9" fmla="*/ 0 h 384"/>
                <a:gd name="T10" fmla="*/ 432 w 1152"/>
                <a:gd name="T11" fmla="*/ 0 h 384"/>
                <a:gd name="T12" fmla="*/ 384 w 1152"/>
                <a:gd name="T13" fmla="*/ 0 h 384"/>
                <a:gd name="T14" fmla="*/ 0 w 1152"/>
                <a:gd name="T15" fmla="*/ 384 h 384"/>
                <a:gd name="T16" fmla="*/ 128 w 1152"/>
                <a:gd name="T17" fmla="*/ 384 h 384"/>
                <a:gd name="T18" fmla="*/ 1024 w 1152"/>
                <a:gd name="T19" fmla="*/ 384 h 384"/>
                <a:gd name="T20" fmla="*/ 1152 w 1152"/>
                <a:gd name="T21" fmla="*/ 384 h 384"/>
                <a:gd name="T22" fmla="*/ 768 w 1152"/>
                <a:gd name="T23" fmla="*/ 0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52" h="384">
                  <a:moveTo>
                    <a:pt x="768" y="0"/>
                  </a:moveTo>
                  <a:cubicBezTo>
                    <a:pt x="720" y="0"/>
                    <a:pt x="720" y="0"/>
                    <a:pt x="720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cubicBezTo>
                    <a:pt x="1024" y="384"/>
                    <a:pt x="1024" y="384"/>
                    <a:pt x="1024" y="384"/>
                  </a:cubicBez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78"/>
            <p:cNvSpPr>
              <a:spLocks/>
            </p:cNvSpPr>
            <p:nvPr/>
          </p:nvSpPr>
          <p:spPr bwMode="auto">
            <a:xfrm>
              <a:off x="6246813" y="3594101"/>
              <a:ext cx="271463" cy="120650"/>
            </a:xfrm>
            <a:custGeom>
              <a:avLst/>
              <a:gdLst>
                <a:gd name="T0" fmla="*/ 0 w 171"/>
                <a:gd name="T1" fmla="*/ 0 h 76"/>
                <a:gd name="T2" fmla="*/ 171 w 171"/>
                <a:gd name="T3" fmla="*/ 76 h 76"/>
                <a:gd name="T4" fmla="*/ 171 w 171"/>
                <a:gd name="T5" fmla="*/ 0 h 76"/>
                <a:gd name="T6" fmla="*/ 0 w 171"/>
                <a:gd name="T7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1" h="76">
                  <a:moveTo>
                    <a:pt x="0" y="0"/>
                  </a:moveTo>
                  <a:lnTo>
                    <a:pt x="171" y="76"/>
                  </a:lnTo>
                  <a:lnTo>
                    <a:pt x="17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79"/>
            <p:cNvSpPr>
              <a:spLocks/>
            </p:cNvSpPr>
            <p:nvPr/>
          </p:nvSpPr>
          <p:spPr bwMode="auto">
            <a:xfrm>
              <a:off x="6381751" y="2978151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4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Oval 80"/>
            <p:cNvSpPr>
              <a:spLocks noChangeArrowheads="1"/>
            </p:cNvSpPr>
            <p:nvPr/>
          </p:nvSpPr>
          <p:spPr bwMode="auto">
            <a:xfrm>
              <a:off x="6529388" y="3048001"/>
              <a:ext cx="66675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81"/>
            <p:cNvSpPr>
              <a:spLocks noEditPoints="1"/>
            </p:cNvSpPr>
            <p:nvPr/>
          </p:nvSpPr>
          <p:spPr bwMode="auto">
            <a:xfrm>
              <a:off x="6246813" y="2809876"/>
              <a:ext cx="450850" cy="633413"/>
            </a:xfrm>
            <a:custGeom>
              <a:avLst/>
              <a:gdLst>
                <a:gd name="T0" fmla="*/ 351 w 480"/>
                <a:gd name="T1" fmla="*/ 448 h 672"/>
                <a:gd name="T2" fmla="*/ 287 w 480"/>
                <a:gd name="T3" fmla="*/ 512 h 672"/>
                <a:gd name="T4" fmla="*/ 255 w 480"/>
                <a:gd name="T5" fmla="*/ 544 h 672"/>
                <a:gd name="T6" fmla="*/ 177 w 480"/>
                <a:gd name="T7" fmla="*/ 544 h 672"/>
                <a:gd name="T8" fmla="*/ 145 w 480"/>
                <a:gd name="T9" fmla="*/ 512 h 672"/>
                <a:gd name="T10" fmla="*/ 145 w 480"/>
                <a:gd name="T11" fmla="*/ 0 h 672"/>
                <a:gd name="T12" fmla="*/ 144 w 480"/>
                <a:gd name="T13" fmla="*/ 0 h 672"/>
                <a:gd name="T14" fmla="*/ 96 w 480"/>
                <a:gd name="T15" fmla="*/ 0 h 672"/>
                <a:gd name="T16" fmla="*/ 0 w 480"/>
                <a:gd name="T17" fmla="*/ 96 h 672"/>
                <a:gd name="T18" fmla="*/ 0 w 480"/>
                <a:gd name="T19" fmla="*/ 192 h 672"/>
                <a:gd name="T20" fmla="*/ 0 w 480"/>
                <a:gd name="T21" fmla="*/ 264 h 672"/>
                <a:gd name="T22" fmla="*/ 0 w 480"/>
                <a:gd name="T23" fmla="*/ 336 h 672"/>
                <a:gd name="T24" fmla="*/ 72 w 480"/>
                <a:gd name="T25" fmla="*/ 336 h 672"/>
                <a:gd name="T26" fmla="*/ 78 w 480"/>
                <a:gd name="T27" fmla="*/ 335 h 672"/>
                <a:gd name="T28" fmla="*/ 78 w 480"/>
                <a:gd name="T29" fmla="*/ 544 h 672"/>
                <a:gd name="T30" fmla="*/ 206 w 480"/>
                <a:gd name="T31" fmla="*/ 672 h 672"/>
                <a:gd name="T32" fmla="*/ 384 w 480"/>
                <a:gd name="T33" fmla="*/ 672 h 672"/>
                <a:gd name="T34" fmla="*/ 480 w 480"/>
                <a:gd name="T35" fmla="*/ 576 h 672"/>
                <a:gd name="T36" fmla="*/ 480 w 480"/>
                <a:gd name="T37" fmla="*/ 448 h 672"/>
                <a:gd name="T38" fmla="*/ 351 w 480"/>
                <a:gd name="T39" fmla="*/ 448 h 672"/>
                <a:gd name="T40" fmla="*/ 91 w 480"/>
                <a:gd name="T41" fmla="*/ 333 h 672"/>
                <a:gd name="T42" fmla="*/ 96 w 480"/>
                <a:gd name="T43" fmla="*/ 331 h 672"/>
                <a:gd name="T44" fmla="*/ 91 w 480"/>
                <a:gd name="T45" fmla="*/ 333 h 672"/>
                <a:gd name="T46" fmla="*/ 79 w 480"/>
                <a:gd name="T47" fmla="*/ 335 h 672"/>
                <a:gd name="T48" fmla="*/ 83 w 480"/>
                <a:gd name="T49" fmla="*/ 335 h 672"/>
                <a:gd name="T50" fmla="*/ 79 w 480"/>
                <a:gd name="T51" fmla="*/ 335 h 672"/>
                <a:gd name="T52" fmla="*/ 85 w 480"/>
                <a:gd name="T53" fmla="*/ 334 h 672"/>
                <a:gd name="T54" fmla="*/ 89 w 480"/>
                <a:gd name="T55" fmla="*/ 333 h 672"/>
                <a:gd name="T56" fmla="*/ 85 w 480"/>
                <a:gd name="T57" fmla="*/ 334 h 672"/>
                <a:gd name="T58" fmla="*/ 144 w 480"/>
                <a:gd name="T59" fmla="*/ 192 h 672"/>
                <a:gd name="T60" fmla="*/ 144 w 480"/>
                <a:gd name="T61" fmla="*/ 179 h 672"/>
                <a:gd name="T62" fmla="*/ 145 w 480"/>
                <a:gd name="T63" fmla="*/ 178 h 672"/>
                <a:gd name="T64" fmla="*/ 144 w 480"/>
                <a:gd name="T65" fmla="*/ 19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0" h="672">
                  <a:moveTo>
                    <a:pt x="351" y="448"/>
                  </a:moveTo>
                  <a:cubicBezTo>
                    <a:pt x="316" y="448"/>
                    <a:pt x="287" y="476"/>
                    <a:pt x="287" y="512"/>
                  </a:cubicBezTo>
                  <a:cubicBezTo>
                    <a:pt x="287" y="529"/>
                    <a:pt x="273" y="544"/>
                    <a:pt x="255" y="544"/>
                  </a:cubicBezTo>
                  <a:cubicBezTo>
                    <a:pt x="177" y="544"/>
                    <a:pt x="177" y="544"/>
                    <a:pt x="177" y="544"/>
                  </a:cubicBezTo>
                  <a:cubicBezTo>
                    <a:pt x="159" y="544"/>
                    <a:pt x="145" y="529"/>
                    <a:pt x="145" y="512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3" y="0"/>
                    <a:pt x="0" y="43"/>
                    <a:pt x="0" y="96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4"/>
                    <a:pt x="0" y="264"/>
                    <a:pt x="0" y="264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72" y="336"/>
                    <a:pt x="72" y="336"/>
                    <a:pt x="72" y="336"/>
                  </a:cubicBezTo>
                  <a:cubicBezTo>
                    <a:pt x="74" y="336"/>
                    <a:pt x="76" y="335"/>
                    <a:pt x="78" y="335"/>
                  </a:cubicBezTo>
                  <a:cubicBezTo>
                    <a:pt x="78" y="544"/>
                    <a:pt x="78" y="544"/>
                    <a:pt x="78" y="544"/>
                  </a:cubicBezTo>
                  <a:cubicBezTo>
                    <a:pt x="78" y="614"/>
                    <a:pt x="135" y="672"/>
                    <a:pt x="206" y="67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37" y="672"/>
                    <a:pt x="480" y="629"/>
                    <a:pt x="480" y="576"/>
                  </a:cubicBezTo>
                  <a:cubicBezTo>
                    <a:pt x="480" y="448"/>
                    <a:pt x="480" y="448"/>
                    <a:pt x="480" y="448"/>
                  </a:cubicBezTo>
                  <a:lnTo>
                    <a:pt x="351" y="448"/>
                  </a:lnTo>
                  <a:close/>
                  <a:moveTo>
                    <a:pt x="91" y="333"/>
                  </a:moveTo>
                  <a:cubicBezTo>
                    <a:pt x="92" y="332"/>
                    <a:pt x="94" y="332"/>
                    <a:pt x="96" y="331"/>
                  </a:cubicBezTo>
                  <a:cubicBezTo>
                    <a:pt x="94" y="332"/>
                    <a:pt x="92" y="332"/>
                    <a:pt x="91" y="333"/>
                  </a:cubicBezTo>
                  <a:close/>
                  <a:moveTo>
                    <a:pt x="79" y="335"/>
                  </a:moveTo>
                  <a:cubicBezTo>
                    <a:pt x="80" y="335"/>
                    <a:pt x="82" y="335"/>
                    <a:pt x="83" y="335"/>
                  </a:cubicBezTo>
                  <a:cubicBezTo>
                    <a:pt x="82" y="335"/>
                    <a:pt x="80" y="335"/>
                    <a:pt x="79" y="335"/>
                  </a:cubicBezTo>
                  <a:close/>
                  <a:moveTo>
                    <a:pt x="85" y="334"/>
                  </a:moveTo>
                  <a:cubicBezTo>
                    <a:pt x="87" y="334"/>
                    <a:pt x="88" y="334"/>
                    <a:pt x="89" y="333"/>
                  </a:cubicBezTo>
                  <a:cubicBezTo>
                    <a:pt x="88" y="334"/>
                    <a:pt x="87" y="334"/>
                    <a:pt x="85" y="334"/>
                  </a:cubicBezTo>
                  <a:close/>
                  <a:moveTo>
                    <a:pt x="144" y="192"/>
                  </a:moveTo>
                  <a:cubicBezTo>
                    <a:pt x="144" y="179"/>
                    <a:pt x="144" y="179"/>
                    <a:pt x="144" y="179"/>
                  </a:cubicBezTo>
                  <a:cubicBezTo>
                    <a:pt x="144" y="178"/>
                    <a:pt x="144" y="178"/>
                    <a:pt x="145" y="178"/>
                  </a:cubicBezTo>
                  <a:cubicBezTo>
                    <a:pt x="144" y="182"/>
                    <a:pt x="144" y="187"/>
                    <a:pt x="144" y="192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82"/>
            <p:cNvSpPr>
              <a:spLocks/>
            </p:cNvSpPr>
            <p:nvPr/>
          </p:nvSpPr>
          <p:spPr bwMode="auto">
            <a:xfrm>
              <a:off x="6381751" y="2978151"/>
              <a:ext cx="1588" cy="12700"/>
            </a:xfrm>
            <a:custGeom>
              <a:avLst/>
              <a:gdLst>
                <a:gd name="T0" fmla="*/ 0 w 1"/>
                <a:gd name="T1" fmla="*/ 14 h 14"/>
                <a:gd name="T2" fmla="*/ 1 w 1"/>
                <a:gd name="T3" fmla="*/ 0 h 14"/>
                <a:gd name="T4" fmla="*/ 0 w 1"/>
                <a:gd name="T5" fmla="*/ 1 h 14"/>
                <a:gd name="T6" fmla="*/ 0 w 1"/>
                <a:gd name="T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4">
                  <a:moveTo>
                    <a:pt x="0" y="14"/>
                  </a:moveTo>
                  <a:cubicBezTo>
                    <a:pt x="0" y="9"/>
                    <a:pt x="0" y="4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lnTo>
                    <a:pt x="0" y="1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83"/>
            <p:cNvSpPr>
              <a:spLocks/>
            </p:cNvSpPr>
            <p:nvPr/>
          </p:nvSpPr>
          <p:spPr bwMode="auto">
            <a:xfrm>
              <a:off x="6218238" y="2592388"/>
              <a:ext cx="482600" cy="339725"/>
            </a:xfrm>
            <a:custGeom>
              <a:avLst/>
              <a:gdLst>
                <a:gd name="T0" fmla="*/ 513 w 513"/>
                <a:gd name="T1" fmla="*/ 298 h 362"/>
                <a:gd name="T2" fmla="*/ 389 w 513"/>
                <a:gd name="T3" fmla="*/ 7 h 362"/>
                <a:gd name="T4" fmla="*/ 236 w 513"/>
                <a:gd name="T5" fmla="*/ 59 h 362"/>
                <a:gd name="T6" fmla="*/ 76 w 513"/>
                <a:gd name="T7" fmla="*/ 49 h 362"/>
                <a:gd name="T8" fmla="*/ 32 w 513"/>
                <a:gd name="T9" fmla="*/ 362 h 362"/>
                <a:gd name="T10" fmla="*/ 513 w 513"/>
                <a:gd name="T11" fmla="*/ 298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3" h="362">
                  <a:moveTo>
                    <a:pt x="513" y="298"/>
                  </a:moveTo>
                  <a:cubicBezTo>
                    <a:pt x="513" y="298"/>
                    <a:pt x="465" y="0"/>
                    <a:pt x="389" y="7"/>
                  </a:cubicBezTo>
                  <a:cubicBezTo>
                    <a:pt x="312" y="15"/>
                    <a:pt x="308" y="49"/>
                    <a:pt x="236" y="59"/>
                  </a:cubicBezTo>
                  <a:cubicBezTo>
                    <a:pt x="164" y="68"/>
                    <a:pt x="152" y="36"/>
                    <a:pt x="76" y="49"/>
                  </a:cubicBezTo>
                  <a:cubicBezTo>
                    <a:pt x="0" y="61"/>
                    <a:pt x="32" y="362"/>
                    <a:pt x="32" y="362"/>
                  </a:cubicBezTo>
                  <a:lnTo>
                    <a:pt x="513" y="298"/>
                  </a:lnTo>
                  <a:close/>
                </a:path>
              </a:pathLst>
            </a:custGeom>
            <a:solidFill>
              <a:srgbClr val="4AA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84"/>
            <p:cNvSpPr>
              <a:spLocks/>
            </p:cNvSpPr>
            <p:nvPr/>
          </p:nvSpPr>
          <p:spPr bwMode="auto">
            <a:xfrm>
              <a:off x="6110288" y="2840038"/>
              <a:ext cx="720725" cy="125413"/>
            </a:xfrm>
            <a:custGeom>
              <a:avLst/>
              <a:gdLst>
                <a:gd name="T0" fmla="*/ 3 w 454"/>
                <a:gd name="T1" fmla="*/ 79 h 79"/>
                <a:gd name="T2" fmla="*/ 0 w 454"/>
                <a:gd name="T3" fmla="*/ 60 h 79"/>
                <a:gd name="T4" fmla="*/ 452 w 454"/>
                <a:gd name="T5" fmla="*/ 0 h 79"/>
                <a:gd name="T6" fmla="*/ 454 w 454"/>
                <a:gd name="T7" fmla="*/ 19 h 79"/>
                <a:gd name="T8" fmla="*/ 3 w 454"/>
                <a:gd name="T9" fmla="*/ 7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79">
                  <a:moveTo>
                    <a:pt x="3" y="79"/>
                  </a:moveTo>
                  <a:lnTo>
                    <a:pt x="0" y="60"/>
                  </a:lnTo>
                  <a:lnTo>
                    <a:pt x="452" y="0"/>
                  </a:lnTo>
                  <a:lnTo>
                    <a:pt x="454" y="19"/>
                  </a:lnTo>
                  <a:lnTo>
                    <a:pt x="3" y="79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85"/>
            <p:cNvSpPr>
              <a:spLocks noChangeArrowheads="1"/>
            </p:cNvSpPr>
            <p:nvPr/>
          </p:nvSpPr>
          <p:spPr bwMode="auto">
            <a:xfrm>
              <a:off x="6199188" y="3473451"/>
              <a:ext cx="361950" cy="120650"/>
            </a:xfrm>
            <a:prstGeom prst="rect">
              <a:avLst/>
            </a:prstGeom>
            <a:solidFill>
              <a:srgbClr val="4AA9B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3055637" y="2861022"/>
            <a:ext cx="764058" cy="854670"/>
            <a:chOff x="2220913" y="2749551"/>
            <a:chExt cx="1084263" cy="1212850"/>
          </a:xfrm>
        </p:grpSpPr>
        <p:sp>
          <p:nvSpPr>
            <p:cNvPr id="118" name="Line 25"/>
            <p:cNvSpPr>
              <a:spLocks noChangeShapeType="1"/>
            </p:cNvSpPr>
            <p:nvPr/>
          </p:nvSpPr>
          <p:spPr bwMode="auto">
            <a:xfrm>
              <a:off x="3305176" y="3956051"/>
              <a:ext cx="0" cy="0"/>
            </a:xfrm>
            <a:prstGeom prst="line">
              <a:avLst/>
            </a:prstGeom>
            <a:noFill/>
            <a:ln w="15875" cap="flat">
              <a:solidFill>
                <a:srgbClr val="5A5754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86"/>
            <p:cNvSpPr>
              <a:spLocks/>
            </p:cNvSpPr>
            <p:nvPr/>
          </p:nvSpPr>
          <p:spPr bwMode="auto">
            <a:xfrm>
              <a:off x="2538413" y="2809876"/>
              <a:ext cx="606425" cy="904875"/>
            </a:xfrm>
            <a:custGeom>
              <a:avLst/>
              <a:gdLst>
                <a:gd name="T0" fmla="*/ 604 w 644"/>
                <a:gd name="T1" fmla="*/ 144 h 960"/>
                <a:gd name="T2" fmla="*/ 590 w 644"/>
                <a:gd name="T3" fmla="*/ 96 h 960"/>
                <a:gd name="T4" fmla="*/ 480 w 644"/>
                <a:gd name="T5" fmla="*/ 0 h 960"/>
                <a:gd name="T6" fmla="*/ 241 w 644"/>
                <a:gd name="T7" fmla="*/ 0 h 960"/>
                <a:gd name="T8" fmla="*/ 240 w 644"/>
                <a:gd name="T9" fmla="*/ 0 h 960"/>
                <a:gd name="T10" fmla="*/ 192 w 644"/>
                <a:gd name="T11" fmla="*/ 0 h 960"/>
                <a:gd name="T12" fmla="*/ 96 w 644"/>
                <a:gd name="T13" fmla="*/ 96 h 960"/>
                <a:gd name="T14" fmla="*/ 96 w 644"/>
                <a:gd name="T15" fmla="*/ 192 h 960"/>
                <a:gd name="T16" fmla="*/ 0 w 644"/>
                <a:gd name="T17" fmla="*/ 288 h 960"/>
                <a:gd name="T18" fmla="*/ 0 w 644"/>
                <a:gd name="T19" fmla="*/ 336 h 960"/>
                <a:gd name="T20" fmla="*/ 96 w 644"/>
                <a:gd name="T21" fmla="*/ 432 h 960"/>
                <a:gd name="T22" fmla="*/ 96 w 644"/>
                <a:gd name="T23" fmla="*/ 672 h 960"/>
                <a:gd name="T24" fmla="*/ 96 w 644"/>
                <a:gd name="T25" fmla="*/ 832 h 960"/>
                <a:gd name="T26" fmla="*/ 97 w 644"/>
                <a:gd name="T27" fmla="*/ 832 h 960"/>
                <a:gd name="T28" fmla="*/ 97 w 644"/>
                <a:gd name="T29" fmla="*/ 832 h 960"/>
                <a:gd name="T30" fmla="*/ 97 w 644"/>
                <a:gd name="T31" fmla="*/ 832 h 960"/>
                <a:gd name="T32" fmla="*/ 385 w 644"/>
                <a:gd name="T33" fmla="*/ 960 h 960"/>
                <a:gd name="T34" fmla="*/ 385 w 644"/>
                <a:gd name="T35" fmla="*/ 832 h 960"/>
                <a:gd name="T36" fmla="*/ 385 w 644"/>
                <a:gd name="T37" fmla="*/ 832 h 960"/>
                <a:gd name="T38" fmla="*/ 385 w 644"/>
                <a:gd name="T39" fmla="*/ 832 h 960"/>
                <a:gd name="T40" fmla="*/ 384 w 644"/>
                <a:gd name="T41" fmla="*/ 832 h 960"/>
                <a:gd name="T42" fmla="*/ 384 w 644"/>
                <a:gd name="T43" fmla="*/ 672 h 960"/>
                <a:gd name="T44" fmla="*/ 480 w 644"/>
                <a:gd name="T45" fmla="*/ 672 h 960"/>
                <a:gd name="T46" fmla="*/ 576 w 644"/>
                <a:gd name="T47" fmla="*/ 576 h 960"/>
                <a:gd name="T48" fmla="*/ 576 w 644"/>
                <a:gd name="T49" fmla="*/ 448 h 960"/>
                <a:gd name="T50" fmla="*/ 576 w 644"/>
                <a:gd name="T51" fmla="*/ 428 h 960"/>
                <a:gd name="T52" fmla="*/ 644 w 644"/>
                <a:gd name="T53" fmla="*/ 428 h 960"/>
                <a:gd name="T54" fmla="*/ 604 w 644"/>
                <a:gd name="T55" fmla="*/ 144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4" h="960">
                  <a:moveTo>
                    <a:pt x="604" y="144"/>
                  </a:moveTo>
                  <a:cubicBezTo>
                    <a:pt x="600" y="128"/>
                    <a:pt x="595" y="111"/>
                    <a:pt x="590" y="96"/>
                  </a:cubicBezTo>
                  <a:cubicBezTo>
                    <a:pt x="571" y="44"/>
                    <a:pt x="541" y="0"/>
                    <a:pt x="48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39" y="0"/>
                    <a:pt x="96" y="43"/>
                    <a:pt x="96" y="96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43" y="192"/>
                    <a:pt x="0" y="235"/>
                    <a:pt x="0" y="288"/>
                  </a:cubicBezTo>
                  <a:cubicBezTo>
                    <a:pt x="0" y="336"/>
                    <a:pt x="0" y="336"/>
                    <a:pt x="0" y="336"/>
                  </a:cubicBezTo>
                  <a:cubicBezTo>
                    <a:pt x="0" y="389"/>
                    <a:pt x="43" y="432"/>
                    <a:pt x="96" y="432"/>
                  </a:cubicBezTo>
                  <a:cubicBezTo>
                    <a:pt x="96" y="672"/>
                    <a:pt x="96" y="672"/>
                    <a:pt x="96" y="672"/>
                  </a:cubicBezTo>
                  <a:cubicBezTo>
                    <a:pt x="96" y="832"/>
                    <a:pt x="96" y="832"/>
                    <a:pt x="96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97" y="832"/>
                    <a:pt x="97" y="832"/>
                    <a:pt x="97" y="832"/>
                  </a:cubicBezTo>
                  <a:cubicBezTo>
                    <a:pt x="385" y="960"/>
                    <a:pt x="385" y="960"/>
                    <a:pt x="385" y="960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5" y="832"/>
                    <a:pt x="385" y="832"/>
                    <a:pt x="385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384" y="672"/>
                    <a:pt x="384" y="672"/>
                    <a:pt x="384" y="672"/>
                  </a:cubicBezTo>
                  <a:cubicBezTo>
                    <a:pt x="480" y="672"/>
                    <a:pt x="480" y="672"/>
                    <a:pt x="480" y="672"/>
                  </a:cubicBezTo>
                  <a:cubicBezTo>
                    <a:pt x="533" y="672"/>
                    <a:pt x="576" y="629"/>
                    <a:pt x="576" y="576"/>
                  </a:cubicBezTo>
                  <a:cubicBezTo>
                    <a:pt x="576" y="448"/>
                    <a:pt x="576" y="448"/>
                    <a:pt x="576" y="448"/>
                  </a:cubicBezTo>
                  <a:cubicBezTo>
                    <a:pt x="576" y="428"/>
                    <a:pt x="576" y="428"/>
                    <a:pt x="576" y="428"/>
                  </a:cubicBezTo>
                  <a:cubicBezTo>
                    <a:pt x="644" y="428"/>
                    <a:pt x="644" y="428"/>
                    <a:pt x="644" y="428"/>
                  </a:cubicBezTo>
                  <a:cubicBezTo>
                    <a:pt x="644" y="428"/>
                    <a:pt x="622" y="212"/>
                    <a:pt x="604" y="144"/>
                  </a:cubicBezTo>
                  <a:close/>
                </a:path>
              </a:pathLst>
            </a:custGeom>
            <a:solidFill>
              <a:srgbClr val="E5C5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87"/>
            <p:cNvSpPr>
              <a:spLocks/>
            </p:cNvSpPr>
            <p:nvPr/>
          </p:nvSpPr>
          <p:spPr bwMode="auto">
            <a:xfrm>
              <a:off x="2220913" y="3594101"/>
              <a:ext cx="1084263" cy="361950"/>
            </a:xfrm>
            <a:custGeom>
              <a:avLst/>
              <a:gdLst>
                <a:gd name="T0" fmla="*/ 1024 w 1152"/>
                <a:gd name="T1" fmla="*/ 384 h 384"/>
                <a:gd name="T2" fmla="*/ 1152 w 1152"/>
                <a:gd name="T3" fmla="*/ 384 h 384"/>
                <a:gd name="T4" fmla="*/ 768 w 1152"/>
                <a:gd name="T5" fmla="*/ 0 h 384"/>
                <a:gd name="T6" fmla="*/ 720 w 1152"/>
                <a:gd name="T7" fmla="*/ 0 h 384"/>
                <a:gd name="T8" fmla="*/ 432 w 1152"/>
                <a:gd name="T9" fmla="*/ 0 h 384"/>
                <a:gd name="T10" fmla="*/ 384 w 1152"/>
                <a:gd name="T11" fmla="*/ 0 h 384"/>
                <a:gd name="T12" fmla="*/ 0 w 1152"/>
                <a:gd name="T13" fmla="*/ 384 h 384"/>
                <a:gd name="T14" fmla="*/ 128 w 1152"/>
                <a:gd name="T15" fmla="*/ 384 h 384"/>
                <a:gd name="T16" fmla="*/ 1024 w 1152"/>
                <a:gd name="T17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2" h="384">
                  <a:moveTo>
                    <a:pt x="1024" y="384"/>
                  </a:moveTo>
                  <a:cubicBezTo>
                    <a:pt x="1152" y="384"/>
                    <a:pt x="1152" y="384"/>
                    <a:pt x="1152" y="384"/>
                  </a:cubicBezTo>
                  <a:cubicBezTo>
                    <a:pt x="1152" y="101"/>
                    <a:pt x="980" y="0"/>
                    <a:pt x="768" y="0"/>
                  </a:cubicBezTo>
                  <a:cubicBezTo>
                    <a:pt x="720" y="0"/>
                    <a:pt x="720" y="0"/>
                    <a:pt x="720" y="0"/>
                  </a:cubicBezTo>
                  <a:cubicBezTo>
                    <a:pt x="432" y="0"/>
                    <a:pt x="432" y="0"/>
                    <a:pt x="432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1" y="0"/>
                    <a:pt x="0" y="101"/>
                    <a:pt x="0" y="384"/>
                  </a:cubicBezTo>
                  <a:cubicBezTo>
                    <a:pt x="128" y="384"/>
                    <a:pt x="128" y="384"/>
                    <a:pt x="128" y="384"/>
                  </a:cubicBezTo>
                  <a:lnTo>
                    <a:pt x="1024" y="384"/>
                  </a:lnTo>
                  <a:close/>
                </a:path>
              </a:pathLst>
            </a:cu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Oval 88"/>
            <p:cNvSpPr>
              <a:spLocks noChangeArrowheads="1"/>
            </p:cNvSpPr>
            <p:nvPr/>
          </p:nvSpPr>
          <p:spPr bwMode="auto">
            <a:xfrm>
              <a:off x="2911476" y="3048001"/>
              <a:ext cx="66675" cy="66675"/>
            </a:xfrm>
            <a:prstGeom prst="ellipse">
              <a:avLst/>
            </a:pr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89"/>
            <p:cNvSpPr>
              <a:spLocks/>
            </p:cNvSpPr>
            <p:nvPr/>
          </p:nvSpPr>
          <p:spPr bwMode="auto">
            <a:xfrm>
              <a:off x="2573338" y="3586163"/>
              <a:ext cx="257175" cy="138113"/>
            </a:xfrm>
            <a:custGeom>
              <a:avLst/>
              <a:gdLst>
                <a:gd name="T0" fmla="*/ 137 w 273"/>
                <a:gd name="T1" fmla="*/ 148 h 148"/>
                <a:gd name="T2" fmla="*/ 3 w 273"/>
                <a:gd name="T3" fmla="*/ 14 h 148"/>
                <a:gd name="T4" fmla="*/ 3 w 273"/>
                <a:gd name="T5" fmla="*/ 3 h 148"/>
                <a:gd name="T6" fmla="*/ 14 w 273"/>
                <a:gd name="T7" fmla="*/ 3 h 148"/>
                <a:gd name="T8" fmla="*/ 137 w 273"/>
                <a:gd name="T9" fmla="*/ 126 h 148"/>
                <a:gd name="T10" fmla="*/ 259 w 273"/>
                <a:gd name="T11" fmla="*/ 3 h 148"/>
                <a:gd name="T12" fmla="*/ 270 w 273"/>
                <a:gd name="T13" fmla="*/ 3 h 148"/>
                <a:gd name="T14" fmla="*/ 270 w 273"/>
                <a:gd name="T15" fmla="*/ 14 h 148"/>
                <a:gd name="T16" fmla="*/ 137 w 273"/>
                <a:gd name="T17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3" h="148">
                  <a:moveTo>
                    <a:pt x="137" y="148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137" y="126"/>
                    <a:pt x="137" y="126"/>
                    <a:pt x="137" y="126"/>
                  </a:cubicBezTo>
                  <a:cubicBezTo>
                    <a:pt x="259" y="3"/>
                    <a:pt x="259" y="3"/>
                    <a:pt x="259" y="3"/>
                  </a:cubicBezTo>
                  <a:cubicBezTo>
                    <a:pt x="262" y="0"/>
                    <a:pt x="267" y="0"/>
                    <a:pt x="270" y="3"/>
                  </a:cubicBezTo>
                  <a:cubicBezTo>
                    <a:pt x="273" y="6"/>
                    <a:pt x="273" y="11"/>
                    <a:pt x="270" y="14"/>
                  </a:cubicBezTo>
                  <a:lnTo>
                    <a:pt x="137" y="1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90"/>
            <p:cNvSpPr>
              <a:spLocks/>
            </p:cNvSpPr>
            <p:nvPr/>
          </p:nvSpPr>
          <p:spPr bwMode="auto">
            <a:xfrm>
              <a:off x="2816226" y="3586163"/>
              <a:ext cx="14288" cy="376238"/>
            </a:xfrm>
            <a:custGeom>
              <a:avLst/>
              <a:gdLst>
                <a:gd name="T0" fmla="*/ 8 w 16"/>
                <a:gd name="T1" fmla="*/ 400 h 400"/>
                <a:gd name="T2" fmla="*/ 0 w 16"/>
                <a:gd name="T3" fmla="*/ 392 h 400"/>
                <a:gd name="T4" fmla="*/ 0 w 16"/>
                <a:gd name="T5" fmla="*/ 8 h 400"/>
                <a:gd name="T6" fmla="*/ 8 w 16"/>
                <a:gd name="T7" fmla="*/ 0 h 400"/>
                <a:gd name="T8" fmla="*/ 16 w 16"/>
                <a:gd name="T9" fmla="*/ 8 h 400"/>
                <a:gd name="T10" fmla="*/ 16 w 16"/>
                <a:gd name="T11" fmla="*/ 392 h 400"/>
                <a:gd name="T12" fmla="*/ 8 w 16"/>
                <a:gd name="T13" fmla="*/ 40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00">
                  <a:moveTo>
                    <a:pt x="8" y="400"/>
                  </a:moveTo>
                  <a:cubicBezTo>
                    <a:pt x="3" y="400"/>
                    <a:pt x="0" y="396"/>
                    <a:pt x="0" y="3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16" y="396"/>
                    <a:pt x="12" y="400"/>
                    <a:pt x="8" y="4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91"/>
            <p:cNvSpPr>
              <a:spLocks noChangeArrowheads="1"/>
            </p:cNvSpPr>
            <p:nvPr/>
          </p:nvSpPr>
          <p:spPr bwMode="auto">
            <a:xfrm>
              <a:off x="3041651" y="3779838"/>
              <a:ext cx="30163" cy="3333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92"/>
            <p:cNvSpPr>
              <a:spLocks noChangeArrowheads="1"/>
            </p:cNvSpPr>
            <p:nvPr/>
          </p:nvSpPr>
          <p:spPr bwMode="auto">
            <a:xfrm>
              <a:off x="2967038" y="3798888"/>
              <a:ext cx="180975" cy="873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93"/>
            <p:cNvSpPr>
              <a:spLocks noChangeArrowheads="1"/>
            </p:cNvSpPr>
            <p:nvPr/>
          </p:nvSpPr>
          <p:spPr bwMode="auto">
            <a:xfrm>
              <a:off x="2978151" y="3808413"/>
              <a:ext cx="68263" cy="68263"/>
            </a:xfrm>
            <a:prstGeom prst="rect">
              <a:avLst/>
            </a:prstGeom>
            <a:solidFill>
              <a:srgbClr val="0993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94"/>
            <p:cNvSpPr>
              <a:spLocks/>
            </p:cNvSpPr>
            <p:nvPr/>
          </p:nvSpPr>
          <p:spPr bwMode="auto">
            <a:xfrm>
              <a:off x="2628901" y="2749551"/>
              <a:ext cx="511175" cy="377825"/>
            </a:xfrm>
            <a:custGeom>
              <a:avLst/>
              <a:gdLst>
                <a:gd name="T0" fmla="*/ 463 w 543"/>
                <a:gd name="T1" fmla="*/ 0 h 400"/>
                <a:gd name="T2" fmla="*/ 159 w 543"/>
                <a:gd name="T3" fmla="*/ 0 h 400"/>
                <a:gd name="T4" fmla="*/ 82 w 543"/>
                <a:gd name="T5" fmla="*/ 56 h 400"/>
                <a:gd name="T6" fmla="*/ 72 w 543"/>
                <a:gd name="T7" fmla="*/ 56 h 400"/>
                <a:gd name="T8" fmla="*/ 0 w 543"/>
                <a:gd name="T9" fmla="*/ 128 h 400"/>
                <a:gd name="T10" fmla="*/ 0 w 543"/>
                <a:gd name="T11" fmla="*/ 256 h 400"/>
                <a:gd name="T12" fmla="*/ 0 w 543"/>
                <a:gd name="T13" fmla="*/ 328 h 400"/>
                <a:gd name="T14" fmla="*/ 0 w 543"/>
                <a:gd name="T15" fmla="*/ 400 h 400"/>
                <a:gd name="T16" fmla="*/ 72 w 543"/>
                <a:gd name="T17" fmla="*/ 400 h 400"/>
                <a:gd name="T18" fmla="*/ 96 w 543"/>
                <a:gd name="T19" fmla="*/ 396 h 400"/>
                <a:gd name="T20" fmla="*/ 144 w 543"/>
                <a:gd name="T21" fmla="*/ 328 h 400"/>
                <a:gd name="T22" fmla="*/ 144 w 543"/>
                <a:gd name="T23" fmla="*/ 256 h 400"/>
                <a:gd name="T24" fmla="*/ 145 w 543"/>
                <a:gd name="T25" fmla="*/ 242 h 400"/>
                <a:gd name="T26" fmla="*/ 144 w 543"/>
                <a:gd name="T27" fmla="*/ 243 h 400"/>
                <a:gd name="T28" fmla="*/ 144 w 543"/>
                <a:gd name="T29" fmla="*/ 158 h 400"/>
                <a:gd name="T30" fmla="*/ 159 w 543"/>
                <a:gd name="T31" fmla="*/ 160 h 400"/>
                <a:gd name="T32" fmla="*/ 463 w 543"/>
                <a:gd name="T33" fmla="*/ 160 h 400"/>
                <a:gd name="T34" fmla="*/ 543 w 543"/>
                <a:gd name="T35" fmla="*/ 80 h 400"/>
                <a:gd name="T36" fmla="*/ 463 w 543"/>
                <a:gd name="T37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43" h="400">
                  <a:moveTo>
                    <a:pt x="463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22" y="0"/>
                    <a:pt x="92" y="24"/>
                    <a:pt x="82" y="56"/>
                  </a:cubicBezTo>
                  <a:cubicBezTo>
                    <a:pt x="79" y="56"/>
                    <a:pt x="75" y="56"/>
                    <a:pt x="72" y="56"/>
                  </a:cubicBezTo>
                  <a:cubicBezTo>
                    <a:pt x="32" y="56"/>
                    <a:pt x="0" y="88"/>
                    <a:pt x="0" y="128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0" y="328"/>
                    <a:pt x="0" y="328"/>
                    <a:pt x="0" y="328"/>
                  </a:cubicBezTo>
                  <a:cubicBezTo>
                    <a:pt x="0" y="400"/>
                    <a:pt x="0" y="400"/>
                    <a:pt x="0" y="400"/>
                  </a:cubicBezTo>
                  <a:cubicBezTo>
                    <a:pt x="72" y="400"/>
                    <a:pt x="72" y="400"/>
                    <a:pt x="72" y="400"/>
                  </a:cubicBezTo>
                  <a:cubicBezTo>
                    <a:pt x="81" y="400"/>
                    <a:pt x="89" y="398"/>
                    <a:pt x="96" y="396"/>
                  </a:cubicBezTo>
                  <a:cubicBezTo>
                    <a:pt x="124" y="386"/>
                    <a:pt x="144" y="359"/>
                    <a:pt x="144" y="328"/>
                  </a:cubicBezTo>
                  <a:cubicBezTo>
                    <a:pt x="144" y="256"/>
                    <a:pt x="144" y="256"/>
                    <a:pt x="144" y="256"/>
                  </a:cubicBezTo>
                  <a:cubicBezTo>
                    <a:pt x="144" y="251"/>
                    <a:pt x="144" y="247"/>
                    <a:pt x="145" y="242"/>
                  </a:cubicBezTo>
                  <a:cubicBezTo>
                    <a:pt x="145" y="242"/>
                    <a:pt x="144" y="243"/>
                    <a:pt x="144" y="243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49" y="159"/>
                    <a:pt x="154" y="160"/>
                    <a:pt x="159" y="160"/>
                  </a:cubicBezTo>
                  <a:cubicBezTo>
                    <a:pt x="463" y="160"/>
                    <a:pt x="463" y="160"/>
                    <a:pt x="463" y="160"/>
                  </a:cubicBezTo>
                  <a:cubicBezTo>
                    <a:pt x="507" y="160"/>
                    <a:pt x="543" y="124"/>
                    <a:pt x="543" y="80"/>
                  </a:cubicBezTo>
                  <a:cubicBezTo>
                    <a:pt x="543" y="36"/>
                    <a:pt x="507" y="0"/>
                    <a:pt x="463" y="0"/>
                  </a:cubicBez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95"/>
            <p:cNvSpPr>
              <a:spLocks/>
            </p:cNvSpPr>
            <p:nvPr/>
          </p:nvSpPr>
          <p:spPr bwMode="auto">
            <a:xfrm>
              <a:off x="2703513" y="2800351"/>
              <a:ext cx="65088" cy="101600"/>
            </a:xfrm>
            <a:custGeom>
              <a:avLst/>
              <a:gdLst>
                <a:gd name="T0" fmla="*/ 37 w 41"/>
                <a:gd name="T1" fmla="*/ 64 h 64"/>
                <a:gd name="T2" fmla="*/ 0 w 41"/>
                <a:gd name="T3" fmla="*/ 3 h 64"/>
                <a:gd name="T4" fmla="*/ 3 w 41"/>
                <a:gd name="T5" fmla="*/ 0 h 64"/>
                <a:gd name="T6" fmla="*/ 41 w 41"/>
                <a:gd name="T7" fmla="*/ 62 h 64"/>
                <a:gd name="T8" fmla="*/ 37 w 41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4">
                  <a:moveTo>
                    <a:pt x="37" y="64"/>
                  </a:moveTo>
                  <a:lnTo>
                    <a:pt x="0" y="3"/>
                  </a:lnTo>
                  <a:lnTo>
                    <a:pt x="3" y="0"/>
                  </a:lnTo>
                  <a:lnTo>
                    <a:pt x="41" y="62"/>
                  </a:lnTo>
                  <a:lnTo>
                    <a:pt x="37" y="6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96"/>
            <p:cNvSpPr>
              <a:spLocks/>
            </p:cNvSpPr>
            <p:nvPr/>
          </p:nvSpPr>
          <p:spPr bwMode="auto">
            <a:xfrm>
              <a:off x="2814638" y="3586163"/>
              <a:ext cx="136525" cy="146050"/>
            </a:xfrm>
            <a:custGeom>
              <a:avLst/>
              <a:gdLst>
                <a:gd name="T0" fmla="*/ 145 w 145"/>
                <a:gd name="T1" fmla="*/ 156 h 156"/>
                <a:gd name="T2" fmla="*/ 3 w 145"/>
                <a:gd name="T3" fmla="*/ 14 h 156"/>
                <a:gd name="T4" fmla="*/ 3 w 145"/>
                <a:gd name="T5" fmla="*/ 3 h 156"/>
                <a:gd name="T6" fmla="*/ 14 w 145"/>
                <a:gd name="T7" fmla="*/ 3 h 156"/>
                <a:gd name="T8" fmla="*/ 129 w 145"/>
                <a:gd name="T9" fmla="*/ 118 h 156"/>
                <a:gd name="T10" fmla="*/ 129 w 145"/>
                <a:gd name="T11" fmla="*/ 9 h 156"/>
                <a:gd name="T12" fmla="*/ 137 w 145"/>
                <a:gd name="T13" fmla="*/ 1 h 156"/>
                <a:gd name="T14" fmla="*/ 145 w 145"/>
                <a:gd name="T15" fmla="*/ 9 h 156"/>
                <a:gd name="T16" fmla="*/ 145 w 145"/>
                <a:gd name="T17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5" h="156">
                  <a:moveTo>
                    <a:pt x="145" y="156"/>
                  </a:move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129" y="118"/>
                    <a:pt x="129" y="118"/>
                    <a:pt x="129" y="118"/>
                  </a:cubicBezTo>
                  <a:cubicBezTo>
                    <a:pt x="129" y="9"/>
                    <a:pt x="129" y="9"/>
                    <a:pt x="129" y="9"/>
                  </a:cubicBezTo>
                  <a:cubicBezTo>
                    <a:pt x="129" y="4"/>
                    <a:pt x="132" y="1"/>
                    <a:pt x="137" y="1"/>
                  </a:cubicBezTo>
                  <a:cubicBezTo>
                    <a:pt x="141" y="1"/>
                    <a:pt x="145" y="4"/>
                    <a:pt x="145" y="9"/>
                  </a:cubicBezTo>
                  <a:lnTo>
                    <a:pt x="145" y="1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3419872" y="330210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FF4B4B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每个人心中都有一个</a:t>
            </a:r>
            <a:endParaRPr lang="zh-CN" altLang="en-US" sz="2800" dirty="0">
              <a:solidFill>
                <a:srgbClr val="FF4B4B"/>
              </a:solidFill>
              <a:latin typeface="站酷高端黑" panose="02010600030101010101" pitchFamily="2" charset="-122"/>
              <a:ea typeface="站酷高端黑" panose="02010600030101010101" pitchFamily="2" charset="-122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3713006" y="483518"/>
            <a:ext cx="167623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 smtClean="0">
                <a:solidFill>
                  <a:srgbClr val="C00000"/>
                </a:solidFill>
                <a:latin typeface="站酷高端黑" panose="02010600030101010101" pitchFamily="2" charset="-122"/>
                <a:ea typeface="站酷高端黑" panose="02010600030101010101" pitchFamily="2" charset="-122"/>
              </a:rPr>
              <a:t>标杆</a:t>
            </a:r>
            <a:endParaRPr lang="zh-CN" altLang="en-US" sz="4400" dirty="0">
              <a:solidFill>
                <a:srgbClr val="C00000"/>
              </a:solidFill>
              <a:latin typeface="站酷高端黑" panose="02010600030101010101" pitchFamily="2" charset="-122"/>
              <a:ea typeface="站酷高端黑" panose="02010600030101010101" pitchFamily="2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017142" y="2874522"/>
            <a:ext cx="1138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PPTer</a:t>
            </a:r>
            <a:endParaRPr lang="zh-CN" altLang="en-US" sz="3600" b="1" dirty="0">
              <a:solidFill>
                <a:schemeClr val="tx1">
                  <a:lumMod val="85000"/>
                  <a:lumOff val="15000"/>
                </a:schemeClr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090941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53" presetClass="entr" presetSubtype="52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5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75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250"/>
                            </p:stCondLst>
                            <p:childTnLst>
                              <p:par>
                                <p:cTn id="9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2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750"/>
                            </p:stCondLst>
                            <p:childTnLst>
                              <p:par>
                                <p:cTn id="9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0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49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52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4" grpId="0" animBg="1"/>
      <p:bldP spid="35" grpId="0" animBg="1"/>
      <p:bldP spid="36" grpId="0" animBg="1"/>
      <p:bldP spid="41" grpId="0" animBg="1"/>
      <p:bldP spid="42" grpId="0" animBg="1"/>
      <p:bldP spid="43" grpId="0" animBg="1"/>
      <p:bldP spid="44" grpId="0" animBg="1"/>
      <p:bldP spid="130" grpId="0"/>
      <p:bldP spid="131" grpId="0"/>
      <p:bldP spid="13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-3842654" y="-1547712"/>
            <a:ext cx="8212432" cy="6783758"/>
            <a:chOff x="-3842654" y="-2305557"/>
            <a:chExt cx="8212432" cy="6783758"/>
          </a:xfrm>
          <a:solidFill>
            <a:schemeClr val="accent2">
              <a:lumMod val="40000"/>
              <a:lumOff val="60000"/>
              <a:alpha val="52000"/>
            </a:schemeClr>
          </a:solidFill>
        </p:grpSpPr>
        <p:grpSp>
          <p:nvGrpSpPr>
            <p:cNvPr id="83" name="组合 82"/>
            <p:cNvGrpSpPr/>
            <p:nvPr/>
          </p:nvGrpSpPr>
          <p:grpSpPr>
            <a:xfrm>
              <a:off x="-3842654" y="-2305557"/>
              <a:ext cx="8212432" cy="6783758"/>
              <a:chOff x="4444083" y="1684771"/>
              <a:chExt cx="3937000" cy="3252100"/>
            </a:xfr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6887468" y="4762903"/>
                <a:ext cx="208448" cy="173968"/>
              </a:xfrm>
              <a:custGeom>
                <a:avLst/>
                <a:gdLst>
                  <a:gd name="T0" fmla="*/ 88 w 266"/>
                  <a:gd name="T1" fmla="*/ 222 h 222"/>
                  <a:gd name="T2" fmla="*/ 88 w 266"/>
                  <a:gd name="T3" fmla="*/ 222 h 222"/>
                  <a:gd name="T4" fmla="*/ 62 w 266"/>
                  <a:gd name="T5" fmla="*/ 212 h 222"/>
                  <a:gd name="T6" fmla="*/ 40 w 266"/>
                  <a:gd name="T7" fmla="*/ 206 h 222"/>
                  <a:gd name="T8" fmla="*/ 20 w 266"/>
                  <a:gd name="T9" fmla="*/ 196 h 222"/>
                  <a:gd name="T10" fmla="*/ 12 w 266"/>
                  <a:gd name="T11" fmla="*/ 190 h 222"/>
                  <a:gd name="T12" fmla="*/ 6 w 266"/>
                  <a:gd name="T13" fmla="*/ 184 h 222"/>
                  <a:gd name="T14" fmla="*/ 6 w 266"/>
                  <a:gd name="T15" fmla="*/ 184 h 222"/>
                  <a:gd name="T16" fmla="*/ 2 w 266"/>
                  <a:gd name="T17" fmla="*/ 160 h 222"/>
                  <a:gd name="T18" fmla="*/ 0 w 266"/>
                  <a:gd name="T19" fmla="*/ 132 h 222"/>
                  <a:gd name="T20" fmla="*/ 2 w 266"/>
                  <a:gd name="T21" fmla="*/ 108 h 222"/>
                  <a:gd name="T22" fmla="*/ 4 w 266"/>
                  <a:gd name="T23" fmla="*/ 98 h 222"/>
                  <a:gd name="T24" fmla="*/ 8 w 266"/>
                  <a:gd name="T25" fmla="*/ 88 h 222"/>
                  <a:gd name="T26" fmla="*/ 8 w 266"/>
                  <a:gd name="T27" fmla="*/ 88 h 222"/>
                  <a:gd name="T28" fmla="*/ 26 w 266"/>
                  <a:gd name="T29" fmla="*/ 82 h 222"/>
                  <a:gd name="T30" fmla="*/ 36 w 266"/>
                  <a:gd name="T31" fmla="*/ 78 h 222"/>
                  <a:gd name="T32" fmla="*/ 44 w 266"/>
                  <a:gd name="T33" fmla="*/ 74 h 222"/>
                  <a:gd name="T34" fmla="*/ 44 w 266"/>
                  <a:gd name="T35" fmla="*/ 74 h 222"/>
                  <a:gd name="T36" fmla="*/ 46 w 266"/>
                  <a:gd name="T37" fmla="*/ 36 h 222"/>
                  <a:gd name="T38" fmla="*/ 46 w 266"/>
                  <a:gd name="T39" fmla="*/ 36 h 222"/>
                  <a:gd name="T40" fmla="*/ 52 w 266"/>
                  <a:gd name="T41" fmla="*/ 32 h 222"/>
                  <a:gd name="T42" fmla="*/ 56 w 266"/>
                  <a:gd name="T43" fmla="*/ 30 h 222"/>
                  <a:gd name="T44" fmla="*/ 66 w 266"/>
                  <a:gd name="T45" fmla="*/ 32 h 222"/>
                  <a:gd name="T46" fmla="*/ 76 w 266"/>
                  <a:gd name="T47" fmla="*/ 34 h 222"/>
                  <a:gd name="T48" fmla="*/ 84 w 266"/>
                  <a:gd name="T49" fmla="*/ 34 h 222"/>
                  <a:gd name="T50" fmla="*/ 90 w 266"/>
                  <a:gd name="T51" fmla="*/ 34 h 222"/>
                  <a:gd name="T52" fmla="*/ 90 w 266"/>
                  <a:gd name="T53" fmla="*/ 34 h 222"/>
                  <a:gd name="T54" fmla="*/ 142 w 266"/>
                  <a:gd name="T55" fmla="*/ 6 h 222"/>
                  <a:gd name="T56" fmla="*/ 142 w 266"/>
                  <a:gd name="T57" fmla="*/ 6 h 222"/>
                  <a:gd name="T58" fmla="*/ 234 w 266"/>
                  <a:gd name="T59" fmla="*/ 0 h 222"/>
                  <a:gd name="T60" fmla="*/ 234 w 266"/>
                  <a:gd name="T61" fmla="*/ 0 h 222"/>
                  <a:gd name="T62" fmla="*/ 242 w 266"/>
                  <a:gd name="T63" fmla="*/ 4 h 222"/>
                  <a:gd name="T64" fmla="*/ 250 w 266"/>
                  <a:gd name="T65" fmla="*/ 10 h 222"/>
                  <a:gd name="T66" fmla="*/ 258 w 266"/>
                  <a:gd name="T67" fmla="*/ 20 h 222"/>
                  <a:gd name="T68" fmla="*/ 266 w 266"/>
                  <a:gd name="T69" fmla="*/ 32 h 222"/>
                  <a:gd name="T70" fmla="*/ 266 w 266"/>
                  <a:gd name="T71" fmla="*/ 32 h 222"/>
                  <a:gd name="T72" fmla="*/ 266 w 266"/>
                  <a:gd name="T73" fmla="*/ 52 h 222"/>
                  <a:gd name="T74" fmla="*/ 266 w 266"/>
                  <a:gd name="T75" fmla="*/ 52 h 222"/>
                  <a:gd name="T76" fmla="*/ 262 w 266"/>
                  <a:gd name="T77" fmla="*/ 60 h 222"/>
                  <a:gd name="T78" fmla="*/ 258 w 266"/>
                  <a:gd name="T79" fmla="*/ 68 h 222"/>
                  <a:gd name="T80" fmla="*/ 258 w 266"/>
                  <a:gd name="T81" fmla="*/ 68 h 222"/>
                  <a:gd name="T82" fmla="*/ 236 w 266"/>
                  <a:gd name="T83" fmla="*/ 100 h 222"/>
                  <a:gd name="T84" fmla="*/ 226 w 266"/>
                  <a:gd name="T85" fmla="*/ 116 h 222"/>
                  <a:gd name="T86" fmla="*/ 218 w 266"/>
                  <a:gd name="T87" fmla="*/ 134 h 222"/>
                  <a:gd name="T88" fmla="*/ 218 w 266"/>
                  <a:gd name="T89" fmla="*/ 134 h 222"/>
                  <a:gd name="T90" fmla="*/ 212 w 266"/>
                  <a:gd name="T91" fmla="*/ 148 h 222"/>
                  <a:gd name="T92" fmla="*/ 208 w 266"/>
                  <a:gd name="T93" fmla="*/ 158 h 222"/>
                  <a:gd name="T94" fmla="*/ 202 w 266"/>
                  <a:gd name="T95" fmla="*/ 166 h 222"/>
                  <a:gd name="T96" fmla="*/ 202 w 266"/>
                  <a:gd name="T97" fmla="*/ 166 h 222"/>
                  <a:gd name="T98" fmla="*/ 178 w 266"/>
                  <a:gd name="T99" fmla="*/ 178 h 222"/>
                  <a:gd name="T100" fmla="*/ 156 w 266"/>
                  <a:gd name="T101" fmla="*/ 192 h 222"/>
                  <a:gd name="T102" fmla="*/ 116 w 266"/>
                  <a:gd name="T103" fmla="*/ 218 h 222"/>
                  <a:gd name="T104" fmla="*/ 116 w 266"/>
                  <a:gd name="T105" fmla="*/ 218 h 222"/>
                  <a:gd name="T106" fmla="*/ 88 w 266"/>
                  <a:gd name="T107" fmla="*/ 222 h 222"/>
                  <a:gd name="T108" fmla="*/ 88 w 266"/>
                  <a:gd name="T10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6" h="222">
                    <a:moveTo>
                      <a:pt x="88" y="222"/>
                    </a:moveTo>
                    <a:lnTo>
                      <a:pt x="88" y="222"/>
                    </a:lnTo>
                    <a:lnTo>
                      <a:pt x="62" y="212"/>
                    </a:lnTo>
                    <a:lnTo>
                      <a:pt x="40" y="206"/>
                    </a:lnTo>
                    <a:lnTo>
                      <a:pt x="20" y="196"/>
                    </a:lnTo>
                    <a:lnTo>
                      <a:pt x="12" y="190"/>
                    </a:lnTo>
                    <a:lnTo>
                      <a:pt x="6" y="184"/>
                    </a:lnTo>
                    <a:lnTo>
                      <a:pt x="6" y="184"/>
                    </a:lnTo>
                    <a:lnTo>
                      <a:pt x="2" y="160"/>
                    </a:lnTo>
                    <a:lnTo>
                      <a:pt x="0" y="132"/>
                    </a:lnTo>
                    <a:lnTo>
                      <a:pt x="2" y="108"/>
                    </a:lnTo>
                    <a:lnTo>
                      <a:pt x="4" y="98"/>
                    </a:lnTo>
                    <a:lnTo>
                      <a:pt x="8" y="88"/>
                    </a:lnTo>
                    <a:lnTo>
                      <a:pt x="8" y="88"/>
                    </a:lnTo>
                    <a:lnTo>
                      <a:pt x="26" y="82"/>
                    </a:lnTo>
                    <a:lnTo>
                      <a:pt x="36" y="78"/>
                    </a:lnTo>
                    <a:lnTo>
                      <a:pt x="44" y="74"/>
                    </a:lnTo>
                    <a:lnTo>
                      <a:pt x="44" y="74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52" y="32"/>
                    </a:lnTo>
                    <a:lnTo>
                      <a:pt x="56" y="30"/>
                    </a:lnTo>
                    <a:lnTo>
                      <a:pt x="66" y="32"/>
                    </a:lnTo>
                    <a:lnTo>
                      <a:pt x="76" y="34"/>
                    </a:lnTo>
                    <a:lnTo>
                      <a:pt x="84" y="34"/>
                    </a:lnTo>
                    <a:lnTo>
                      <a:pt x="90" y="34"/>
                    </a:lnTo>
                    <a:lnTo>
                      <a:pt x="90" y="34"/>
                    </a:lnTo>
                    <a:lnTo>
                      <a:pt x="142" y="6"/>
                    </a:lnTo>
                    <a:lnTo>
                      <a:pt x="142" y="6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42" y="4"/>
                    </a:lnTo>
                    <a:lnTo>
                      <a:pt x="250" y="10"/>
                    </a:lnTo>
                    <a:lnTo>
                      <a:pt x="258" y="20"/>
                    </a:lnTo>
                    <a:lnTo>
                      <a:pt x="266" y="32"/>
                    </a:lnTo>
                    <a:lnTo>
                      <a:pt x="266" y="32"/>
                    </a:lnTo>
                    <a:lnTo>
                      <a:pt x="266" y="52"/>
                    </a:lnTo>
                    <a:lnTo>
                      <a:pt x="266" y="52"/>
                    </a:lnTo>
                    <a:lnTo>
                      <a:pt x="262" y="60"/>
                    </a:lnTo>
                    <a:lnTo>
                      <a:pt x="258" y="68"/>
                    </a:lnTo>
                    <a:lnTo>
                      <a:pt x="258" y="68"/>
                    </a:lnTo>
                    <a:lnTo>
                      <a:pt x="236" y="100"/>
                    </a:lnTo>
                    <a:lnTo>
                      <a:pt x="226" y="116"/>
                    </a:lnTo>
                    <a:lnTo>
                      <a:pt x="218" y="134"/>
                    </a:lnTo>
                    <a:lnTo>
                      <a:pt x="218" y="134"/>
                    </a:lnTo>
                    <a:lnTo>
                      <a:pt x="212" y="148"/>
                    </a:lnTo>
                    <a:lnTo>
                      <a:pt x="208" y="158"/>
                    </a:lnTo>
                    <a:lnTo>
                      <a:pt x="202" y="166"/>
                    </a:lnTo>
                    <a:lnTo>
                      <a:pt x="202" y="166"/>
                    </a:lnTo>
                    <a:lnTo>
                      <a:pt x="178" y="178"/>
                    </a:lnTo>
                    <a:lnTo>
                      <a:pt x="156" y="192"/>
                    </a:lnTo>
                    <a:lnTo>
                      <a:pt x="116" y="218"/>
                    </a:lnTo>
                    <a:lnTo>
                      <a:pt x="116" y="218"/>
                    </a:lnTo>
                    <a:lnTo>
                      <a:pt x="88" y="222"/>
                    </a:lnTo>
                    <a:lnTo>
                      <a:pt x="88" y="22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6896872" y="4770740"/>
                <a:ext cx="191208" cy="158295"/>
              </a:xfrm>
              <a:custGeom>
                <a:avLst/>
                <a:gdLst>
                  <a:gd name="T0" fmla="*/ 82 w 244"/>
                  <a:gd name="T1" fmla="*/ 202 h 202"/>
                  <a:gd name="T2" fmla="*/ 82 w 244"/>
                  <a:gd name="T3" fmla="*/ 202 h 202"/>
                  <a:gd name="T4" fmla="*/ 22 w 244"/>
                  <a:gd name="T5" fmla="*/ 182 h 202"/>
                  <a:gd name="T6" fmla="*/ 22 w 244"/>
                  <a:gd name="T7" fmla="*/ 182 h 202"/>
                  <a:gd name="T8" fmla="*/ 12 w 244"/>
                  <a:gd name="T9" fmla="*/ 174 h 202"/>
                  <a:gd name="T10" fmla="*/ 6 w 244"/>
                  <a:gd name="T11" fmla="*/ 166 h 202"/>
                  <a:gd name="T12" fmla="*/ 0 w 244"/>
                  <a:gd name="T13" fmla="*/ 158 h 202"/>
                  <a:gd name="T14" fmla="*/ 0 w 244"/>
                  <a:gd name="T15" fmla="*/ 150 h 202"/>
                  <a:gd name="T16" fmla="*/ 0 w 244"/>
                  <a:gd name="T17" fmla="*/ 132 h 202"/>
                  <a:gd name="T18" fmla="*/ 0 w 244"/>
                  <a:gd name="T19" fmla="*/ 114 h 202"/>
                  <a:gd name="T20" fmla="*/ 0 w 244"/>
                  <a:gd name="T21" fmla="*/ 114 h 202"/>
                  <a:gd name="T22" fmla="*/ 2 w 244"/>
                  <a:gd name="T23" fmla="*/ 94 h 202"/>
                  <a:gd name="T24" fmla="*/ 4 w 244"/>
                  <a:gd name="T25" fmla="*/ 90 h 202"/>
                  <a:gd name="T26" fmla="*/ 6 w 244"/>
                  <a:gd name="T27" fmla="*/ 86 h 202"/>
                  <a:gd name="T28" fmla="*/ 8 w 244"/>
                  <a:gd name="T29" fmla="*/ 84 h 202"/>
                  <a:gd name="T30" fmla="*/ 14 w 244"/>
                  <a:gd name="T31" fmla="*/ 82 h 202"/>
                  <a:gd name="T32" fmla="*/ 30 w 244"/>
                  <a:gd name="T33" fmla="*/ 78 h 202"/>
                  <a:gd name="T34" fmla="*/ 30 w 244"/>
                  <a:gd name="T35" fmla="*/ 78 h 202"/>
                  <a:gd name="T36" fmla="*/ 42 w 244"/>
                  <a:gd name="T37" fmla="*/ 68 h 202"/>
                  <a:gd name="T38" fmla="*/ 42 w 244"/>
                  <a:gd name="T39" fmla="*/ 68 h 202"/>
                  <a:gd name="T40" fmla="*/ 44 w 244"/>
                  <a:gd name="T41" fmla="*/ 32 h 202"/>
                  <a:gd name="T42" fmla="*/ 44 w 244"/>
                  <a:gd name="T43" fmla="*/ 32 h 202"/>
                  <a:gd name="T44" fmla="*/ 48 w 244"/>
                  <a:gd name="T45" fmla="*/ 30 h 202"/>
                  <a:gd name="T46" fmla="*/ 48 w 244"/>
                  <a:gd name="T47" fmla="*/ 30 h 202"/>
                  <a:gd name="T48" fmla="*/ 64 w 244"/>
                  <a:gd name="T49" fmla="*/ 34 h 202"/>
                  <a:gd name="T50" fmla="*/ 74 w 244"/>
                  <a:gd name="T51" fmla="*/ 34 h 202"/>
                  <a:gd name="T52" fmla="*/ 84 w 244"/>
                  <a:gd name="T53" fmla="*/ 34 h 202"/>
                  <a:gd name="T54" fmla="*/ 84 w 244"/>
                  <a:gd name="T55" fmla="*/ 34 h 202"/>
                  <a:gd name="T56" fmla="*/ 134 w 244"/>
                  <a:gd name="T57" fmla="*/ 6 h 202"/>
                  <a:gd name="T58" fmla="*/ 134 w 244"/>
                  <a:gd name="T59" fmla="*/ 6 h 202"/>
                  <a:gd name="T60" fmla="*/ 218 w 244"/>
                  <a:gd name="T61" fmla="*/ 0 h 202"/>
                  <a:gd name="T62" fmla="*/ 218 w 244"/>
                  <a:gd name="T63" fmla="*/ 0 h 202"/>
                  <a:gd name="T64" fmla="*/ 224 w 244"/>
                  <a:gd name="T65" fmla="*/ 4 h 202"/>
                  <a:gd name="T66" fmla="*/ 234 w 244"/>
                  <a:gd name="T67" fmla="*/ 12 h 202"/>
                  <a:gd name="T68" fmla="*/ 238 w 244"/>
                  <a:gd name="T69" fmla="*/ 16 h 202"/>
                  <a:gd name="T70" fmla="*/ 240 w 244"/>
                  <a:gd name="T71" fmla="*/ 22 h 202"/>
                  <a:gd name="T72" fmla="*/ 244 w 244"/>
                  <a:gd name="T73" fmla="*/ 28 h 202"/>
                  <a:gd name="T74" fmla="*/ 244 w 244"/>
                  <a:gd name="T75" fmla="*/ 36 h 202"/>
                  <a:gd name="T76" fmla="*/ 244 w 244"/>
                  <a:gd name="T77" fmla="*/ 36 h 202"/>
                  <a:gd name="T78" fmla="*/ 232 w 244"/>
                  <a:gd name="T79" fmla="*/ 56 h 202"/>
                  <a:gd name="T80" fmla="*/ 224 w 244"/>
                  <a:gd name="T81" fmla="*/ 66 h 202"/>
                  <a:gd name="T82" fmla="*/ 216 w 244"/>
                  <a:gd name="T83" fmla="*/ 74 h 202"/>
                  <a:gd name="T84" fmla="*/ 216 w 244"/>
                  <a:gd name="T85" fmla="*/ 74 h 202"/>
                  <a:gd name="T86" fmla="*/ 210 w 244"/>
                  <a:gd name="T87" fmla="*/ 90 h 202"/>
                  <a:gd name="T88" fmla="*/ 202 w 244"/>
                  <a:gd name="T89" fmla="*/ 106 h 202"/>
                  <a:gd name="T90" fmla="*/ 194 w 244"/>
                  <a:gd name="T91" fmla="*/ 122 h 202"/>
                  <a:gd name="T92" fmla="*/ 188 w 244"/>
                  <a:gd name="T93" fmla="*/ 142 h 202"/>
                  <a:gd name="T94" fmla="*/ 188 w 244"/>
                  <a:gd name="T95" fmla="*/ 142 h 202"/>
                  <a:gd name="T96" fmla="*/ 98 w 244"/>
                  <a:gd name="T97" fmla="*/ 198 h 202"/>
                  <a:gd name="T98" fmla="*/ 98 w 244"/>
                  <a:gd name="T99" fmla="*/ 198 h 202"/>
                  <a:gd name="T100" fmla="*/ 90 w 244"/>
                  <a:gd name="T101" fmla="*/ 200 h 202"/>
                  <a:gd name="T102" fmla="*/ 82 w 244"/>
                  <a:gd name="T103" fmla="*/ 202 h 202"/>
                  <a:gd name="T104" fmla="*/ 82 w 244"/>
                  <a:gd name="T105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4" h="202">
                    <a:moveTo>
                      <a:pt x="82" y="202"/>
                    </a:moveTo>
                    <a:lnTo>
                      <a:pt x="82" y="202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0" y="158"/>
                    </a:lnTo>
                    <a:lnTo>
                      <a:pt x="0" y="150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2" y="94"/>
                    </a:lnTo>
                    <a:lnTo>
                      <a:pt x="4" y="90"/>
                    </a:lnTo>
                    <a:lnTo>
                      <a:pt x="6" y="86"/>
                    </a:lnTo>
                    <a:lnTo>
                      <a:pt x="8" y="84"/>
                    </a:lnTo>
                    <a:lnTo>
                      <a:pt x="14" y="82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64" y="34"/>
                    </a:lnTo>
                    <a:lnTo>
                      <a:pt x="7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134" y="6"/>
                    </a:lnTo>
                    <a:lnTo>
                      <a:pt x="134" y="6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24" y="4"/>
                    </a:lnTo>
                    <a:lnTo>
                      <a:pt x="234" y="12"/>
                    </a:lnTo>
                    <a:lnTo>
                      <a:pt x="238" y="16"/>
                    </a:lnTo>
                    <a:lnTo>
                      <a:pt x="240" y="22"/>
                    </a:lnTo>
                    <a:lnTo>
                      <a:pt x="244" y="28"/>
                    </a:lnTo>
                    <a:lnTo>
                      <a:pt x="244" y="36"/>
                    </a:lnTo>
                    <a:lnTo>
                      <a:pt x="244" y="36"/>
                    </a:lnTo>
                    <a:lnTo>
                      <a:pt x="232" y="56"/>
                    </a:lnTo>
                    <a:lnTo>
                      <a:pt x="224" y="66"/>
                    </a:lnTo>
                    <a:lnTo>
                      <a:pt x="216" y="74"/>
                    </a:lnTo>
                    <a:lnTo>
                      <a:pt x="216" y="74"/>
                    </a:lnTo>
                    <a:lnTo>
                      <a:pt x="210" y="90"/>
                    </a:lnTo>
                    <a:lnTo>
                      <a:pt x="202" y="106"/>
                    </a:lnTo>
                    <a:lnTo>
                      <a:pt x="194" y="122"/>
                    </a:lnTo>
                    <a:lnTo>
                      <a:pt x="188" y="142"/>
                    </a:lnTo>
                    <a:lnTo>
                      <a:pt x="188" y="142"/>
                    </a:lnTo>
                    <a:lnTo>
                      <a:pt x="98" y="198"/>
                    </a:lnTo>
                    <a:lnTo>
                      <a:pt x="98" y="198"/>
                    </a:lnTo>
                    <a:lnTo>
                      <a:pt x="90" y="200"/>
                    </a:lnTo>
                    <a:lnTo>
                      <a:pt x="82" y="202"/>
                    </a:lnTo>
                    <a:lnTo>
                      <a:pt x="82" y="20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4444083" y="1684771"/>
                <a:ext cx="3937000" cy="3067161"/>
              </a:xfrm>
              <a:custGeom>
                <a:avLst/>
                <a:gdLst>
                  <a:gd name="T0" fmla="*/ 3152 w 5024"/>
                  <a:gd name="T1" fmla="*/ 3764 h 3914"/>
                  <a:gd name="T2" fmla="*/ 2904 w 5024"/>
                  <a:gd name="T3" fmla="*/ 3696 h 3914"/>
                  <a:gd name="T4" fmla="*/ 2720 w 5024"/>
                  <a:gd name="T5" fmla="*/ 3612 h 3914"/>
                  <a:gd name="T6" fmla="*/ 2446 w 5024"/>
                  <a:gd name="T7" fmla="*/ 3668 h 3914"/>
                  <a:gd name="T8" fmla="*/ 2320 w 5024"/>
                  <a:gd name="T9" fmla="*/ 3792 h 3914"/>
                  <a:gd name="T10" fmla="*/ 2124 w 5024"/>
                  <a:gd name="T11" fmla="*/ 3656 h 3914"/>
                  <a:gd name="T12" fmla="*/ 1982 w 5024"/>
                  <a:gd name="T13" fmla="*/ 3478 h 3914"/>
                  <a:gd name="T14" fmla="*/ 2098 w 5024"/>
                  <a:gd name="T15" fmla="*/ 3086 h 3914"/>
                  <a:gd name="T16" fmla="*/ 1936 w 5024"/>
                  <a:gd name="T17" fmla="*/ 3024 h 3914"/>
                  <a:gd name="T18" fmla="*/ 1656 w 5024"/>
                  <a:gd name="T19" fmla="*/ 3038 h 3914"/>
                  <a:gd name="T20" fmla="*/ 1382 w 5024"/>
                  <a:gd name="T21" fmla="*/ 2958 h 3914"/>
                  <a:gd name="T22" fmla="*/ 1096 w 5024"/>
                  <a:gd name="T23" fmla="*/ 2970 h 3914"/>
                  <a:gd name="T24" fmla="*/ 828 w 5024"/>
                  <a:gd name="T25" fmla="*/ 2860 h 3914"/>
                  <a:gd name="T26" fmla="*/ 628 w 5024"/>
                  <a:gd name="T27" fmla="*/ 2666 h 3914"/>
                  <a:gd name="T28" fmla="*/ 312 w 5024"/>
                  <a:gd name="T29" fmla="*/ 2400 h 3914"/>
                  <a:gd name="T30" fmla="*/ 278 w 5024"/>
                  <a:gd name="T31" fmla="*/ 2192 h 3914"/>
                  <a:gd name="T32" fmla="*/ 262 w 5024"/>
                  <a:gd name="T33" fmla="*/ 1920 h 3914"/>
                  <a:gd name="T34" fmla="*/ 114 w 5024"/>
                  <a:gd name="T35" fmla="*/ 1734 h 3914"/>
                  <a:gd name="T36" fmla="*/ 86 w 5024"/>
                  <a:gd name="T37" fmla="*/ 1410 h 3914"/>
                  <a:gd name="T38" fmla="*/ 8 w 5024"/>
                  <a:gd name="T39" fmla="*/ 1272 h 3914"/>
                  <a:gd name="T40" fmla="*/ 254 w 5024"/>
                  <a:gd name="T41" fmla="*/ 1198 h 3914"/>
                  <a:gd name="T42" fmla="*/ 534 w 5024"/>
                  <a:gd name="T43" fmla="*/ 1158 h 3914"/>
                  <a:gd name="T44" fmla="*/ 724 w 5024"/>
                  <a:gd name="T45" fmla="*/ 820 h 3914"/>
                  <a:gd name="T46" fmla="*/ 994 w 5024"/>
                  <a:gd name="T47" fmla="*/ 664 h 3914"/>
                  <a:gd name="T48" fmla="*/ 1230 w 5024"/>
                  <a:gd name="T49" fmla="*/ 626 h 3914"/>
                  <a:gd name="T50" fmla="*/ 1456 w 5024"/>
                  <a:gd name="T51" fmla="*/ 530 h 3914"/>
                  <a:gd name="T52" fmla="*/ 1586 w 5024"/>
                  <a:gd name="T53" fmla="*/ 898 h 3914"/>
                  <a:gd name="T54" fmla="*/ 1986 w 5024"/>
                  <a:gd name="T55" fmla="*/ 1198 h 3914"/>
                  <a:gd name="T56" fmla="*/ 2578 w 5024"/>
                  <a:gd name="T57" fmla="*/ 1398 h 3914"/>
                  <a:gd name="T58" fmla="*/ 2920 w 5024"/>
                  <a:gd name="T59" fmla="*/ 1360 h 3914"/>
                  <a:gd name="T60" fmla="*/ 3282 w 5024"/>
                  <a:gd name="T61" fmla="*/ 1212 h 3914"/>
                  <a:gd name="T62" fmla="*/ 3368 w 5024"/>
                  <a:gd name="T63" fmla="*/ 1050 h 3914"/>
                  <a:gd name="T64" fmla="*/ 3636 w 5024"/>
                  <a:gd name="T65" fmla="*/ 882 h 3914"/>
                  <a:gd name="T66" fmla="*/ 3792 w 5024"/>
                  <a:gd name="T67" fmla="*/ 664 h 3914"/>
                  <a:gd name="T68" fmla="*/ 3554 w 5024"/>
                  <a:gd name="T69" fmla="*/ 718 h 3914"/>
                  <a:gd name="T70" fmla="*/ 3700 w 5024"/>
                  <a:gd name="T71" fmla="*/ 476 h 3914"/>
                  <a:gd name="T72" fmla="*/ 3790 w 5024"/>
                  <a:gd name="T73" fmla="*/ 138 h 3914"/>
                  <a:gd name="T74" fmla="*/ 4078 w 5024"/>
                  <a:gd name="T75" fmla="*/ 20 h 3914"/>
                  <a:gd name="T76" fmla="*/ 4372 w 5024"/>
                  <a:gd name="T77" fmla="*/ 288 h 3914"/>
                  <a:gd name="T78" fmla="*/ 4626 w 5024"/>
                  <a:gd name="T79" fmla="*/ 396 h 3914"/>
                  <a:gd name="T80" fmla="*/ 4950 w 5024"/>
                  <a:gd name="T81" fmla="*/ 342 h 3914"/>
                  <a:gd name="T82" fmla="*/ 4994 w 5024"/>
                  <a:gd name="T83" fmla="*/ 714 h 3914"/>
                  <a:gd name="T84" fmla="*/ 4884 w 5024"/>
                  <a:gd name="T85" fmla="*/ 896 h 3914"/>
                  <a:gd name="T86" fmla="*/ 4832 w 5024"/>
                  <a:gd name="T87" fmla="*/ 1116 h 3914"/>
                  <a:gd name="T88" fmla="*/ 4722 w 5024"/>
                  <a:gd name="T89" fmla="*/ 1230 h 3914"/>
                  <a:gd name="T90" fmla="*/ 4482 w 5024"/>
                  <a:gd name="T91" fmla="*/ 1412 h 3914"/>
                  <a:gd name="T92" fmla="*/ 4206 w 5024"/>
                  <a:gd name="T93" fmla="*/ 1678 h 3914"/>
                  <a:gd name="T94" fmla="*/ 4196 w 5024"/>
                  <a:gd name="T95" fmla="*/ 1430 h 3914"/>
                  <a:gd name="T96" fmla="*/ 3866 w 5024"/>
                  <a:gd name="T97" fmla="*/ 1690 h 3914"/>
                  <a:gd name="T98" fmla="*/ 3988 w 5024"/>
                  <a:gd name="T99" fmla="*/ 1796 h 3914"/>
                  <a:gd name="T100" fmla="*/ 4328 w 5024"/>
                  <a:gd name="T101" fmla="*/ 1834 h 3914"/>
                  <a:gd name="T102" fmla="*/ 4100 w 5024"/>
                  <a:gd name="T103" fmla="*/ 2054 h 3914"/>
                  <a:gd name="T104" fmla="*/ 4268 w 5024"/>
                  <a:gd name="T105" fmla="*/ 2378 h 3914"/>
                  <a:gd name="T106" fmla="*/ 4384 w 5024"/>
                  <a:gd name="T107" fmla="*/ 2538 h 3914"/>
                  <a:gd name="T108" fmla="*/ 4424 w 5024"/>
                  <a:gd name="T109" fmla="*/ 2668 h 3914"/>
                  <a:gd name="T110" fmla="*/ 4380 w 5024"/>
                  <a:gd name="T111" fmla="*/ 2774 h 3914"/>
                  <a:gd name="T112" fmla="*/ 4282 w 5024"/>
                  <a:gd name="T113" fmla="*/ 3048 h 3914"/>
                  <a:gd name="T114" fmla="*/ 4242 w 5024"/>
                  <a:gd name="T115" fmla="*/ 3212 h 3914"/>
                  <a:gd name="T116" fmla="*/ 4136 w 5024"/>
                  <a:gd name="T117" fmla="*/ 3370 h 3914"/>
                  <a:gd name="T118" fmla="*/ 3930 w 5024"/>
                  <a:gd name="T119" fmla="*/ 3558 h 3914"/>
                  <a:gd name="T120" fmla="*/ 3726 w 5024"/>
                  <a:gd name="T121" fmla="*/ 3658 h 3914"/>
                  <a:gd name="T122" fmla="*/ 3512 w 5024"/>
                  <a:gd name="T123" fmla="*/ 3730 h 3914"/>
                  <a:gd name="T124" fmla="*/ 3288 w 5024"/>
                  <a:gd name="T125" fmla="*/ 3834 h 3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24" h="3914">
                    <a:moveTo>
                      <a:pt x="3272" y="3914"/>
                    </a:moveTo>
                    <a:lnTo>
                      <a:pt x="3272" y="3914"/>
                    </a:lnTo>
                    <a:lnTo>
                      <a:pt x="3258" y="3900"/>
                    </a:lnTo>
                    <a:lnTo>
                      <a:pt x="3250" y="3888"/>
                    </a:lnTo>
                    <a:lnTo>
                      <a:pt x="3246" y="3878"/>
                    </a:lnTo>
                    <a:lnTo>
                      <a:pt x="3242" y="3866"/>
                    </a:lnTo>
                    <a:lnTo>
                      <a:pt x="3242" y="3866"/>
                    </a:lnTo>
                    <a:lnTo>
                      <a:pt x="3216" y="3828"/>
                    </a:lnTo>
                    <a:lnTo>
                      <a:pt x="3216" y="3828"/>
                    </a:lnTo>
                    <a:lnTo>
                      <a:pt x="3216" y="3810"/>
                    </a:lnTo>
                    <a:lnTo>
                      <a:pt x="3216" y="3796"/>
                    </a:lnTo>
                    <a:lnTo>
                      <a:pt x="3218" y="3790"/>
                    </a:lnTo>
                    <a:lnTo>
                      <a:pt x="3222" y="3784"/>
                    </a:lnTo>
                    <a:lnTo>
                      <a:pt x="3226" y="3780"/>
                    </a:lnTo>
                    <a:lnTo>
                      <a:pt x="3234" y="3776"/>
                    </a:lnTo>
                    <a:lnTo>
                      <a:pt x="3234" y="3776"/>
                    </a:lnTo>
                    <a:lnTo>
                      <a:pt x="3236" y="3770"/>
                    </a:lnTo>
                    <a:lnTo>
                      <a:pt x="3236" y="3770"/>
                    </a:lnTo>
                    <a:lnTo>
                      <a:pt x="3226" y="3770"/>
                    </a:lnTo>
                    <a:lnTo>
                      <a:pt x="3218" y="3772"/>
                    </a:lnTo>
                    <a:lnTo>
                      <a:pt x="3208" y="3776"/>
                    </a:lnTo>
                    <a:lnTo>
                      <a:pt x="3198" y="3782"/>
                    </a:lnTo>
                    <a:lnTo>
                      <a:pt x="3188" y="3790"/>
                    </a:lnTo>
                    <a:lnTo>
                      <a:pt x="3188" y="3790"/>
                    </a:lnTo>
                    <a:lnTo>
                      <a:pt x="3156" y="3790"/>
                    </a:lnTo>
                    <a:lnTo>
                      <a:pt x="3156" y="3790"/>
                    </a:lnTo>
                    <a:lnTo>
                      <a:pt x="3152" y="3764"/>
                    </a:lnTo>
                    <a:lnTo>
                      <a:pt x="3152" y="3764"/>
                    </a:lnTo>
                    <a:lnTo>
                      <a:pt x="3138" y="3758"/>
                    </a:lnTo>
                    <a:lnTo>
                      <a:pt x="3132" y="3752"/>
                    </a:lnTo>
                    <a:lnTo>
                      <a:pt x="3130" y="3746"/>
                    </a:lnTo>
                    <a:lnTo>
                      <a:pt x="3126" y="3740"/>
                    </a:lnTo>
                    <a:lnTo>
                      <a:pt x="3126" y="3740"/>
                    </a:lnTo>
                    <a:lnTo>
                      <a:pt x="3122" y="3742"/>
                    </a:lnTo>
                    <a:lnTo>
                      <a:pt x="3120" y="3744"/>
                    </a:lnTo>
                    <a:lnTo>
                      <a:pt x="3118" y="3750"/>
                    </a:lnTo>
                    <a:lnTo>
                      <a:pt x="3116" y="3760"/>
                    </a:lnTo>
                    <a:lnTo>
                      <a:pt x="3114" y="3770"/>
                    </a:lnTo>
                    <a:lnTo>
                      <a:pt x="3114" y="3770"/>
                    </a:lnTo>
                    <a:lnTo>
                      <a:pt x="3102" y="3770"/>
                    </a:lnTo>
                    <a:lnTo>
                      <a:pt x="3102" y="3770"/>
                    </a:lnTo>
                    <a:lnTo>
                      <a:pt x="3100" y="3768"/>
                    </a:lnTo>
                    <a:lnTo>
                      <a:pt x="3094" y="3766"/>
                    </a:lnTo>
                    <a:lnTo>
                      <a:pt x="3086" y="3768"/>
                    </a:lnTo>
                    <a:lnTo>
                      <a:pt x="3076" y="3770"/>
                    </a:lnTo>
                    <a:lnTo>
                      <a:pt x="3070" y="3774"/>
                    </a:lnTo>
                    <a:lnTo>
                      <a:pt x="3070" y="3774"/>
                    </a:lnTo>
                    <a:lnTo>
                      <a:pt x="3040" y="3772"/>
                    </a:lnTo>
                    <a:lnTo>
                      <a:pt x="3012" y="3768"/>
                    </a:lnTo>
                    <a:lnTo>
                      <a:pt x="2986" y="3764"/>
                    </a:lnTo>
                    <a:lnTo>
                      <a:pt x="2962" y="3762"/>
                    </a:lnTo>
                    <a:lnTo>
                      <a:pt x="2962" y="3762"/>
                    </a:lnTo>
                    <a:lnTo>
                      <a:pt x="2952" y="3756"/>
                    </a:lnTo>
                    <a:lnTo>
                      <a:pt x="2944" y="3748"/>
                    </a:lnTo>
                    <a:lnTo>
                      <a:pt x="2928" y="3730"/>
                    </a:lnTo>
                    <a:lnTo>
                      <a:pt x="2904" y="3696"/>
                    </a:lnTo>
                    <a:lnTo>
                      <a:pt x="2904" y="3696"/>
                    </a:lnTo>
                    <a:lnTo>
                      <a:pt x="2904" y="3674"/>
                    </a:lnTo>
                    <a:lnTo>
                      <a:pt x="2904" y="3674"/>
                    </a:lnTo>
                    <a:lnTo>
                      <a:pt x="2914" y="3654"/>
                    </a:lnTo>
                    <a:lnTo>
                      <a:pt x="2918" y="3644"/>
                    </a:lnTo>
                    <a:lnTo>
                      <a:pt x="2920" y="3634"/>
                    </a:lnTo>
                    <a:lnTo>
                      <a:pt x="2920" y="3634"/>
                    </a:lnTo>
                    <a:lnTo>
                      <a:pt x="2898" y="3620"/>
                    </a:lnTo>
                    <a:lnTo>
                      <a:pt x="2898" y="3620"/>
                    </a:lnTo>
                    <a:lnTo>
                      <a:pt x="2868" y="3618"/>
                    </a:lnTo>
                    <a:lnTo>
                      <a:pt x="2834" y="3614"/>
                    </a:lnTo>
                    <a:lnTo>
                      <a:pt x="2818" y="3610"/>
                    </a:lnTo>
                    <a:lnTo>
                      <a:pt x="2804" y="3604"/>
                    </a:lnTo>
                    <a:lnTo>
                      <a:pt x="2792" y="3598"/>
                    </a:lnTo>
                    <a:lnTo>
                      <a:pt x="2786" y="3590"/>
                    </a:lnTo>
                    <a:lnTo>
                      <a:pt x="2786" y="3590"/>
                    </a:lnTo>
                    <a:lnTo>
                      <a:pt x="2780" y="3574"/>
                    </a:lnTo>
                    <a:lnTo>
                      <a:pt x="2780" y="3574"/>
                    </a:lnTo>
                    <a:lnTo>
                      <a:pt x="2774" y="3572"/>
                    </a:lnTo>
                    <a:lnTo>
                      <a:pt x="2774" y="3572"/>
                    </a:lnTo>
                    <a:lnTo>
                      <a:pt x="2764" y="3574"/>
                    </a:lnTo>
                    <a:lnTo>
                      <a:pt x="2756" y="3576"/>
                    </a:lnTo>
                    <a:lnTo>
                      <a:pt x="2748" y="3580"/>
                    </a:lnTo>
                    <a:lnTo>
                      <a:pt x="2740" y="3584"/>
                    </a:lnTo>
                    <a:lnTo>
                      <a:pt x="2734" y="3590"/>
                    </a:lnTo>
                    <a:lnTo>
                      <a:pt x="2728" y="3598"/>
                    </a:lnTo>
                    <a:lnTo>
                      <a:pt x="2720" y="3612"/>
                    </a:lnTo>
                    <a:lnTo>
                      <a:pt x="2720" y="3612"/>
                    </a:lnTo>
                    <a:lnTo>
                      <a:pt x="2708" y="3622"/>
                    </a:lnTo>
                    <a:lnTo>
                      <a:pt x="2698" y="3632"/>
                    </a:lnTo>
                    <a:lnTo>
                      <a:pt x="2698" y="3632"/>
                    </a:lnTo>
                    <a:lnTo>
                      <a:pt x="2660" y="3632"/>
                    </a:lnTo>
                    <a:lnTo>
                      <a:pt x="2660" y="3632"/>
                    </a:lnTo>
                    <a:lnTo>
                      <a:pt x="2656" y="3640"/>
                    </a:lnTo>
                    <a:lnTo>
                      <a:pt x="2646" y="3650"/>
                    </a:lnTo>
                    <a:lnTo>
                      <a:pt x="2630" y="3664"/>
                    </a:lnTo>
                    <a:lnTo>
                      <a:pt x="2630" y="3664"/>
                    </a:lnTo>
                    <a:lnTo>
                      <a:pt x="2606" y="3666"/>
                    </a:lnTo>
                    <a:lnTo>
                      <a:pt x="2606" y="3666"/>
                    </a:lnTo>
                    <a:lnTo>
                      <a:pt x="2590" y="3648"/>
                    </a:lnTo>
                    <a:lnTo>
                      <a:pt x="2590" y="3648"/>
                    </a:lnTo>
                    <a:lnTo>
                      <a:pt x="2586" y="3642"/>
                    </a:lnTo>
                    <a:lnTo>
                      <a:pt x="2580" y="3642"/>
                    </a:lnTo>
                    <a:lnTo>
                      <a:pt x="2574" y="3642"/>
                    </a:lnTo>
                    <a:lnTo>
                      <a:pt x="2566" y="3646"/>
                    </a:lnTo>
                    <a:lnTo>
                      <a:pt x="2550" y="3654"/>
                    </a:lnTo>
                    <a:lnTo>
                      <a:pt x="2540" y="3660"/>
                    </a:lnTo>
                    <a:lnTo>
                      <a:pt x="2540" y="3660"/>
                    </a:lnTo>
                    <a:lnTo>
                      <a:pt x="2516" y="3658"/>
                    </a:lnTo>
                    <a:lnTo>
                      <a:pt x="2516" y="3658"/>
                    </a:lnTo>
                    <a:lnTo>
                      <a:pt x="2504" y="3648"/>
                    </a:lnTo>
                    <a:lnTo>
                      <a:pt x="2494" y="3640"/>
                    </a:lnTo>
                    <a:lnTo>
                      <a:pt x="2484" y="3636"/>
                    </a:lnTo>
                    <a:lnTo>
                      <a:pt x="2474" y="3636"/>
                    </a:lnTo>
                    <a:lnTo>
                      <a:pt x="2474" y="3636"/>
                    </a:lnTo>
                    <a:lnTo>
                      <a:pt x="2446" y="3668"/>
                    </a:lnTo>
                    <a:lnTo>
                      <a:pt x="2446" y="3668"/>
                    </a:lnTo>
                    <a:lnTo>
                      <a:pt x="2420" y="3670"/>
                    </a:lnTo>
                    <a:lnTo>
                      <a:pt x="2420" y="3670"/>
                    </a:lnTo>
                    <a:lnTo>
                      <a:pt x="2404" y="3660"/>
                    </a:lnTo>
                    <a:lnTo>
                      <a:pt x="2398" y="3656"/>
                    </a:lnTo>
                    <a:lnTo>
                      <a:pt x="2392" y="3656"/>
                    </a:lnTo>
                    <a:lnTo>
                      <a:pt x="2392" y="3656"/>
                    </a:lnTo>
                    <a:lnTo>
                      <a:pt x="2384" y="3664"/>
                    </a:lnTo>
                    <a:lnTo>
                      <a:pt x="2382" y="3668"/>
                    </a:lnTo>
                    <a:lnTo>
                      <a:pt x="2380" y="3684"/>
                    </a:lnTo>
                    <a:lnTo>
                      <a:pt x="2380" y="3684"/>
                    </a:lnTo>
                    <a:lnTo>
                      <a:pt x="2388" y="3698"/>
                    </a:lnTo>
                    <a:lnTo>
                      <a:pt x="2394" y="3708"/>
                    </a:lnTo>
                    <a:lnTo>
                      <a:pt x="2396" y="3722"/>
                    </a:lnTo>
                    <a:lnTo>
                      <a:pt x="2396" y="3744"/>
                    </a:lnTo>
                    <a:lnTo>
                      <a:pt x="2396" y="3744"/>
                    </a:lnTo>
                    <a:lnTo>
                      <a:pt x="2396" y="3756"/>
                    </a:lnTo>
                    <a:lnTo>
                      <a:pt x="2396" y="3768"/>
                    </a:lnTo>
                    <a:lnTo>
                      <a:pt x="2404" y="3796"/>
                    </a:lnTo>
                    <a:lnTo>
                      <a:pt x="2404" y="3796"/>
                    </a:lnTo>
                    <a:lnTo>
                      <a:pt x="2404" y="3816"/>
                    </a:lnTo>
                    <a:lnTo>
                      <a:pt x="2404" y="3816"/>
                    </a:lnTo>
                    <a:lnTo>
                      <a:pt x="2394" y="3828"/>
                    </a:lnTo>
                    <a:lnTo>
                      <a:pt x="2394" y="3828"/>
                    </a:lnTo>
                    <a:lnTo>
                      <a:pt x="2372" y="3828"/>
                    </a:lnTo>
                    <a:lnTo>
                      <a:pt x="2372" y="3828"/>
                    </a:lnTo>
                    <a:lnTo>
                      <a:pt x="2320" y="3792"/>
                    </a:lnTo>
                    <a:lnTo>
                      <a:pt x="2320" y="3792"/>
                    </a:lnTo>
                    <a:lnTo>
                      <a:pt x="2320" y="3742"/>
                    </a:lnTo>
                    <a:lnTo>
                      <a:pt x="2320" y="3742"/>
                    </a:lnTo>
                    <a:lnTo>
                      <a:pt x="2316" y="3738"/>
                    </a:lnTo>
                    <a:lnTo>
                      <a:pt x="2310" y="3736"/>
                    </a:lnTo>
                    <a:lnTo>
                      <a:pt x="2302" y="3734"/>
                    </a:lnTo>
                    <a:lnTo>
                      <a:pt x="2302" y="3734"/>
                    </a:lnTo>
                    <a:lnTo>
                      <a:pt x="2280" y="3752"/>
                    </a:lnTo>
                    <a:lnTo>
                      <a:pt x="2268" y="3762"/>
                    </a:lnTo>
                    <a:lnTo>
                      <a:pt x="2258" y="3770"/>
                    </a:lnTo>
                    <a:lnTo>
                      <a:pt x="2258" y="3770"/>
                    </a:lnTo>
                    <a:lnTo>
                      <a:pt x="2250" y="3770"/>
                    </a:lnTo>
                    <a:lnTo>
                      <a:pt x="2250" y="3770"/>
                    </a:lnTo>
                    <a:lnTo>
                      <a:pt x="2244" y="3764"/>
                    </a:lnTo>
                    <a:lnTo>
                      <a:pt x="2238" y="3760"/>
                    </a:lnTo>
                    <a:lnTo>
                      <a:pt x="2228" y="3756"/>
                    </a:lnTo>
                    <a:lnTo>
                      <a:pt x="2228" y="3756"/>
                    </a:lnTo>
                    <a:lnTo>
                      <a:pt x="2214" y="3738"/>
                    </a:lnTo>
                    <a:lnTo>
                      <a:pt x="2208" y="3730"/>
                    </a:lnTo>
                    <a:lnTo>
                      <a:pt x="2202" y="3726"/>
                    </a:lnTo>
                    <a:lnTo>
                      <a:pt x="2202" y="3726"/>
                    </a:lnTo>
                    <a:lnTo>
                      <a:pt x="2182" y="3700"/>
                    </a:lnTo>
                    <a:lnTo>
                      <a:pt x="2182" y="3700"/>
                    </a:lnTo>
                    <a:lnTo>
                      <a:pt x="2160" y="3698"/>
                    </a:lnTo>
                    <a:lnTo>
                      <a:pt x="2144" y="3694"/>
                    </a:lnTo>
                    <a:lnTo>
                      <a:pt x="2134" y="3688"/>
                    </a:lnTo>
                    <a:lnTo>
                      <a:pt x="2128" y="3678"/>
                    </a:lnTo>
                    <a:lnTo>
                      <a:pt x="2124" y="3668"/>
                    </a:lnTo>
                    <a:lnTo>
                      <a:pt x="2124" y="3656"/>
                    </a:lnTo>
                    <a:lnTo>
                      <a:pt x="2124" y="3622"/>
                    </a:lnTo>
                    <a:lnTo>
                      <a:pt x="2124" y="3622"/>
                    </a:lnTo>
                    <a:lnTo>
                      <a:pt x="2132" y="3604"/>
                    </a:lnTo>
                    <a:lnTo>
                      <a:pt x="2132" y="3604"/>
                    </a:lnTo>
                    <a:lnTo>
                      <a:pt x="2130" y="3582"/>
                    </a:lnTo>
                    <a:lnTo>
                      <a:pt x="2130" y="3582"/>
                    </a:lnTo>
                    <a:lnTo>
                      <a:pt x="2094" y="3570"/>
                    </a:lnTo>
                    <a:lnTo>
                      <a:pt x="2094" y="3570"/>
                    </a:lnTo>
                    <a:lnTo>
                      <a:pt x="2088" y="3564"/>
                    </a:lnTo>
                    <a:lnTo>
                      <a:pt x="2088" y="3564"/>
                    </a:lnTo>
                    <a:lnTo>
                      <a:pt x="2088" y="3544"/>
                    </a:lnTo>
                    <a:lnTo>
                      <a:pt x="2088" y="3544"/>
                    </a:lnTo>
                    <a:lnTo>
                      <a:pt x="2086" y="3542"/>
                    </a:lnTo>
                    <a:lnTo>
                      <a:pt x="2084" y="3540"/>
                    </a:lnTo>
                    <a:lnTo>
                      <a:pt x="2082" y="3530"/>
                    </a:lnTo>
                    <a:lnTo>
                      <a:pt x="2078" y="3516"/>
                    </a:lnTo>
                    <a:lnTo>
                      <a:pt x="2078" y="3516"/>
                    </a:lnTo>
                    <a:lnTo>
                      <a:pt x="2064" y="3486"/>
                    </a:lnTo>
                    <a:lnTo>
                      <a:pt x="2064" y="3486"/>
                    </a:lnTo>
                    <a:lnTo>
                      <a:pt x="2060" y="3468"/>
                    </a:lnTo>
                    <a:lnTo>
                      <a:pt x="2054" y="3460"/>
                    </a:lnTo>
                    <a:lnTo>
                      <a:pt x="2050" y="3458"/>
                    </a:lnTo>
                    <a:lnTo>
                      <a:pt x="2046" y="3456"/>
                    </a:lnTo>
                    <a:lnTo>
                      <a:pt x="2036" y="3456"/>
                    </a:lnTo>
                    <a:lnTo>
                      <a:pt x="2036" y="3456"/>
                    </a:lnTo>
                    <a:lnTo>
                      <a:pt x="1994" y="3478"/>
                    </a:lnTo>
                    <a:lnTo>
                      <a:pt x="1994" y="3478"/>
                    </a:lnTo>
                    <a:lnTo>
                      <a:pt x="1982" y="3478"/>
                    </a:lnTo>
                    <a:lnTo>
                      <a:pt x="1974" y="3476"/>
                    </a:lnTo>
                    <a:lnTo>
                      <a:pt x="1968" y="3474"/>
                    </a:lnTo>
                    <a:lnTo>
                      <a:pt x="1964" y="3470"/>
                    </a:lnTo>
                    <a:lnTo>
                      <a:pt x="1964" y="3470"/>
                    </a:lnTo>
                    <a:lnTo>
                      <a:pt x="1964" y="3372"/>
                    </a:lnTo>
                    <a:lnTo>
                      <a:pt x="1964" y="3372"/>
                    </a:lnTo>
                    <a:lnTo>
                      <a:pt x="1972" y="3352"/>
                    </a:lnTo>
                    <a:lnTo>
                      <a:pt x="1980" y="3336"/>
                    </a:lnTo>
                    <a:lnTo>
                      <a:pt x="1992" y="3322"/>
                    </a:lnTo>
                    <a:lnTo>
                      <a:pt x="2002" y="3308"/>
                    </a:lnTo>
                    <a:lnTo>
                      <a:pt x="2016" y="3296"/>
                    </a:lnTo>
                    <a:lnTo>
                      <a:pt x="2030" y="3284"/>
                    </a:lnTo>
                    <a:lnTo>
                      <a:pt x="2064" y="3260"/>
                    </a:lnTo>
                    <a:lnTo>
                      <a:pt x="2064" y="3260"/>
                    </a:lnTo>
                    <a:lnTo>
                      <a:pt x="2068" y="3258"/>
                    </a:lnTo>
                    <a:lnTo>
                      <a:pt x="2070" y="3254"/>
                    </a:lnTo>
                    <a:lnTo>
                      <a:pt x="2074" y="3236"/>
                    </a:lnTo>
                    <a:lnTo>
                      <a:pt x="2074" y="3210"/>
                    </a:lnTo>
                    <a:lnTo>
                      <a:pt x="2074" y="3210"/>
                    </a:lnTo>
                    <a:lnTo>
                      <a:pt x="2080" y="3192"/>
                    </a:lnTo>
                    <a:lnTo>
                      <a:pt x="2084" y="3176"/>
                    </a:lnTo>
                    <a:lnTo>
                      <a:pt x="2084" y="3146"/>
                    </a:lnTo>
                    <a:lnTo>
                      <a:pt x="2084" y="3146"/>
                    </a:lnTo>
                    <a:lnTo>
                      <a:pt x="2088" y="3128"/>
                    </a:lnTo>
                    <a:lnTo>
                      <a:pt x="2092" y="3122"/>
                    </a:lnTo>
                    <a:lnTo>
                      <a:pt x="2096" y="3116"/>
                    </a:lnTo>
                    <a:lnTo>
                      <a:pt x="2096" y="3116"/>
                    </a:lnTo>
                    <a:lnTo>
                      <a:pt x="2098" y="3086"/>
                    </a:lnTo>
                    <a:lnTo>
                      <a:pt x="2098" y="3086"/>
                    </a:lnTo>
                    <a:lnTo>
                      <a:pt x="2092" y="3076"/>
                    </a:lnTo>
                    <a:lnTo>
                      <a:pt x="2086" y="3068"/>
                    </a:lnTo>
                    <a:lnTo>
                      <a:pt x="2070" y="3056"/>
                    </a:lnTo>
                    <a:lnTo>
                      <a:pt x="2058" y="3046"/>
                    </a:lnTo>
                    <a:lnTo>
                      <a:pt x="2052" y="3040"/>
                    </a:lnTo>
                    <a:lnTo>
                      <a:pt x="2048" y="3034"/>
                    </a:lnTo>
                    <a:lnTo>
                      <a:pt x="2048" y="3034"/>
                    </a:lnTo>
                    <a:lnTo>
                      <a:pt x="2048" y="2998"/>
                    </a:lnTo>
                    <a:lnTo>
                      <a:pt x="2048" y="2998"/>
                    </a:lnTo>
                    <a:lnTo>
                      <a:pt x="2044" y="2998"/>
                    </a:lnTo>
                    <a:lnTo>
                      <a:pt x="2044" y="2998"/>
                    </a:lnTo>
                    <a:lnTo>
                      <a:pt x="2036" y="2982"/>
                    </a:lnTo>
                    <a:lnTo>
                      <a:pt x="2026" y="2970"/>
                    </a:lnTo>
                    <a:lnTo>
                      <a:pt x="2010" y="2950"/>
                    </a:lnTo>
                    <a:lnTo>
                      <a:pt x="2010" y="2950"/>
                    </a:lnTo>
                    <a:lnTo>
                      <a:pt x="1990" y="2950"/>
                    </a:lnTo>
                    <a:lnTo>
                      <a:pt x="1990" y="2950"/>
                    </a:lnTo>
                    <a:lnTo>
                      <a:pt x="1974" y="2966"/>
                    </a:lnTo>
                    <a:lnTo>
                      <a:pt x="1974" y="2966"/>
                    </a:lnTo>
                    <a:lnTo>
                      <a:pt x="1974" y="2980"/>
                    </a:lnTo>
                    <a:lnTo>
                      <a:pt x="1972" y="2996"/>
                    </a:lnTo>
                    <a:lnTo>
                      <a:pt x="1968" y="3012"/>
                    </a:lnTo>
                    <a:lnTo>
                      <a:pt x="1964" y="3018"/>
                    </a:lnTo>
                    <a:lnTo>
                      <a:pt x="1960" y="3024"/>
                    </a:lnTo>
                    <a:lnTo>
                      <a:pt x="1960" y="3024"/>
                    </a:lnTo>
                    <a:lnTo>
                      <a:pt x="1936" y="3024"/>
                    </a:lnTo>
                    <a:lnTo>
                      <a:pt x="1936" y="3024"/>
                    </a:lnTo>
                    <a:lnTo>
                      <a:pt x="1918" y="3016"/>
                    </a:lnTo>
                    <a:lnTo>
                      <a:pt x="1906" y="3008"/>
                    </a:lnTo>
                    <a:lnTo>
                      <a:pt x="1902" y="3002"/>
                    </a:lnTo>
                    <a:lnTo>
                      <a:pt x="1898" y="2998"/>
                    </a:lnTo>
                    <a:lnTo>
                      <a:pt x="1896" y="2990"/>
                    </a:lnTo>
                    <a:lnTo>
                      <a:pt x="1896" y="2982"/>
                    </a:lnTo>
                    <a:lnTo>
                      <a:pt x="1896" y="2982"/>
                    </a:lnTo>
                    <a:lnTo>
                      <a:pt x="1878" y="2974"/>
                    </a:lnTo>
                    <a:lnTo>
                      <a:pt x="1862" y="2968"/>
                    </a:lnTo>
                    <a:lnTo>
                      <a:pt x="1838" y="2960"/>
                    </a:lnTo>
                    <a:lnTo>
                      <a:pt x="1838" y="2960"/>
                    </a:lnTo>
                    <a:lnTo>
                      <a:pt x="1826" y="2946"/>
                    </a:lnTo>
                    <a:lnTo>
                      <a:pt x="1826" y="2946"/>
                    </a:lnTo>
                    <a:lnTo>
                      <a:pt x="1810" y="2946"/>
                    </a:lnTo>
                    <a:lnTo>
                      <a:pt x="1810" y="2946"/>
                    </a:lnTo>
                    <a:lnTo>
                      <a:pt x="1792" y="2960"/>
                    </a:lnTo>
                    <a:lnTo>
                      <a:pt x="1774" y="2972"/>
                    </a:lnTo>
                    <a:lnTo>
                      <a:pt x="1738" y="2996"/>
                    </a:lnTo>
                    <a:lnTo>
                      <a:pt x="1738" y="2996"/>
                    </a:lnTo>
                    <a:lnTo>
                      <a:pt x="1726" y="2998"/>
                    </a:lnTo>
                    <a:lnTo>
                      <a:pt x="1718" y="3000"/>
                    </a:lnTo>
                    <a:lnTo>
                      <a:pt x="1712" y="3004"/>
                    </a:lnTo>
                    <a:lnTo>
                      <a:pt x="1706" y="3008"/>
                    </a:lnTo>
                    <a:lnTo>
                      <a:pt x="1698" y="3020"/>
                    </a:lnTo>
                    <a:lnTo>
                      <a:pt x="1688" y="3034"/>
                    </a:lnTo>
                    <a:lnTo>
                      <a:pt x="1688" y="3034"/>
                    </a:lnTo>
                    <a:lnTo>
                      <a:pt x="1664" y="3036"/>
                    </a:lnTo>
                    <a:lnTo>
                      <a:pt x="1656" y="3038"/>
                    </a:lnTo>
                    <a:lnTo>
                      <a:pt x="1650" y="3042"/>
                    </a:lnTo>
                    <a:lnTo>
                      <a:pt x="1640" y="3054"/>
                    </a:lnTo>
                    <a:lnTo>
                      <a:pt x="1624" y="3072"/>
                    </a:lnTo>
                    <a:lnTo>
                      <a:pt x="1624" y="3072"/>
                    </a:lnTo>
                    <a:lnTo>
                      <a:pt x="1614" y="3078"/>
                    </a:lnTo>
                    <a:lnTo>
                      <a:pt x="1600" y="3082"/>
                    </a:lnTo>
                    <a:lnTo>
                      <a:pt x="1576" y="3086"/>
                    </a:lnTo>
                    <a:lnTo>
                      <a:pt x="1576" y="3086"/>
                    </a:lnTo>
                    <a:lnTo>
                      <a:pt x="1574" y="3092"/>
                    </a:lnTo>
                    <a:lnTo>
                      <a:pt x="1574" y="3092"/>
                    </a:lnTo>
                    <a:lnTo>
                      <a:pt x="1472" y="3088"/>
                    </a:lnTo>
                    <a:lnTo>
                      <a:pt x="1472" y="3088"/>
                    </a:lnTo>
                    <a:lnTo>
                      <a:pt x="1454" y="3090"/>
                    </a:lnTo>
                    <a:lnTo>
                      <a:pt x="1436" y="3090"/>
                    </a:lnTo>
                    <a:lnTo>
                      <a:pt x="1428" y="3088"/>
                    </a:lnTo>
                    <a:lnTo>
                      <a:pt x="1422" y="3086"/>
                    </a:lnTo>
                    <a:lnTo>
                      <a:pt x="1416" y="3082"/>
                    </a:lnTo>
                    <a:lnTo>
                      <a:pt x="1410" y="3076"/>
                    </a:lnTo>
                    <a:lnTo>
                      <a:pt x="1410" y="3076"/>
                    </a:lnTo>
                    <a:lnTo>
                      <a:pt x="1410" y="3058"/>
                    </a:lnTo>
                    <a:lnTo>
                      <a:pt x="1410" y="3058"/>
                    </a:lnTo>
                    <a:lnTo>
                      <a:pt x="1430" y="3012"/>
                    </a:lnTo>
                    <a:lnTo>
                      <a:pt x="1430" y="3012"/>
                    </a:lnTo>
                    <a:lnTo>
                      <a:pt x="1416" y="3008"/>
                    </a:lnTo>
                    <a:lnTo>
                      <a:pt x="1406" y="3000"/>
                    </a:lnTo>
                    <a:lnTo>
                      <a:pt x="1390" y="2988"/>
                    </a:lnTo>
                    <a:lnTo>
                      <a:pt x="1390" y="2988"/>
                    </a:lnTo>
                    <a:lnTo>
                      <a:pt x="1382" y="2958"/>
                    </a:lnTo>
                    <a:lnTo>
                      <a:pt x="1382" y="2958"/>
                    </a:lnTo>
                    <a:lnTo>
                      <a:pt x="1354" y="2956"/>
                    </a:lnTo>
                    <a:lnTo>
                      <a:pt x="1330" y="2950"/>
                    </a:lnTo>
                    <a:lnTo>
                      <a:pt x="1330" y="2950"/>
                    </a:lnTo>
                    <a:lnTo>
                      <a:pt x="1312" y="2930"/>
                    </a:lnTo>
                    <a:lnTo>
                      <a:pt x="1312" y="2930"/>
                    </a:lnTo>
                    <a:lnTo>
                      <a:pt x="1274" y="2914"/>
                    </a:lnTo>
                    <a:lnTo>
                      <a:pt x="1274" y="2914"/>
                    </a:lnTo>
                    <a:lnTo>
                      <a:pt x="1252" y="2902"/>
                    </a:lnTo>
                    <a:lnTo>
                      <a:pt x="1244" y="2898"/>
                    </a:lnTo>
                    <a:lnTo>
                      <a:pt x="1234" y="2894"/>
                    </a:lnTo>
                    <a:lnTo>
                      <a:pt x="1224" y="2894"/>
                    </a:lnTo>
                    <a:lnTo>
                      <a:pt x="1216" y="2898"/>
                    </a:lnTo>
                    <a:lnTo>
                      <a:pt x="1208" y="2904"/>
                    </a:lnTo>
                    <a:lnTo>
                      <a:pt x="1202" y="2914"/>
                    </a:lnTo>
                    <a:lnTo>
                      <a:pt x="1202" y="2914"/>
                    </a:lnTo>
                    <a:lnTo>
                      <a:pt x="1172" y="2928"/>
                    </a:lnTo>
                    <a:lnTo>
                      <a:pt x="1172" y="2928"/>
                    </a:lnTo>
                    <a:lnTo>
                      <a:pt x="1160" y="2940"/>
                    </a:lnTo>
                    <a:lnTo>
                      <a:pt x="1160" y="2940"/>
                    </a:lnTo>
                    <a:lnTo>
                      <a:pt x="1144" y="2996"/>
                    </a:lnTo>
                    <a:lnTo>
                      <a:pt x="1144" y="2996"/>
                    </a:lnTo>
                    <a:lnTo>
                      <a:pt x="1122" y="2996"/>
                    </a:lnTo>
                    <a:lnTo>
                      <a:pt x="1122" y="2996"/>
                    </a:lnTo>
                    <a:lnTo>
                      <a:pt x="1110" y="2990"/>
                    </a:lnTo>
                    <a:lnTo>
                      <a:pt x="1102" y="2984"/>
                    </a:lnTo>
                    <a:lnTo>
                      <a:pt x="1098" y="2978"/>
                    </a:lnTo>
                    <a:lnTo>
                      <a:pt x="1096" y="2970"/>
                    </a:lnTo>
                    <a:lnTo>
                      <a:pt x="1094" y="2962"/>
                    </a:lnTo>
                    <a:lnTo>
                      <a:pt x="1094" y="2954"/>
                    </a:lnTo>
                    <a:lnTo>
                      <a:pt x="1094" y="2938"/>
                    </a:lnTo>
                    <a:lnTo>
                      <a:pt x="1094" y="2938"/>
                    </a:lnTo>
                    <a:lnTo>
                      <a:pt x="1106" y="2904"/>
                    </a:lnTo>
                    <a:lnTo>
                      <a:pt x="1106" y="2904"/>
                    </a:lnTo>
                    <a:lnTo>
                      <a:pt x="1100" y="2896"/>
                    </a:lnTo>
                    <a:lnTo>
                      <a:pt x="1098" y="2894"/>
                    </a:lnTo>
                    <a:lnTo>
                      <a:pt x="1094" y="2892"/>
                    </a:lnTo>
                    <a:lnTo>
                      <a:pt x="1094" y="2892"/>
                    </a:lnTo>
                    <a:lnTo>
                      <a:pt x="1068" y="2894"/>
                    </a:lnTo>
                    <a:lnTo>
                      <a:pt x="1046" y="2900"/>
                    </a:lnTo>
                    <a:lnTo>
                      <a:pt x="1024" y="2906"/>
                    </a:lnTo>
                    <a:lnTo>
                      <a:pt x="1004" y="2914"/>
                    </a:lnTo>
                    <a:lnTo>
                      <a:pt x="1004" y="2914"/>
                    </a:lnTo>
                    <a:lnTo>
                      <a:pt x="998" y="2918"/>
                    </a:lnTo>
                    <a:lnTo>
                      <a:pt x="992" y="2920"/>
                    </a:lnTo>
                    <a:lnTo>
                      <a:pt x="984" y="2920"/>
                    </a:lnTo>
                    <a:lnTo>
                      <a:pt x="976" y="2918"/>
                    </a:lnTo>
                    <a:lnTo>
                      <a:pt x="964" y="2914"/>
                    </a:lnTo>
                    <a:lnTo>
                      <a:pt x="956" y="2912"/>
                    </a:lnTo>
                    <a:lnTo>
                      <a:pt x="956" y="2912"/>
                    </a:lnTo>
                    <a:lnTo>
                      <a:pt x="918" y="2866"/>
                    </a:lnTo>
                    <a:lnTo>
                      <a:pt x="918" y="2866"/>
                    </a:lnTo>
                    <a:lnTo>
                      <a:pt x="840" y="2866"/>
                    </a:lnTo>
                    <a:lnTo>
                      <a:pt x="840" y="2866"/>
                    </a:lnTo>
                    <a:lnTo>
                      <a:pt x="828" y="2860"/>
                    </a:lnTo>
                    <a:lnTo>
                      <a:pt x="828" y="2860"/>
                    </a:lnTo>
                    <a:lnTo>
                      <a:pt x="820" y="2844"/>
                    </a:lnTo>
                    <a:lnTo>
                      <a:pt x="814" y="2830"/>
                    </a:lnTo>
                    <a:lnTo>
                      <a:pt x="808" y="2818"/>
                    </a:lnTo>
                    <a:lnTo>
                      <a:pt x="804" y="2808"/>
                    </a:lnTo>
                    <a:lnTo>
                      <a:pt x="804" y="2808"/>
                    </a:lnTo>
                    <a:lnTo>
                      <a:pt x="792" y="2804"/>
                    </a:lnTo>
                    <a:lnTo>
                      <a:pt x="784" y="2800"/>
                    </a:lnTo>
                    <a:lnTo>
                      <a:pt x="778" y="2794"/>
                    </a:lnTo>
                    <a:lnTo>
                      <a:pt x="776" y="2788"/>
                    </a:lnTo>
                    <a:lnTo>
                      <a:pt x="776" y="2788"/>
                    </a:lnTo>
                    <a:lnTo>
                      <a:pt x="750" y="2774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6" y="2770"/>
                    </a:lnTo>
                    <a:lnTo>
                      <a:pt x="728" y="2772"/>
                    </a:lnTo>
                    <a:lnTo>
                      <a:pt x="728" y="2772"/>
                    </a:lnTo>
                    <a:lnTo>
                      <a:pt x="700" y="2750"/>
                    </a:lnTo>
                    <a:lnTo>
                      <a:pt x="700" y="2750"/>
                    </a:lnTo>
                    <a:lnTo>
                      <a:pt x="690" y="2740"/>
                    </a:lnTo>
                    <a:lnTo>
                      <a:pt x="684" y="2728"/>
                    </a:lnTo>
                    <a:lnTo>
                      <a:pt x="680" y="2716"/>
                    </a:lnTo>
                    <a:lnTo>
                      <a:pt x="678" y="2706"/>
                    </a:lnTo>
                    <a:lnTo>
                      <a:pt x="676" y="2684"/>
                    </a:lnTo>
                    <a:lnTo>
                      <a:pt x="674" y="2674"/>
                    </a:lnTo>
                    <a:lnTo>
                      <a:pt x="672" y="2664"/>
                    </a:lnTo>
                    <a:lnTo>
                      <a:pt x="672" y="2664"/>
                    </a:lnTo>
                    <a:lnTo>
                      <a:pt x="628" y="2666"/>
                    </a:lnTo>
                    <a:lnTo>
                      <a:pt x="628" y="2666"/>
                    </a:lnTo>
                    <a:lnTo>
                      <a:pt x="610" y="2658"/>
                    </a:lnTo>
                    <a:lnTo>
                      <a:pt x="600" y="2650"/>
                    </a:lnTo>
                    <a:lnTo>
                      <a:pt x="596" y="2642"/>
                    </a:lnTo>
                    <a:lnTo>
                      <a:pt x="592" y="2630"/>
                    </a:lnTo>
                    <a:lnTo>
                      <a:pt x="592" y="2630"/>
                    </a:lnTo>
                    <a:lnTo>
                      <a:pt x="580" y="2610"/>
                    </a:lnTo>
                    <a:lnTo>
                      <a:pt x="580" y="2610"/>
                    </a:lnTo>
                    <a:lnTo>
                      <a:pt x="520" y="2566"/>
                    </a:lnTo>
                    <a:lnTo>
                      <a:pt x="520" y="2566"/>
                    </a:lnTo>
                    <a:lnTo>
                      <a:pt x="486" y="2510"/>
                    </a:lnTo>
                    <a:lnTo>
                      <a:pt x="486" y="2510"/>
                    </a:lnTo>
                    <a:lnTo>
                      <a:pt x="470" y="2512"/>
                    </a:lnTo>
                    <a:lnTo>
                      <a:pt x="456" y="2516"/>
                    </a:lnTo>
                    <a:lnTo>
                      <a:pt x="444" y="2522"/>
                    </a:lnTo>
                    <a:lnTo>
                      <a:pt x="434" y="2530"/>
                    </a:lnTo>
                    <a:lnTo>
                      <a:pt x="434" y="2530"/>
                    </a:lnTo>
                    <a:lnTo>
                      <a:pt x="386" y="2530"/>
                    </a:lnTo>
                    <a:lnTo>
                      <a:pt x="386" y="2530"/>
                    </a:lnTo>
                    <a:lnTo>
                      <a:pt x="374" y="2520"/>
                    </a:lnTo>
                    <a:lnTo>
                      <a:pt x="366" y="2512"/>
                    </a:lnTo>
                    <a:lnTo>
                      <a:pt x="354" y="2496"/>
                    </a:lnTo>
                    <a:lnTo>
                      <a:pt x="354" y="2496"/>
                    </a:lnTo>
                    <a:lnTo>
                      <a:pt x="346" y="2478"/>
                    </a:lnTo>
                    <a:lnTo>
                      <a:pt x="346" y="2478"/>
                    </a:lnTo>
                    <a:lnTo>
                      <a:pt x="344" y="2464"/>
                    </a:lnTo>
                    <a:lnTo>
                      <a:pt x="342" y="2454"/>
                    </a:lnTo>
                    <a:lnTo>
                      <a:pt x="332" y="2434"/>
                    </a:lnTo>
                    <a:lnTo>
                      <a:pt x="312" y="2400"/>
                    </a:lnTo>
                    <a:lnTo>
                      <a:pt x="312" y="2400"/>
                    </a:lnTo>
                    <a:lnTo>
                      <a:pt x="258" y="2368"/>
                    </a:lnTo>
                    <a:lnTo>
                      <a:pt x="258" y="2368"/>
                    </a:lnTo>
                    <a:lnTo>
                      <a:pt x="226" y="2356"/>
                    </a:lnTo>
                    <a:lnTo>
                      <a:pt x="212" y="2350"/>
                    </a:lnTo>
                    <a:lnTo>
                      <a:pt x="202" y="2344"/>
                    </a:lnTo>
                    <a:lnTo>
                      <a:pt x="202" y="2344"/>
                    </a:lnTo>
                    <a:lnTo>
                      <a:pt x="198" y="2334"/>
                    </a:lnTo>
                    <a:lnTo>
                      <a:pt x="198" y="2326"/>
                    </a:lnTo>
                    <a:lnTo>
                      <a:pt x="198" y="2318"/>
                    </a:lnTo>
                    <a:lnTo>
                      <a:pt x="200" y="2310"/>
                    </a:lnTo>
                    <a:lnTo>
                      <a:pt x="208" y="2296"/>
                    </a:lnTo>
                    <a:lnTo>
                      <a:pt x="220" y="2284"/>
                    </a:lnTo>
                    <a:lnTo>
                      <a:pt x="220" y="2284"/>
                    </a:lnTo>
                    <a:lnTo>
                      <a:pt x="224" y="2210"/>
                    </a:lnTo>
                    <a:lnTo>
                      <a:pt x="224" y="2210"/>
                    </a:lnTo>
                    <a:lnTo>
                      <a:pt x="214" y="2184"/>
                    </a:lnTo>
                    <a:lnTo>
                      <a:pt x="214" y="2174"/>
                    </a:lnTo>
                    <a:lnTo>
                      <a:pt x="214" y="2168"/>
                    </a:lnTo>
                    <a:lnTo>
                      <a:pt x="218" y="2164"/>
                    </a:lnTo>
                    <a:lnTo>
                      <a:pt x="224" y="2162"/>
                    </a:lnTo>
                    <a:lnTo>
                      <a:pt x="236" y="2160"/>
                    </a:lnTo>
                    <a:lnTo>
                      <a:pt x="252" y="2160"/>
                    </a:lnTo>
                    <a:lnTo>
                      <a:pt x="252" y="2160"/>
                    </a:lnTo>
                    <a:lnTo>
                      <a:pt x="260" y="2166"/>
                    </a:lnTo>
                    <a:lnTo>
                      <a:pt x="264" y="2170"/>
                    </a:lnTo>
                    <a:lnTo>
                      <a:pt x="270" y="2178"/>
                    </a:lnTo>
                    <a:lnTo>
                      <a:pt x="278" y="2192"/>
                    </a:lnTo>
                    <a:lnTo>
                      <a:pt x="278" y="2192"/>
                    </a:lnTo>
                    <a:lnTo>
                      <a:pt x="290" y="2196"/>
                    </a:lnTo>
                    <a:lnTo>
                      <a:pt x="290" y="2196"/>
                    </a:lnTo>
                    <a:lnTo>
                      <a:pt x="296" y="2188"/>
                    </a:lnTo>
                    <a:lnTo>
                      <a:pt x="298" y="2180"/>
                    </a:lnTo>
                    <a:lnTo>
                      <a:pt x="300" y="2168"/>
                    </a:lnTo>
                    <a:lnTo>
                      <a:pt x="302" y="2158"/>
                    </a:lnTo>
                    <a:lnTo>
                      <a:pt x="300" y="2136"/>
                    </a:lnTo>
                    <a:lnTo>
                      <a:pt x="300" y="2118"/>
                    </a:lnTo>
                    <a:lnTo>
                      <a:pt x="300" y="2118"/>
                    </a:lnTo>
                    <a:lnTo>
                      <a:pt x="278" y="2052"/>
                    </a:lnTo>
                    <a:lnTo>
                      <a:pt x="278" y="2052"/>
                    </a:lnTo>
                    <a:lnTo>
                      <a:pt x="278" y="2024"/>
                    </a:lnTo>
                    <a:lnTo>
                      <a:pt x="280" y="2008"/>
                    </a:lnTo>
                    <a:lnTo>
                      <a:pt x="282" y="2000"/>
                    </a:lnTo>
                    <a:lnTo>
                      <a:pt x="286" y="1994"/>
                    </a:lnTo>
                    <a:lnTo>
                      <a:pt x="300" y="1978"/>
                    </a:lnTo>
                    <a:lnTo>
                      <a:pt x="300" y="1978"/>
                    </a:lnTo>
                    <a:lnTo>
                      <a:pt x="308" y="1964"/>
                    </a:lnTo>
                    <a:lnTo>
                      <a:pt x="308" y="1964"/>
                    </a:lnTo>
                    <a:lnTo>
                      <a:pt x="308" y="1956"/>
                    </a:lnTo>
                    <a:lnTo>
                      <a:pt x="308" y="1956"/>
                    </a:lnTo>
                    <a:lnTo>
                      <a:pt x="272" y="1932"/>
                    </a:lnTo>
                    <a:lnTo>
                      <a:pt x="272" y="1932"/>
                    </a:lnTo>
                    <a:lnTo>
                      <a:pt x="268" y="1930"/>
                    </a:lnTo>
                    <a:lnTo>
                      <a:pt x="266" y="1928"/>
                    </a:lnTo>
                    <a:lnTo>
                      <a:pt x="262" y="1920"/>
                    </a:lnTo>
                    <a:lnTo>
                      <a:pt x="262" y="1920"/>
                    </a:lnTo>
                    <a:lnTo>
                      <a:pt x="256" y="1912"/>
                    </a:lnTo>
                    <a:lnTo>
                      <a:pt x="252" y="1906"/>
                    </a:lnTo>
                    <a:lnTo>
                      <a:pt x="250" y="1898"/>
                    </a:lnTo>
                    <a:lnTo>
                      <a:pt x="248" y="1890"/>
                    </a:lnTo>
                    <a:lnTo>
                      <a:pt x="250" y="1872"/>
                    </a:lnTo>
                    <a:lnTo>
                      <a:pt x="250" y="1860"/>
                    </a:lnTo>
                    <a:lnTo>
                      <a:pt x="250" y="1860"/>
                    </a:lnTo>
                    <a:lnTo>
                      <a:pt x="254" y="1854"/>
                    </a:lnTo>
                    <a:lnTo>
                      <a:pt x="256" y="1848"/>
                    </a:lnTo>
                    <a:lnTo>
                      <a:pt x="256" y="1848"/>
                    </a:lnTo>
                    <a:lnTo>
                      <a:pt x="254" y="1836"/>
                    </a:lnTo>
                    <a:lnTo>
                      <a:pt x="250" y="1828"/>
                    </a:lnTo>
                    <a:lnTo>
                      <a:pt x="244" y="1822"/>
                    </a:lnTo>
                    <a:lnTo>
                      <a:pt x="238" y="1818"/>
                    </a:lnTo>
                    <a:lnTo>
                      <a:pt x="230" y="1816"/>
                    </a:lnTo>
                    <a:lnTo>
                      <a:pt x="222" y="1816"/>
                    </a:lnTo>
                    <a:lnTo>
                      <a:pt x="206" y="1816"/>
                    </a:lnTo>
                    <a:lnTo>
                      <a:pt x="206" y="1816"/>
                    </a:lnTo>
                    <a:lnTo>
                      <a:pt x="196" y="1810"/>
                    </a:lnTo>
                    <a:lnTo>
                      <a:pt x="186" y="1804"/>
                    </a:lnTo>
                    <a:lnTo>
                      <a:pt x="180" y="1796"/>
                    </a:lnTo>
                    <a:lnTo>
                      <a:pt x="172" y="1786"/>
                    </a:lnTo>
                    <a:lnTo>
                      <a:pt x="162" y="1768"/>
                    </a:lnTo>
                    <a:lnTo>
                      <a:pt x="154" y="1752"/>
                    </a:lnTo>
                    <a:lnTo>
                      <a:pt x="154" y="1752"/>
                    </a:lnTo>
                    <a:lnTo>
                      <a:pt x="126" y="1744"/>
                    </a:lnTo>
                    <a:lnTo>
                      <a:pt x="118" y="1740"/>
                    </a:lnTo>
                    <a:lnTo>
                      <a:pt x="114" y="1734"/>
                    </a:lnTo>
                    <a:lnTo>
                      <a:pt x="112" y="1728"/>
                    </a:lnTo>
                    <a:lnTo>
                      <a:pt x="112" y="1720"/>
                    </a:lnTo>
                    <a:lnTo>
                      <a:pt x="112" y="1694"/>
                    </a:lnTo>
                    <a:lnTo>
                      <a:pt x="112" y="1694"/>
                    </a:lnTo>
                    <a:lnTo>
                      <a:pt x="124" y="1660"/>
                    </a:lnTo>
                    <a:lnTo>
                      <a:pt x="124" y="1660"/>
                    </a:lnTo>
                    <a:lnTo>
                      <a:pt x="122" y="1650"/>
                    </a:lnTo>
                    <a:lnTo>
                      <a:pt x="118" y="1640"/>
                    </a:lnTo>
                    <a:lnTo>
                      <a:pt x="112" y="1632"/>
                    </a:lnTo>
                    <a:lnTo>
                      <a:pt x="106" y="1624"/>
                    </a:lnTo>
                    <a:lnTo>
                      <a:pt x="92" y="1612"/>
                    </a:lnTo>
                    <a:lnTo>
                      <a:pt x="78" y="1602"/>
                    </a:lnTo>
                    <a:lnTo>
                      <a:pt x="78" y="1602"/>
                    </a:lnTo>
                    <a:lnTo>
                      <a:pt x="36" y="1578"/>
                    </a:lnTo>
                    <a:lnTo>
                      <a:pt x="36" y="1578"/>
                    </a:lnTo>
                    <a:lnTo>
                      <a:pt x="32" y="1572"/>
                    </a:lnTo>
                    <a:lnTo>
                      <a:pt x="32" y="1572"/>
                    </a:lnTo>
                    <a:lnTo>
                      <a:pt x="32" y="1542"/>
                    </a:lnTo>
                    <a:lnTo>
                      <a:pt x="32" y="1534"/>
                    </a:lnTo>
                    <a:lnTo>
                      <a:pt x="34" y="1528"/>
                    </a:lnTo>
                    <a:lnTo>
                      <a:pt x="38" y="1524"/>
                    </a:lnTo>
                    <a:lnTo>
                      <a:pt x="46" y="1522"/>
                    </a:lnTo>
                    <a:lnTo>
                      <a:pt x="68" y="1510"/>
                    </a:lnTo>
                    <a:lnTo>
                      <a:pt x="68" y="1510"/>
                    </a:lnTo>
                    <a:lnTo>
                      <a:pt x="84" y="1502"/>
                    </a:lnTo>
                    <a:lnTo>
                      <a:pt x="84" y="1502"/>
                    </a:lnTo>
                    <a:lnTo>
                      <a:pt x="86" y="1440"/>
                    </a:lnTo>
                    <a:lnTo>
                      <a:pt x="86" y="1410"/>
                    </a:lnTo>
                    <a:lnTo>
                      <a:pt x="82" y="1396"/>
                    </a:lnTo>
                    <a:lnTo>
                      <a:pt x="78" y="1384"/>
                    </a:lnTo>
                    <a:lnTo>
                      <a:pt x="78" y="1384"/>
                    </a:lnTo>
                    <a:lnTo>
                      <a:pt x="72" y="1380"/>
                    </a:lnTo>
                    <a:lnTo>
                      <a:pt x="66" y="1378"/>
                    </a:lnTo>
                    <a:lnTo>
                      <a:pt x="52" y="1376"/>
                    </a:lnTo>
                    <a:lnTo>
                      <a:pt x="40" y="1378"/>
                    </a:lnTo>
                    <a:lnTo>
                      <a:pt x="30" y="1380"/>
                    </a:lnTo>
                    <a:lnTo>
                      <a:pt x="30" y="1380"/>
                    </a:lnTo>
                    <a:lnTo>
                      <a:pt x="28" y="1386"/>
                    </a:lnTo>
                    <a:lnTo>
                      <a:pt x="24" y="1388"/>
                    </a:lnTo>
                    <a:lnTo>
                      <a:pt x="20" y="1390"/>
                    </a:lnTo>
                    <a:lnTo>
                      <a:pt x="16" y="1388"/>
                    </a:lnTo>
                    <a:lnTo>
                      <a:pt x="10" y="1384"/>
                    </a:lnTo>
                    <a:lnTo>
                      <a:pt x="6" y="1380"/>
                    </a:lnTo>
                    <a:lnTo>
                      <a:pt x="6" y="1380"/>
                    </a:lnTo>
                    <a:lnTo>
                      <a:pt x="0" y="1354"/>
                    </a:lnTo>
                    <a:lnTo>
                      <a:pt x="0" y="1330"/>
                    </a:lnTo>
                    <a:lnTo>
                      <a:pt x="0" y="1330"/>
                    </a:lnTo>
                    <a:lnTo>
                      <a:pt x="26" y="1320"/>
                    </a:lnTo>
                    <a:lnTo>
                      <a:pt x="26" y="1320"/>
                    </a:lnTo>
                    <a:lnTo>
                      <a:pt x="26" y="1312"/>
                    </a:lnTo>
                    <a:lnTo>
                      <a:pt x="24" y="1306"/>
                    </a:lnTo>
                    <a:lnTo>
                      <a:pt x="18" y="1300"/>
                    </a:lnTo>
                    <a:lnTo>
                      <a:pt x="12" y="1294"/>
                    </a:lnTo>
                    <a:lnTo>
                      <a:pt x="8" y="1290"/>
                    </a:lnTo>
                    <a:lnTo>
                      <a:pt x="8" y="1290"/>
                    </a:lnTo>
                    <a:lnTo>
                      <a:pt x="8" y="1272"/>
                    </a:lnTo>
                    <a:lnTo>
                      <a:pt x="10" y="1268"/>
                    </a:lnTo>
                    <a:lnTo>
                      <a:pt x="12" y="1266"/>
                    </a:lnTo>
                    <a:lnTo>
                      <a:pt x="20" y="1262"/>
                    </a:lnTo>
                    <a:lnTo>
                      <a:pt x="36" y="1256"/>
                    </a:lnTo>
                    <a:lnTo>
                      <a:pt x="36" y="1256"/>
                    </a:lnTo>
                    <a:lnTo>
                      <a:pt x="44" y="1248"/>
                    </a:lnTo>
                    <a:lnTo>
                      <a:pt x="50" y="1238"/>
                    </a:lnTo>
                    <a:lnTo>
                      <a:pt x="62" y="1218"/>
                    </a:lnTo>
                    <a:lnTo>
                      <a:pt x="62" y="1218"/>
                    </a:lnTo>
                    <a:lnTo>
                      <a:pt x="74" y="1210"/>
                    </a:lnTo>
                    <a:lnTo>
                      <a:pt x="88" y="1204"/>
                    </a:lnTo>
                    <a:lnTo>
                      <a:pt x="88" y="1204"/>
                    </a:lnTo>
                    <a:lnTo>
                      <a:pt x="110" y="1196"/>
                    </a:lnTo>
                    <a:lnTo>
                      <a:pt x="110" y="1196"/>
                    </a:lnTo>
                    <a:lnTo>
                      <a:pt x="130" y="1196"/>
                    </a:lnTo>
                    <a:lnTo>
                      <a:pt x="162" y="1194"/>
                    </a:lnTo>
                    <a:lnTo>
                      <a:pt x="178" y="1192"/>
                    </a:lnTo>
                    <a:lnTo>
                      <a:pt x="194" y="1188"/>
                    </a:lnTo>
                    <a:lnTo>
                      <a:pt x="208" y="1182"/>
                    </a:lnTo>
                    <a:lnTo>
                      <a:pt x="218" y="1176"/>
                    </a:lnTo>
                    <a:lnTo>
                      <a:pt x="218" y="1176"/>
                    </a:lnTo>
                    <a:lnTo>
                      <a:pt x="232" y="1174"/>
                    </a:lnTo>
                    <a:lnTo>
                      <a:pt x="244" y="1172"/>
                    </a:lnTo>
                    <a:lnTo>
                      <a:pt x="246" y="1174"/>
                    </a:lnTo>
                    <a:lnTo>
                      <a:pt x="250" y="1178"/>
                    </a:lnTo>
                    <a:lnTo>
                      <a:pt x="252" y="1186"/>
                    </a:lnTo>
                    <a:lnTo>
                      <a:pt x="254" y="1198"/>
                    </a:lnTo>
                    <a:lnTo>
                      <a:pt x="254" y="1198"/>
                    </a:lnTo>
                    <a:lnTo>
                      <a:pt x="260" y="1212"/>
                    </a:lnTo>
                    <a:lnTo>
                      <a:pt x="264" y="1218"/>
                    </a:lnTo>
                    <a:lnTo>
                      <a:pt x="268" y="1222"/>
                    </a:lnTo>
                    <a:lnTo>
                      <a:pt x="274" y="1224"/>
                    </a:lnTo>
                    <a:lnTo>
                      <a:pt x="280" y="1226"/>
                    </a:lnTo>
                    <a:lnTo>
                      <a:pt x="302" y="1224"/>
                    </a:lnTo>
                    <a:lnTo>
                      <a:pt x="302" y="1224"/>
                    </a:lnTo>
                    <a:lnTo>
                      <a:pt x="312" y="1214"/>
                    </a:lnTo>
                    <a:lnTo>
                      <a:pt x="322" y="1200"/>
                    </a:lnTo>
                    <a:lnTo>
                      <a:pt x="332" y="1188"/>
                    </a:lnTo>
                    <a:lnTo>
                      <a:pt x="342" y="1178"/>
                    </a:lnTo>
                    <a:lnTo>
                      <a:pt x="342" y="1178"/>
                    </a:lnTo>
                    <a:lnTo>
                      <a:pt x="366" y="1180"/>
                    </a:lnTo>
                    <a:lnTo>
                      <a:pt x="378" y="1180"/>
                    </a:lnTo>
                    <a:lnTo>
                      <a:pt x="394" y="1178"/>
                    </a:lnTo>
                    <a:lnTo>
                      <a:pt x="394" y="1178"/>
                    </a:lnTo>
                    <a:lnTo>
                      <a:pt x="398" y="1170"/>
                    </a:lnTo>
                    <a:lnTo>
                      <a:pt x="404" y="1164"/>
                    </a:lnTo>
                    <a:lnTo>
                      <a:pt x="410" y="1160"/>
                    </a:lnTo>
                    <a:lnTo>
                      <a:pt x="416" y="1158"/>
                    </a:lnTo>
                    <a:lnTo>
                      <a:pt x="432" y="1154"/>
                    </a:lnTo>
                    <a:lnTo>
                      <a:pt x="450" y="1154"/>
                    </a:lnTo>
                    <a:lnTo>
                      <a:pt x="450" y="1154"/>
                    </a:lnTo>
                    <a:lnTo>
                      <a:pt x="492" y="1168"/>
                    </a:lnTo>
                    <a:lnTo>
                      <a:pt x="492" y="1168"/>
                    </a:lnTo>
                    <a:lnTo>
                      <a:pt x="498" y="1164"/>
                    </a:lnTo>
                    <a:lnTo>
                      <a:pt x="506" y="1162"/>
                    </a:lnTo>
                    <a:lnTo>
                      <a:pt x="534" y="1158"/>
                    </a:lnTo>
                    <a:lnTo>
                      <a:pt x="564" y="1154"/>
                    </a:lnTo>
                    <a:lnTo>
                      <a:pt x="590" y="1148"/>
                    </a:lnTo>
                    <a:lnTo>
                      <a:pt x="590" y="1148"/>
                    </a:lnTo>
                    <a:lnTo>
                      <a:pt x="608" y="1138"/>
                    </a:lnTo>
                    <a:lnTo>
                      <a:pt x="628" y="1128"/>
                    </a:lnTo>
                    <a:lnTo>
                      <a:pt x="628" y="1128"/>
                    </a:lnTo>
                    <a:lnTo>
                      <a:pt x="632" y="1110"/>
                    </a:lnTo>
                    <a:lnTo>
                      <a:pt x="638" y="1098"/>
                    </a:lnTo>
                    <a:lnTo>
                      <a:pt x="646" y="1090"/>
                    </a:lnTo>
                    <a:lnTo>
                      <a:pt x="660" y="1078"/>
                    </a:lnTo>
                    <a:lnTo>
                      <a:pt x="660" y="1078"/>
                    </a:lnTo>
                    <a:lnTo>
                      <a:pt x="684" y="1024"/>
                    </a:lnTo>
                    <a:lnTo>
                      <a:pt x="684" y="1024"/>
                    </a:lnTo>
                    <a:lnTo>
                      <a:pt x="716" y="1006"/>
                    </a:lnTo>
                    <a:lnTo>
                      <a:pt x="716" y="1006"/>
                    </a:lnTo>
                    <a:lnTo>
                      <a:pt x="728" y="972"/>
                    </a:lnTo>
                    <a:lnTo>
                      <a:pt x="728" y="972"/>
                    </a:lnTo>
                    <a:lnTo>
                      <a:pt x="732" y="926"/>
                    </a:lnTo>
                    <a:lnTo>
                      <a:pt x="732" y="926"/>
                    </a:lnTo>
                    <a:lnTo>
                      <a:pt x="724" y="902"/>
                    </a:lnTo>
                    <a:lnTo>
                      <a:pt x="724" y="902"/>
                    </a:lnTo>
                    <a:lnTo>
                      <a:pt x="724" y="878"/>
                    </a:lnTo>
                    <a:lnTo>
                      <a:pt x="724" y="878"/>
                    </a:lnTo>
                    <a:lnTo>
                      <a:pt x="728" y="866"/>
                    </a:lnTo>
                    <a:lnTo>
                      <a:pt x="732" y="854"/>
                    </a:lnTo>
                    <a:lnTo>
                      <a:pt x="732" y="830"/>
                    </a:lnTo>
                    <a:lnTo>
                      <a:pt x="732" y="830"/>
                    </a:lnTo>
                    <a:lnTo>
                      <a:pt x="724" y="820"/>
                    </a:lnTo>
                    <a:lnTo>
                      <a:pt x="722" y="812"/>
                    </a:lnTo>
                    <a:lnTo>
                      <a:pt x="722" y="800"/>
                    </a:lnTo>
                    <a:lnTo>
                      <a:pt x="722" y="800"/>
                    </a:lnTo>
                    <a:lnTo>
                      <a:pt x="726" y="798"/>
                    </a:lnTo>
                    <a:lnTo>
                      <a:pt x="734" y="796"/>
                    </a:lnTo>
                    <a:lnTo>
                      <a:pt x="760" y="796"/>
                    </a:lnTo>
                    <a:lnTo>
                      <a:pt x="808" y="798"/>
                    </a:lnTo>
                    <a:lnTo>
                      <a:pt x="808" y="798"/>
                    </a:lnTo>
                    <a:lnTo>
                      <a:pt x="826" y="800"/>
                    </a:lnTo>
                    <a:lnTo>
                      <a:pt x="844" y="804"/>
                    </a:lnTo>
                    <a:lnTo>
                      <a:pt x="864" y="808"/>
                    </a:lnTo>
                    <a:lnTo>
                      <a:pt x="886" y="812"/>
                    </a:lnTo>
                    <a:lnTo>
                      <a:pt x="886" y="812"/>
                    </a:lnTo>
                    <a:lnTo>
                      <a:pt x="924" y="828"/>
                    </a:lnTo>
                    <a:lnTo>
                      <a:pt x="924" y="828"/>
                    </a:lnTo>
                    <a:lnTo>
                      <a:pt x="932" y="818"/>
                    </a:lnTo>
                    <a:lnTo>
                      <a:pt x="932" y="818"/>
                    </a:lnTo>
                    <a:lnTo>
                      <a:pt x="926" y="806"/>
                    </a:lnTo>
                    <a:lnTo>
                      <a:pt x="926" y="806"/>
                    </a:lnTo>
                    <a:lnTo>
                      <a:pt x="926" y="772"/>
                    </a:lnTo>
                    <a:lnTo>
                      <a:pt x="926" y="772"/>
                    </a:lnTo>
                    <a:lnTo>
                      <a:pt x="936" y="756"/>
                    </a:lnTo>
                    <a:lnTo>
                      <a:pt x="948" y="740"/>
                    </a:lnTo>
                    <a:lnTo>
                      <a:pt x="972" y="712"/>
                    </a:lnTo>
                    <a:lnTo>
                      <a:pt x="972" y="712"/>
                    </a:lnTo>
                    <a:lnTo>
                      <a:pt x="976" y="690"/>
                    </a:lnTo>
                    <a:lnTo>
                      <a:pt x="984" y="676"/>
                    </a:lnTo>
                    <a:lnTo>
                      <a:pt x="994" y="664"/>
                    </a:lnTo>
                    <a:lnTo>
                      <a:pt x="1008" y="648"/>
                    </a:lnTo>
                    <a:lnTo>
                      <a:pt x="1008" y="648"/>
                    </a:lnTo>
                    <a:lnTo>
                      <a:pt x="1014" y="632"/>
                    </a:lnTo>
                    <a:lnTo>
                      <a:pt x="1016" y="628"/>
                    </a:lnTo>
                    <a:lnTo>
                      <a:pt x="1020" y="624"/>
                    </a:lnTo>
                    <a:lnTo>
                      <a:pt x="1024" y="622"/>
                    </a:lnTo>
                    <a:lnTo>
                      <a:pt x="1030" y="622"/>
                    </a:lnTo>
                    <a:lnTo>
                      <a:pt x="1050" y="620"/>
                    </a:lnTo>
                    <a:lnTo>
                      <a:pt x="1050" y="620"/>
                    </a:lnTo>
                    <a:lnTo>
                      <a:pt x="1062" y="630"/>
                    </a:lnTo>
                    <a:lnTo>
                      <a:pt x="1080" y="640"/>
                    </a:lnTo>
                    <a:lnTo>
                      <a:pt x="1098" y="652"/>
                    </a:lnTo>
                    <a:lnTo>
                      <a:pt x="1118" y="660"/>
                    </a:lnTo>
                    <a:lnTo>
                      <a:pt x="1118" y="660"/>
                    </a:lnTo>
                    <a:lnTo>
                      <a:pt x="1128" y="660"/>
                    </a:lnTo>
                    <a:lnTo>
                      <a:pt x="1140" y="662"/>
                    </a:lnTo>
                    <a:lnTo>
                      <a:pt x="1152" y="666"/>
                    </a:lnTo>
                    <a:lnTo>
                      <a:pt x="1158" y="670"/>
                    </a:lnTo>
                    <a:lnTo>
                      <a:pt x="1164" y="676"/>
                    </a:lnTo>
                    <a:lnTo>
                      <a:pt x="1164" y="676"/>
                    </a:lnTo>
                    <a:lnTo>
                      <a:pt x="1182" y="676"/>
                    </a:lnTo>
                    <a:lnTo>
                      <a:pt x="1202" y="674"/>
                    </a:lnTo>
                    <a:lnTo>
                      <a:pt x="1212" y="670"/>
                    </a:lnTo>
                    <a:lnTo>
                      <a:pt x="1220" y="666"/>
                    </a:lnTo>
                    <a:lnTo>
                      <a:pt x="1226" y="660"/>
                    </a:lnTo>
                    <a:lnTo>
                      <a:pt x="1230" y="652"/>
                    </a:lnTo>
                    <a:lnTo>
                      <a:pt x="1230" y="652"/>
                    </a:lnTo>
                    <a:lnTo>
                      <a:pt x="1230" y="626"/>
                    </a:lnTo>
                    <a:lnTo>
                      <a:pt x="1230" y="626"/>
                    </a:lnTo>
                    <a:lnTo>
                      <a:pt x="1228" y="608"/>
                    </a:lnTo>
                    <a:lnTo>
                      <a:pt x="1226" y="596"/>
                    </a:lnTo>
                    <a:lnTo>
                      <a:pt x="1228" y="586"/>
                    </a:lnTo>
                    <a:lnTo>
                      <a:pt x="1230" y="578"/>
                    </a:lnTo>
                    <a:lnTo>
                      <a:pt x="1234" y="570"/>
                    </a:lnTo>
                    <a:lnTo>
                      <a:pt x="1240" y="562"/>
                    </a:lnTo>
                    <a:lnTo>
                      <a:pt x="1256" y="542"/>
                    </a:lnTo>
                    <a:lnTo>
                      <a:pt x="1256" y="542"/>
                    </a:lnTo>
                    <a:lnTo>
                      <a:pt x="1276" y="534"/>
                    </a:lnTo>
                    <a:lnTo>
                      <a:pt x="1294" y="530"/>
                    </a:lnTo>
                    <a:lnTo>
                      <a:pt x="1316" y="526"/>
                    </a:lnTo>
                    <a:lnTo>
                      <a:pt x="1340" y="524"/>
                    </a:lnTo>
                    <a:lnTo>
                      <a:pt x="1340" y="524"/>
                    </a:lnTo>
                    <a:lnTo>
                      <a:pt x="1350" y="520"/>
                    </a:lnTo>
                    <a:lnTo>
                      <a:pt x="1350" y="520"/>
                    </a:lnTo>
                    <a:lnTo>
                      <a:pt x="1360" y="490"/>
                    </a:lnTo>
                    <a:lnTo>
                      <a:pt x="1360" y="490"/>
                    </a:lnTo>
                    <a:lnTo>
                      <a:pt x="1380" y="472"/>
                    </a:lnTo>
                    <a:lnTo>
                      <a:pt x="1380" y="472"/>
                    </a:lnTo>
                    <a:lnTo>
                      <a:pt x="1434" y="470"/>
                    </a:lnTo>
                    <a:lnTo>
                      <a:pt x="1434" y="470"/>
                    </a:lnTo>
                    <a:lnTo>
                      <a:pt x="1440" y="478"/>
                    </a:lnTo>
                    <a:lnTo>
                      <a:pt x="1444" y="488"/>
                    </a:lnTo>
                    <a:lnTo>
                      <a:pt x="1448" y="500"/>
                    </a:lnTo>
                    <a:lnTo>
                      <a:pt x="1450" y="514"/>
                    </a:lnTo>
                    <a:lnTo>
                      <a:pt x="1450" y="514"/>
                    </a:lnTo>
                    <a:lnTo>
                      <a:pt x="1456" y="530"/>
                    </a:lnTo>
                    <a:lnTo>
                      <a:pt x="1466" y="548"/>
                    </a:lnTo>
                    <a:lnTo>
                      <a:pt x="1490" y="588"/>
                    </a:lnTo>
                    <a:lnTo>
                      <a:pt x="1490" y="588"/>
                    </a:lnTo>
                    <a:lnTo>
                      <a:pt x="1496" y="592"/>
                    </a:lnTo>
                    <a:lnTo>
                      <a:pt x="1502" y="598"/>
                    </a:lnTo>
                    <a:lnTo>
                      <a:pt x="1516" y="604"/>
                    </a:lnTo>
                    <a:lnTo>
                      <a:pt x="1554" y="614"/>
                    </a:lnTo>
                    <a:lnTo>
                      <a:pt x="1554" y="614"/>
                    </a:lnTo>
                    <a:lnTo>
                      <a:pt x="1592" y="644"/>
                    </a:lnTo>
                    <a:lnTo>
                      <a:pt x="1592" y="644"/>
                    </a:lnTo>
                    <a:lnTo>
                      <a:pt x="1604" y="668"/>
                    </a:lnTo>
                    <a:lnTo>
                      <a:pt x="1604" y="668"/>
                    </a:lnTo>
                    <a:lnTo>
                      <a:pt x="1610" y="718"/>
                    </a:lnTo>
                    <a:lnTo>
                      <a:pt x="1610" y="718"/>
                    </a:lnTo>
                    <a:lnTo>
                      <a:pt x="1612" y="720"/>
                    </a:lnTo>
                    <a:lnTo>
                      <a:pt x="1612" y="720"/>
                    </a:lnTo>
                    <a:lnTo>
                      <a:pt x="1630" y="756"/>
                    </a:lnTo>
                    <a:lnTo>
                      <a:pt x="1630" y="756"/>
                    </a:lnTo>
                    <a:lnTo>
                      <a:pt x="1632" y="774"/>
                    </a:lnTo>
                    <a:lnTo>
                      <a:pt x="1634" y="798"/>
                    </a:lnTo>
                    <a:lnTo>
                      <a:pt x="1634" y="822"/>
                    </a:lnTo>
                    <a:lnTo>
                      <a:pt x="1632" y="834"/>
                    </a:lnTo>
                    <a:lnTo>
                      <a:pt x="1628" y="844"/>
                    </a:lnTo>
                    <a:lnTo>
                      <a:pt x="1628" y="844"/>
                    </a:lnTo>
                    <a:lnTo>
                      <a:pt x="1588" y="878"/>
                    </a:lnTo>
                    <a:lnTo>
                      <a:pt x="1588" y="878"/>
                    </a:lnTo>
                    <a:lnTo>
                      <a:pt x="1586" y="898"/>
                    </a:lnTo>
                    <a:lnTo>
                      <a:pt x="1586" y="898"/>
                    </a:lnTo>
                    <a:lnTo>
                      <a:pt x="1588" y="912"/>
                    </a:lnTo>
                    <a:lnTo>
                      <a:pt x="1592" y="924"/>
                    </a:lnTo>
                    <a:lnTo>
                      <a:pt x="1598" y="938"/>
                    </a:lnTo>
                    <a:lnTo>
                      <a:pt x="1598" y="938"/>
                    </a:lnTo>
                    <a:lnTo>
                      <a:pt x="1634" y="962"/>
                    </a:lnTo>
                    <a:lnTo>
                      <a:pt x="1634" y="962"/>
                    </a:lnTo>
                    <a:lnTo>
                      <a:pt x="1672" y="970"/>
                    </a:lnTo>
                    <a:lnTo>
                      <a:pt x="1672" y="970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792" y="998"/>
                    </a:lnTo>
                    <a:lnTo>
                      <a:pt x="1792" y="998"/>
                    </a:lnTo>
                    <a:lnTo>
                      <a:pt x="1812" y="1010"/>
                    </a:lnTo>
                    <a:lnTo>
                      <a:pt x="1812" y="1010"/>
                    </a:lnTo>
                    <a:lnTo>
                      <a:pt x="1836" y="1036"/>
                    </a:lnTo>
                    <a:lnTo>
                      <a:pt x="1862" y="1060"/>
                    </a:lnTo>
                    <a:lnTo>
                      <a:pt x="1876" y="1070"/>
                    </a:lnTo>
                    <a:lnTo>
                      <a:pt x="1892" y="1080"/>
                    </a:lnTo>
                    <a:lnTo>
                      <a:pt x="1908" y="1088"/>
                    </a:lnTo>
                    <a:lnTo>
                      <a:pt x="1926" y="1094"/>
                    </a:lnTo>
                    <a:lnTo>
                      <a:pt x="1926" y="1094"/>
                    </a:lnTo>
                    <a:lnTo>
                      <a:pt x="1950" y="1116"/>
                    </a:lnTo>
                    <a:lnTo>
                      <a:pt x="1950" y="1116"/>
                    </a:lnTo>
                    <a:lnTo>
                      <a:pt x="1964" y="1168"/>
                    </a:lnTo>
                    <a:lnTo>
                      <a:pt x="1964" y="1168"/>
                    </a:lnTo>
                    <a:lnTo>
                      <a:pt x="1968" y="1176"/>
                    </a:lnTo>
                    <a:lnTo>
                      <a:pt x="1974" y="1184"/>
                    </a:lnTo>
                    <a:lnTo>
                      <a:pt x="1986" y="1198"/>
                    </a:lnTo>
                    <a:lnTo>
                      <a:pt x="1990" y="1206"/>
                    </a:lnTo>
                    <a:lnTo>
                      <a:pt x="1994" y="1216"/>
                    </a:lnTo>
                    <a:lnTo>
                      <a:pt x="1994" y="1228"/>
                    </a:lnTo>
                    <a:lnTo>
                      <a:pt x="1992" y="1242"/>
                    </a:lnTo>
                    <a:lnTo>
                      <a:pt x="1992" y="1242"/>
                    </a:lnTo>
                    <a:lnTo>
                      <a:pt x="1998" y="1256"/>
                    </a:lnTo>
                    <a:lnTo>
                      <a:pt x="2004" y="1266"/>
                    </a:lnTo>
                    <a:lnTo>
                      <a:pt x="2016" y="1274"/>
                    </a:lnTo>
                    <a:lnTo>
                      <a:pt x="2016" y="1274"/>
                    </a:lnTo>
                    <a:lnTo>
                      <a:pt x="2044" y="1278"/>
                    </a:lnTo>
                    <a:lnTo>
                      <a:pt x="2072" y="1282"/>
                    </a:lnTo>
                    <a:lnTo>
                      <a:pt x="2102" y="1288"/>
                    </a:lnTo>
                    <a:lnTo>
                      <a:pt x="2134" y="1298"/>
                    </a:lnTo>
                    <a:lnTo>
                      <a:pt x="2134" y="1298"/>
                    </a:lnTo>
                    <a:lnTo>
                      <a:pt x="2212" y="1316"/>
                    </a:lnTo>
                    <a:lnTo>
                      <a:pt x="2212" y="1316"/>
                    </a:lnTo>
                    <a:lnTo>
                      <a:pt x="2384" y="1318"/>
                    </a:lnTo>
                    <a:lnTo>
                      <a:pt x="2384" y="1318"/>
                    </a:lnTo>
                    <a:lnTo>
                      <a:pt x="2418" y="1326"/>
                    </a:lnTo>
                    <a:lnTo>
                      <a:pt x="2438" y="1330"/>
                    </a:lnTo>
                    <a:lnTo>
                      <a:pt x="2454" y="1338"/>
                    </a:lnTo>
                    <a:lnTo>
                      <a:pt x="2454" y="1338"/>
                    </a:lnTo>
                    <a:lnTo>
                      <a:pt x="2506" y="1380"/>
                    </a:lnTo>
                    <a:lnTo>
                      <a:pt x="2506" y="1380"/>
                    </a:lnTo>
                    <a:lnTo>
                      <a:pt x="2526" y="1390"/>
                    </a:lnTo>
                    <a:lnTo>
                      <a:pt x="2526" y="1390"/>
                    </a:lnTo>
                    <a:lnTo>
                      <a:pt x="2578" y="1398"/>
                    </a:lnTo>
                    <a:lnTo>
                      <a:pt x="2578" y="1398"/>
                    </a:lnTo>
                    <a:lnTo>
                      <a:pt x="2600" y="1414"/>
                    </a:lnTo>
                    <a:lnTo>
                      <a:pt x="2600" y="1414"/>
                    </a:lnTo>
                    <a:lnTo>
                      <a:pt x="2666" y="1436"/>
                    </a:lnTo>
                    <a:lnTo>
                      <a:pt x="2666" y="1436"/>
                    </a:lnTo>
                    <a:lnTo>
                      <a:pt x="2672" y="1440"/>
                    </a:lnTo>
                    <a:lnTo>
                      <a:pt x="2680" y="1446"/>
                    </a:lnTo>
                    <a:lnTo>
                      <a:pt x="2696" y="1460"/>
                    </a:lnTo>
                    <a:lnTo>
                      <a:pt x="2704" y="1464"/>
                    </a:lnTo>
                    <a:lnTo>
                      <a:pt x="2714" y="1466"/>
                    </a:lnTo>
                    <a:lnTo>
                      <a:pt x="2718" y="1466"/>
                    </a:lnTo>
                    <a:lnTo>
                      <a:pt x="2724" y="1462"/>
                    </a:lnTo>
                    <a:lnTo>
                      <a:pt x="2728" y="1458"/>
                    </a:lnTo>
                    <a:lnTo>
                      <a:pt x="2732" y="1452"/>
                    </a:lnTo>
                    <a:lnTo>
                      <a:pt x="2732" y="1452"/>
                    </a:lnTo>
                    <a:lnTo>
                      <a:pt x="2754" y="1438"/>
                    </a:lnTo>
                    <a:lnTo>
                      <a:pt x="2754" y="1438"/>
                    </a:lnTo>
                    <a:lnTo>
                      <a:pt x="2766" y="1434"/>
                    </a:lnTo>
                    <a:lnTo>
                      <a:pt x="2778" y="1426"/>
                    </a:lnTo>
                    <a:lnTo>
                      <a:pt x="2800" y="1410"/>
                    </a:lnTo>
                    <a:lnTo>
                      <a:pt x="2800" y="1410"/>
                    </a:lnTo>
                    <a:lnTo>
                      <a:pt x="2846" y="1396"/>
                    </a:lnTo>
                    <a:lnTo>
                      <a:pt x="2846" y="1396"/>
                    </a:lnTo>
                    <a:lnTo>
                      <a:pt x="2862" y="1386"/>
                    </a:lnTo>
                    <a:lnTo>
                      <a:pt x="2882" y="1378"/>
                    </a:lnTo>
                    <a:lnTo>
                      <a:pt x="2902" y="1370"/>
                    </a:lnTo>
                    <a:lnTo>
                      <a:pt x="2910" y="1366"/>
                    </a:lnTo>
                    <a:lnTo>
                      <a:pt x="2920" y="1360"/>
                    </a:lnTo>
                    <a:lnTo>
                      <a:pt x="2920" y="1360"/>
                    </a:lnTo>
                    <a:lnTo>
                      <a:pt x="2936" y="1354"/>
                    </a:lnTo>
                    <a:lnTo>
                      <a:pt x="2936" y="1354"/>
                    </a:lnTo>
                    <a:lnTo>
                      <a:pt x="2948" y="1348"/>
                    </a:lnTo>
                    <a:lnTo>
                      <a:pt x="2960" y="1344"/>
                    </a:lnTo>
                    <a:lnTo>
                      <a:pt x="2972" y="1342"/>
                    </a:lnTo>
                    <a:lnTo>
                      <a:pt x="2986" y="1342"/>
                    </a:lnTo>
                    <a:lnTo>
                      <a:pt x="3016" y="1346"/>
                    </a:lnTo>
                    <a:lnTo>
                      <a:pt x="3048" y="1354"/>
                    </a:lnTo>
                    <a:lnTo>
                      <a:pt x="3048" y="1354"/>
                    </a:lnTo>
                    <a:lnTo>
                      <a:pt x="3094" y="1354"/>
                    </a:lnTo>
                    <a:lnTo>
                      <a:pt x="3094" y="1354"/>
                    </a:lnTo>
                    <a:lnTo>
                      <a:pt x="3104" y="1348"/>
                    </a:lnTo>
                    <a:lnTo>
                      <a:pt x="3116" y="1344"/>
                    </a:lnTo>
                    <a:lnTo>
                      <a:pt x="3140" y="1338"/>
                    </a:lnTo>
                    <a:lnTo>
                      <a:pt x="3140" y="1338"/>
                    </a:lnTo>
                    <a:lnTo>
                      <a:pt x="3154" y="1330"/>
                    </a:lnTo>
                    <a:lnTo>
                      <a:pt x="3166" y="1322"/>
                    </a:lnTo>
                    <a:lnTo>
                      <a:pt x="3166" y="1322"/>
                    </a:lnTo>
                    <a:lnTo>
                      <a:pt x="3184" y="1302"/>
                    </a:lnTo>
                    <a:lnTo>
                      <a:pt x="3200" y="1282"/>
                    </a:lnTo>
                    <a:lnTo>
                      <a:pt x="3216" y="1264"/>
                    </a:lnTo>
                    <a:lnTo>
                      <a:pt x="3226" y="1256"/>
                    </a:lnTo>
                    <a:lnTo>
                      <a:pt x="3238" y="1250"/>
                    </a:lnTo>
                    <a:lnTo>
                      <a:pt x="3238" y="1250"/>
                    </a:lnTo>
                    <a:lnTo>
                      <a:pt x="3260" y="1228"/>
                    </a:lnTo>
                    <a:lnTo>
                      <a:pt x="3272" y="1216"/>
                    </a:lnTo>
                    <a:lnTo>
                      <a:pt x="3278" y="1214"/>
                    </a:lnTo>
                    <a:lnTo>
                      <a:pt x="3282" y="1212"/>
                    </a:lnTo>
                    <a:lnTo>
                      <a:pt x="3282" y="1212"/>
                    </a:lnTo>
                    <a:lnTo>
                      <a:pt x="3282" y="1210"/>
                    </a:lnTo>
                    <a:lnTo>
                      <a:pt x="3282" y="1210"/>
                    </a:lnTo>
                    <a:lnTo>
                      <a:pt x="3296" y="1200"/>
                    </a:lnTo>
                    <a:lnTo>
                      <a:pt x="3312" y="1192"/>
                    </a:lnTo>
                    <a:lnTo>
                      <a:pt x="3312" y="1192"/>
                    </a:lnTo>
                    <a:lnTo>
                      <a:pt x="3312" y="1176"/>
                    </a:lnTo>
                    <a:lnTo>
                      <a:pt x="3312" y="1176"/>
                    </a:lnTo>
                    <a:lnTo>
                      <a:pt x="3298" y="1166"/>
                    </a:lnTo>
                    <a:lnTo>
                      <a:pt x="3298" y="1166"/>
                    </a:lnTo>
                    <a:lnTo>
                      <a:pt x="3286" y="1150"/>
                    </a:lnTo>
                    <a:lnTo>
                      <a:pt x="3278" y="1138"/>
                    </a:lnTo>
                    <a:lnTo>
                      <a:pt x="3274" y="1126"/>
                    </a:lnTo>
                    <a:lnTo>
                      <a:pt x="3272" y="1114"/>
                    </a:lnTo>
                    <a:lnTo>
                      <a:pt x="3272" y="1102"/>
                    </a:lnTo>
                    <a:lnTo>
                      <a:pt x="3274" y="1090"/>
                    </a:lnTo>
                    <a:lnTo>
                      <a:pt x="3280" y="1062"/>
                    </a:lnTo>
                    <a:lnTo>
                      <a:pt x="3280" y="1062"/>
                    </a:lnTo>
                    <a:lnTo>
                      <a:pt x="3286" y="1052"/>
                    </a:lnTo>
                    <a:lnTo>
                      <a:pt x="3292" y="1042"/>
                    </a:lnTo>
                    <a:lnTo>
                      <a:pt x="3302" y="1028"/>
                    </a:lnTo>
                    <a:lnTo>
                      <a:pt x="3302" y="1028"/>
                    </a:lnTo>
                    <a:lnTo>
                      <a:pt x="3312" y="1022"/>
                    </a:lnTo>
                    <a:lnTo>
                      <a:pt x="3312" y="1022"/>
                    </a:lnTo>
                    <a:lnTo>
                      <a:pt x="3340" y="1028"/>
                    </a:lnTo>
                    <a:lnTo>
                      <a:pt x="3340" y="1028"/>
                    </a:lnTo>
                    <a:lnTo>
                      <a:pt x="3358" y="1044"/>
                    </a:lnTo>
                    <a:lnTo>
                      <a:pt x="3368" y="1050"/>
                    </a:lnTo>
                    <a:lnTo>
                      <a:pt x="3380" y="1056"/>
                    </a:lnTo>
                    <a:lnTo>
                      <a:pt x="3392" y="1060"/>
                    </a:lnTo>
                    <a:lnTo>
                      <a:pt x="3406" y="1062"/>
                    </a:lnTo>
                    <a:lnTo>
                      <a:pt x="3420" y="1060"/>
                    </a:lnTo>
                    <a:lnTo>
                      <a:pt x="3434" y="1054"/>
                    </a:lnTo>
                    <a:lnTo>
                      <a:pt x="3434" y="1054"/>
                    </a:lnTo>
                    <a:lnTo>
                      <a:pt x="3450" y="1034"/>
                    </a:lnTo>
                    <a:lnTo>
                      <a:pt x="3458" y="1026"/>
                    </a:lnTo>
                    <a:lnTo>
                      <a:pt x="3466" y="1022"/>
                    </a:lnTo>
                    <a:lnTo>
                      <a:pt x="3466" y="1022"/>
                    </a:lnTo>
                    <a:lnTo>
                      <a:pt x="3468" y="1014"/>
                    </a:lnTo>
                    <a:lnTo>
                      <a:pt x="3472" y="1008"/>
                    </a:lnTo>
                    <a:lnTo>
                      <a:pt x="3484" y="994"/>
                    </a:lnTo>
                    <a:lnTo>
                      <a:pt x="3498" y="980"/>
                    </a:lnTo>
                    <a:lnTo>
                      <a:pt x="3510" y="970"/>
                    </a:lnTo>
                    <a:lnTo>
                      <a:pt x="3510" y="970"/>
                    </a:lnTo>
                    <a:lnTo>
                      <a:pt x="3556" y="972"/>
                    </a:lnTo>
                    <a:lnTo>
                      <a:pt x="3556" y="972"/>
                    </a:lnTo>
                    <a:lnTo>
                      <a:pt x="3562" y="964"/>
                    </a:lnTo>
                    <a:lnTo>
                      <a:pt x="3562" y="964"/>
                    </a:lnTo>
                    <a:lnTo>
                      <a:pt x="3578" y="958"/>
                    </a:lnTo>
                    <a:lnTo>
                      <a:pt x="3594" y="950"/>
                    </a:lnTo>
                    <a:lnTo>
                      <a:pt x="3608" y="940"/>
                    </a:lnTo>
                    <a:lnTo>
                      <a:pt x="3622" y="926"/>
                    </a:lnTo>
                    <a:lnTo>
                      <a:pt x="3622" y="926"/>
                    </a:lnTo>
                    <a:lnTo>
                      <a:pt x="3628" y="902"/>
                    </a:lnTo>
                    <a:lnTo>
                      <a:pt x="3632" y="892"/>
                    </a:lnTo>
                    <a:lnTo>
                      <a:pt x="3636" y="882"/>
                    </a:lnTo>
                    <a:lnTo>
                      <a:pt x="3642" y="874"/>
                    </a:lnTo>
                    <a:lnTo>
                      <a:pt x="3650" y="866"/>
                    </a:lnTo>
                    <a:lnTo>
                      <a:pt x="3660" y="860"/>
                    </a:lnTo>
                    <a:lnTo>
                      <a:pt x="3672" y="854"/>
                    </a:lnTo>
                    <a:lnTo>
                      <a:pt x="3672" y="854"/>
                    </a:lnTo>
                    <a:lnTo>
                      <a:pt x="3706" y="846"/>
                    </a:lnTo>
                    <a:lnTo>
                      <a:pt x="3706" y="846"/>
                    </a:lnTo>
                    <a:lnTo>
                      <a:pt x="3724" y="828"/>
                    </a:lnTo>
                    <a:lnTo>
                      <a:pt x="3724" y="828"/>
                    </a:lnTo>
                    <a:lnTo>
                      <a:pt x="3752" y="812"/>
                    </a:lnTo>
                    <a:lnTo>
                      <a:pt x="3764" y="804"/>
                    </a:lnTo>
                    <a:lnTo>
                      <a:pt x="3780" y="798"/>
                    </a:lnTo>
                    <a:lnTo>
                      <a:pt x="3780" y="798"/>
                    </a:lnTo>
                    <a:lnTo>
                      <a:pt x="3878" y="802"/>
                    </a:lnTo>
                    <a:lnTo>
                      <a:pt x="3878" y="802"/>
                    </a:lnTo>
                    <a:lnTo>
                      <a:pt x="3892" y="796"/>
                    </a:lnTo>
                    <a:lnTo>
                      <a:pt x="3892" y="796"/>
                    </a:lnTo>
                    <a:lnTo>
                      <a:pt x="3896" y="788"/>
                    </a:lnTo>
                    <a:lnTo>
                      <a:pt x="3898" y="780"/>
                    </a:lnTo>
                    <a:lnTo>
                      <a:pt x="3900" y="772"/>
                    </a:lnTo>
                    <a:lnTo>
                      <a:pt x="3898" y="766"/>
                    </a:lnTo>
                    <a:lnTo>
                      <a:pt x="3892" y="754"/>
                    </a:lnTo>
                    <a:lnTo>
                      <a:pt x="3886" y="742"/>
                    </a:lnTo>
                    <a:lnTo>
                      <a:pt x="3886" y="742"/>
                    </a:lnTo>
                    <a:lnTo>
                      <a:pt x="3814" y="690"/>
                    </a:lnTo>
                    <a:lnTo>
                      <a:pt x="3814" y="690"/>
                    </a:lnTo>
                    <a:lnTo>
                      <a:pt x="3802" y="674"/>
                    </a:lnTo>
                    <a:lnTo>
                      <a:pt x="3792" y="664"/>
                    </a:lnTo>
                    <a:lnTo>
                      <a:pt x="3788" y="660"/>
                    </a:lnTo>
                    <a:lnTo>
                      <a:pt x="3782" y="658"/>
                    </a:lnTo>
                    <a:lnTo>
                      <a:pt x="3766" y="658"/>
                    </a:lnTo>
                    <a:lnTo>
                      <a:pt x="3766" y="658"/>
                    </a:lnTo>
                    <a:lnTo>
                      <a:pt x="3754" y="676"/>
                    </a:lnTo>
                    <a:lnTo>
                      <a:pt x="3754" y="676"/>
                    </a:lnTo>
                    <a:lnTo>
                      <a:pt x="3724" y="676"/>
                    </a:lnTo>
                    <a:lnTo>
                      <a:pt x="3724" y="676"/>
                    </a:lnTo>
                    <a:lnTo>
                      <a:pt x="3722" y="702"/>
                    </a:lnTo>
                    <a:lnTo>
                      <a:pt x="3722" y="702"/>
                    </a:lnTo>
                    <a:lnTo>
                      <a:pt x="3720" y="708"/>
                    </a:lnTo>
                    <a:lnTo>
                      <a:pt x="3716" y="712"/>
                    </a:lnTo>
                    <a:lnTo>
                      <a:pt x="3712" y="714"/>
                    </a:lnTo>
                    <a:lnTo>
                      <a:pt x="3708" y="716"/>
                    </a:lnTo>
                    <a:lnTo>
                      <a:pt x="3696" y="716"/>
                    </a:lnTo>
                    <a:lnTo>
                      <a:pt x="3684" y="714"/>
                    </a:lnTo>
                    <a:lnTo>
                      <a:pt x="3670" y="710"/>
                    </a:lnTo>
                    <a:lnTo>
                      <a:pt x="3660" y="704"/>
                    </a:lnTo>
                    <a:lnTo>
                      <a:pt x="3644" y="698"/>
                    </a:lnTo>
                    <a:lnTo>
                      <a:pt x="3644" y="698"/>
                    </a:lnTo>
                    <a:lnTo>
                      <a:pt x="3628" y="698"/>
                    </a:lnTo>
                    <a:lnTo>
                      <a:pt x="3612" y="704"/>
                    </a:lnTo>
                    <a:lnTo>
                      <a:pt x="3600" y="710"/>
                    </a:lnTo>
                    <a:lnTo>
                      <a:pt x="3590" y="722"/>
                    </a:lnTo>
                    <a:lnTo>
                      <a:pt x="3590" y="722"/>
                    </a:lnTo>
                    <a:lnTo>
                      <a:pt x="3566" y="722"/>
                    </a:lnTo>
                    <a:lnTo>
                      <a:pt x="3566" y="722"/>
                    </a:lnTo>
                    <a:lnTo>
                      <a:pt x="3554" y="718"/>
                    </a:lnTo>
                    <a:lnTo>
                      <a:pt x="3546" y="712"/>
                    </a:lnTo>
                    <a:lnTo>
                      <a:pt x="3540" y="704"/>
                    </a:lnTo>
                    <a:lnTo>
                      <a:pt x="3536" y="698"/>
                    </a:lnTo>
                    <a:lnTo>
                      <a:pt x="3536" y="690"/>
                    </a:lnTo>
                    <a:lnTo>
                      <a:pt x="3534" y="682"/>
                    </a:lnTo>
                    <a:lnTo>
                      <a:pt x="3534" y="668"/>
                    </a:lnTo>
                    <a:lnTo>
                      <a:pt x="3534" y="668"/>
                    </a:lnTo>
                    <a:lnTo>
                      <a:pt x="3550" y="656"/>
                    </a:lnTo>
                    <a:lnTo>
                      <a:pt x="3556" y="648"/>
                    </a:lnTo>
                    <a:lnTo>
                      <a:pt x="3564" y="640"/>
                    </a:lnTo>
                    <a:lnTo>
                      <a:pt x="3564" y="640"/>
                    </a:lnTo>
                    <a:lnTo>
                      <a:pt x="3564" y="610"/>
                    </a:lnTo>
                    <a:lnTo>
                      <a:pt x="3566" y="586"/>
                    </a:lnTo>
                    <a:lnTo>
                      <a:pt x="3566" y="586"/>
                    </a:lnTo>
                    <a:lnTo>
                      <a:pt x="3574" y="566"/>
                    </a:lnTo>
                    <a:lnTo>
                      <a:pt x="3584" y="546"/>
                    </a:lnTo>
                    <a:lnTo>
                      <a:pt x="3584" y="546"/>
                    </a:lnTo>
                    <a:lnTo>
                      <a:pt x="3584" y="524"/>
                    </a:lnTo>
                    <a:lnTo>
                      <a:pt x="3586" y="506"/>
                    </a:lnTo>
                    <a:lnTo>
                      <a:pt x="3590" y="492"/>
                    </a:lnTo>
                    <a:lnTo>
                      <a:pt x="3598" y="476"/>
                    </a:lnTo>
                    <a:lnTo>
                      <a:pt x="3598" y="476"/>
                    </a:lnTo>
                    <a:lnTo>
                      <a:pt x="3634" y="474"/>
                    </a:lnTo>
                    <a:lnTo>
                      <a:pt x="3634" y="474"/>
                    </a:lnTo>
                    <a:lnTo>
                      <a:pt x="3658" y="478"/>
                    </a:lnTo>
                    <a:lnTo>
                      <a:pt x="3672" y="478"/>
                    </a:lnTo>
                    <a:lnTo>
                      <a:pt x="3686" y="478"/>
                    </a:lnTo>
                    <a:lnTo>
                      <a:pt x="3700" y="476"/>
                    </a:lnTo>
                    <a:lnTo>
                      <a:pt x="3714" y="470"/>
                    </a:lnTo>
                    <a:lnTo>
                      <a:pt x="3728" y="464"/>
                    </a:lnTo>
                    <a:lnTo>
                      <a:pt x="3738" y="452"/>
                    </a:lnTo>
                    <a:lnTo>
                      <a:pt x="3738" y="452"/>
                    </a:lnTo>
                    <a:lnTo>
                      <a:pt x="3764" y="432"/>
                    </a:lnTo>
                    <a:lnTo>
                      <a:pt x="3764" y="432"/>
                    </a:lnTo>
                    <a:lnTo>
                      <a:pt x="3780" y="414"/>
                    </a:lnTo>
                    <a:lnTo>
                      <a:pt x="3780" y="414"/>
                    </a:lnTo>
                    <a:lnTo>
                      <a:pt x="3782" y="364"/>
                    </a:lnTo>
                    <a:lnTo>
                      <a:pt x="3784" y="342"/>
                    </a:lnTo>
                    <a:lnTo>
                      <a:pt x="3786" y="322"/>
                    </a:lnTo>
                    <a:lnTo>
                      <a:pt x="3786" y="322"/>
                    </a:lnTo>
                    <a:lnTo>
                      <a:pt x="3796" y="304"/>
                    </a:lnTo>
                    <a:lnTo>
                      <a:pt x="3804" y="290"/>
                    </a:lnTo>
                    <a:lnTo>
                      <a:pt x="3814" y="274"/>
                    </a:lnTo>
                    <a:lnTo>
                      <a:pt x="3820" y="260"/>
                    </a:lnTo>
                    <a:lnTo>
                      <a:pt x="3820" y="260"/>
                    </a:lnTo>
                    <a:lnTo>
                      <a:pt x="3822" y="244"/>
                    </a:lnTo>
                    <a:lnTo>
                      <a:pt x="3824" y="232"/>
                    </a:lnTo>
                    <a:lnTo>
                      <a:pt x="3830" y="220"/>
                    </a:lnTo>
                    <a:lnTo>
                      <a:pt x="3838" y="210"/>
                    </a:lnTo>
                    <a:lnTo>
                      <a:pt x="3838" y="210"/>
                    </a:lnTo>
                    <a:lnTo>
                      <a:pt x="3838" y="180"/>
                    </a:lnTo>
                    <a:lnTo>
                      <a:pt x="3838" y="180"/>
                    </a:lnTo>
                    <a:lnTo>
                      <a:pt x="3810" y="148"/>
                    </a:lnTo>
                    <a:lnTo>
                      <a:pt x="3810" y="148"/>
                    </a:lnTo>
                    <a:lnTo>
                      <a:pt x="3798" y="144"/>
                    </a:lnTo>
                    <a:lnTo>
                      <a:pt x="3790" y="138"/>
                    </a:lnTo>
                    <a:lnTo>
                      <a:pt x="3790" y="138"/>
                    </a:lnTo>
                    <a:lnTo>
                      <a:pt x="3792" y="122"/>
                    </a:lnTo>
                    <a:lnTo>
                      <a:pt x="3794" y="110"/>
                    </a:lnTo>
                    <a:lnTo>
                      <a:pt x="3796" y="100"/>
                    </a:lnTo>
                    <a:lnTo>
                      <a:pt x="3800" y="92"/>
                    </a:lnTo>
                    <a:lnTo>
                      <a:pt x="3806" y="86"/>
                    </a:lnTo>
                    <a:lnTo>
                      <a:pt x="3814" y="80"/>
                    </a:lnTo>
                    <a:lnTo>
                      <a:pt x="3838" y="68"/>
                    </a:lnTo>
                    <a:lnTo>
                      <a:pt x="3838" y="68"/>
                    </a:lnTo>
                    <a:lnTo>
                      <a:pt x="3846" y="66"/>
                    </a:lnTo>
                    <a:lnTo>
                      <a:pt x="3856" y="64"/>
                    </a:lnTo>
                    <a:lnTo>
                      <a:pt x="3876" y="56"/>
                    </a:lnTo>
                    <a:lnTo>
                      <a:pt x="3896" y="46"/>
                    </a:lnTo>
                    <a:lnTo>
                      <a:pt x="3906" y="42"/>
                    </a:lnTo>
                    <a:lnTo>
                      <a:pt x="3918" y="40"/>
                    </a:lnTo>
                    <a:lnTo>
                      <a:pt x="3918" y="40"/>
                    </a:lnTo>
                    <a:lnTo>
                      <a:pt x="3940" y="24"/>
                    </a:lnTo>
                    <a:lnTo>
                      <a:pt x="3966" y="10"/>
                    </a:lnTo>
                    <a:lnTo>
                      <a:pt x="3966" y="10"/>
                    </a:lnTo>
                    <a:lnTo>
                      <a:pt x="3978" y="4"/>
                    </a:lnTo>
                    <a:lnTo>
                      <a:pt x="3992" y="0"/>
                    </a:lnTo>
                    <a:lnTo>
                      <a:pt x="3992" y="0"/>
                    </a:lnTo>
                    <a:lnTo>
                      <a:pt x="4034" y="0"/>
                    </a:lnTo>
                    <a:lnTo>
                      <a:pt x="4034" y="0"/>
                    </a:lnTo>
                    <a:lnTo>
                      <a:pt x="4054" y="6"/>
                    </a:lnTo>
                    <a:lnTo>
                      <a:pt x="4066" y="10"/>
                    </a:lnTo>
                    <a:lnTo>
                      <a:pt x="4078" y="20"/>
                    </a:lnTo>
                    <a:lnTo>
                      <a:pt x="4078" y="20"/>
                    </a:lnTo>
                    <a:lnTo>
                      <a:pt x="4096" y="18"/>
                    </a:lnTo>
                    <a:lnTo>
                      <a:pt x="4116" y="16"/>
                    </a:lnTo>
                    <a:lnTo>
                      <a:pt x="4136" y="14"/>
                    </a:lnTo>
                    <a:lnTo>
                      <a:pt x="4158" y="14"/>
                    </a:lnTo>
                    <a:lnTo>
                      <a:pt x="4158" y="14"/>
                    </a:lnTo>
                    <a:lnTo>
                      <a:pt x="4190" y="30"/>
                    </a:lnTo>
                    <a:lnTo>
                      <a:pt x="4190" y="30"/>
                    </a:lnTo>
                    <a:lnTo>
                      <a:pt x="4206" y="48"/>
                    </a:lnTo>
                    <a:lnTo>
                      <a:pt x="4224" y="66"/>
                    </a:lnTo>
                    <a:lnTo>
                      <a:pt x="4240" y="88"/>
                    </a:lnTo>
                    <a:lnTo>
                      <a:pt x="4258" y="114"/>
                    </a:lnTo>
                    <a:lnTo>
                      <a:pt x="4258" y="114"/>
                    </a:lnTo>
                    <a:lnTo>
                      <a:pt x="4270" y="126"/>
                    </a:lnTo>
                    <a:lnTo>
                      <a:pt x="4284" y="144"/>
                    </a:lnTo>
                    <a:lnTo>
                      <a:pt x="4294" y="166"/>
                    </a:lnTo>
                    <a:lnTo>
                      <a:pt x="4298" y="178"/>
                    </a:lnTo>
                    <a:lnTo>
                      <a:pt x="4302" y="190"/>
                    </a:lnTo>
                    <a:lnTo>
                      <a:pt x="4302" y="190"/>
                    </a:lnTo>
                    <a:lnTo>
                      <a:pt x="4328" y="212"/>
                    </a:lnTo>
                    <a:lnTo>
                      <a:pt x="4344" y="228"/>
                    </a:lnTo>
                    <a:lnTo>
                      <a:pt x="4360" y="246"/>
                    </a:lnTo>
                    <a:lnTo>
                      <a:pt x="4360" y="246"/>
                    </a:lnTo>
                    <a:lnTo>
                      <a:pt x="4362" y="252"/>
                    </a:lnTo>
                    <a:lnTo>
                      <a:pt x="4362" y="258"/>
                    </a:lnTo>
                    <a:lnTo>
                      <a:pt x="4362" y="270"/>
                    </a:lnTo>
                    <a:lnTo>
                      <a:pt x="4362" y="276"/>
                    </a:lnTo>
                    <a:lnTo>
                      <a:pt x="4366" y="282"/>
                    </a:lnTo>
                    <a:lnTo>
                      <a:pt x="4372" y="288"/>
                    </a:lnTo>
                    <a:lnTo>
                      <a:pt x="4382" y="294"/>
                    </a:lnTo>
                    <a:lnTo>
                      <a:pt x="4382" y="294"/>
                    </a:lnTo>
                    <a:lnTo>
                      <a:pt x="4406" y="318"/>
                    </a:lnTo>
                    <a:lnTo>
                      <a:pt x="4406" y="318"/>
                    </a:lnTo>
                    <a:lnTo>
                      <a:pt x="4406" y="334"/>
                    </a:lnTo>
                    <a:lnTo>
                      <a:pt x="4408" y="344"/>
                    </a:lnTo>
                    <a:lnTo>
                      <a:pt x="4412" y="356"/>
                    </a:lnTo>
                    <a:lnTo>
                      <a:pt x="4412" y="356"/>
                    </a:lnTo>
                    <a:lnTo>
                      <a:pt x="4438" y="356"/>
                    </a:lnTo>
                    <a:lnTo>
                      <a:pt x="4450" y="356"/>
                    </a:lnTo>
                    <a:lnTo>
                      <a:pt x="4462" y="354"/>
                    </a:lnTo>
                    <a:lnTo>
                      <a:pt x="4462" y="354"/>
                    </a:lnTo>
                    <a:lnTo>
                      <a:pt x="4498" y="354"/>
                    </a:lnTo>
                    <a:lnTo>
                      <a:pt x="4498" y="354"/>
                    </a:lnTo>
                    <a:lnTo>
                      <a:pt x="4512" y="362"/>
                    </a:lnTo>
                    <a:lnTo>
                      <a:pt x="4520" y="364"/>
                    </a:lnTo>
                    <a:lnTo>
                      <a:pt x="4532" y="366"/>
                    </a:lnTo>
                    <a:lnTo>
                      <a:pt x="4532" y="366"/>
                    </a:lnTo>
                    <a:lnTo>
                      <a:pt x="4532" y="362"/>
                    </a:lnTo>
                    <a:lnTo>
                      <a:pt x="4532" y="362"/>
                    </a:lnTo>
                    <a:lnTo>
                      <a:pt x="4538" y="360"/>
                    </a:lnTo>
                    <a:lnTo>
                      <a:pt x="4548" y="358"/>
                    </a:lnTo>
                    <a:lnTo>
                      <a:pt x="4568" y="358"/>
                    </a:lnTo>
                    <a:lnTo>
                      <a:pt x="4568" y="358"/>
                    </a:lnTo>
                    <a:lnTo>
                      <a:pt x="4584" y="374"/>
                    </a:lnTo>
                    <a:lnTo>
                      <a:pt x="4608" y="396"/>
                    </a:lnTo>
                    <a:lnTo>
                      <a:pt x="4608" y="396"/>
                    </a:lnTo>
                    <a:lnTo>
                      <a:pt x="4626" y="396"/>
                    </a:lnTo>
                    <a:lnTo>
                      <a:pt x="4640" y="400"/>
                    </a:lnTo>
                    <a:lnTo>
                      <a:pt x="4652" y="406"/>
                    </a:lnTo>
                    <a:lnTo>
                      <a:pt x="4660" y="414"/>
                    </a:lnTo>
                    <a:lnTo>
                      <a:pt x="4668" y="426"/>
                    </a:lnTo>
                    <a:lnTo>
                      <a:pt x="4674" y="440"/>
                    </a:lnTo>
                    <a:lnTo>
                      <a:pt x="4684" y="478"/>
                    </a:lnTo>
                    <a:lnTo>
                      <a:pt x="4684" y="478"/>
                    </a:lnTo>
                    <a:lnTo>
                      <a:pt x="4714" y="512"/>
                    </a:lnTo>
                    <a:lnTo>
                      <a:pt x="4714" y="512"/>
                    </a:lnTo>
                    <a:lnTo>
                      <a:pt x="4722" y="512"/>
                    </a:lnTo>
                    <a:lnTo>
                      <a:pt x="4722" y="512"/>
                    </a:lnTo>
                    <a:lnTo>
                      <a:pt x="4744" y="506"/>
                    </a:lnTo>
                    <a:lnTo>
                      <a:pt x="4770" y="500"/>
                    </a:lnTo>
                    <a:lnTo>
                      <a:pt x="4796" y="490"/>
                    </a:lnTo>
                    <a:lnTo>
                      <a:pt x="4806" y="486"/>
                    </a:lnTo>
                    <a:lnTo>
                      <a:pt x="4814" y="480"/>
                    </a:lnTo>
                    <a:lnTo>
                      <a:pt x="4814" y="480"/>
                    </a:lnTo>
                    <a:lnTo>
                      <a:pt x="4828" y="458"/>
                    </a:lnTo>
                    <a:lnTo>
                      <a:pt x="4840" y="442"/>
                    </a:lnTo>
                    <a:lnTo>
                      <a:pt x="4856" y="426"/>
                    </a:lnTo>
                    <a:lnTo>
                      <a:pt x="4874" y="412"/>
                    </a:lnTo>
                    <a:lnTo>
                      <a:pt x="4874" y="412"/>
                    </a:lnTo>
                    <a:lnTo>
                      <a:pt x="4888" y="394"/>
                    </a:lnTo>
                    <a:lnTo>
                      <a:pt x="4906" y="378"/>
                    </a:lnTo>
                    <a:lnTo>
                      <a:pt x="4942" y="346"/>
                    </a:lnTo>
                    <a:lnTo>
                      <a:pt x="4942" y="346"/>
                    </a:lnTo>
                    <a:lnTo>
                      <a:pt x="4946" y="346"/>
                    </a:lnTo>
                    <a:lnTo>
                      <a:pt x="4950" y="342"/>
                    </a:lnTo>
                    <a:lnTo>
                      <a:pt x="4956" y="336"/>
                    </a:lnTo>
                    <a:lnTo>
                      <a:pt x="4956" y="336"/>
                    </a:lnTo>
                    <a:lnTo>
                      <a:pt x="4972" y="336"/>
                    </a:lnTo>
                    <a:lnTo>
                      <a:pt x="4982" y="338"/>
                    </a:lnTo>
                    <a:lnTo>
                      <a:pt x="4994" y="342"/>
                    </a:lnTo>
                    <a:lnTo>
                      <a:pt x="4994" y="342"/>
                    </a:lnTo>
                    <a:lnTo>
                      <a:pt x="4996" y="350"/>
                    </a:lnTo>
                    <a:lnTo>
                      <a:pt x="4996" y="362"/>
                    </a:lnTo>
                    <a:lnTo>
                      <a:pt x="4992" y="384"/>
                    </a:lnTo>
                    <a:lnTo>
                      <a:pt x="4992" y="384"/>
                    </a:lnTo>
                    <a:lnTo>
                      <a:pt x="4992" y="418"/>
                    </a:lnTo>
                    <a:lnTo>
                      <a:pt x="4992" y="418"/>
                    </a:lnTo>
                    <a:lnTo>
                      <a:pt x="5010" y="434"/>
                    </a:lnTo>
                    <a:lnTo>
                      <a:pt x="5018" y="446"/>
                    </a:lnTo>
                    <a:lnTo>
                      <a:pt x="5024" y="462"/>
                    </a:lnTo>
                    <a:lnTo>
                      <a:pt x="5024" y="462"/>
                    </a:lnTo>
                    <a:lnTo>
                      <a:pt x="5020" y="514"/>
                    </a:lnTo>
                    <a:lnTo>
                      <a:pt x="5020" y="514"/>
                    </a:lnTo>
                    <a:lnTo>
                      <a:pt x="5010" y="540"/>
                    </a:lnTo>
                    <a:lnTo>
                      <a:pt x="5010" y="540"/>
                    </a:lnTo>
                    <a:lnTo>
                      <a:pt x="5004" y="550"/>
                    </a:lnTo>
                    <a:lnTo>
                      <a:pt x="5002" y="560"/>
                    </a:lnTo>
                    <a:lnTo>
                      <a:pt x="5002" y="574"/>
                    </a:lnTo>
                    <a:lnTo>
                      <a:pt x="5006" y="588"/>
                    </a:lnTo>
                    <a:lnTo>
                      <a:pt x="5006" y="588"/>
                    </a:lnTo>
                    <a:lnTo>
                      <a:pt x="5004" y="666"/>
                    </a:lnTo>
                    <a:lnTo>
                      <a:pt x="5004" y="666"/>
                    </a:lnTo>
                    <a:lnTo>
                      <a:pt x="4994" y="714"/>
                    </a:lnTo>
                    <a:lnTo>
                      <a:pt x="4994" y="714"/>
                    </a:lnTo>
                    <a:lnTo>
                      <a:pt x="4996" y="748"/>
                    </a:lnTo>
                    <a:lnTo>
                      <a:pt x="4996" y="748"/>
                    </a:lnTo>
                    <a:lnTo>
                      <a:pt x="4984" y="764"/>
                    </a:lnTo>
                    <a:lnTo>
                      <a:pt x="4984" y="764"/>
                    </a:lnTo>
                    <a:lnTo>
                      <a:pt x="4974" y="770"/>
                    </a:lnTo>
                    <a:lnTo>
                      <a:pt x="4966" y="772"/>
                    </a:lnTo>
                    <a:lnTo>
                      <a:pt x="4956" y="772"/>
                    </a:lnTo>
                    <a:lnTo>
                      <a:pt x="4946" y="772"/>
                    </a:lnTo>
                    <a:lnTo>
                      <a:pt x="4930" y="770"/>
                    </a:lnTo>
                    <a:lnTo>
                      <a:pt x="4918" y="766"/>
                    </a:lnTo>
                    <a:lnTo>
                      <a:pt x="4918" y="766"/>
                    </a:lnTo>
                    <a:lnTo>
                      <a:pt x="4896" y="764"/>
                    </a:lnTo>
                    <a:lnTo>
                      <a:pt x="4896" y="764"/>
                    </a:lnTo>
                    <a:lnTo>
                      <a:pt x="4890" y="772"/>
                    </a:lnTo>
                    <a:lnTo>
                      <a:pt x="4886" y="782"/>
                    </a:lnTo>
                    <a:lnTo>
                      <a:pt x="4886" y="782"/>
                    </a:lnTo>
                    <a:lnTo>
                      <a:pt x="4876" y="790"/>
                    </a:lnTo>
                    <a:lnTo>
                      <a:pt x="4866" y="798"/>
                    </a:lnTo>
                    <a:lnTo>
                      <a:pt x="4858" y="802"/>
                    </a:lnTo>
                    <a:lnTo>
                      <a:pt x="4852" y="808"/>
                    </a:lnTo>
                    <a:lnTo>
                      <a:pt x="4850" y="816"/>
                    </a:lnTo>
                    <a:lnTo>
                      <a:pt x="4850" y="824"/>
                    </a:lnTo>
                    <a:lnTo>
                      <a:pt x="4858" y="836"/>
                    </a:lnTo>
                    <a:lnTo>
                      <a:pt x="4870" y="854"/>
                    </a:lnTo>
                    <a:lnTo>
                      <a:pt x="4870" y="854"/>
                    </a:lnTo>
                    <a:lnTo>
                      <a:pt x="4876" y="874"/>
                    </a:lnTo>
                    <a:lnTo>
                      <a:pt x="4884" y="896"/>
                    </a:lnTo>
                    <a:lnTo>
                      <a:pt x="4894" y="920"/>
                    </a:lnTo>
                    <a:lnTo>
                      <a:pt x="4906" y="944"/>
                    </a:lnTo>
                    <a:lnTo>
                      <a:pt x="4906" y="944"/>
                    </a:lnTo>
                    <a:lnTo>
                      <a:pt x="4910" y="970"/>
                    </a:lnTo>
                    <a:lnTo>
                      <a:pt x="4914" y="984"/>
                    </a:lnTo>
                    <a:lnTo>
                      <a:pt x="4920" y="1000"/>
                    </a:lnTo>
                    <a:lnTo>
                      <a:pt x="4920" y="1000"/>
                    </a:lnTo>
                    <a:lnTo>
                      <a:pt x="4920" y="1012"/>
                    </a:lnTo>
                    <a:lnTo>
                      <a:pt x="4922" y="1030"/>
                    </a:lnTo>
                    <a:lnTo>
                      <a:pt x="4920" y="1040"/>
                    </a:lnTo>
                    <a:lnTo>
                      <a:pt x="4918" y="1048"/>
                    </a:lnTo>
                    <a:lnTo>
                      <a:pt x="4916" y="1054"/>
                    </a:lnTo>
                    <a:lnTo>
                      <a:pt x="4910" y="1060"/>
                    </a:lnTo>
                    <a:lnTo>
                      <a:pt x="4910" y="1060"/>
                    </a:lnTo>
                    <a:lnTo>
                      <a:pt x="4900" y="1086"/>
                    </a:lnTo>
                    <a:lnTo>
                      <a:pt x="4900" y="1086"/>
                    </a:lnTo>
                    <a:lnTo>
                      <a:pt x="4894" y="1122"/>
                    </a:lnTo>
                    <a:lnTo>
                      <a:pt x="4894" y="1122"/>
                    </a:lnTo>
                    <a:lnTo>
                      <a:pt x="4884" y="1128"/>
                    </a:lnTo>
                    <a:lnTo>
                      <a:pt x="4884" y="1128"/>
                    </a:lnTo>
                    <a:lnTo>
                      <a:pt x="4876" y="1126"/>
                    </a:lnTo>
                    <a:lnTo>
                      <a:pt x="4870" y="1126"/>
                    </a:lnTo>
                    <a:lnTo>
                      <a:pt x="4866" y="1122"/>
                    </a:lnTo>
                    <a:lnTo>
                      <a:pt x="4860" y="1116"/>
                    </a:lnTo>
                    <a:lnTo>
                      <a:pt x="4860" y="1116"/>
                    </a:lnTo>
                    <a:lnTo>
                      <a:pt x="4852" y="1120"/>
                    </a:lnTo>
                    <a:lnTo>
                      <a:pt x="4844" y="1120"/>
                    </a:lnTo>
                    <a:lnTo>
                      <a:pt x="4832" y="1116"/>
                    </a:lnTo>
                    <a:lnTo>
                      <a:pt x="4832" y="1116"/>
                    </a:lnTo>
                    <a:lnTo>
                      <a:pt x="4830" y="1070"/>
                    </a:lnTo>
                    <a:lnTo>
                      <a:pt x="4830" y="1070"/>
                    </a:lnTo>
                    <a:lnTo>
                      <a:pt x="4824" y="1062"/>
                    </a:lnTo>
                    <a:lnTo>
                      <a:pt x="4820" y="1060"/>
                    </a:lnTo>
                    <a:lnTo>
                      <a:pt x="4818" y="1060"/>
                    </a:lnTo>
                    <a:lnTo>
                      <a:pt x="4812" y="1064"/>
                    </a:lnTo>
                    <a:lnTo>
                      <a:pt x="4808" y="1072"/>
                    </a:lnTo>
                    <a:lnTo>
                      <a:pt x="4800" y="1092"/>
                    </a:lnTo>
                    <a:lnTo>
                      <a:pt x="4798" y="1106"/>
                    </a:lnTo>
                    <a:lnTo>
                      <a:pt x="4798" y="1106"/>
                    </a:lnTo>
                    <a:lnTo>
                      <a:pt x="4786" y="1124"/>
                    </a:lnTo>
                    <a:lnTo>
                      <a:pt x="4776" y="1142"/>
                    </a:lnTo>
                    <a:lnTo>
                      <a:pt x="4766" y="1160"/>
                    </a:lnTo>
                    <a:lnTo>
                      <a:pt x="4754" y="1176"/>
                    </a:lnTo>
                    <a:lnTo>
                      <a:pt x="4754" y="1176"/>
                    </a:lnTo>
                    <a:lnTo>
                      <a:pt x="4740" y="1182"/>
                    </a:lnTo>
                    <a:lnTo>
                      <a:pt x="4728" y="1184"/>
                    </a:lnTo>
                    <a:lnTo>
                      <a:pt x="4704" y="1188"/>
                    </a:lnTo>
                    <a:lnTo>
                      <a:pt x="4704" y="1188"/>
                    </a:lnTo>
                    <a:lnTo>
                      <a:pt x="4700" y="1194"/>
                    </a:lnTo>
                    <a:lnTo>
                      <a:pt x="4700" y="1208"/>
                    </a:lnTo>
                    <a:lnTo>
                      <a:pt x="4700" y="1208"/>
                    </a:lnTo>
                    <a:lnTo>
                      <a:pt x="4704" y="1214"/>
                    </a:lnTo>
                    <a:lnTo>
                      <a:pt x="4704" y="1214"/>
                    </a:lnTo>
                    <a:lnTo>
                      <a:pt x="4712" y="1218"/>
                    </a:lnTo>
                    <a:lnTo>
                      <a:pt x="4720" y="1226"/>
                    </a:lnTo>
                    <a:lnTo>
                      <a:pt x="4722" y="1230"/>
                    </a:lnTo>
                    <a:lnTo>
                      <a:pt x="4724" y="1236"/>
                    </a:lnTo>
                    <a:lnTo>
                      <a:pt x="4726" y="1244"/>
                    </a:lnTo>
                    <a:lnTo>
                      <a:pt x="4724" y="1252"/>
                    </a:lnTo>
                    <a:lnTo>
                      <a:pt x="4724" y="1252"/>
                    </a:lnTo>
                    <a:lnTo>
                      <a:pt x="4712" y="1266"/>
                    </a:lnTo>
                    <a:lnTo>
                      <a:pt x="4704" y="1272"/>
                    </a:lnTo>
                    <a:lnTo>
                      <a:pt x="4696" y="1276"/>
                    </a:lnTo>
                    <a:lnTo>
                      <a:pt x="4696" y="1276"/>
                    </a:lnTo>
                    <a:lnTo>
                      <a:pt x="4640" y="1274"/>
                    </a:lnTo>
                    <a:lnTo>
                      <a:pt x="4640" y="1274"/>
                    </a:lnTo>
                    <a:lnTo>
                      <a:pt x="4628" y="1268"/>
                    </a:lnTo>
                    <a:lnTo>
                      <a:pt x="4616" y="1260"/>
                    </a:lnTo>
                    <a:lnTo>
                      <a:pt x="4610" y="1258"/>
                    </a:lnTo>
                    <a:lnTo>
                      <a:pt x="4604" y="1258"/>
                    </a:lnTo>
                    <a:lnTo>
                      <a:pt x="4598" y="1258"/>
                    </a:lnTo>
                    <a:lnTo>
                      <a:pt x="4594" y="1260"/>
                    </a:lnTo>
                    <a:lnTo>
                      <a:pt x="4594" y="1260"/>
                    </a:lnTo>
                    <a:lnTo>
                      <a:pt x="4584" y="1276"/>
                    </a:lnTo>
                    <a:lnTo>
                      <a:pt x="4576" y="1294"/>
                    </a:lnTo>
                    <a:lnTo>
                      <a:pt x="4564" y="1334"/>
                    </a:lnTo>
                    <a:lnTo>
                      <a:pt x="4564" y="1334"/>
                    </a:lnTo>
                    <a:lnTo>
                      <a:pt x="4552" y="1348"/>
                    </a:lnTo>
                    <a:lnTo>
                      <a:pt x="4544" y="1364"/>
                    </a:lnTo>
                    <a:lnTo>
                      <a:pt x="4544" y="1364"/>
                    </a:lnTo>
                    <a:lnTo>
                      <a:pt x="4522" y="1386"/>
                    </a:lnTo>
                    <a:lnTo>
                      <a:pt x="4522" y="1386"/>
                    </a:lnTo>
                    <a:lnTo>
                      <a:pt x="4494" y="1402"/>
                    </a:lnTo>
                    <a:lnTo>
                      <a:pt x="4482" y="1412"/>
                    </a:lnTo>
                    <a:lnTo>
                      <a:pt x="4476" y="1416"/>
                    </a:lnTo>
                    <a:lnTo>
                      <a:pt x="4474" y="1422"/>
                    </a:lnTo>
                    <a:lnTo>
                      <a:pt x="4474" y="1422"/>
                    </a:lnTo>
                    <a:lnTo>
                      <a:pt x="4462" y="1430"/>
                    </a:lnTo>
                    <a:lnTo>
                      <a:pt x="4450" y="1442"/>
                    </a:lnTo>
                    <a:lnTo>
                      <a:pt x="4428" y="1468"/>
                    </a:lnTo>
                    <a:lnTo>
                      <a:pt x="4428" y="1468"/>
                    </a:lnTo>
                    <a:lnTo>
                      <a:pt x="4426" y="1506"/>
                    </a:lnTo>
                    <a:lnTo>
                      <a:pt x="4426" y="1506"/>
                    </a:lnTo>
                    <a:lnTo>
                      <a:pt x="4386" y="1524"/>
                    </a:lnTo>
                    <a:lnTo>
                      <a:pt x="4386" y="1524"/>
                    </a:lnTo>
                    <a:lnTo>
                      <a:pt x="4366" y="1528"/>
                    </a:lnTo>
                    <a:lnTo>
                      <a:pt x="4350" y="1534"/>
                    </a:lnTo>
                    <a:lnTo>
                      <a:pt x="4336" y="1540"/>
                    </a:lnTo>
                    <a:lnTo>
                      <a:pt x="4322" y="1548"/>
                    </a:lnTo>
                    <a:lnTo>
                      <a:pt x="4310" y="1556"/>
                    </a:lnTo>
                    <a:lnTo>
                      <a:pt x="4298" y="1566"/>
                    </a:lnTo>
                    <a:lnTo>
                      <a:pt x="4274" y="1592"/>
                    </a:lnTo>
                    <a:lnTo>
                      <a:pt x="4274" y="1592"/>
                    </a:lnTo>
                    <a:lnTo>
                      <a:pt x="4266" y="1604"/>
                    </a:lnTo>
                    <a:lnTo>
                      <a:pt x="4260" y="1616"/>
                    </a:lnTo>
                    <a:lnTo>
                      <a:pt x="4260" y="1616"/>
                    </a:lnTo>
                    <a:lnTo>
                      <a:pt x="4256" y="1642"/>
                    </a:lnTo>
                    <a:lnTo>
                      <a:pt x="4244" y="1668"/>
                    </a:lnTo>
                    <a:lnTo>
                      <a:pt x="4244" y="1668"/>
                    </a:lnTo>
                    <a:lnTo>
                      <a:pt x="4238" y="1670"/>
                    </a:lnTo>
                    <a:lnTo>
                      <a:pt x="4228" y="1674"/>
                    </a:lnTo>
                    <a:lnTo>
                      <a:pt x="4206" y="1678"/>
                    </a:lnTo>
                    <a:lnTo>
                      <a:pt x="4184" y="1678"/>
                    </a:lnTo>
                    <a:lnTo>
                      <a:pt x="4176" y="1676"/>
                    </a:lnTo>
                    <a:lnTo>
                      <a:pt x="4172" y="1674"/>
                    </a:lnTo>
                    <a:lnTo>
                      <a:pt x="4172" y="1674"/>
                    </a:lnTo>
                    <a:lnTo>
                      <a:pt x="4172" y="1664"/>
                    </a:lnTo>
                    <a:lnTo>
                      <a:pt x="4176" y="1656"/>
                    </a:lnTo>
                    <a:lnTo>
                      <a:pt x="4178" y="1648"/>
                    </a:lnTo>
                    <a:lnTo>
                      <a:pt x="4182" y="1644"/>
                    </a:lnTo>
                    <a:lnTo>
                      <a:pt x="4194" y="1632"/>
                    </a:lnTo>
                    <a:lnTo>
                      <a:pt x="4206" y="1620"/>
                    </a:lnTo>
                    <a:lnTo>
                      <a:pt x="4206" y="1620"/>
                    </a:lnTo>
                    <a:lnTo>
                      <a:pt x="4212" y="1606"/>
                    </a:lnTo>
                    <a:lnTo>
                      <a:pt x="4212" y="1606"/>
                    </a:lnTo>
                    <a:lnTo>
                      <a:pt x="4202" y="1600"/>
                    </a:lnTo>
                    <a:lnTo>
                      <a:pt x="4194" y="1594"/>
                    </a:lnTo>
                    <a:lnTo>
                      <a:pt x="4190" y="1586"/>
                    </a:lnTo>
                    <a:lnTo>
                      <a:pt x="4186" y="1580"/>
                    </a:lnTo>
                    <a:lnTo>
                      <a:pt x="4186" y="1572"/>
                    </a:lnTo>
                    <a:lnTo>
                      <a:pt x="4186" y="1564"/>
                    </a:lnTo>
                    <a:lnTo>
                      <a:pt x="4190" y="1548"/>
                    </a:lnTo>
                    <a:lnTo>
                      <a:pt x="4190" y="1548"/>
                    </a:lnTo>
                    <a:lnTo>
                      <a:pt x="4224" y="1502"/>
                    </a:lnTo>
                    <a:lnTo>
                      <a:pt x="4224" y="1502"/>
                    </a:lnTo>
                    <a:lnTo>
                      <a:pt x="4228" y="1462"/>
                    </a:lnTo>
                    <a:lnTo>
                      <a:pt x="4228" y="1462"/>
                    </a:lnTo>
                    <a:lnTo>
                      <a:pt x="4216" y="1448"/>
                    </a:lnTo>
                    <a:lnTo>
                      <a:pt x="4206" y="1438"/>
                    </a:lnTo>
                    <a:lnTo>
                      <a:pt x="4196" y="1430"/>
                    </a:lnTo>
                    <a:lnTo>
                      <a:pt x="4188" y="1424"/>
                    </a:lnTo>
                    <a:lnTo>
                      <a:pt x="4188" y="1424"/>
                    </a:lnTo>
                    <a:lnTo>
                      <a:pt x="4154" y="1430"/>
                    </a:lnTo>
                    <a:lnTo>
                      <a:pt x="4154" y="1430"/>
                    </a:lnTo>
                    <a:lnTo>
                      <a:pt x="4142" y="1440"/>
                    </a:lnTo>
                    <a:lnTo>
                      <a:pt x="4130" y="1452"/>
                    </a:lnTo>
                    <a:lnTo>
                      <a:pt x="4112" y="1476"/>
                    </a:lnTo>
                    <a:lnTo>
                      <a:pt x="4112" y="1476"/>
                    </a:lnTo>
                    <a:lnTo>
                      <a:pt x="4092" y="1506"/>
                    </a:lnTo>
                    <a:lnTo>
                      <a:pt x="4082" y="1522"/>
                    </a:lnTo>
                    <a:lnTo>
                      <a:pt x="4070" y="1536"/>
                    </a:lnTo>
                    <a:lnTo>
                      <a:pt x="4070" y="1536"/>
                    </a:lnTo>
                    <a:lnTo>
                      <a:pt x="4060" y="1544"/>
                    </a:lnTo>
                    <a:lnTo>
                      <a:pt x="4050" y="1552"/>
                    </a:lnTo>
                    <a:lnTo>
                      <a:pt x="4036" y="1570"/>
                    </a:lnTo>
                    <a:lnTo>
                      <a:pt x="4006" y="1610"/>
                    </a:lnTo>
                    <a:lnTo>
                      <a:pt x="4006" y="1610"/>
                    </a:lnTo>
                    <a:lnTo>
                      <a:pt x="4002" y="1626"/>
                    </a:lnTo>
                    <a:lnTo>
                      <a:pt x="4002" y="1626"/>
                    </a:lnTo>
                    <a:lnTo>
                      <a:pt x="3992" y="1634"/>
                    </a:lnTo>
                    <a:lnTo>
                      <a:pt x="3984" y="1644"/>
                    </a:lnTo>
                    <a:lnTo>
                      <a:pt x="3984" y="1644"/>
                    </a:lnTo>
                    <a:lnTo>
                      <a:pt x="3948" y="1664"/>
                    </a:lnTo>
                    <a:lnTo>
                      <a:pt x="3948" y="1664"/>
                    </a:lnTo>
                    <a:lnTo>
                      <a:pt x="3906" y="1674"/>
                    </a:lnTo>
                    <a:lnTo>
                      <a:pt x="3886" y="1680"/>
                    </a:lnTo>
                    <a:lnTo>
                      <a:pt x="3866" y="1690"/>
                    </a:lnTo>
                    <a:lnTo>
                      <a:pt x="3866" y="1690"/>
                    </a:lnTo>
                    <a:lnTo>
                      <a:pt x="3864" y="1698"/>
                    </a:lnTo>
                    <a:lnTo>
                      <a:pt x="3862" y="1708"/>
                    </a:lnTo>
                    <a:lnTo>
                      <a:pt x="3864" y="1718"/>
                    </a:lnTo>
                    <a:lnTo>
                      <a:pt x="3866" y="1726"/>
                    </a:lnTo>
                    <a:lnTo>
                      <a:pt x="3874" y="1746"/>
                    </a:lnTo>
                    <a:lnTo>
                      <a:pt x="3886" y="1768"/>
                    </a:lnTo>
                    <a:lnTo>
                      <a:pt x="3886" y="1768"/>
                    </a:lnTo>
                    <a:lnTo>
                      <a:pt x="3888" y="1768"/>
                    </a:lnTo>
                    <a:lnTo>
                      <a:pt x="3890" y="1772"/>
                    </a:lnTo>
                    <a:lnTo>
                      <a:pt x="3894" y="1780"/>
                    </a:lnTo>
                    <a:lnTo>
                      <a:pt x="3900" y="1806"/>
                    </a:lnTo>
                    <a:lnTo>
                      <a:pt x="3900" y="1806"/>
                    </a:lnTo>
                    <a:lnTo>
                      <a:pt x="3902" y="1812"/>
                    </a:lnTo>
                    <a:lnTo>
                      <a:pt x="3902" y="1812"/>
                    </a:lnTo>
                    <a:lnTo>
                      <a:pt x="3912" y="1812"/>
                    </a:lnTo>
                    <a:lnTo>
                      <a:pt x="3912" y="1812"/>
                    </a:lnTo>
                    <a:lnTo>
                      <a:pt x="3920" y="1794"/>
                    </a:lnTo>
                    <a:lnTo>
                      <a:pt x="3922" y="1790"/>
                    </a:lnTo>
                    <a:lnTo>
                      <a:pt x="3926" y="1788"/>
                    </a:lnTo>
                    <a:lnTo>
                      <a:pt x="3938" y="1788"/>
                    </a:lnTo>
                    <a:lnTo>
                      <a:pt x="3960" y="1790"/>
                    </a:lnTo>
                    <a:lnTo>
                      <a:pt x="3960" y="1790"/>
                    </a:lnTo>
                    <a:lnTo>
                      <a:pt x="3962" y="1786"/>
                    </a:lnTo>
                    <a:lnTo>
                      <a:pt x="3968" y="1786"/>
                    </a:lnTo>
                    <a:lnTo>
                      <a:pt x="3984" y="1786"/>
                    </a:lnTo>
                    <a:lnTo>
                      <a:pt x="3984" y="1786"/>
                    </a:lnTo>
                    <a:lnTo>
                      <a:pt x="3986" y="1792"/>
                    </a:lnTo>
                    <a:lnTo>
                      <a:pt x="3988" y="1796"/>
                    </a:lnTo>
                    <a:lnTo>
                      <a:pt x="4000" y="1814"/>
                    </a:lnTo>
                    <a:lnTo>
                      <a:pt x="4000" y="1814"/>
                    </a:lnTo>
                    <a:lnTo>
                      <a:pt x="4000" y="1856"/>
                    </a:lnTo>
                    <a:lnTo>
                      <a:pt x="4000" y="1856"/>
                    </a:lnTo>
                    <a:lnTo>
                      <a:pt x="4010" y="1864"/>
                    </a:lnTo>
                    <a:lnTo>
                      <a:pt x="4024" y="1872"/>
                    </a:lnTo>
                    <a:lnTo>
                      <a:pt x="4042" y="1880"/>
                    </a:lnTo>
                    <a:lnTo>
                      <a:pt x="4060" y="1884"/>
                    </a:lnTo>
                    <a:lnTo>
                      <a:pt x="4060" y="1884"/>
                    </a:lnTo>
                    <a:lnTo>
                      <a:pt x="4086" y="1838"/>
                    </a:lnTo>
                    <a:lnTo>
                      <a:pt x="4086" y="1838"/>
                    </a:lnTo>
                    <a:lnTo>
                      <a:pt x="4108" y="1814"/>
                    </a:lnTo>
                    <a:lnTo>
                      <a:pt x="4116" y="1804"/>
                    </a:lnTo>
                    <a:lnTo>
                      <a:pt x="4126" y="1798"/>
                    </a:lnTo>
                    <a:lnTo>
                      <a:pt x="4138" y="1792"/>
                    </a:lnTo>
                    <a:lnTo>
                      <a:pt x="4150" y="1790"/>
                    </a:lnTo>
                    <a:lnTo>
                      <a:pt x="4166" y="1790"/>
                    </a:lnTo>
                    <a:lnTo>
                      <a:pt x="4184" y="1792"/>
                    </a:lnTo>
                    <a:lnTo>
                      <a:pt x="4184" y="1792"/>
                    </a:lnTo>
                    <a:lnTo>
                      <a:pt x="4222" y="1808"/>
                    </a:lnTo>
                    <a:lnTo>
                      <a:pt x="4222" y="1808"/>
                    </a:lnTo>
                    <a:lnTo>
                      <a:pt x="4320" y="1806"/>
                    </a:lnTo>
                    <a:lnTo>
                      <a:pt x="4320" y="1806"/>
                    </a:lnTo>
                    <a:lnTo>
                      <a:pt x="4334" y="1814"/>
                    </a:lnTo>
                    <a:lnTo>
                      <a:pt x="4334" y="1814"/>
                    </a:lnTo>
                    <a:lnTo>
                      <a:pt x="4330" y="1824"/>
                    </a:lnTo>
                    <a:lnTo>
                      <a:pt x="4328" y="1834"/>
                    </a:lnTo>
                    <a:lnTo>
                      <a:pt x="4328" y="1834"/>
                    </a:lnTo>
                    <a:lnTo>
                      <a:pt x="4328" y="1844"/>
                    </a:lnTo>
                    <a:lnTo>
                      <a:pt x="4328" y="1854"/>
                    </a:lnTo>
                    <a:lnTo>
                      <a:pt x="4324" y="1864"/>
                    </a:lnTo>
                    <a:lnTo>
                      <a:pt x="4322" y="1868"/>
                    </a:lnTo>
                    <a:lnTo>
                      <a:pt x="4316" y="1874"/>
                    </a:lnTo>
                    <a:lnTo>
                      <a:pt x="4316" y="1874"/>
                    </a:lnTo>
                    <a:lnTo>
                      <a:pt x="4284" y="1874"/>
                    </a:lnTo>
                    <a:lnTo>
                      <a:pt x="4284" y="1874"/>
                    </a:lnTo>
                    <a:lnTo>
                      <a:pt x="4254" y="1890"/>
                    </a:lnTo>
                    <a:lnTo>
                      <a:pt x="4254" y="1890"/>
                    </a:lnTo>
                    <a:lnTo>
                      <a:pt x="4218" y="1916"/>
                    </a:lnTo>
                    <a:lnTo>
                      <a:pt x="4210" y="1924"/>
                    </a:lnTo>
                    <a:lnTo>
                      <a:pt x="4202" y="1932"/>
                    </a:lnTo>
                    <a:lnTo>
                      <a:pt x="4196" y="1940"/>
                    </a:lnTo>
                    <a:lnTo>
                      <a:pt x="4194" y="1950"/>
                    </a:lnTo>
                    <a:lnTo>
                      <a:pt x="4194" y="1950"/>
                    </a:lnTo>
                    <a:lnTo>
                      <a:pt x="4188" y="1954"/>
                    </a:lnTo>
                    <a:lnTo>
                      <a:pt x="4180" y="1958"/>
                    </a:lnTo>
                    <a:lnTo>
                      <a:pt x="4168" y="1964"/>
                    </a:lnTo>
                    <a:lnTo>
                      <a:pt x="4168" y="1964"/>
                    </a:lnTo>
                    <a:lnTo>
                      <a:pt x="4160" y="1972"/>
                    </a:lnTo>
                    <a:lnTo>
                      <a:pt x="4150" y="1976"/>
                    </a:lnTo>
                    <a:lnTo>
                      <a:pt x="4134" y="1982"/>
                    </a:lnTo>
                    <a:lnTo>
                      <a:pt x="4134" y="1982"/>
                    </a:lnTo>
                    <a:lnTo>
                      <a:pt x="4130" y="2018"/>
                    </a:lnTo>
                    <a:lnTo>
                      <a:pt x="4130" y="2018"/>
                    </a:lnTo>
                    <a:lnTo>
                      <a:pt x="4110" y="2042"/>
                    </a:lnTo>
                    <a:lnTo>
                      <a:pt x="4100" y="2054"/>
                    </a:lnTo>
                    <a:lnTo>
                      <a:pt x="4094" y="2066"/>
                    </a:lnTo>
                    <a:lnTo>
                      <a:pt x="4094" y="2066"/>
                    </a:lnTo>
                    <a:lnTo>
                      <a:pt x="4090" y="2102"/>
                    </a:lnTo>
                    <a:lnTo>
                      <a:pt x="4090" y="2102"/>
                    </a:lnTo>
                    <a:lnTo>
                      <a:pt x="4078" y="2122"/>
                    </a:lnTo>
                    <a:lnTo>
                      <a:pt x="4078" y="2122"/>
                    </a:lnTo>
                    <a:lnTo>
                      <a:pt x="4076" y="2140"/>
                    </a:lnTo>
                    <a:lnTo>
                      <a:pt x="4076" y="2140"/>
                    </a:lnTo>
                    <a:lnTo>
                      <a:pt x="4094" y="2152"/>
                    </a:lnTo>
                    <a:lnTo>
                      <a:pt x="4108" y="2160"/>
                    </a:lnTo>
                    <a:lnTo>
                      <a:pt x="4126" y="2168"/>
                    </a:lnTo>
                    <a:lnTo>
                      <a:pt x="4126" y="2168"/>
                    </a:lnTo>
                    <a:lnTo>
                      <a:pt x="4130" y="2174"/>
                    </a:lnTo>
                    <a:lnTo>
                      <a:pt x="4142" y="2182"/>
                    </a:lnTo>
                    <a:lnTo>
                      <a:pt x="4154" y="2190"/>
                    </a:lnTo>
                    <a:lnTo>
                      <a:pt x="4170" y="2194"/>
                    </a:lnTo>
                    <a:lnTo>
                      <a:pt x="4170" y="2194"/>
                    </a:lnTo>
                    <a:lnTo>
                      <a:pt x="4176" y="2200"/>
                    </a:lnTo>
                    <a:lnTo>
                      <a:pt x="4182" y="2210"/>
                    </a:lnTo>
                    <a:lnTo>
                      <a:pt x="4196" y="2232"/>
                    </a:lnTo>
                    <a:lnTo>
                      <a:pt x="4222" y="2284"/>
                    </a:lnTo>
                    <a:lnTo>
                      <a:pt x="4222" y="2284"/>
                    </a:lnTo>
                    <a:lnTo>
                      <a:pt x="4254" y="2332"/>
                    </a:lnTo>
                    <a:lnTo>
                      <a:pt x="4254" y="2332"/>
                    </a:lnTo>
                    <a:lnTo>
                      <a:pt x="4256" y="2348"/>
                    </a:lnTo>
                    <a:lnTo>
                      <a:pt x="4258" y="2358"/>
                    </a:lnTo>
                    <a:lnTo>
                      <a:pt x="4262" y="2368"/>
                    </a:lnTo>
                    <a:lnTo>
                      <a:pt x="4268" y="2378"/>
                    </a:lnTo>
                    <a:lnTo>
                      <a:pt x="4274" y="2386"/>
                    </a:lnTo>
                    <a:lnTo>
                      <a:pt x="4282" y="2392"/>
                    </a:lnTo>
                    <a:lnTo>
                      <a:pt x="4294" y="2394"/>
                    </a:lnTo>
                    <a:lnTo>
                      <a:pt x="4294" y="2394"/>
                    </a:lnTo>
                    <a:lnTo>
                      <a:pt x="4362" y="2438"/>
                    </a:lnTo>
                    <a:lnTo>
                      <a:pt x="4362" y="2438"/>
                    </a:lnTo>
                    <a:lnTo>
                      <a:pt x="4366" y="2448"/>
                    </a:lnTo>
                    <a:lnTo>
                      <a:pt x="4366" y="2462"/>
                    </a:lnTo>
                    <a:lnTo>
                      <a:pt x="4366" y="2462"/>
                    </a:lnTo>
                    <a:lnTo>
                      <a:pt x="4352" y="2472"/>
                    </a:lnTo>
                    <a:lnTo>
                      <a:pt x="4352" y="2472"/>
                    </a:lnTo>
                    <a:lnTo>
                      <a:pt x="4308" y="2470"/>
                    </a:lnTo>
                    <a:lnTo>
                      <a:pt x="4308" y="2470"/>
                    </a:lnTo>
                    <a:lnTo>
                      <a:pt x="4310" y="2476"/>
                    </a:lnTo>
                    <a:lnTo>
                      <a:pt x="4310" y="2476"/>
                    </a:lnTo>
                    <a:lnTo>
                      <a:pt x="4320" y="2476"/>
                    </a:lnTo>
                    <a:lnTo>
                      <a:pt x="4332" y="2480"/>
                    </a:lnTo>
                    <a:lnTo>
                      <a:pt x="4338" y="2482"/>
                    </a:lnTo>
                    <a:lnTo>
                      <a:pt x="4342" y="2486"/>
                    </a:lnTo>
                    <a:lnTo>
                      <a:pt x="4344" y="2494"/>
                    </a:lnTo>
                    <a:lnTo>
                      <a:pt x="4346" y="2502"/>
                    </a:lnTo>
                    <a:lnTo>
                      <a:pt x="4346" y="2502"/>
                    </a:lnTo>
                    <a:lnTo>
                      <a:pt x="4340" y="2512"/>
                    </a:lnTo>
                    <a:lnTo>
                      <a:pt x="4340" y="2512"/>
                    </a:lnTo>
                    <a:lnTo>
                      <a:pt x="4360" y="2522"/>
                    </a:lnTo>
                    <a:lnTo>
                      <a:pt x="4372" y="2528"/>
                    </a:lnTo>
                    <a:lnTo>
                      <a:pt x="4384" y="2538"/>
                    </a:lnTo>
                    <a:lnTo>
                      <a:pt x="4384" y="2538"/>
                    </a:lnTo>
                    <a:lnTo>
                      <a:pt x="4384" y="2564"/>
                    </a:lnTo>
                    <a:lnTo>
                      <a:pt x="4384" y="2564"/>
                    </a:lnTo>
                    <a:lnTo>
                      <a:pt x="4366" y="2582"/>
                    </a:lnTo>
                    <a:lnTo>
                      <a:pt x="4366" y="2582"/>
                    </a:lnTo>
                    <a:lnTo>
                      <a:pt x="4354" y="2588"/>
                    </a:lnTo>
                    <a:lnTo>
                      <a:pt x="4344" y="2594"/>
                    </a:lnTo>
                    <a:lnTo>
                      <a:pt x="4326" y="2610"/>
                    </a:lnTo>
                    <a:lnTo>
                      <a:pt x="4306" y="2628"/>
                    </a:lnTo>
                    <a:lnTo>
                      <a:pt x="4286" y="2646"/>
                    </a:lnTo>
                    <a:lnTo>
                      <a:pt x="4286" y="2646"/>
                    </a:lnTo>
                    <a:lnTo>
                      <a:pt x="4262" y="2652"/>
                    </a:lnTo>
                    <a:lnTo>
                      <a:pt x="4262" y="2652"/>
                    </a:lnTo>
                    <a:lnTo>
                      <a:pt x="4262" y="2660"/>
                    </a:lnTo>
                    <a:lnTo>
                      <a:pt x="4262" y="2660"/>
                    </a:lnTo>
                    <a:lnTo>
                      <a:pt x="4266" y="2664"/>
                    </a:lnTo>
                    <a:lnTo>
                      <a:pt x="4272" y="2668"/>
                    </a:lnTo>
                    <a:lnTo>
                      <a:pt x="4280" y="2670"/>
                    </a:lnTo>
                    <a:lnTo>
                      <a:pt x="4290" y="2670"/>
                    </a:lnTo>
                    <a:lnTo>
                      <a:pt x="4290" y="2670"/>
                    </a:lnTo>
                    <a:lnTo>
                      <a:pt x="4304" y="2660"/>
                    </a:lnTo>
                    <a:lnTo>
                      <a:pt x="4312" y="2652"/>
                    </a:lnTo>
                    <a:lnTo>
                      <a:pt x="4324" y="2648"/>
                    </a:lnTo>
                    <a:lnTo>
                      <a:pt x="4342" y="2646"/>
                    </a:lnTo>
                    <a:lnTo>
                      <a:pt x="4342" y="2646"/>
                    </a:lnTo>
                    <a:lnTo>
                      <a:pt x="4360" y="2656"/>
                    </a:lnTo>
                    <a:lnTo>
                      <a:pt x="4378" y="2662"/>
                    </a:lnTo>
                    <a:lnTo>
                      <a:pt x="4400" y="2666"/>
                    </a:lnTo>
                    <a:lnTo>
                      <a:pt x="4424" y="2668"/>
                    </a:lnTo>
                    <a:lnTo>
                      <a:pt x="4424" y="2668"/>
                    </a:lnTo>
                    <a:lnTo>
                      <a:pt x="4426" y="2670"/>
                    </a:lnTo>
                    <a:lnTo>
                      <a:pt x="4428" y="2674"/>
                    </a:lnTo>
                    <a:lnTo>
                      <a:pt x="4426" y="2680"/>
                    </a:lnTo>
                    <a:lnTo>
                      <a:pt x="4420" y="2686"/>
                    </a:lnTo>
                    <a:lnTo>
                      <a:pt x="4414" y="2694"/>
                    </a:lnTo>
                    <a:lnTo>
                      <a:pt x="4398" y="2708"/>
                    </a:lnTo>
                    <a:lnTo>
                      <a:pt x="4384" y="2716"/>
                    </a:lnTo>
                    <a:lnTo>
                      <a:pt x="4384" y="2716"/>
                    </a:lnTo>
                    <a:lnTo>
                      <a:pt x="4376" y="2722"/>
                    </a:lnTo>
                    <a:lnTo>
                      <a:pt x="4374" y="2726"/>
                    </a:lnTo>
                    <a:lnTo>
                      <a:pt x="4376" y="2730"/>
                    </a:lnTo>
                    <a:lnTo>
                      <a:pt x="4376" y="2730"/>
                    </a:lnTo>
                    <a:lnTo>
                      <a:pt x="4390" y="2730"/>
                    </a:lnTo>
                    <a:lnTo>
                      <a:pt x="4390" y="2730"/>
                    </a:lnTo>
                    <a:lnTo>
                      <a:pt x="4402" y="2714"/>
                    </a:lnTo>
                    <a:lnTo>
                      <a:pt x="4402" y="2714"/>
                    </a:lnTo>
                    <a:lnTo>
                      <a:pt x="4414" y="2716"/>
                    </a:lnTo>
                    <a:lnTo>
                      <a:pt x="4414" y="2716"/>
                    </a:lnTo>
                    <a:lnTo>
                      <a:pt x="4420" y="2728"/>
                    </a:lnTo>
                    <a:lnTo>
                      <a:pt x="4420" y="2738"/>
                    </a:lnTo>
                    <a:lnTo>
                      <a:pt x="4422" y="2752"/>
                    </a:lnTo>
                    <a:lnTo>
                      <a:pt x="4422" y="2752"/>
                    </a:lnTo>
                    <a:lnTo>
                      <a:pt x="4412" y="2762"/>
                    </a:lnTo>
                    <a:lnTo>
                      <a:pt x="4412" y="2762"/>
                    </a:lnTo>
                    <a:lnTo>
                      <a:pt x="4392" y="2766"/>
                    </a:lnTo>
                    <a:lnTo>
                      <a:pt x="4382" y="2770"/>
                    </a:lnTo>
                    <a:lnTo>
                      <a:pt x="4380" y="2774"/>
                    </a:lnTo>
                    <a:lnTo>
                      <a:pt x="4378" y="2778"/>
                    </a:lnTo>
                    <a:lnTo>
                      <a:pt x="4378" y="2778"/>
                    </a:lnTo>
                    <a:lnTo>
                      <a:pt x="4400" y="2790"/>
                    </a:lnTo>
                    <a:lnTo>
                      <a:pt x="4400" y="2790"/>
                    </a:lnTo>
                    <a:lnTo>
                      <a:pt x="4396" y="2846"/>
                    </a:lnTo>
                    <a:lnTo>
                      <a:pt x="4396" y="2846"/>
                    </a:lnTo>
                    <a:lnTo>
                      <a:pt x="4404" y="2860"/>
                    </a:lnTo>
                    <a:lnTo>
                      <a:pt x="4404" y="2860"/>
                    </a:lnTo>
                    <a:lnTo>
                      <a:pt x="4402" y="2870"/>
                    </a:lnTo>
                    <a:lnTo>
                      <a:pt x="4400" y="2882"/>
                    </a:lnTo>
                    <a:lnTo>
                      <a:pt x="4396" y="2894"/>
                    </a:lnTo>
                    <a:lnTo>
                      <a:pt x="4392" y="2900"/>
                    </a:lnTo>
                    <a:lnTo>
                      <a:pt x="4388" y="2904"/>
                    </a:lnTo>
                    <a:lnTo>
                      <a:pt x="4388" y="2904"/>
                    </a:lnTo>
                    <a:lnTo>
                      <a:pt x="4368" y="2904"/>
                    </a:lnTo>
                    <a:lnTo>
                      <a:pt x="4368" y="2904"/>
                    </a:lnTo>
                    <a:lnTo>
                      <a:pt x="4364" y="2892"/>
                    </a:lnTo>
                    <a:lnTo>
                      <a:pt x="4364" y="2892"/>
                    </a:lnTo>
                    <a:lnTo>
                      <a:pt x="4336" y="2920"/>
                    </a:lnTo>
                    <a:lnTo>
                      <a:pt x="4328" y="2930"/>
                    </a:lnTo>
                    <a:lnTo>
                      <a:pt x="4322" y="2942"/>
                    </a:lnTo>
                    <a:lnTo>
                      <a:pt x="4318" y="2954"/>
                    </a:lnTo>
                    <a:lnTo>
                      <a:pt x="4316" y="2968"/>
                    </a:lnTo>
                    <a:lnTo>
                      <a:pt x="4316" y="3008"/>
                    </a:lnTo>
                    <a:lnTo>
                      <a:pt x="4316" y="3008"/>
                    </a:lnTo>
                    <a:lnTo>
                      <a:pt x="4310" y="3018"/>
                    </a:lnTo>
                    <a:lnTo>
                      <a:pt x="4302" y="3028"/>
                    </a:lnTo>
                    <a:lnTo>
                      <a:pt x="4282" y="3048"/>
                    </a:lnTo>
                    <a:lnTo>
                      <a:pt x="4282" y="3048"/>
                    </a:lnTo>
                    <a:lnTo>
                      <a:pt x="4280" y="3084"/>
                    </a:lnTo>
                    <a:lnTo>
                      <a:pt x="4280" y="3084"/>
                    </a:lnTo>
                    <a:lnTo>
                      <a:pt x="4272" y="3088"/>
                    </a:lnTo>
                    <a:lnTo>
                      <a:pt x="4264" y="3090"/>
                    </a:lnTo>
                    <a:lnTo>
                      <a:pt x="4250" y="3092"/>
                    </a:lnTo>
                    <a:lnTo>
                      <a:pt x="4238" y="3090"/>
                    </a:lnTo>
                    <a:lnTo>
                      <a:pt x="4230" y="3092"/>
                    </a:lnTo>
                    <a:lnTo>
                      <a:pt x="4224" y="3094"/>
                    </a:lnTo>
                    <a:lnTo>
                      <a:pt x="4224" y="3094"/>
                    </a:lnTo>
                    <a:lnTo>
                      <a:pt x="4240" y="3108"/>
                    </a:lnTo>
                    <a:lnTo>
                      <a:pt x="4240" y="3108"/>
                    </a:lnTo>
                    <a:lnTo>
                      <a:pt x="4244" y="3116"/>
                    </a:lnTo>
                    <a:lnTo>
                      <a:pt x="4244" y="3116"/>
                    </a:lnTo>
                    <a:lnTo>
                      <a:pt x="4268" y="3126"/>
                    </a:lnTo>
                    <a:lnTo>
                      <a:pt x="4268" y="3126"/>
                    </a:lnTo>
                    <a:lnTo>
                      <a:pt x="4268" y="3134"/>
                    </a:lnTo>
                    <a:lnTo>
                      <a:pt x="4268" y="3134"/>
                    </a:lnTo>
                    <a:lnTo>
                      <a:pt x="4256" y="3142"/>
                    </a:lnTo>
                    <a:lnTo>
                      <a:pt x="4250" y="3146"/>
                    </a:lnTo>
                    <a:lnTo>
                      <a:pt x="4246" y="3154"/>
                    </a:lnTo>
                    <a:lnTo>
                      <a:pt x="4246" y="3170"/>
                    </a:lnTo>
                    <a:lnTo>
                      <a:pt x="4246" y="3170"/>
                    </a:lnTo>
                    <a:lnTo>
                      <a:pt x="4242" y="3176"/>
                    </a:lnTo>
                    <a:lnTo>
                      <a:pt x="4240" y="3184"/>
                    </a:lnTo>
                    <a:lnTo>
                      <a:pt x="4238" y="3206"/>
                    </a:lnTo>
                    <a:lnTo>
                      <a:pt x="4238" y="3206"/>
                    </a:lnTo>
                    <a:lnTo>
                      <a:pt x="4242" y="3212"/>
                    </a:lnTo>
                    <a:lnTo>
                      <a:pt x="4248" y="3218"/>
                    </a:lnTo>
                    <a:lnTo>
                      <a:pt x="4252" y="3226"/>
                    </a:lnTo>
                    <a:lnTo>
                      <a:pt x="4254" y="3238"/>
                    </a:lnTo>
                    <a:lnTo>
                      <a:pt x="4254" y="3238"/>
                    </a:lnTo>
                    <a:lnTo>
                      <a:pt x="4214" y="3240"/>
                    </a:lnTo>
                    <a:lnTo>
                      <a:pt x="4214" y="3240"/>
                    </a:lnTo>
                    <a:lnTo>
                      <a:pt x="4216" y="3248"/>
                    </a:lnTo>
                    <a:lnTo>
                      <a:pt x="4218" y="3250"/>
                    </a:lnTo>
                    <a:lnTo>
                      <a:pt x="4222" y="3254"/>
                    </a:lnTo>
                    <a:lnTo>
                      <a:pt x="4222" y="3254"/>
                    </a:lnTo>
                    <a:lnTo>
                      <a:pt x="4222" y="3260"/>
                    </a:lnTo>
                    <a:lnTo>
                      <a:pt x="4222" y="3260"/>
                    </a:lnTo>
                    <a:lnTo>
                      <a:pt x="4192" y="3282"/>
                    </a:lnTo>
                    <a:lnTo>
                      <a:pt x="4192" y="3282"/>
                    </a:lnTo>
                    <a:lnTo>
                      <a:pt x="4190" y="3292"/>
                    </a:lnTo>
                    <a:lnTo>
                      <a:pt x="4188" y="3304"/>
                    </a:lnTo>
                    <a:lnTo>
                      <a:pt x="4182" y="3316"/>
                    </a:lnTo>
                    <a:lnTo>
                      <a:pt x="4174" y="3328"/>
                    </a:lnTo>
                    <a:lnTo>
                      <a:pt x="4174" y="3328"/>
                    </a:lnTo>
                    <a:lnTo>
                      <a:pt x="4158" y="3342"/>
                    </a:lnTo>
                    <a:lnTo>
                      <a:pt x="4158" y="3342"/>
                    </a:lnTo>
                    <a:lnTo>
                      <a:pt x="4126" y="3344"/>
                    </a:lnTo>
                    <a:lnTo>
                      <a:pt x="4126" y="3344"/>
                    </a:lnTo>
                    <a:lnTo>
                      <a:pt x="4126" y="3348"/>
                    </a:lnTo>
                    <a:lnTo>
                      <a:pt x="4128" y="3352"/>
                    </a:lnTo>
                    <a:lnTo>
                      <a:pt x="4136" y="3356"/>
                    </a:lnTo>
                    <a:lnTo>
                      <a:pt x="4136" y="3356"/>
                    </a:lnTo>
                    <a:lnTo>
                      <a:pt x="4136" y="3370"/>
                    </a:lnTo>
                    <a:lnTo>
                      <a:pt x="4136" y="3370"/>
                    </a:lnTo>
                    <a:lnTo>
                      <a:pt x="4130" y="3374"/>
                    </a:lnTo>
                    <a:lnTo>
                      <a:pt x="4124" y="3376"/>
                    </a:lnTo>
                    <a:lnTo>
                      <a:pt x="4116" y="3378"/>
                    </a:lnTo>
                    <a:lnTo>
                      <a:pt x="4116" y="3378"/>
                    </a:lnTo>
                    <a:lnTo>
                      <a:pt x="4102" y="3388"/>
                    </a:lnTo>
                    <a:lnTo>
                      <a:pt x="4088" y="3400"/>
                    </a:lnTo>
                    <a:lnTo>
                      <a:pt x="4076" y="3414"/>
                    </a:lnTo>
                    <a:lnTo>
                      <a:pt x="4066" y="3428"/>
                    </a:lnTo>
                    <a:lnTo>
                      <a:pt x="4066" y="3428"/>
                    </a:lnTo>
                    <a:lnTo>
                      <a:pt x="4062" y="3444"/>
                    </a:lnTo>
                    <a:lnTo>
                      <a:pt x="4062" y="3444"/>
                    </a:lnTo>
                    <a:lnTo>
                      <a:pt x="4044" y="3460"/>
                    </a:lnTo>
                    <a:lnTo>
                      <a:pt x="4028" y="3470"/>
                    </a:lnTo>
                    <a:lnTo>
                      <a:pt x="4010" y="3478"/>
                    </a:lnTo>
                    <a:lnTo>
                      <a:pt x="3990" y="3482"/>
                    </a:lnTo>
                    <a:lnTo>
                      <a:pt x="3990" y="3482"/>
                    </a:lnTo>
                    <a:lnTo>
                      <a:pt x="3974" y="3496"/>
                    </a:lnTo>
                    <a:lnTo>
                      <a:pt x="3960" y="3508"/>
                    </a:lnTo>
                    <a:lnTo>
                      <a:pt x="3960" y="3508"/>
                    </a:lnTo>
                    <a:lnTo>
                      <a:pt x="3960" y="3514"/>
                    </a:lnTo>
                    <a:lnTo>
                      <a:pt x="3960" y="3514"/>
                    </a:lnTo>
                    <a:lnTo>
                      <a:pt x="3962" y="3518"/>
                    </a:lnTo>
                    <a:lnTo>
                      <a:pt x="3964" y="3526"/>
                    </a:lnTo>
                    <a:lnTo>
                      <a:pt x="3964" y="3534"/>
                    </a:lnTo>
                    <a:lnTo>
                      <a:pt x="3960" y="3544"/>
                    </a:lnTo>
                    <a:lnTo>
                      <a:pt x="3960" y="3544"/>
                    </a:lnTo>
                    <a:lnTo>
                      <a:pt x="3930" y="3558"/>
                    </a:lnTo>
                    <a:lnTo>
                      <a:pt x="3930" y="3558"/>
                    </a:lnTo>
                    <a:lnTo>
                      <a:pt x="3908" y="3572"/>
                    </a:lnTo>
                    <a:lnTo>
                      <a:pt x="3888" y="3584"/>
                    </a:lnTo>
                    <a:lnTo>
                      <a:pt x="3868" y="3596"/>
                    </a:lnTo>
                    <a:lnTo>
                      <a:pt x="3848" y="3612"/>
                    </a:lnTo>
                    <a:lnTo>
                      <a:pt x="3848" y="3612"/>
                    </a:lnTo>
                    <a:lnTo>
                      <a:pt x="3836" y="3610"/>
                    </a:lnTo>
                    <a:lnTo>
                      <a:pt x="3826" y="3606"/>
                    </a:lnTo>
                    <a:lnTo>
                      <a:pt x="3820" y="3602"/>
                    </a:lnTo>
                    <a:lnTo>
                      <a:pt x="3814" y="3602"/>
                    </a:lnTo>
                    <a:lnTo>
                      <a:pt x="3814" y="3602"/>
                    </a:lnTo>
                    <a:lnTo>
                      <a:pt x="3802" y="3616"/>
                    </a:lnTo>
                    <a:lnTo>
                      <a:pt x="3802" y="3616"/>
                    </a:lnTo>
                    <a:lnTo>
                      <a:pt x="3778" y="3616"/>
                    </a:lnTo>
                    <a:lnTo>
                      <a:pt x="3778" y="3616"/>
                    </a:lnTo>
                    <a:lnTo>
                      <a:pt x="3764" y="3606"/>
                    </a:lnTo>
                    <a:lnTo>
                      <a:pt x="3764" y="3606"/>
                    </a:lnTo>
                    <a:lnTo>
                      <a:pt x="3764" y="3620"/>
                    </a:lnTo>
                    <a:lnTo>
                      <a:pt x="3760" y="3628"/>
                    </a:lnTo>
                    <a:lnTo>
                      <a:pt x="3758" y="3630"/>
                    </a:lnTo>
                    <a:lnTo>
                      <a:pt x="3754" y="3634"/>
                    </a:lnTo>
                    <a:lnTo>
                      <a:pt x="3754" y="3634"/>
                    </a:lnTo>
                    <a:lnTo>
                      <a:pt x="3742" y="3636"/>
                    </a:lnTo>
                    <a:lnTo>
                      <a:pt x="3736" y="3638"/>
                    </a:lnTo>
                    <a:lnTo>
                      <a:pt x="3734" y="3644"/>
                    </a:lnTo>
                    <a:lnTo>
                      <a:pt x="3732" y="3654"/>
                    </a:lnTo>
                    <a:lnTo>
                      <a:pt x="3732" y="3654"/>
                    </a:lnTo>
                    <a:lnTo>
                      <a:pt x="3726" y="3658"/>
                    </a:lnTo>
                    <a:lnTo>
                      <a:pt x="3720" y="3658"/>
                    </a:lnTo>
                    <a:lnTo>
                      <a:pt x="3708" y="3658"/>
                    </a:lnTo>
                    <a:lnTo>
                      <a:pt x="3698" y="3654"/>
                    </a:lnTo>
                    <a:lnTo>
                      <a:pt x="3692" y="3652"/>
                    </a:lnTo>
                    <a:lnTo>
                      <a:pt x="3692" y="3652"/>
                    </a:lnTo>
                    <a:lnTo>
                      <a:pt x="3688" y="3638"/>
                    </a:lnTo>
                    <a:lnTo>
                      <a:pt x="3688" y="3638"/>
                    </a:lnTo>
                    <a:lnTo>
                      <a:pt x="3682" y="3638"/>
                    </a:lnTo>
                    <a:lnTo>
                      <a:pt x="3682" y="3638"/>
                    </a:lnTo>
                    <a:lnTo>
                      <a:pt x="3652" y="3612"/>
                    </a:lnTo>
                    <a:lnTo>
                      <a:pt x="3652" y="3612"/>
                    </a:lnTo>
                    <a:lnTo>
                      <a:pt x="3648" y="3624"/>
                    </a:lnTo>
                    <a:lnTo>
                      <a:pt x="3644" y="3636"/>
                    </a:lnTo>
                    <a:lnTo>
                      <a:pt x="3644" y="3636"/>
                    </a:lnTo>
                    <a:lnTo>
                      <a:pt x="3630" y="3658"/>
                    </a:lnTo>
                    <a:lnTo>
                      <a:pt x="3612" y="3680"/>
                    </a:lnTo>
                    <a:lnTo>
                      <a:pt x="3612" y="3680"/>
                    </a:lnTo>
                    <a:lnTo>
                      <a:pt x="3600" y="3686"/>
                    </a:lnTo>
                    <a:lnTo>
                      <a:pt x="3592" y="3694"/>
                    </a:lnTo>
                    <a:lnTo>
                      <a:pt x="3584" y="3702"/>
                    </a:lnTo>
                    <a:lnTo>
                      <a:pt x="3576" y="3710"/>
                    </a:lnTo>
                    <a:lnTo>
                      <a:pt x="3576" y="3710"/>
                    </a:lnTo>
                    <a:lnTo>
                      <a:pt x="3562" y="3712"/>
                    </a:lnTo>
                    <a:lnTo>
                      <a:pt x="3552" y="3716"/>
                    </a:lnTo>
                    <a:lnTo>
                      <a:pt x="3544" y="3724"/>
                    </a:lnTo>
                    <a:lnTo>
                      <a:pt x="3536" y="3730"/>
                    </a:lnTo>
                    <a:lnTo>
                      <a:pt x="3536" y="3730"/>
                    </a:lnTo>
                    <a:lnTo>
                      <a:pt x="3512" y="3730"/>
                    </a:lnTo>
                    <a:lnTo>
                      <a:pt x="3504" y="3732"/>
                    </a:lnTo>
                    <a:lnTo>
                      <a:pt x="3498" y="3734"/>
                    </a:lnTo>
                    <a:lnTo>
                      <a:pt x="3498" y="3734"/>
                    </a:lnTo>
                    <a:lnTo>
                      <a:pt x="3494" y="3742"/>
                    </a:lnTo>
                    <a:lnTo>
                      <a:pt x="3488" y="3748"/>
                    </a:lnTo>
                    <a:lnTo>
                      <a:pt x="3482" y="3750"/>
                    </a:lnTo>
                    <a:lnTo>
                      <a:pt x="3476" y="3752"/>
                    </a:lnTo>
                    <a:lnTo>
                      <a:pt x="3470" y="3752"/>
                    </a:lnTo>
                    <a:lnTo>
                      <a:pt x="3464" y="3750"/>
                    </a:lnTo>
                    <a:lnTo>
                      <a:pt x="3452" y="3744"/>
                    </a:lnTo>
                    <a:lnTo>
                      <a:pt x="3452" y="3744"/>
                    </a:lnTo>
                    <a:lnTo>
                      <a:pt x="3430" y="3750"/>
                    </a:lnTo>
                    <a:lnTo>
                      <a:pt x="3410" y="3758"/>
                    </a:lnTo>
                    <a:lnTo>
                      <a:pt x="3390" y="3768"/>
                    </a:lnTo>
                    <a:lnTo>
                      <a:pt x="3370" y="3774"/>
                    </a:lnTo>
                    <a:lnTo>
                      <a:pt x="3370" y="3774"/>
                    </a:lnTo>
                    <a:lnTo>
                      <a:pt x="3344" y="3776"/>
                    </a:lnTo>
                    <a:lnTo>
                      <a:pt x="3336" y="3778"/>
                    </a:lnTo>
                    <a:lnTo>
                      <a:pt x="3328" y="3780"/>
                    </a:lnTo>
                    <a:lnTo>
                      <a:pt x="3324" y="3786"/>
                    </a:lnTo>
                    <a:lnTo>
                      <a:pt x="3320" y="3792"/>
                    </a:lnTo>
                    <a:lnTo>
                      <a:pt x="3316" y="3804"/>
                    </a:lnTo>
                    <a:lnTo>
                      <a:pt x="3312" y="3816"/>
                    </a:lnTo>
                    <a:lnTo>
                      <a:pt x="3312" y="3816"/>
                    </a:lnTo>
                    <a:lnTo>
                      <a:pt x="3306" y="3822"/>
                    </a:lnTo>
                    <a:lnTo>
                      <a:pt x="3298" y="3824"/>
                    </a:lnTo>
                    <a:lnTo>
                      <a:pt x="3292" y="3828"/>
                    </a:lnTo>
                    <a:lnTo>
                      <a:pt x="3288" y="3834"/>
                    </a:lnTo>
                    <a:lnTo>
                      <a:pt x="3288" y="3834"/>
                    </a:lnTo>
                    <a:lnTo>
                      <a:pt x="3324" y="3876"/>
                    </a:lnTo>
                    <a:lnTo>
                      <a:pt x="3324" y="3876"/>
                    </a:lnTo>
                    <a:lnTo>
                      <a:pt x="3324" y="3898"/>
                    </a:lnTo>
                    <a:lnTo>
                      <a:pt x="3324" y="3898"/>
                    </a:lnTo>
                    <a:lnTo>
                      <a:pt x="3310" y="3906"/>
                    </a:lnTo>
                    <a:lnTo>
                      <a:pt x="3298" y="3912"/>
                    </a:lnTo>
                    <a:lnTo>
                      <a:pt x="3284" y="3914"/>
                    </a:lnTo>
                    <a:lnTo>
                      <a:pt x="3272" y="3914"/>
                    </a:lnTo>
                    <a:lnTo>
                      <a:pt x="3272" y="391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6972101" y="4272346"/>
                <a:ext cx="614373" cy="471750"/>
              </a:xfrm>
              <a:custGeom>
                <a:avLst/>
                <a:gdLst>
                  <a:gd name="T0" fmla="*/ 40 w 784"/>
                  <a:gd name="T1" fmla="*/ 590 h 602"/>
                  <a:gd name="T2" fmla="*/ 0 w 784"/>
                  <a:gd name="T3" fmla="*/ 520 h 602"/>
                  <a:gd name="T4" fmla="*/ 8 w 784"/>
                  <a:gd name="T5" fmla="*/ 486 h 602"/>
                  <a:gd name="T6" fmla="*/ 26 w 784"/>
                  <a:gd name="T7" fmla="*/ 440 h 602"/>
                  <a:gd name="T8" fmla="*/ 66 w 784"/>
                  <a:gd name="T9" fmla="*/ 396 h 602"/>
                  <a:gd name="T10" fmla="*/ 124 w 784"/>
                  <a:gd name="T11" fmla="*/ 342 h 602"/>
                  <a:gd name="T12" fmla="*/ 184 w 784"/>
                  <a:gd name="T13" fmla="*/ 276 h 602"/>
                  <a:gd name="T14" fmla="*/ 214 w 784"/>
                  <a:gd name="T15" fmla="*/ 230 h 602"/>
                  <a:gd name="T16" fmla="*/ 218 w 784"/>
                  <a:gd name="T17" fmla="*/ 196 h 602"/>
                  <a:gd name="T18" fmla="*/ 248 w 784"/>
                  <a:gd name="T19" fmla="*/ 164 h 602"/>
                  <a:gd name="T20" fmla="*/ 254 w 784"/>
                  <a:gd name="T21" fmla="*/ 96 h 602"/>
                  <a:gd name="T22" fmla="*/ 264 w 784"/>
                  <a:gd name="T23" fmla="*/ 60 h 602"/>
                  <a:gd name="T24" fmla="*/ 298 w 784"/>
                  <a:gd name="T25" fmla="*/ 36 h 602"/>
                  <a:gd name="T26" fmla="*/ 352 w 784"/>
                  <a:gd name="T27" fmla="*/ 68 h 602"/>
                  <a:gd name="T28" fmla="*/ 360 w 784"/>
                  <a:gd name="T29" fmla="*/ 32 h 602"/>
                  <a:gd name="T30" fmla="*/ 346 w 784"/>
                  <a:gd name="T31" fmla="*/ 8 h 602"/>
                  <a:gd name="T32" fmla="*/ 454 w 784"/>
                  <a:gd name="T33" fmla="*/ 10 h 602"/>
                  <a:gd name="T34" fmla="*/ 506 w 784"/>
                  <a:gd name="T35" fmla="*/ 0 h 602"/>
                  <a:gd name="T36" fmla="*/ 518 w 784"/>
                  <a:gd name="T37" fmla="*/ 20 h 602"/>
                  <a:gd name="T38" fmla="*/ 478 w 784"/>
                  <a:gd name="T39" fmla="*/ 82 h 602"/>
                  <a:gd name="T40" fmla="*/ 500 w 784"/>
                  <a:gd name="T41" fmla="*/ 96 h 602"/>
                  <a:gd name="T42" fmla="*/ 580 w 784"/>
                  <a:gd name="T43" fmla="*/ 72 h 602"/>
                  <a:gd name="T44" fmla="*/ 612 w 784"/>
                  <a:gd name="T45" fmla="*/ 84 h 602"/>
                  <a:gd name="T46" fmla="*/ 668 w 784"/>
                  <a:gd name="T47" fmla="*/ 58 h 602"/>
                  <a:gd name="T48" fmla="*/ 710 w 784"/>
                  <a:gd name="T49" fmla="*/ 56 h 602"/>
                  <a:gd name="T50" fmla="*/ 784 w 784"/>
                  <a:gd name="T51" fmla="*/ 152 h 602"/>
                  <a:gd name="T52" fmla="*/ 752 w 784"/>
                  <a:gd name="T53" fmla="*/ 174 h 602"/>
                  <a:gd name="T54" fmla="*/ 728 w 784"/>
                  <a:gd name="T55" fmla="*/ 196 h 602"/>
                  <a:gd name="T56" fmla="*/ 728 w 784"/>
                  <a:gd name="T57" fmla="*/ 224 h 602"/>
                  <a:gd name="T58" fmla="*/ 704 w 784"/>
                  <a:gd name="T59" fmla="*/ 242 h 602"/>
                  <a:gd name="T60" fmla="*/ 634 w 784"/>
                  <a:gd name="T61" fmla="*/ 282 h 602"/>
                  <a:gd name="T62" fmla="*/ 606 w 784"/>
                  <a:gd name="T63" fmla="*/ 296 h 602"/>
                  <a:gd name="T64" fmla="*/ 582 w 784"/>
                  <a:gd name="T65" fmla="*/ 288 h 602"/>
                  <a:gd name="T66" fmla="*/ 556 w 784"/>
                  <a:gd name="T67" fmla="*/ 304 h 602"/>
                  <a:gd name="T68" fmla="*/ 544 w 784"/>
                  <a:gd name="T69" fmla="*/ 292 h 602"/>
                  <a:gd name="T70" fmla="*/ 526 w 784"/>
                  <a:gd name="T71" fmla="*/ 294 h 602"/>
                  <a:gd name="T72" fmla="*/ 516 w 784"/>
                  <a:gd name="T73" fmla="*/ 326 h 602"/>
                  <a:gd name="T74" fmla="*/ 498 w 784"/>
                  <a:gd name="T75" fmla="*/ 338 h 602"/>
                  <a:gd name="T76" fmla="*/ 478 w 784"/>
                  <a:gd name="T77" fmla="*/ 342 h 602"/>
                  <a:gd name="T78" fmla="*/ 468 w 784"/>
                  <a:gd name="T79" fmla="*/ 326 h 602"/>
                  <a:gd name="T80" fmla="*/ 436 w 784"/>
                  <a:gd name="T81" fmla="*/ 302 h 602"/>
                  <a:gd name="T82" fmla="*/ 408 w 784"/>
                  <a:gd name="T83" fmla="*/ 330 h 602"/>
                  <a:gd name="T84" fmla="*/ 374 w 784"/>
                  <a:gd name="T85" fmla="*/ 368 h 602"/>
                  <a:gd name="T86" fmla="*/ 350 w 784"/>
                  <a:gd name="T87" fmla="*/ 394 h 602"/>
                  <a:gd name="T88" fmla="*/ 306 w 784"/>
                  <a:gd name="T89" fmla="*/ 418 h 602"/>
                  <a:gd name="T90" fmla="*/ 270 w 784"/>
                  <a:gd name="T91" fmla="*/ 422 h 602"/>
                  <a:gd name="T92" fmla="*/ 256 w 784"/>
                  <a:gd name="T93" fmla="*/ 438 h 602"/>
                  <a:gd name="T94" fmla="*/ 218 w 784"/>
                  <a:gd name="T95" fmla="*/ 432 h 602"/>
                  <a:gd name="T96" fmla="*/ 140 w 784"/>
                  <a:gd name="T97" fmla="*/ 462 h 602"/>
                  <a:gd name="T98" fmla="*/ 92 w 784"/>
                  <a:gd name="T99" fmla="*/ 474 h 602"/>
                  <a:gd name="T100" fmla="*/ 76 w 784"/>
                  <a:gd name="T101" fmla="*/ 510 h 602"/>
                  <a:gd name="T102" fmla="*/ 52 w 784"/>
                  <a:gd name="T103" fmla="*/ 542 h 602"/>
                  <a:gd name="T104" fmla="*/ 78 w 784"/>
                  <a:gd name="T105" fmla="*/ 566 h 602"/>
                  <a:gd name="T106" fmla="*/ 86 w 784"/>
                  <a:gd name="T107" fmla="*/ 590 h 602"/>
                  <a:gd name="T108" fmla="*/ 54 w 784"/>
                  <a:gd name="T109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4" h="602">
                    <a:moveTo>
                      <a:pt x="54" y="602"/>
                    </a:moveTo>
                    <a:lnTo>
                      <a:pt x="54" y="602"/>
                    </a:lnTo>
                    <a:lnTo>
                      <a:pt x="46" y="596"/>
                    </a:lnTo>
                    <a:lnTo>
                      <a:pt x="40" y="590"/>
                    </a:lnTo>
                    <a:lnTo>
                      <a:pt x="34" y="580"/>
                    </a:lnTo>
                    <a:lnTo>
                      <a:pt x="28" y="558"/>
                    </a:lnTo>
                    <a:lnTo>
                      <a:pt x="28" y="558"/>
                    </a:lnTo>
                    <a:lnTo>
                      <a:pt x="0" y="520"/>
                    </a:lnTo>
                    <a:lnTo>
                      <a:pt x="0" y="520"/>
                    </a:lnTo>
                    <a:lnTo>
                      <a:pt x="0" y="502"/>
                    </a:lnTo>
                    <a:lnTo>
                      <a:pt x="2" y="492"/>
                    </a:lnTo>
                    <a:lnTo>
                      <a:pt x="8" y="486"/>
                    </a:lnTo>
                    <a:lnTo>
                      <a:pt x="18" y="478"/>
                    </a:lnTo>
                    <a:lnTo>
                      <a:pt x="18" y="478"/>
                    </a:lnTo>
                    <a:lnTo>
                      <a:pt x="22" y="450"/>
                    </a:lnTo>
                    <a:lnTo>
                      <a:pt x="26" y="440"/>
                    </a:lnTo>
                    <a:lnTo>
                      <a:pt x="30" y="430"/>
                    </a:lnTo>
                    <a:lnTo>
                      <a:pt x="36" y="422"/>
                    </a:lnTo>
                    <a:lnTo>
                      <a:pt x="44" y="414"/>
                    </a:lnTo>
                    <a:lnTo>
                      <a:pt x="66" y="396"/>
                    </a:lnTo>
                    <a:lnTo>
                      <a:pt x="66" y="396"/>
                    </a:lnTo>
                    <a:lnTo>
                      <a:pt x="94" y="366"/>
                    </a:lnTo>
                    <a:lnTo>
                      <a:pt x="108" y="354"/>
                    </a:lnTo>
                    <a:lnTo>
                      <a:pt x="124" y="342"/>
                    </a:lnTo>
                    <a:lnTo>
                      <a:pt x="124" y="342"/>
                    </a:lnTo>
                    <a:lnTo>
                      <a:pt x="154" y="306"/>
                    </a:lnTo>
                    <a:lnTo>
                      <a:pt x="184" y="276"/>
                    </a:lnTo>
                    <a:lnTo>
                      <a:pt x="184" y="276"/>
                    </a:lnTo>
                    <a:lnTo>
                      <a:pt x="196" y="266"/>
                    </a:lnTo>
                    <a:lnTo>
                      <a:pt x="204" y="256"/>
                    </a:lnTo>
                    <a:lnTo>
                      <a:pt x="210" y="244"/>
                    </a:lnTo>
                    <a:lnTo>
                      <a:pt x="214" y="230"/>
                    </a:lnTo>
                    <a:lnTo>
                      <a:pt x="214" y="230"/>
                    </a:lnTo>
                    <a:lnTo>
                      <a:pt x="214" y="214"/>
                    </a:lnTo>
                    <a:lnTo>
                      <a:pt x="216" y="204"/>
                    </a:lnTo>
                    <a:lnTo>
                      <a:pt x="218" y="196"/>
                    </a:lnTo>
                    <a:lnTo>
                      <a:pt x="222" y="190"/>
                    </a:lnTo>
                    <a:lnTo>
                      <a:pt x="232" y="180"/>
                    </a:lnTo>
                    <a:lnTo>
                      <a:pt x="240" y="174"/>
                    </a:lnTo>
                    <a:lnTo>
                      <a:pt x="248" y="164"/>
                    </a:lnTo>
                    <a:lnTo>
                      <a:pt x="248" y="164"/>
                    </a:lnTo>
                    <a:lnTo>
                      <a:pt x="244" y="106"/>
                    </a:lnTo>
                    <a:lnTo>
                      <a:pt x="244" y="106"/>
                    </a:lnTo>
                    <a:lnTo>
                      <a:pt x="254" y="96"/>
                    </a:lnTo>
                    <a:lnTo>
                      <a:pt x="260" y="84"/>
                    </a:lnTo>
                    <a:lnTo>
                      <a:pt x="262" y="72"/>
                    </a:lnTo>
                    <a:lnTo>
                      <a:pt x="264" y="60"/>
                    </a:lnTo>
                    <a:lnTo>
                      <a:pt x="264" y="60"/>
                    </a:lnTo>
                    <a:lnTo>
                      <a:pt x="278" y="36"/>
                    </a:lnTo>
                    <a:lnTo>
                      <a:pt x="278" y="36"/>
                    </a:lnTo>
                    <a:lnTo>
                      <a:pt x="298" y="36"/>
                    </a:lnTo>
                    <a:lnTo>
                      <a:pt x="298" y="36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52" y="68"/>
                    </a:lnTo>
                    <a:lnTo>
                      <a:pt x="352" y="68"/>
                    </a:lnTo>
                    <a:lnTo>
                      <a:pt x="354" y="64"/>
                    </a:lnTo>
                    <a:lnTo>
                      <a:pt x="356" y="60"/>
                    </a:lnTo>
                    <a:lnTo>
                      <a:pt x="358" y="48"/>
                    </a:lnTo>
                    <a:lnTo>
                      <a:pt x="360" y="32"/>
                    </a:lnTo>
                    <a:lnTo>
                      <a:pt x="360" y="32"/>
                    </a:lnTo>
                    <a:lnTo>
                      <a:pt x="340" y="10"/>
                    </a:lnTo>
                    <a:lnTo>
                      <a:pt x="340" y="10"/>
                    </a:lnTo>
                    <a:lnTo>
                      <a:pt x="346" y="8"/>
                    </a:lnTo>
                    <a:lnTo>
                      <a:pt x="346" y="8"/>
                    </a:lnTo>
                    <a:lnTo>
                      <a:pt x="442" y="8"/>
                    </a:lnTo>
                    <a:lnTo>
                      <a:pt x="442" y="8"/>
                    </a:lnTo>
                    <a:lnTo>
                      <a:pt x="454" y="10"/>
                    </a:lnTo>
                    <a:lnTo>
                      <a:pt x="472" y="10"/>
                    </a:lnTo>
                    <a:lnTo>
                      <a:pt x="490" y="8"/>
                    </a:lnTo>
                    <a:lnTo>
                      <a:pt x="500" y="4"/>
                    </a:lnTo>
                    <a:lnTo>
                      <a:pt x="506" y="0"/>
                    </a:lnTo>
                    <a:lnTo>
                      <a:pt x="506" y="0"/>
                    </a:lnTo>
                    <a:lnTo>
                      <a:pt x="518" y="0"/>
                    </a:lnTo>
                    <a:lnTo>
                      <a:pt x="518" y="0"/>
                    </a:lnTo>
                    <a:lnTo>
                      <a:pt x="518" y="20"/>
                    </a:lnTo>
                    <a:lnTo>
                      <a:pt x="518" y="20"/>
                    </a:lnTo>
                    <a:lnTo>
                      <a:pt x="476" y="68"/>
                    </a:lnTo>
                    <a:lnTo>
                      <a:pt x="476" y="68"/>
                    </a:lnTo>
                    <a:lnTo>
                      <a:pt x="478" y="82"/>
                    </a:lnTo>
                    <a:lnTo>
                      <a:pt x="482" y="88"/>
                    </a:lnTo>
                    <a:lnTo>
                      <a:pt x="486" y="92"/>
                    </a:lnTo>
                    <a:lnTo>
                      <a:pt x="492" y="94"/>
                    </a:lnTo>
                    <a:lnTo>
                      <a:pt x="500" y="96"/>
                    </a:lnTo>
                    <a:lnTo>
                      <a:pt x="524" y="98"/>
                    </a:lnTo>
                    <a:lnTo>
                      <a:pt x="524" y="98"/>
                    </a:lnTo>
                    <a:lnTo>
                      <a:pt x="580" y="72"/>
                    </a:lnTo>
                    <a:lnTo>
                      <a:pt x="580" y="72"/>
                    </a:lnTo>
                    <a:lnTo>
                      <a:pt x="600" y="72"/>
                    </a:lnTo>
                    <a:lnTo>
                      <a:pt x="600" y="72"/>
                    </a:lnTo>
                    <a:lnTo>
                      <a:pt x="612" y="84"/>
                    </a:lnTo>
                    <a:lnTo>
                      <a:pt x="612" y="84"/>
                    </a:lnTo>
                    <a:lnTo>
                      <a:pt x="624" y="82"/>
                    </a:lnTo>
                    <a:lnTo>
                      <a:pt x="634" y="78"/>
                    </a:lnTo>
                    <a:lnTo>
                      <a:pt x="656" y="64"/>
                    </a:lnTo>
                    <a:lnTo>
                      <a:pt x="668" y="58"/>
                    </a:lnTo>
                    <a:lnTo>
                      <a:pt x="680" y="54"/>
                    </a:lnTo>
                    <a:lnTo>
                      <a:pt x="694" y="52"/>
                    </a:lnTo>
                    <a:lnTo>
                      <a:pt x="710" y="56"/>
                    </a:lnTo>
                    <a:lnTo>
                      <a:pt x="710" y="56"/>
                    </a:lnTo>
                    <a:lnTo>
                      <a:pt x="740" y="92"/>
                    </a:lnTo>
                    <a:lnTo>
                      <a:pt x="740" y="92"/>
                    </a:lnTo>
                    <a:lnTo>
                      <a:pt x="784" y="152"/>
                    </a:lnTo>
                    <a:lnTo>
                      <a:pt x="784" y="152"/>
                    </a:lnTo>
                    <a:lnTo>
                      <a:pt x="784" y="168"/>
                    </a:lnTo>
                    <a:lnTo>
                      <a:pt x="784" y="168"/>
                    </a:lnTo>
                    <a:lnTo>
                      <a:pt x="764" y="170"/>
                    </a:lnTo>
                    <a:lnTo>
                      <a:pt x="752" y="174"/>
                    </a:lnTo>
                    <a:lnTo>
                      <a:pt x="752" y="174"/>
                    </a:lnTo>
                    <a:lnTo>
                      <a:pt x="746" y="180"/>
                    </a:lnTo>
                    <a:lnTo>
                      <a:pt x="740" y="186"/>
                    </a:lnTo>
                    <a:lnTo>
                      <a:pt x="728" y="196"/>
                    </a:lnTo>
                    <a:lnTo>
                      <a:pt x="724" y="200"/>
                    </a:lnTo>
                    <a:lnTo>
                      <a:pt x="722" y="208"/>
                    </a:lnTo>
                    <a:lnTo>
                      <a:pt x="722" y="214"/>
                    </a:lnTo>
                    <a:lnTo>
                      <a:pt x="728" y="224"/>
                    </a:lnTo>
                    <a:lnTo>
                      <a:pt x="728" y="224"/>
                    </a:lnTo>
                    <a:lnTo>
                      <a:pt x="728" y="230"/>
                    </a:lnTo>
                    <a:lnTo>
                      <a:pt x="728" y="230"/>
                    </a:lnTo>
                    <a:lnTo>
                      <a:pt x="704" y="242"/>
                    </a:lnTo>
                    <a:lnTo>
                      <a:pt x="680" y="256"/>
                    </a:lnTo>
                    <a:lnTo>
                      <a:pt x="656" y="270"/>
                    </a:lnTo>
                    <a:lnTo>
                      <a:pt x="634" y="282"/>
                    </a:lnTo>
                    <a:lnTo>
                      <a:pt x="634" y="282"/>
                    </a:lnTo>
                    <a:lnTo>
                      <a:pt x="618" y="298"/>
                    </a:lnTo>
                    <a:lnTo>
                      <a:pt x="618" y="298"/>
                    </a:lnTo>
                    <a:lnTo>
                      <a:pt x="612" y="298"/>
                    </a:lnTo>
                    <a:lnTo>
                      <a:pt x="606" y="296"/>
                    </a:lnTo>
                    <a:lnTo>
                      <a:pt x="602" y="292"/>
                    </a:lnTo>
                    <a:lnTo>
                      <a:pt x="600" y="288"/>
                    </a:lnTo>
                    <a:lnTo>
                      <a:pt x="600" y="288"/>
                    </a:lnTo>
                    <a:lnTo>
                      <a:pt x="582" y="288"/>
                    </a:lnTo>
                    <a:lnTo>
                      <a:pt x="582" y="288"/>
                    </a:lnTo>
                    <a:lnTo>
                      <a:pt x="570" y="304"/>
                    </a:lnTo>
                    <a:lnTo>
                      <a:pt x="570" y="304"/>
                    </a:lnTo>
                    <a:lnTo>
                      <a:pt x="556" y="304"/>
                    </a:lnTo>
                    <a:lnTo>
                      <a:pt x="556" y="304"/>
                    </a:lnTo>
                    <a:lnTo>
                      <a:pt x="552" y="298"/>
                    </a:lnTo>
                    <a:lnTo>
                      <a:pt x="548" y="294"/>
                    </a:lnTo>
                    <a:lnTo>
                      <a:pt x="544" y="292"/>
                    </a:lnTo>
                    <a:lnTo>
                      <a:pt x="540" y="292"/>
                    </a:lnTo>
                    <a:lnTo>
                      <a:pt x="534" y="292"/>
                    </a:lnTo>
                    <a:lnTo>
                      <a:pt x="526" y="294"/>
                    </a:lnTo>
                    <a:lnTo>
                      <a:pt x="526" y="294"/>
                    </a:lnTo>
                    <a:lnTo>
                      <a:pt x="526" y="318"/>
                    </a:lnTo>
                    <a:lnTo>
                      <a:pt x="526" y="318"/>
                    </a:lnTo>
                    <a:lnTo>
                      <a:pt x="520" y="322"/>
                    </a:lnTo>
                    <a:lnTo>
                      <a:pt x="516" y="326"/>
                    </a:lnTo>
                    <a:lnTo>
                      <a:pt x="508" y="328"/>
                    </a:lnTo>
                    <a:lnTo>
                      <a:pt x="504" y="328"/>
                    </a:lnTo>
                    <a:lnTo>
                      <a:pt x="500" y="332"/>
                    </a:lnTo>
                    <a:lnTo>
                      <a:pt x="498" y="338"/>
                    </a:lnTo>
                    <a:lnTo>
                      <a:pt x="494" y="346"/>
                    </a:lnTo>
                    <a:lnTo>
                      <a:pt x="494" y="346"/>
                    </a:lnTo>
                    <a:lnTo>
                      <a:pt x="482" y="344"/>
                    </a:lnTo>
                    <a:lnTo>
                      <a:pt x="478" y="342"/>
                    </a:lnTo>
                    <a:lnTo>
                      <a:pt x="476" y="340"/>
                    </a:lnTo>
                    <a:lnTo>
                      <a:pt x="472" y="334"/>
                    </a:lnTo>
                    <a:lnTo>
                      <a:pt x="468" y="326"/>
                    </a:lnTo>
                    <a:lnTo>
                      <a:pt x="468" y="326"/>
                    </a:lnTo>
                    <a:lnTo>
                      <a:pt x="462" y="326"/>
                    </a:lnTo>
                    <a:lnTo>
                      <a:pt x="462" y="326"/>
                    </a:lnTo>
                    <a:lnTo>
                      <a:pt x="436" y="302"/>
                    </a:lnTo>
                    <a:lnTo>
                      <a:pt x="436" y="302"/>
                    </a:lnTo>
                    <a:lnTo>
                      <a:pt x="420" y="302"/>
                    </a:lnTo>
                    <a:lnTo>
                      <a:pt x="420" y="302"/>
                    </a:lnTo>
                    <a:lnTo>
                      <a:pt x="414" y="314"/>
                    </a:lnTo>
                    <a:lnTo>
                      <a:pt x="408" y="330"/>
                    </a:lnTo>
                    <a:lnTo>
                      <a:pt x="408" y="330"/>
                    </a:lnTo>
                    <a:lnTo>
                      <a:pt x="388" y="362"/>
                    </a:lnTo>
                    <a:lnTo>
                      <a:pt x="388" y="362"/>
                    </a:lnTo>
                    <a:lnTo>
                      <a:pt x="374" y="368"/>
                    </a:lnTo>
                    <a:lnTo>
                      <a:pt x="366" y="374"/>
                    </a:lnTo>
                    <a:lnTo>
                      <a:pt x="358" y="382"/>
                    </a:lnTo>
                    <a:lnTo>
                      <a:pt x="350" y="394"/>
                    </a:lnTo>
                    <a:lnTo>
                      <a:pt x="350" y="394"/>
                    </a:lnTo>
                    <a:lnTo>
                      <a:pt x="338" y="396"/>
                    </a:lnTo>
                    <a:lnTo>
                      <a:pt x="328" y="398"/>
                    </a:lnTo>
                    <a:lnTo>
                      <a:pt x="328" y="398"/>
                    </a:lnTo>
                    <a:lnTo>
                      <a:pt x="306" y="418"/>
                    </a:lnTo>
                    <a:lnTo>
                      <a:pt x="306" y="418"/>
                    </a:lnTo>
                    <a:lnTo>
                      <a:pt x="290" y="418"/>
                    </a:lnTo>
                    <a:lnTo>
                      <a:pt x="278" y="420"/>
                    </a:lnTo>
                    <a:lnTo>
                      <a:pt x="270" y="422"/>
                    </a:lnTo>
                    <a:lnTo>
                      <a:pt x="262" y="426"/>
                    </a:lnTo>
                    <a:lnTo>
                      <a:pt x="262" y="426"/>
                    </a:lnTo>
                    <a:lnTo>
                      <a:pt x="256" y="438"/>
                    </a:lnTo>
                    <a:lnTo>
                      <a:pt x="256" y="438"/>
                    </a:lnTo>
                    <a:lnTo>
                      <a:pt x="244" y="438"/>
                    </a:lnTo>
                    <a:lnTo>
                      <a:pt x="244" y="438"/>
                    </a:lnTo>
                    <a:lnTo>
                      <a:pt x="228" y="432"/>
                    </a:lnTo>
                    <a:lnTo>
                      <a:pt x="218" y="432"/>
                    </a:lnTo>
                    <a:lnTo>
                      <a:pt x="210" y="436"/>
                    </a:lnTo>
                    <a:lnTo>
                      <a:pt x="198" y="440"/>
                    </a:lnTo>
                    <a:lnTo>
                      <a:pt x="198" y="440"/>
                    </a:lnTo>
                    <a:lnTo>
                      <a:pt x="140" y="462"/>
                    </a:lnTo>
                    <a:lnTo>
                      <a:pt x="140" y="462"/>
                    </a:lnTo>
                    <a:lnTo>
                      <a:pt x="120" y="464"/>
                    </a:lnTo>
                    <a:lnTo>
                      <a:pt x="104" y="466"/>
                    </a:lnTo>
                    <a:lnTo>
                      <a:pt x="92" y="474"/>
                    </a:lnTo>
                    <a:lnTo>
                      <a:pt x="78" y="486"/>
                    </a:lnTo>
                    <a:lnTo>
                      <a:pt x="78" y="486"/>
                    </a:lnTo>
                    <a:lnTo>
                      <a:pt x="76" y="510"/>
                    </a:lnTo>
                    <a:lnTo>
                      <a:pt x="76" y="510"/>
                    </a:lnTo>
                    <a:lnTo>
                      <a:pt x="64" y="514"/>
                    </a:lnTo>
                    <a:lnTo>
                      <a:pt x="56" y="520"/>
                    </a:lnTo>
                    <a:lnTo>
                      <a:pt x="52" y="528"/>
                    </a:lnTo>
                    <a:lnTo>
                      <a:pt x="52" y="542"/>
                    </a:lnTo>
                    <a:lnTo>
                      <a:pt x="52" y="542"/>
                    </a:lnTo>
                    <a:lnTo>
                      <a:pt x="60" y="548"/>
                    </a:lnTo>
                    <a:lnTo>
                      <a:pt x="72" y="558"/>
                    </a:lnTo>
                    <a:lnTo>
                      <a:pt x="78" y="566"/>
                    </a:lnTo>
                    <a:lnTo>
                      <a:pt x="82" y="572"/>
                    </a:lnTo>
                    <a:lnTo>
                      <a:pt x="86" y="580"/>
                    </a:lnTo>
                    <a:lnTo>
                      <a:pt x="86" y="590"/>
                    </a:lnTo>
                    <a:lnTo>
                      <a:pt x="86" y="590"/>
                    </a:lnTo>
                    <a:lnTo>
                      <a:pt x="78" y="594"/>
                    </a:lnTo>
                    <a:lnTo>
                      <a:pt x="68" y="598"/>
                    </a:lnTo>
                    <a:lnTo>
                      <a:pt x="54" y="602"/>
                    </a:lnTo>
                    <a:lnTo>
                      <a:pt x="54" y="60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11"/>
              <p:cNvSpPr>
                <a:spLocks/>
              </p:cNvSpPr>
              <p:nvPr/>
            </p:nvSpPr>
            <p:spPr bwMode="auto">
              <a:xfrm>
                <a:off x="5990985" y="3947919"/>
                <a:ext cx="691169" cy="730351"/>
              </a:xfrm>
              <a:custGeom>
                <a:avLst/>
                <a:gdLst>
                  <a:gd name="T0" fmla="*/ 356 w 882"/>
                  <a:gd name="T1" fmla="*/ 898 h 932"/>
                  <a:gd name="T2" fmla="*/ 352 w 882"/>
                  <a:gd name="T3" fmla="*/ 844 h 932"/>
                  <a:gd name="T4" fmla="*/ 310 w 882"/>
                  <a:gd name="T5" fmla="*/ 844 h 932"/>
                  <a:gd name="T6" fmla="*/ 246 w 882"/>
                  <a:gd name="T7" fmla="*/ 840 h 932"/>
                  <a:gd name="T8" fmla="*/ 208 w 882"/>
                  <a:gd name="T9" fmla="*/ 800 h 932"/>
                  <a:gd name="T10" fmla="*/ 164 w 882"/>
                  <a:gd name="T11" fmla="*/ 782 h 932"/>
                  <a:gd name="T12" fmla="*/ 166 w 882"/>
                  <a:gd name="T13" fmla="*/ 724 h 932"/>
                  <a:gd name="T14" fmla="*/ 138 w 882"/>
                  <a:gd name="T15" fmla="*/ 676 h 932"/>
                  <a:gd name="T16" fmla="*/ 114 w 882"/>
                  <a:gd name="T17" fmla="*/ 616 h 932"/>
                  <a:gd name="T18" fmla="*/ 88 w 882"/>
                  <a:gd name="T19" fmla="*/ 564 h 932"/>
                  <a:gd name="T20" fmla="*/ 16 w 882"/>
                  <a:gd name="T21" fmla="*/ 578 h 932"/>
                  <a:gd name="T22" fmla="*/ 0 w 882"/>
                  <a:gd name="T23" fmla="*/ 490 h 932"/>
                  <a:gd name="T24" fmla="*/ 84 w 882"/>
                  <a:gd name="T25" fmla="*/ 392 h 932"/>
                  <a:gd name="T26" fmla="*/ 120 w 882"/>
                  <a:gd name="T27" fmla="*/ 310 h 932"/>
                  <a:gd name="T28" fmla="*/ 130 w 882"/>
                  <a:gd name="T29" fmla="*/ 236 h 932"/>
                  <a:gd name="T30" fmla="*/ 126 w 882"/>
                  <a:gd name="T31" fmla="*/ 178 h 932"/>
                  <a:gd name="T32" fmla="*/ 104 w 882"/>
                  <a:gd name="T33" fmla="*/ 108 h 932"/>
                  <a:gd name="T34" fmla="*/ 126 w 882"/>
                  <a:gd name="T35" fmla="*/ 52 h 932"/>
                  <a:gd name="T36" fmla="*/ 134 w 882"/>
                  <a:gd name="T37" fmla="*/ 0 h 932"/>
                  <a:gd name="T38" fmla="*/ 170 w 882"/>
                  <a:gd name="T39" fmla="*/ 44 h 932"/>
                  <a:gd name="T40" fmla="*/ 208 w 882"/>
                  <a:gd name="T41" fmla="*/ 100 h 932"/>
                  <a:gd name="T42" fmla="*/ 218 w 882"/>
                  <a:gd name="T43" fmla="*/ 44 h 932"/>
                  <a:gd name="T44" fmla="*/ 252 w 882"/>
                  <a:gd name="T45" fmla="*/ 88 h 932"/>
                  <a:gd name="T46" fmla="*/ 332 w 882"/>
                  <a:gd name="T47" fmla="*/ 148 h 932"/>
                  <a:gd name="T48" fmla="*/ 406 w 882"/>
                  <a:gd name="T49" fmla="*/ 280 h 932"/>
                  <a:gd name="T50" fmla="*/ 400 w 882"/>
                  <a:gd name="T51" fmla="*/ 336 h 932"/>
                  <a:gd name="T52" fmla="*/ 452 w 882"/>
                  <a:gd name="T53" fmla="*/ 370 h 932"/>
                  <a:gd name="T54" fmla="*/ 574 w 882"/>
                  <a:gd name="T55" fmla="*/ 346 h 932"/>
                  <a:gd name="T56" fmla="*/ 586 w 882"/>
                  <a:gd name="T57" fmla="*/ 290 h 932"/>
                  <a:gd name="T58" fmla="*/ 558 w 882"/>
                  <a:gd name="T59" fmla="*/ 230 h 932"/>
                  <a:gd name="T60" fmla="*/ 620 w 882"/>
                  <a:gd name="T61" fmla="*/ 178 h 932"/>
                  <a:gd name="T62" fmla="*/ 606 w 882"/>
                  <a:gd name="T63" fmla="*/ 122 h 932"/>
                  <a:gd name="T64" fmla="*/ 614 w 882"/>
                  <a:gd name="T65" fmla="*/ 104 h 932"/>
                  <a:gd name="T66" fmla="*/ 654 w 882"/>
                  <a:gd name="T67" fmla="*/ 64 h 932"/>
                  <a:gd name="T68" fmla="*/ 712 w 882"/>
                  <a:gd name="T69" fmla="*/ 144 h 932"/>
                  <a:gd name="T70" fmla="*/ 790 w 882"/>
                  <a:gd name="T71" fmla="*/ 128 h 932"/>
                  <a:gd name="T72" fmla="*/ 790 w 882"/>
                  <a:gd name="T73" fmla="*/ 188 h 932"/>
                  <a:gd name="T74" fmla="*/ 752 w 882"/>
                  <a:gd name="T75" fmla="*/ 208 h 932"/>
                  <a:gd name="T76" fmla="*/ 660 w 882"/>
                  <a:gd name="T77" fmla="*/ 204 h 932"/>
                  <a:gd name="T78" fmla="*/ 630 w 882"/>
                  <a:gd name="T79" fmla="*/ 266 h 932"/>
                  <a:gd name="T80" fmla="*/ 652 w 882"/>
                  <a:gd name="T81" fmla="*/ 308 h 932"/>
                  <a:gd name="T82" fmla="*/ 698 w 882"/>
                  <a:gd name="T83" fmla="*/ 300 h 932"/>
                  <a:gd name="T84" fmla="*/ 718 w 882"/>
                  <a:gd name="T85" fmla="*/ 330 h 932"/>
                  <a:gd name="T86" fmla="*/ 692 w 882"/>
                  <a:gd name="T87" fmla="*/ 418 h 932"/>
                  <a:gd name="T88" fmla="*/ 732 w 882"/>
                  <a:gd name="T89" fmla="*/ 472 h 932"/>
                  <a:gd name="T90" fmla="*/ 726 w 882"/>
                  <a:gd name="T91" fmla="*/ 528 h 932"/>
                  <a:gd name="T92" fmla="*/ 828 w 882"/>
                  <a:gd name="T93" fmla="*/ 590 h 932"/>
                  <a:gd name="T94" fmla="*/ 876 w 882"/>
                  <a:gd name="T95" fmla="*/ 606 h 932"/>
                  <a:gd name="T96" fmla="*/ 850 w 882"/>
                  <a:gd name="T97" fmla="*/ 658 h 932"/>
                  <a:gd name="T98" fmla="*/ 784 w 882"/>
                  <a:gd name="T99" fmla="*/ 676 h 932"/>
                  <a:gd name="T100" fmla="*/ 720 w 882"/>
                  <a:gd name="T101" fmla="*/ 734 h 932"/>
                  <a:gd name="T102" fmla="*/ 650 w 882"/>
                  <a:gd name="T103" fmla="*/ 764 h 932"/>
                  <a:gd name="T104" fmla="*/ 612 w 882"/>
                  <a:gd name="T105" fmla="*/ 742 h 932"/>
                  <a:gd name="T106" fmla="*/ 564 w 882"/>
                  <a:gd name="T107" fmla="*/ 760 h 932"/>
                  <a:gd name="T108" fmla="*/ 526 w 882"/>
                  <a:gd name="T109" fmla="*/ 740 h 932"/>
                  <a:gd name="T110" fmla="*/ 482 w 882"/>
                  <a:gd name="T111" fmla="*/ 750 h 932"/>
                  <a:gd name="T112" fmla="*/ 448 w 882"/>
                  <a:gd name="T113" fmla="*/ 768 h 932"/>
                  <a:gd name="T114" fmla="*/ 404 w 882"/>
                  <a:gd name="T115" fmla="*/ 766 h 932"/>
                  <a:gd name="T116" fmla="*/ 410 w 882"/>
                  <a:gd name="T117" fmla="*/ 826 h 932"/>
                  <a:gd name="T118" fmla="*/ 410 w 882"/>
                  <a:gd name="T119" fmla="*/ 872 h 932"/>
                  <a:gd name="T120" fmla="*/ 406 w 882"/>
                  <a:gd name="T121" fmla="*/ 93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82" h="932">
                    <a:moveTo>
                      <a:pt x="406" y="932"/>
                    </a:moveTo>
                    <a:lnTo>
                      <a:pt x="406" y="932"/>
                    </a:lnTo>
                    <a:lnTo>
                      <a:pt x="392" y="920"/>
                    </a:lnTo>
                    <a:lnTo>
                      <a:pt x="380" y="910"/>
                    </a:lnTo>
                    <a:lnTo>
                      <a:pt x="368" y="904"/>
                    </a:lnTo>
                    <a:lnTo>
                      <a:pt x="356" y="898"/>
                    </a:lnTo>
                    <a:lnTo>
                      <a:pt x="356" y="898"/>
                    </a:lnTo>
                    <a:lnTo>
                      <a:pt x="358" y="880"/>
                    </a:lnTo>
                    <a:lnTo>
                      <a:pt x="358" y="866"/>
                    </a:lnTo>
                    <a:lnTo>
                      <a:pt x="356" y="854"/>
                    </a:lnTo>
                    <a:lnTo>
                      <a:pt x="352" y="844"/>
                    </a:lnTo>
                    <a:lnTo>
                      <a:pt x="352" y="844"/>
                    </a:lnTo>
                    <a:lnTo>
                      <a:pt x="342" y="836"/>
                    </a:lnTo>
                    <a:lnTo>
                      <a:pt x="342" y="836"/>
                    </a:lnTo>
                    <a:lnTo>
                      <a:pt x="332" y="836"/>
                    </a:lnTo>
                    <a:lnTo>
                      <a:pt x="324" y="838"/>
                    </a:lnTo>
                    <a:lnTo>
                      <a:pt x="316" y="840"/>
                    </a:lnTo>
                    <a:lnTo>
                      <a:pt x="310" y="844"/>
                    </a:lnTo>
                    <a:lnTo>
                      <a:pt x="298" y="854"/>
                    </a:lnTo>
                    <a:lnTo>
                      <a:pt x="288" y="866"/>
                    </a:lnTo>
                    <a:lnTo>
                      <a:pt x="288" y="866"/>
                    </a:lnTo>
                    <a:lnTo>
                      <a:pt x="260" y="860"/>
                    </a:lnTo>
                    <a:lnTo>
                      <a:pt x="260" y="860"/>
                    </a:lnTo>
                    <a:lnTo>
                      <a:pt x="246" y="840"/>
                    </a:lnTo>
                    <a:lnTo>
                      <a:pt x="240" y="832"/>
                    </a:lnTo>
                    <a:lnTo>
                      <a:pt x="234" y="828"/>
                    </a:lnTo>
                    <a:lnTo>
                      <a:pt x="234" y="828"/>
                    </a:lnTo>
                    <a:lnTo>
                      <a:pt x="218" y="808"/>
                    </a:lnTo>
                    <a:lnTo>
                      <a:pt x="212" y="802"/>
                    </a:lnTo>
                    <a:lnTo>
                      <a:pt x="208" y="800"/>
                    </a:lnTo>
                    <a:lnTo>
                      <a:pt x="202" y="798"/>
                    </a:lnTo>
                    <a:lnTo>
                      <a:pt x="194" y="798"/>
                    </a:lnTo>
                    <a:lnTo>
                      <a:pt x="172" y="798"/>
                    </a:lnTo>
                    <a:lnTo>
                      <a:pt x="172" y="798"/>
                    </a:lnTo>
                    <a:lnTo>
                      <a:pt x="168" y="790"/>
                    </a:lnTo>
                    <a:lnTo>
                      <a:pt x="164" y="782"/>
                    </a:lnTo>
                    <a:lnTo>
                      <a:pt x="162" y="774"/>
                    </a:lnTo>
                    <a:lnTo>
                      <a:pt x="160" y="766"/>
                    </a:lnTo>
                    <a:lnTo>
                      <a:pt x="160" y="752"/>
                    </a:lnTo>
                    <a:lnTo>
                      <a:pt x="160" y="740"/>
                    </a:lnTo>
                    <a:lnTo>
                      <a:pt x="160" y="740"/>
                    </a:lnTo>
                    <a:lnTo>
                      <a:pt x="166" y="724"/>
                    </a:lnTo>
                    <a:lnTo>
                      <a:pt x="168" y="708"/>
                    </a:lnTo>
                    <a:lnTo>
                      <a:pt x="166" y="694"/>
                    </a:lnTo>
                    <a:lnTo>
                      <a:pt x="164" y="688"/>
                    </a:lnTo>
                    <a:lnTo>
                      <a:pt x="162" y="682"/>
                    </a:lnTo>
                    <a:lnTo>
                      <a:pt x="162" y="682"/>
                    </a:lnTo>
                    <a:lnTo>
                      <a:pt x="138" y="676"/>
                    </a:lnTo>
                    <a:lnTo>
                      <a:pt x="126" y="670"/>
                    </a:lnTo>
                    <a:lnTo>
                      <a:pt x="124" y="668"/>
                    </a:lnTo>
                    <a:lnTo>
                      <a:pt x="124" y="664"/>
                    </a:lnTo>
                    <a:lnTo>
                      <a:pt x="124" y="650"/>
                    </a:lnTo>
                    <a:lnTo>
                      <a:pt x="124" y="650"/>
                    </a:lnTo>
                    <a:lnTo>
                      <a:pt x="114" y="616"/>
                    </a:lnTo>
                    <a:lnTo>
                      <a:pt x="114" y="616"/>
                    </a:lnTo>
                    <a:lnTo>
                      <a:pt x="102" y="598"/>
                    </a:lnTo>
                    <a:lnTo>
                      <a:pt x="102" y="598"/>
                    </a:lnTo>
                    <a:lnTo>
                      <a:pt x="96" y="576"/>
                    </a:lnTo>
                    <a:lnTo>
                      <a:pt x="92" y="568"/>
                    </a:lnTo>
                    <a:lnTo>
                      <a:pt x="88" y="564"/>
                    </a:lnTo>
                    <a:lnTo>
                      <a:pt x="82" y="560"/>
                    </a:lnTo>
                    <a:lnTo>
                      <a:pt x="76" y="558"/>
                    </a:lnTo>
                    <a:lnTo>
                      <a:pt x="58" y="556"/>
                    </a:lnTo>
                    <a:lnTo>
                      <a:pt x="58" y="556"/>
                    </a:lnTo>
                    <a:lnTo>
                      <a:pt x="30" y="572"/>
                    </a:lnTo>
                    <a:lnTo>
                      <a:pt x="16" y="578"/>
                    </a:lnTo>
                    <a:lnTo>
                      <a:pt x="4" y="580"/>
                    </a:lnTo>
                    <a:lnTo>
                      <a:pt x="4" y="580"/>
                    </a:lnTo>
                    <a:lnTo>
                      <a:pt x="2" y="576"/>
                    </a:lnTo>
                    <a:lnTo>
                      <a:pt x="2" y="576"/>
                    </a:lnTo>
                    <a:lnTo>
                      <a:pt x="0" y="490"/>
                    </a:lnTo>
                    <a:lnTo>
                      <a:pt x="0" y="490"/>
                    </a:lnTo>
                    <a:lnTo>
                      <a:pt x="16" y="454"/>
                    </a:lnTo>
                    <a:lnTo>
                      <a:pt x="16" y="454"/>
                    </a:lnTo>
                    <a:lnTo>
                      <a:pt x="32" y="436"/>
                    </a:lnTo>
                    <a:lnTo>
                      <a:pt x="46" y="422"/>
                    </a:lnTo>
                    <a:lnTo>
                      <a:pt x="62" y="408"/>
                    </a:lnTo>
                    <a:lnTo>
                      <a:pt x="84" y="392"/>
                    </a:lnTo>
                    <a:lnTo>
                      <a:pt x="84" y="392"/>
                    </a:lnTo>
                    <a:lnTo>
                      <a:pt x="108" y="370"/>
                    </a:lnTo>
                    <a:lnTo>
                      <a:pt x="108" y="370"/>
                    </a:lnTo>
                    <a:lnTo>
                      <a:pt x="110" y="328"/>
                    </a:lnTo>
                    <a:lnTo>
                      <a:pt x="110" y="328"/>
                    </a:lnTo>
                    <a:lnTo>
                      <a:pt x="120" y="310"/>
                    </a:lnTo>
                    <a:lnTo>
                      <a:pt x="120" y="310"/>
                    </a:lnTo>
                    <a:lnTo>
                      <a:pt x="120" y="288"/>
                    </a:lnTo>
                    <a:lnTo>
                      <a:pt x="120" y="266"/>
                    </a:lnTo>
                    <a:lnTo>
                      <a:pt x="124" y="248"/>
                    </a:lnTo>
                    <a:lnTo>
                      <a:pt x="126" y="240"/>
                    </a:lnTo>
                    <a:lnTo>
                      <a:pt x="130" y="236"/>
                    </a:lnTo>
                    <a:lnTo>
                      <a:pt x="130" y="236"/>
                    </a:lnTo>
                    <a:lnTo>
                      <a:pt x="132" y="218"/>
                    </a:lnTo>
                    <a:lnTo>
                      <a:pt x="134" y="204"/>
                    </a:lnTo>
                    <a:lnTo>
                      <a:pt x="132" y="190"/>
                    </a:lnTo>
                    <a:lnTo>
                      <a:pt x="126" y="178"/>
                    </a:lnTo>
                    <a:lnTo>
                      <a:pt x="126" y="178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10"/>
                    </a:lnTo>
                    <a:lnTo>
                      <a:pt x="84" y="110"/>
                    </a:lnTo>
                    <a:lnTo>
                      <a:pt x="94" y="110"/>
                    </a:lnTo>
                    <a:lnTo>
                      <a:pt x="104" y="108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28" y="88"/>
                    </a:lnTo>
                    <a:lnTo>
                      <a:pt x="128" y="76"/>
                    </a:lnTo>
                    <a:lnTo>
                      <a:pt x="128" y="64"/>
                    </a:lnTo>
                    <a:lnTo>
                      <a:pt x="126" y="52"/>
                    </a:lnTo>
                    <a:lnTo>
                      <a:pt x="120" y="32"/>
                    </a:lnTo>
                    <a:lnTo>
                      <a:pt x="120" y="22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26" y="6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8" y="4"/>
                    </a:lnTo>
                    <a:lnTo>
                      <a:pt x="154" y="8"/>
                    </a:lnTo>
                    <a:lnTo>
                      <a:pt x="154" y="8"/>
                    </a:lnTo>
                    <a:lnTo>
                      <a:pt x="170" y="44"/>
                    </a:lnTo>
                    <a:lnTo>
                      <a:pt x="178" y="66"/>
                    </a:lnTo>
                    <a:lnTo>
                      <a:pt x="184" y="90"/>
                    </a:lnTo>
                    <a:lnTo>
                      <a:pt x="184" y="90"/>
                    </a:lnTo>
                    <a:lnTo>
                      <a:pt x="188" y="96"/>
                    </a:lnTo>
                    <a:lnTo>
                      <a:pt x="192" y="98"/>
                    </a:lnTo>
                    <a:lnTo>
                      <a:pt x="208" y="100"/>
                    </a:lnTo>
                    <a:lnTo>
                      <a:pt x="208" y="100"/>
                    </a:lnTo>
                    <a:lnTo>
                      <a:pt x="212" y="92"/>
                    </a:lnTo>
                    <a:lnTo>
                      <a:pt x="216" y="86"/>
                    </a:lnTo>
                    <a:lnTo>
                      <a:pt x="218" y="70"/>
                    </a:lnTo>
                    <a:lnTo>
                      <a:pt x="218" y="44"/>
                    </a:lnTo>
                    <a:lnTo>
                      <a:pt x="218" y="44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36" y="44"/>
                    </a:lnTo>
                    <a:lnTo>
                      <a:pt x="242" y="56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68" y="112"/>
                    </a:lnTo>
                    <a:lnTo>
                      <a:pt x="278" y="126"/>
                    </a:lnTo>
                    <a:lnTo>
                      <a:pt x="292" y="142"/>
                    </a:lnTo>
                    <a:lnTo>
                      <a:pt x="292" y="142"/>
                    </a:lnTo>
                    <a:lnTo>
                      <a:pt x="332" y="148"/>
                    </a:lnTo>
                    <a:lnTo>
                      <a:pt x="332" y="148"/>
                    </a:lnTo>
                    <a:lnTo>
                      <a:pt x="368" y="216"/>
                    </a:lnTo>
                    <a:lnTo>
                      <a:pt x="368" y="216"/>
                    </a:lnTo>
                    <a:lnTo>
                      <a:pt x="404" y="264"/>
                    </a:lnTo>
                    <a:lnTo>
                      <a:pt x="404" y="264"/>
                    </a:lnTo>
                    <a:lnTo>
                      <a:pt x="406" y="280"/>
                    </a:lnTo>
                    <a:lnTo>
                      <a:pt x="406" y="280"/>
                    </a:lnTo>
                    <a:lnTo>
                      <a:pt x="398" y="290"/>
                    </a:lnTo>
                    <a:lnTo>
                      <a:pt x="392" y="298"/>
                    </a:lnTo>
                    <a:lnTo>
                      <a:pt x="390" y="306"/>
                    </a:lnTo>
                    <a:lnTo>
                      <a:pt x="390" y="324"/>
                    </a:lnTo>
                    <a:lnTo>
                      <a:pt x="390" y="324"/>
                    </a:lnTo>
                    <a:lnTo>
                      <a:pt x="400" y="336"/>
                    </a:lnTo>
                    <a:lnTo>
                      <a:pt x="408" y="346"/>
                    </a:lnTo>
                    <a:lnTo>
                      <a:pt x="422" y="356"/>
                    </a:lnTo>
                    <a:lnTo>
                      <a:pt x="430" y="358"/>
                    </a:lnTo>
                    <a:lnTo>
                      <a:pt x="440" y="362"/>
                    </a:lnTo>
                    <a:lnTo>
                      <a:pt x="440" y="362"/>
                    </a:lnTo>
                    <a:lnTo>
                      <a:pt x="452" y="370"/>
                    </a:lnTo>
                    <a:lnTo>
                      <a:pt x="460" y="376"/>
                    </a:lnTo>
                    <a:lnTo>
                      <a:pt x="472" y="380"/>
                    </a:lnTo>
                    <a:lnTo>
                      <a:pt x="472" y="380"/>
                    </a:lnTo>
                    <a:lnTo>
                      <a:pt x="500" y="378"/>
                    </a:lnTo>
                    <a:lnTo>
                      <a:pt x="500" y="378"/>
                    </a:lnTo>
                    <a:lnTo>
                      <a:pt x="574" y="346"/>
                    </a:lnTo>
                    <a:lnTo>
                      <a:pt x="574" y="346"/>
                    </a:lnTo>
                    <a:lnTo>
                      <a:pt x="580" y="330"/>
                    </a:lnTo>
                    <a:lnTo>
                      <a:pt x="584" y="318"/>
                    </a:lnTo>
                    <a:lnTo>
                      <a:pt x="586" y="304"/>
                    </a:lnTo>
                    <a:lnTo>
                      <a:pt x="586" y="290"/>
                    </a:lnTo>
                    <a:lnTo>
                      <a:pt x="586" y="290"/>
                    </a:lnTo>
                    <a:lnTo>
                      <a:pt x="578" y="278"/>
                    </a:lnTo>
                    <a:lnTo>
                      <a:pt x="572" y="272"/>
                    </a:lnTo>
                    <a:lnTo>
                      <a:pt x="558" y="262"/>
                    </a:lnTo>
                    <a:lnTo>
                      <a:pt x="558" y="262"/>
                    </a:lnTo>
                    <a:lnTo>
                      <a:pt x="558" y="238"/>
                    </a:lnTo>
                    <a:lnTo>
                      <a:pt x="558" y="230"/>
                    </a:lnTo>
                    <a:lnTo>
                      <a:pt x="564" y="222"/>
                    </a:lnTo>
                    <a:lnTo>
                      <a:pt x="564" y="222"/>
                    </a:lnTo>
                    <a:lnTo>
                      <a:pt x="578" y="214"/>
                    </a:lnTo>
                    <a:lnTo>
                      <a:pt x="594" y="204"/>
                    </a:lnTo>
                    <a:lnTo>
                      <a:pt x="608" y="192"/>
                    </a:lnTo>
                    <a:lnTo>
                      <a:pt x="620" y="178"/>
                    </a:lnTo>
                    <a:lnTo>
                      <a:pt x="620" y="178"/>
                    </a:lnTo>
                    <a:lnTo>
                      <a:pt x="620" y="152"/>
                    </a:lnTo>
                    <a:lnTo>
                      <a:pt x="620" y="152"/>
                    </a:lnTo>
                    <a:lnTo>
                      <a:pt x="616" y="138"/>
                    </a:lnTo>
                    <a:lnTo>
                      <a:pt x="610" y="128"/>
                    </a:lnTo>
                    <a:lnTo>
                      <a:pt x="606" y="122"/>
                    </a:lnTo>
                    <a:lnTo>
                      <a:pt x="600" y="116"/>
                    </a:lnTo>
                    <a:lnTo>
                      <a:pt x="600" y="116"/>
                    </a:lnTo>
                    <a:lnTo>
                      <a:pt x="598" y="108"/>
                    </a:lnTo>
                    <a:lnTo>
                      <a:pt x="598" y="108"/>
                    </a:lnTo>
                    <a:lnTo>
                      <a:pt x="614" y="104"/>
                    </a:lnTo>
                    <a:lnTo>
                      <a:pt x="614" y="104"/>
                    </a:lnTo>
                    <a:lnTo>
                      <a:pt x="622" y="94"/>
                    </a:lnTo>
                    <a:lnTo>
                      <a:pt x="628" y="84"/>
                    </a:lnTo>
                    <a:lnTo>
                      <a:pt x="632" y="72"/>
                    </a:lnTo>
                    <a:lnTo>
                      <a:pt x="636" y="66"/>
                    </a:lnTo>
                    <a:lnTo>
                      <a:pt x="642" y="64"/>
                    </a:lnTo>
                    <a:lnTo>
                      <a:pt x="654" y="64"/>
                    </a:lnTo>
                    <a:lnTo>
                      <a:pt x="672" y="66"/>
                    </a:lnTo>
                    <a:lnTo>
                      <a:pt x="672" y="66"/>
                    </a:lnTo>
                    <a:lnTo>
                      <a:pt x="694" y="124"/>
                    </a:lnTo>
                    <a:lnTo>
                      <a:pt x="694" y="124"/>
                    </a:lnTo>
                    <a:lnTo>
                      <a:pt x="704" y="136"/>
                    </a:lnTo>
                    <a:lnTo>
                      <a:pt x="712" y="144"/>
                    </a:lnTo>
                    <a:lnTo>
                      <a:pt x="722" y="152"/>
                    </a:lnTo>
                    <a:lnTo>
                      <a:pt x="722" y="152"/>
                    </a:lnTo>
                    <a:lnTo>
                      <a:pt x="758" y="152"/>
                    </a:lnTo>
                    <a:lnTo>
                      <a:pt x="758" y="152"/>
                    </a:lnTo>
                    <a:lnTo>
                      <a:pt x="774" y="140"/>
                    </a:lnTo>
                    <a:lnTo>
                      <a:pt x="790" y="128"/>
                    </a:lnTo>
                    <a:lnTo>
                      <a:pt x="790" y="128"/>
                    </a:lnTo>
                    <a:lnTo>
                      <a:pt x="796" y="138"/>
                    </a:lnTo>
                    <a:lnTo>
                      <a:pt x="796" y="138"/>
                    </a:lnTo>
                    <a:lnTo>
                      <a:pt x="796" y="152"/>
                    </a:lnTo>
                    <a:lnTo>
                      <a:pt x="794" y="170"/>
                    </a:lnTo>
                    <a:lnTo>
                      <a:pt x="790" y="188"/>
                    </a:lnTo>
                    <a:lnTo>
                      <a:pt x="786" y="196"/>
                    </a:lnTo>
                    <a:lnTo>
                      <a:pt x="780" y="204"/>
                    </a:lnTo>
                    <a:lnTo>
                      <a:pt x="780" y="204"/>
                    </a:lnTo>
                    <a:lnTo>
                      <a:pt x="766" y="208"/>
                    </a:lnTo>
                    <a:lnTo>
                      <a:pt x="752" y="208"/>
                    </a:lnTo>
                    <a:lnTo>
                      <a:pt x="752" y="208"/>
                    </a:lnTo>
                    <a:lnTo>
                      <a:pt x="720" y="192"/>
                    </a:lnTo>
                    <a:lnTo>
                      <a:pt x="720" y="192"/>
                    </a:lnTo>
                    <a:lnTo>
                      <a:pt x="694" y="192"/>
                    </a:lnTo>
                    <a:lnTo>
                      <a:pt x="676" y="196"/>
                    </a:lnTo>
                    <a:lnTo>
                      <a:pt x="668" y="198"/>
                    </a:lnTo>
                    <a:lnTo>
                      <a:pt x="660" y="204"/>
                    </a:lnTo>
                    <a:lnTo>
                      <a:pt x="642" y="218"/>
                    </a:lnTo>
                    <a:lnTo>
                      <a:pt x="642" y="218"/>
                    </a:lnTo>
                    <a:lnTo>
                      <a:pt x="630" y="236"/>
                    </a:lnTo>
                    <a:lnTo>
                      <a:pt x="630" y="236"/>
                    </a:lnTo>
                    <a:lnTo>
                      <a:pt x="630" y="256"/>
                    </a:lnTo>
                    <a:lnTo>
                      <a:pt x="630" y="266"/>
                    </a:lnTo>
                    <a:lnTo>
                      <a:pt x="636" y="280"/>
                    </a:lnTo>
                    <a:lnTo>
                      <a:pt x="636" y="280"/>
                    </a:lnTo>
                    <a:lnTo>
                      <a:pt x="638" y="290"/>
                    </a:lnTo>
                    <a:lnTo>
                      <a:pt x="642" y="296"/>
                    </a:lnTo>
                    <a:lnTo>
                      <a:pt x="646" y="302"/>
                    </a:lnTo>
                    <a:lnTo>
                      <a:pt x="652" y="308"/>
                    </a:lnTo>
                    <a:lnTo>
                      <a:pt x="658" y="310"/>
                    </a:lnTo>
                    <a:lnTo>
                      <a:pt x="666" y="308"/>
                    </a:lnTo>
                    <a:lnTo>
                      <a:pt x="676" y="304"/>
                    </a:lnTo>
                    <a:lnTo>
                      <a:pt x="676" y="304"/>
                    </a:lnTo>
                    <a:lnTo>
                      <a:pt x="692" y="302"/>
                    </a:lnTo>
                    <a:lnTo>
                      <a:pt x="698" y="300"/>
                    </a:lnTo>
                    <a:lnTo>
                      <a:pt x="706" y="300"/>
                    </a:lnTo>
                    <a:lnTo>
                      <a:pt x="710" y="304"/>
                    </a:lnTo>
                    <a:lnTo>
                      <a:pt x="714" y="308"/>
                    </a:lnTo>
                    <a:lnTo>
                      <a:pt x="716" y="318"/>
                    </a:lnTo>
                    <a:lnTo>
                      <a:pt x="718" y="330"/>
                    </a:lnTo>
                    <a:lnTo>
                      <a:pt x="718" y="330"/>
                    </a:lnTo>
                    <a:lnTo>
                      <a:pt x="704" y="378"/>
                    </a:lnTo>
                    <a:lnTo>
                      <a:pt x="704" y="378"/>
                    </a:lnTo>
                    <a:lnTo>
                      <a:pt x="696" y="390"/>
                    </a:lnTo>
                    <a:lnTo>
                      <a:pt x="690" y="400"/>
                    </a:lnTo>
                    <a:lnTo>
                      <a:pt x="690" y="410"/>
                    </a:lnTo>
                    <a:lnTo>
                      <a:pt x="692" y="418"/>
                    </a:lnTo>
                    <a:lnTo>
                      <a:pt x="698" y="426"/>
                    </a:lnTo>
                    <a:lnTo>
                      <a:pt x="706" y="432"/>
                    </a:lnTo>
                    <a:lnTo>
                      <a:pt x="718" y="438"/>
                    </a:lnTo>
                    <a:lnTo>
                      <a:pt x="734" y="444"/>
                    </a:lnTo>
                    <a:lnTo>
                      <a:pt x="734" y="444"/>
                    </a:lnTo>
                    <a:lnTo>
                      <a:pt x="732" y="472"/>
                    </a:lnTo>
                    <a:lnTo>
                      <a:pt x="732" y="472"/>
                    </a:lnTo>
                    <a:lnTo>
                      <a:pt x="730" y="486"/>
                    </a:lnTo>
                    <a:lnTo>
                      <a:pt x="724" y="502"/>
                    </a:lnTo>
                    <a:lnTo>
                      <a:pt x="724" y="510"/>
                    </a:lnTo>
                    <a:lnTo>
                      <a:pt x="724" y="520"/>
                    </a:lnTo>
                    <a:lnTo>
                      <a:pt x="726" y="528"/>
                    </a:lnTo>
                    <a:lnTo>
                      <a:pt x="730" y="536"/>
                    </a:lnTo>
                    <a:lnTo>
                      <a:pt x="730" y="536"/>
                    </a:lnTo>
                    <a:lnTo>
                      <a:pt x="760" y="572"/>
                    </a:lnTo>
                    <a:lnTo>
                      <a:pt x="760" y="572"/>
                    </a:lnTo>
                    <a:lnTo>
                      <a:pt x="828" y="590"/>
                    </a:lnTo>
                    <a:lnTo>
                      <a:pt x="828" y="590"/>
                    </a:lnTo>
                    <a:lnTo>
                      <a:pt x="836" y="596"/>
                    </a:lnTo>
                    <a:lnTo>
                      <a:pt x="842" y="600"/>
                    </a:lnTo>
                    <a:lnTo>
                      <a:pt x="850" y="604"/>
                    </a:lnTo>
                    <a:lnTo>
                      <a:pt x="850" y="604"/>
                    </a:lnTo>
                    <a:lnTo>
                      <a:pt x="876" y="606"/>
                    </a:lnTo>
                    <a:lnTo>
                      <a:pt x="876" y="606"/>
                    </a:lnTo>
                    <a:lnTo>
                      <a:pt x="882" y="628"/>
                    </a:lnTo>
                    <a:lnTo>
                      <a:pt x="882" y="628"/>
                    </a:lnTo>
                    <a:lnTo>
                      <a:pt x="876" y="636"/>
                    </a:lnTo>
                    <a:lnTo>
                      <a:pt x="872" y="644"/>
                    </a:lnTo>
                    <a:lnTo>
                      <a:pt x="872" y="644"/>
                    </a:lnTo>
                    <a:lnTo>
                      <a:pt x="850" y="658"/>
                    </a:lnTo>
                    <a:lnTo>
                      <a:pt x="832" y="666"/>
                    </a:lnTo>
                    <a:lnTo>
                      <a:pt x="832" y="666"/>
                    </a:lnTo>
                    <a:lnTo>
                      <a:pt x="818" y="666"/>
                    </a:lnTo>
                    <a:lnTo>
                      <a:pt x="806" y="668"/>
                    </a:lnTo>
                    <a:lnTo>
                      <a:pt x="794" y="672"/>
                    </a:lnTo>
                    <a:lnTo>
                      <a:pt x="784" y="676"/>
                    </a:lnTo>
                    <a:lnTo>
                      <a:pt x="764" y="686"/>
                    </a:lnTo>
                    <a:lnTo>
                      <a:pt x="744" y="700"/>
                    </a:lnTo>
                    <a:lnTo>
                      <a:pt x="744" y="700"/>
                    </a:lnTo>
                    <a:lnTo>
                      <a:pt x="736" y="716"/>
                    </a:lnTo>
                    <a:lnTo>
                      <a:pt x="728" y="726"/>
                    </a:lnTo>
                    <a:lnTo>
                      <a:pt x="720" y="734"/>
                    </a:lnTo>
                    <a:lnTo>
                      <a:pt x="720" y="734"/>
                    </a:lnTo>
                    <a:lnTo>
                      <a:pt x="682" y="734"/>
                    </a:lnTo>
                    <a:lnTo>
                      <a:pt x="682" y="734"/>
                    </a:lnTo>
                    <a:lnTo>
                      <a:pt x="662" y="756"/>
                    </a:lnTo>
                    <a:lnTo>
                      <a:pt x="656" y="760"/>
                    </a:lnTo>
                    <a:lnTo>
                      <a:pt x="650" y="764"/>
                    </a:lnTo>
                    <a:lnTo>
                      <a:pt x="642" y="766"/>
                    </a:lnTo>
                    <a:lnTo>
                      <a:pt x="636" y="766"/>
                    </a:lnTo>
                    <a:lnTo>
                      <a:pt x="636" y="766"/>
                    </a:lnTo>
                    <a:lnTo>
                      <a:pt x="628" y="754"/>
                    </a:lnTo>
                    <a:lnTo>
                      <a:pt x="620" y="746"/>
                    </a:lnTo>
                    <a:lnTo>
                      <a:pt x="612" y="742"/>
                    </a:lnTo>
                    <a:lnTo>
                      <a:pt x="604" y="742"/>
                    </a:lnTo>
                    <a:lnTo>
                      <a:pt x="596" y="744"/>
                    </a:lnTo>
                    <a:lnTo>
                      <a:pt x="588" y="748"/>
                    </a:lnTo>
                    <a:lnTo>
                      <a:pt x="574" y="758"/>
                    </a:lnTo>
                    <a:lnTo>
                      <a:pt x="574" y="758"/>
                    </a:lnTo>
                    <a:lnTo>
                      <a:pt x="564" y="760"/>
                    </a:lnTo>
                    <a:lnTo>
                      <a:pt x="556" y="760"/>
                    </a:lnTo>
                    <a:lnTo>
                      <a:pt x="548" y="758"/>
                    </a:lnTo>
                    <a:lnTo>
                      <a:pt x="544" y="756"/>
                    </a:lnTo>
                    <a:lnTo>
                      <a:pt x="534" y="748"/>
                    </a:lnTo>
                    <a:lnTo>
                      <a:pt x="526" y="740"/>
                    </a:lnTo>
                    <a:lnTo>
                      <a:pt x="526" y="740"/>
                    </a:lnTo>
                    <a:lnTo>
                      <a:pt x="514" y="738"/>
                    </a:lnTo>
                    <a:lnTo>
                      <a:pt x="506" y="738"/>
                    </a:lnTo>
                    <a:lnTo>
                      <a:pt x="498" y="738"/>
                    </a:lnTo>
                    <a:lnTo>
                      <a:pt x="492" y="742"/>
                    </a:lnTo>
                    <a:lnTo>
                      <a:pt x="486" y="746"/>
                    </a:lnTo>
                    <a:lnTo>
                      <a:pt x="482" y="750"/>
                    </a:lnTo>
                    <a:lnTo>
                      <a:pt x="474" y="764"/>
                    </a:lnTo>
                    <a:lnTo>
                      <a:pt x="474" y="764"/>
                    </a:lnTo>
                    <a:lnTo>
                      <a:pt x="468" y="768"/>
                    </a:lnTo>
                    <a:lnTo>
                      <a:pt x="462" y="770"/>
                    </a:lnTo>
                    <a:lnTo>
                      <a:pt x="454" y="770"/>
                    </a:lnTo>
                    <a:lnTo>
                      <a:pt x="448" y="768"/>
                    </a:lnTo>
                    <a:lnTo>
                      <a:pt x="436" y="762"/>
                    </a:lnTo>
                    <a:lnTo>
                      <a:pt x="430" y="756"/>
                    </a:lnTo>
                    <a:lnTo>
                      <a:pt x="430" y="756"/>
                    </a:lnTo>
                    <a:lnTo>
                      <a:pt x="414" y="756"/>
                    </a:lnTo>
                    <a:lnTo>
                      <a:pt x="414" y="756"/>
                    </a:lnTo>
                    <a:lnTo>
                      <a:pt x="404" y="766"/>
                    </a:lnTo>
                    <a:lnTo>
                      <a:pt x="398" y="774"/>
                    </a:lnTo>
                    <a:lnTo>
                      <a:pt x="396" y="784"/>
                    </a:lnTo>
                    <a:lnTo>
                      <a:pt x="394" y="802"/>
                    </a:lnTo>
                    <a:lnTo>
                      <a:pt x="394" y="802"/>
                    </a:lnTo>
                    <a:lnTo>
                      <a:pt x="402" y="814"/>
                    </a:lnTo>
                    <a:lnTo>
                      <a:pt x="410" y="826"/>
                    </a:lnTo>
                    <a:lnTo>
                      <a:pt x="412" y="832"/>
                    </a:lnTo>
                    <a:lnTo>
                      <a:pt x="412" y="840"/>
                    </a:lnTo>
                    <a:lnTo>
                      <a:pt x="412" y="850"/>
                    </a:lnTo>
                    <a:lnTo>
                      <a:pt x="410" y="860"/>
                    </a:lnTo>
                    <a:lnTo>
                      <a:pt x="410" y="860"/>
                    </a:lnTo>
                    <a:lnTo>
                      <a:pt x="410" y="872"/>
                    </a:lnTo>
                    <a:lnTo>
                      <a:pt x="414" y="886"/>
                    </a:lnTo>
                    <a:lnTo>
                      <a:pt x="416" y="902"/>
                    </a:lnTo>
                    <a:lnTo>
                      <a:pt x="420" y="922"/>
                    </a:lnTo>
                    <a:lnTo>
                      <a:pt x="420" y="922"/>
                    </a:lnTo>
                    <a:lnTo>
                      <a:pt x="412" y="928"/>
                    </a:lnTo>
                    <a:lnTo>
                      <a:pt x="406" y="932"/>
                    </a:lnTo>
                    <a:lnTo>
                      <a:pt x="406" y="9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6572445" y="4209654"/>
                <a:ext cx="586162" cy="437270"/>
              </a:xfrm>
              <a:custGeom>
                <a:avLst/>
                <a:gdLst>
                  <a:gd name="T0" fmla="*/ 450 w 748"/>
                  <a:gd name="T1" fmla="*/ 540 h 558"/>
                  <a:gd name="T2" fmla="*/ 440 w 748"/>
                  <a:gd name="T3" fmla="*/ 532 h 558"/>
                  <a:gd name="T4" fmla="*/ 422 w 748"/>
                  <a:gd name="T5" fmla="*/ 516 h 558"/>
                  <a:gd name="T6" fmla="*/ 406 w 748"/>
                  <a:gd name="T7" fmla="*/ 508 h 558"/>
                  <a:gd name="T8" fmla="*/ 390 w 748"/>
                  <a:gd name="T9" fmla="*/ 536 h 558"/>
                  <a:gd name="T10" fmla="*/ 280 w 748"/>
                  <a:gd name="T11" fmla="*/ 532 h 558"/>
                  <a:gd name="T12" fmla="*/ 218 w 748"/>
                  <a:gd name="T13" fmla="*/ 498 h 558"/>
                  <a:gd name="T14" fmla="*/ 204 w 748"/>
                  <a:gd name="T15" fmla="*/ 478 h 558"/>
                  <a:gd name="T16" fmla="*/ 212 w 748"/>
                  <a:gd name="T17" fmla="*/ 432 h 558"/>
                  <a:gd name="T18" fmla="*/ 188 w 748"/>
                  <a:gd name="T19" fmla="*/ 390 h 558"/>
                  <a:gd name="T20" fmla="*/ 142 w 748"/>
                  <a:gd name="T21" fmla="*/ 382 h 558"/>
                  <a:gd name="T22" fmla="*/ 82 w 748"/>
                  <a:gd name="T23" fmla="*/ 368 h 558"/>
                  <a:gd name="T24" fmla="*/ 104 w 748"/>
                  <a:gd name="T25" fmla="*/ 342 h 558"/>
                  <a:gd name="T26" fmla="*/ 140 w 748"/>
                  <a:gd name="T27" fmla="*/ 316 h 558"/>
                  <a:gd name="T28" fmla="*/ 142 w 748"/>
                  <a:gd name="T29" fmla="*/ 262 h 558"/>
                  <a:gd name="T30" fmla="*/ 102 w 748"/>
                  <a:gd name="T31" fmla="*/ 252 h 558"/>
                  <a:gd name="T32" fmla="*/ 20 w 748"/>
                  <a:gd name="T33" fmla="*/ 222 h 558"/>
                  <a:gd name="T34" fmla="*/ 0 w 748"/>
                  <a:gd name="T35" fmla="*/ 192 h 558"/>
                  <a:gd name="T36" fmla="*/ 22 w 748"/>
                  <a:gd name="T37" fmla="*/ 162 h 558"/>
                  <a:gd name="T38" fmla="*/ 62 w 748"/>
                  <a:gd name="T39" fmla="*/ 154 h 558"/>
                  <a:gd name="T40" fmla="*/ 120 w 748"/>
                  <a:gd name="T41" fmla="*/ 190 h 558"/>
                  <a:gd name="T42" fmla="*/ 156 w 748"/>
                  <a:gd name="T43" fmla="*/ 192 h 558"/>
                  <a:gd name="T44" fmla="*/ 206 w 748"/>
                  <a:gd name="T45" fmla="*/ 156 h 558"/>
                  <a:gd name="T46" fmla="*/ 240 w 748"/>
                  <a:gd name="T47" fmla="*/ 98 h 558"/>
                  <a:gd name="T48" fmla="*/ 274 w 748"/>
                  <a:gd name="T49" fmla="*/ 110 h 558"/>
                  <a:gd name="T50" fmla="*/ 308 w 748"/>
                  <a:gd name="T51" fmla="*/ 128 h 558"/>
                  <a:gd name="T52" fmla="*/ 342 w 748"/>
                  <a:gd name="T53" fmla="*/ 134 h 558"/>
                  <a:gd name="T54" fmla="*/ 410 w 748"/>
                  <a:gd name="T55" fmla="*/ 100 h 558"/>
                  <a:gd name="T56" fmla="*/ 442 w 748"/>
                  <a:gd name="T57" fmla="*/ 78 h 558"/>
                  <a:gd name="T58" fmla="*/ 470 w 748"/>
                  <a:gd name="T59" fmla="*/ 52 h 558"/>
                  <a:gd name="T60" fmla="*/ 514 w 748"/>
                  <a:gd name="T61" fmla="*/ 38 h 558"/>
                  <a:gd name="T62" fmla="*/ 588 w 748"/>
                  <a:gd name="T63" fmla="*/ 10 h 558"/>
                  <a:gd name="T64" fmla="*/ 632 w 748"/>
                  <a:gd name="T65" fmla="*/ 0 h 558"/>
                  <a:gd name="T66" fmla="*/ 672 w 748"/>
                  <a:gd name="T67" fmla="*/ 54 h 558"/>
                  <a:gd name="T68" fmla="*/ 640 w 748"/>
                  <a:gd name="T69" fmla="*/ 112 h 558"/>
                  <a:gd name="T70" fmla="*/ 642 w 748"/>
                  <a:gd name="T71" fmla="*/ 142 h 558"/>
                  <a:gd name="T72" fmla="*/ 682 w 748"/>
                  <a:gd name="T73" fmla="*/ 172 h 558"/>
                  <a:gd name="T74" fmla="*/ 734 w 748"/>
                  <a:gd name="T75" fmla="*/ 180 h 558"/>
                  <a:gd name="T76" fmla="*/ 748 w 748"/>
                  <a:gd name="T77" fmla="*/ 220 h 558"/>
                  <a:gd name="T78" fmla="*/ 734 w 748"/>
                  <a:gd name="T79" fmla="*/ 254 h 558"/>
                  <a:gd name="T80" fmla="*/ 722 w 748"/>
                  <a:gd name="T81" fmla="*/ 264 h 558"/>
                  <a:gd name="T82" fmla="*/ 712 w 748"/>
                  <a:gd name="T83" fmla="*/ 312 h 558"/>
                  <a:gd name="T84" fmla="*/ 688 w 748"/>
                  <a:gd name="T85" fmla="*/ 346 h 558"/>
                  <a:gd name="T86" fmla="*/ 672 w 748"/>
                  <a:gd name="T87" fmla="*/ 360 h 558"/>
                  <a:gd name="T88" fmla="*/ 634 w 748"/>
                  <a:gd name="T89" fmla="*/ 406 h 558"/>
                  <a:gd name="T90" fmla="*/ 614 w 748"/>
                  <a:gd name="T91" fmla="*/ 424 h 558"/>
                  <a:gd name="T92" fmla="*/ 586 w 748"/>
                  <a:gd name="T93" fmla="*/ 448 h 558"/>
                  <a:gd name="T94" fmla="*/ 570 w 748"/>
                  <a:gd name="T95" fmla="*/ 468 h 558"/>
                  <a:gd name="T96" fmla="*/ 566 w 748"/>
                  <a:gd name="T97" fmla="*/ 474 h 558"/>
                  <a:gd name="T98" fmla="*/ 546 w 748"/>
                  <a:gd name="T99" fmla="*/ 484 h 558"/>
                  <a:gd name="T100" fmla="*/ 518 w 748"/>
                  <a:gd name="T101" fmla="*/ 534 h 558"/>
                  <a:gd name="T102" fmla="*/ 466 w 748"/>
                  <a:gd name="T103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48" h="558">
                    <a:moveTo>
                      <a:pt x="450" y="558"/>
                    </a:moveTo>
                    <a:lnTo>
                      <a:pt x="450" y="558"/>
                    </a:lnTo>
                    <a:lnTo>
                      <a:pt x="450" y="540"/>
                    </a:lnTo>
                    <a:lnTo>
                      <a:pt x="450" y="540"/>
                    </a:lnTo>
                    <a:lnTo>
                      <a:pt x="446" y="540"/>
                    </a:lnTo>
                    <a:lnTo>
                      <a:pt x="444" y="538"/>
                    </a:lnTo>
                    <a:lnTo>
                      <a:pt x="440" y="532"/>
                    </a:lnTo>
                    <a:lnTo>
                      <a:pt x="440" y="532"/>
                    </a:lnTo>
                    <a:lnTo>
                      <a:pt x="428" y="530"/>
                    </a:lnTo>
                    <a:lnTo>
                      <a:pt x="428" y="530"/>
                    </a:lnTo>
                    <a:lnTo>
                      <a:pt x="426" y="522"/>
                    </a:lnTo>
                    <a:lnTo>
                      <a:pt x="422" y="516"/>
                    </a:lnTo>
                    <a:lnTo>
                      <a:pt x="418" y="510"/>
                    </a:lnTo>
                    <a:lnTo>
                      <a:pt x="414" y="508"/>
                    </a:lnTo>
                    <a:lnTo>
                      <a:pt x="410" y="508"/>
                    </a:lnTo>
                    <a:lnTo>
                      <a:pt x="406" y="508"/>
                    </a:lnTo>
                    <a:lnTo>
                      <a:pt x="396" y="510"/>
                    </a:lnTo>
                    <a:lnTo>
                      <a:pt x="396" y="510"/>
                    </a:lnTo>
                    <a:lnTo>
                      <a:pt x="390" y="536"/>
                    </a:lnTo>
                    <a:lnTo>
                      <a:pt x="390" y="536"/>
                    </a:lnTo>
                    <a:lnTo>
                      <a:pt x="322" y="540"/>
                    </a:lnTo>
                    <a:lnTo>
                      <a:pt x="322" y="540"/>
                    </a:lnTo>
                    <a:lnTo>
                      <a:pt x="280" y="532"/>
                    </a:lnTo>
                    <a:lnTo>
                      <a:pt x="280" y="532"/>
                    </a:lnTo>
                    <a:lnTo>
                      <a:pt x="246" y="528"/>
                    </a:lnTo>
                    <a:lnTo>
                      <a:pt x="246" y="528"/>
                    </a:lnTo>
                    <a:lnTo>
                      <a:pt x="218" y="498"/>
                    </a:lnTo>
                    <a:lnTo>
                      <a:pt x="218" y="498"/>
                    </a:lnTo>
                    <a:lnTo>
                      <a:pt x="208" y="478"/>
                    </a:lnTo>
                    <a:lnTo>
                      <a:pt x="208" y="478"/>
                    </a:lnTo>
                    <a:lnTo>
                      <a:pt x="204" y="478"/>
                    </a:lnTo>
                    <a:lnTo>
                      <a:pt x="204" y="478"/>
                    </a:lnTo>
                    <a:lnTo>
                      <a:pt x="200" y="464"/>
                    </a:lnTo>
                    <a:lnTo>
                      <a:pt x="202" y="452"/>
                    </a:lnTo>
                    <a:lnTo>
                      <a:pt x="206" y="442"/>
                    </a:lnTo>
                    <a:lnTo>
                      <a:pt x="212" y="432"/>
                    </a:lnTo>
                    <a:lnTo>
                      <a:pt x="212" y="432"/>
                    </a:lnTo>
                    <a:lnTo>
                      <a:pt x="212" y="406"/>
                    </a:lnTo>
                    <a:lnTo>
                      <a:pt x="212" y="406"/>
                    </a:lnTo>
                    <a:lnTo>
                      <a:pt x="188" y="390"/>
                    </a:lnTo>
                    <a:lnTo>
                      <a:pt x="188" y="390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42" y="382"/>
                    </a:lnTo>
                    <a:lnTo>
                      <a:pt x="104" y="378"/>
                    </a:lnTo>
                    <a:lnTo>
                      <a:pt x="104" y="378"/>
                    </a:lnTo>
                    <a:lnTo>
                      <a:pt x="82" y="368"/>
                    </a:lnTo>
                    <a:lnTo>
                      <a:pt x="82" y="368"/>
                    </a:lnTo>
                    <a:lnTo>
                      <a:pt x="72" y="344"/>
                    </a:lnTo>
                    <a:lnTo>
                      <a:pt x="72" y="344"/>
                    </a:lnTo>
                    <a:lnTo>
                      <a:pt x="104" y="342"/>
                    </a:lnTo>
                    <a:lnTo>
                      <a:pt x="104" y="342"/>
                    </a:lnTo>
                    <a:lnTo>
                      <a:pt x="112" y="338"/>
                    </a:lnTo>
                    <a:lnTo>
                      <a:pt x="122" y="332"/>
                    </a:lnTo>
                    <a:lnTo>
                      <a:pt x="140" y="316"/>
                    </a:lnTo>
                    <a:lnTo>
                      <a:pt x="140" y="316"/>
                    </a:lnTo>
                    <a:lnTo>
                      <a:pt x="148" y="300"/>
                    </a:lnTo>
                    <a:lnTo>
                      <a:pt x="150" y="286"/>
                    </a:lnTo>
                    <a:lnTo>
                      <a:pt x="148" y="274"/>
                    </a:lnTo>
                    <a:lnTo>
                      <a:pt x="142" y="262"/>
                    </a:lnTo>
                    <a:lnTo>
                      <a:pt x="142" y="262"/>
                    </a:lnTo>
                    <a:lnTo>
                      <a:pt x="114" y="260"/>
                    </a:lnTo>
                    <a:lnTo>
                      <a:pt x="114" y="260"/>
                    </a:lnTo>
                    <a:lnTo>
                      <a:pt x="102" y="252"/>
                    </a:lnTo>
                    <a:lnTo>
                      <a:pt x="88" y="246"/>
                    </a:lnTo>
                    <a:lnTo>
                      <a:pt x="64" y="238"/>
                    </a:lnTo>
                    <a:lnTo>
                      <a:pt x="40" y="230"/>
                    </a:lnTo>
                    <a:lnTo>
                      <a:pt x="20" y="222"/>
                    </a:lnTo>
                    <a:lnTo>
                      <a:pt x="20" y="222"/>
                    </a:lnTo>
                    <a:lnTo>
                      <a:pt x="6" y="204"/>
                    </a:lnTo>
                    <a:lnTo>
                      <a:pt x="2" y="196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12" y="174"/>
                    </a:lnTo>
                    <a:lnTo>
                      <a:pt x="18" y="166"/>
                    </a:lnTo>
                    <a:lnTo>
                      <a:pt x="22" y="162"/>
                    </a:lnTo>
                    <a:lnTo>
                      <a:pt x="30" y="158"/>
                    </a:lnTo>
                    <a:lnTo>
                      <a:pt x="36" y="156"/>
                    </a:lnTo>
                    <a:lnTo>
                      <a:pt x="48" y="154"/>
                    </a:lnTo>
                    <a:lnTo>
                      <a:pt x="62" y="154"/>
                    </a:lnTo>
                    <a:lnTo>
                      <a:pt x="62" y="154"/>
                    </a:lnTo>
                    <a:lnTo>
                      <a:pt x="90" y="164"/>
                    </a:lnTo>
                    <a:lnTo>
                      <a:pt x="90" y="164"/>
                    </a:lnTo>
                    <a:lnTo>
                      <a:pt x="120" y="190"/>
                    </a:lnTo>
                    <a:lnTo>
                      <a:pt x="120" y="190"/>
                    </a:lnTo>
                    <a:lnTo>
                      <a:pt x="130" y="192"/>
                    </a:lnTo>
                    <a:lnTo>
                      <a:pt x="142" y="192"/>
                    </a:lnTo>
                    <a:lnTo>
                      <a:pt x="156" y="192"/>
                    </a:lnTo>
                    <a:lnTo>
                      <a:pt x="172" y="190"/>
                    </a:lnTo>
                    <a:lnTo>
                      <a:pt x="172" y="190"/>
                    </a:lnTo>
                    <a:lnTo>
                      <a:pt x="188" y="174"/>
                    </a:lnTo>
                    <a:lnTo>
                      <a:pt x="206" y="156"/>
                    </a:lnTo>
                    <a:lnTo>
                      <a:pt x="222" y="136"/>
                    </a:lnTo>
                    <a:lnTo>
                      <a:pt x="238" y="120"/>
                    </a:lnTo>
                    <a:lnTo>
                      <a:pt x="238" y="120"/>
                    </a:lnTo>
                    <a:lnTo>
                      <a:pt x="240" y="98"/>
                    </a:lnTo>
                    <a:lnTo>
                      <a:pt x="240" y="98"/>
                    </a:lnTo>
                    <a:lnTo>
                      <a:pt x="264" y="96"/>
                    </a:lnTo>
                    <a:lnTo>
                      <a:pt x="264" y="96"/>
                    </a:lnTo>
                    <a:lnTo>
                      <a:pt x="274" y="110"/>
                    </a:lnTo>
                    <a:lnTo>
                      <a:pt x="274" y="110"/>
                    </a:lnTo>
                    <a:lnTo>
                      <a:pt x="284" y="114"/>
                    </a:lnTo>
                    <a:lnTo>
                      <a:pt x="294" y="120"/>
                    </a:lnTo>
                    <a:lnTo>
                      <a:pt x="308" y="128"/>
                    </a:lnTo>
                    <a:lnTo>
                      <a:pt x="324" y="134"/>
                    </a:lnTo>
                    <a:lnTo>
                      <a:pt x="324" y="134"/>
                    </a:lnTo>
                    <a:lnTo>
                      <a:pt x="342" y="134"/>
                    </a:lnTo>
                    <a:lnTo>
                      <a:pt x="342" y="134"/>
                    </a:lnTo>
                    <a:lnTo>
                      <a:pt x="384" y="120"/>
                    </a:lnTo>
                    <a:lnTo>
                      <a:pt x="384" y="120"/>
                    </a:lnTo>
                    <a:lnTo>
                      <a:pt x="398" y="108"/>
                    </a:lnTo>
                    <a:lnTo>
                      <a:pt x="410" y="100"/>
                    </a:lnTo>
                    <a:lnTo>
                      <a:pt x="422" y="92"/>
                    </a:lnTo>
                    <a:lnTo>
                      <a:pt x="438" y="84"/>
                    </a:lnTo>
                    <a:lnTo>
                      <a:pt x="438" y="84"/>
                    </a:lnTo>
                    <a:lnTo>
                      <a:pt x="442" y="78"/>
                    </a:lnTo>
                    <a:lnTo>
                      <a:pt x="450" y="72"/>
                    </a:lnTo>
                    <a:lnTo>
                      <a:pt x="450" y="72"/>
                    </a:lnTo>
                    <a:lnTo>
                      <a:pt x="462" y="56"/>
                    </a:lnTo>
                    <a:lnTo>
                      <a:pt x="470" y="52"/>
                    </a:lnTo>
                    <a:lnTo>
                      <a:pt x="476" y="46"/>
                    </a:lnTo>
                    <a:lnTo>
                      <a:pt x="494" y="40"/>
                    </a:lnTo>
                    <a:lnTo>
                      <a:pt x="514" y="38"/>
                    </a:lnTo>
                    <a:lnTo>
                      <a:pt x="514" y="38"/>
                    </a:lnTo>
                    <a:lnTo>
                      <a:pt x="550" y="36"/>
                    </a:lnTo>
                    <a:lnTo>
                      <a:pt x="550" y="36"/>
                    </a:lnTo>
                    <a:lnTo>
                      <a:pt x="570" y="22"/>
                    </a:lnTo>
                    <a:lnTo>
                      <a:pt x="588" y="10"/>
                    </a:lnTo>
                    <a:lnTo>
                      <a:pt x="596" y="6"/>
                    </a:lnTo>
                    <a:lnTo>
                      <a:pt x="606" y="2"/>
                    </a:lnTo>
                    <a:lnTo>
                      <a:pt x="618" y="0"/>
                    </a:lnTo>
                    <a:lnTo>
                      <a:pt x="632" y="0"/>
                    </a:lnTo>
                    <a:lnTo>
                      <a:pt x="632" y="0"/>
                    </a:lnTo>
                    <a:lnTo>
                      <a:pt x="654" y="36"/>
                    </a:lnTo>
                    <a:lnTo>
                      <a:pt x="654" y="36"/>
                    </a:lnTo>
                    <a:lnTo>
                      <a:pt x="672" y="54"/>
                    </a:lnTo>
                    <a:lnTo>
                      <a:pt x="672" y="54"/>
                    </a:lnTo>
                    <a:lnTo>
                      <a:pt x="656" y="82"/>
                    </a:lnTo>
                    <a:lnTo>
                      <a:pt x="646" y="96"/>
                    </a:lnTo>
                    <a:lnTo>
                      <a:pt x="640" y="112"/>
                    </a:lnTo>
                    <a:lnTo>
                      <a:pt x="640" y="112"/>
                    </a:lnTo>
                    <a:lnTo>
                      <a:pt x="638" y="140"/>
                    </a:lnTo>
                    <a:lnTo>
                      <a:pt x="638" y="140"/>
                    </a:lnTo>
                    <a:lnTo>
                      <a:pt x="642" y="142"/>
                    </a:lnTo>
                    <a:lnTo>
                      <a:pt x="650" y="142"/>
                    </a:lnTo>
                    <a:lnTo>
                      <a:pt x="672" y="142"/>
                    </a:lnTo>
                    <a:lnTo>
                      <a:pt x="672" y="142"/>
                    </a:lnTo>
                    <a:lnTo>
                      <a:pt x="682" y="172"/>
                    </a:lnTo>
                    <a:lnTo>
                      <a:pt x="682" y="172"/>
                    </a:lnTo>
                    <a:lnTo>
                      <a:pt x="690" y="184"/>
                    </a:lnTo>
                    <a:lnTo>
                      <a:pt x="690" y="184"/>
                    </a:lnTo>
                    <a:lnTo>
                      <a:pt x="734" y="180"/>
                    </a:lnTo>
                    <a:lnTo>
                      <a:pt x="734" y="180"/>
                    </a:lnTo>
                    <a:lnTo>
                      <a:pt x="740" y="190"/>
                    </a:lnTo>
                    <a:lnTo>
                      <a:pt x="744" y="204"/>
                    </a:lnTo>
                    <a:lnTo>
                      <a:pt x="748" y="220"/>
                    </a:lnTo>
                    <a:lnTo>
                      <a:pt x="748" y="238"/>
                    </a:lnTo>
                    <a:lnTo>
                      <a:pt x="748" y="238"/>
                    </a:lnTo>
                    <a:lnTo>
                      <a:pt x="740" y="248"/>
                    </a:lnTo>
                    <a:lnTo>
                      <a:pt x="734" y="254"/>
                    </a:lnTo>
                    <a:lnTo>
                      <a:pt x="726" y="258"/>
                    </a:lnTo>
                    <a:lnTo>
                      <a:pt x="726" y="258"/>
                    </a:lnTo>
                    <a:lnTo>
                      <a:pt x="724" y="262"/>
                    </a:lnTo>
                    <a:lnTo>
                      <a:pt x="722" y="264"/>
                    </a:lnTo>
                    <a:lnTo>
                      <a:pt x="718" y="266"/>
                    </a:lnTo>
                    <a:lnTo>
                      <a:pt x="718" y="266"/>
                    </a:lnTo>
                    <a:lnTo>
                      <a:pt x="712" y="312"/>
                    </a:lnTo>
                    <a:lnTo>
                      <a:pt x="712" y="312"/>
                    </a:lnTo>
                    <a:lnTo>
                      <a:pt x="706" y="324"/>
                    </a:lnTo>
                    <a:lnTo>
                      <a:pt x="700" y="338"/>
                    </a:lnTo>
                    <a:lnTo>
                      <a:pt x="700" y="338"/>
                    </a:lnTo>
                    <a:lnTo>
                      <a:pt x="688" y="346"/>
                    </a:lnTo>
                    <a:lnTo>
                      <a:pt x="682" y="350"/>
                    </a:lnTo>
                    <a:lnTo>
                      <a:pt x="682" y="356"/>
                    </a:lnTo>
                    <a:lnTo>
                      <a:pt x="682" y="356"/>
                    </a:lnTo>
                    <a:lnTo>
                      <a:pt x="672" y="360"/>
                    </a:lnTo>
                    <a:lnTo>
                      <a:pt x="664" y="366"/>
                    </a:lnTo>
                    <a:lnTo>
                      <a:pt x="656" y="376"/>
                    </a:lnTo>
                    <a:lnTo>
                      <a:pt x="648" y="386"/>
                    </a:lnTo>
                    <a:lnTo>
                      <a:pt x="634" y="406"/>
                    </a:lnTo>
                    <a:lnTo>
                      <a:pt x="626" y="414"/>
                    </a:lnTo>
                    <a:lnTo>
                      <a:pt x="616" y="420"/>
                    </a:lnTo>
                    <a:lnTo>
                      <a:pt x="616" y="420"/>
                    </a:lnTo>
                    <a:lnTo>
                      <a:pt x="614" y="424"/>
                    </a:lnTo>
                    <a:lnTo>
                      <a:pt x="610" y="428"/>
                    </a:lnTo>
                    <a:lnTo>
                      <a:pt x="600" y="434"/>
                    </a:lnTo>
                    <a:lnTo>
                      <a:pt x="600" y="434"/>
                    </a:lnTo>
                    <a:lnTo>
                      <a:pt x="586" y="448"/>
                    </a:lnTo>
                    <a:lnTo>
                      <a:pt x="572" y="464"/>
                    </a:lnTo>
                    <a:lnTo>
                      <a:pt x="572" y="464"/>
                    </a:lnTo>
                    <a:lnTo>
                      <a:pt x="570" y="466"/>
                    </a:lnTo>
                    <a:lnTo>
                      <a:pt x="570" y="468"/>
                    </a:lnTo>
                    <a:lnTo>
                      <a:pt x="570" y="468"/>
                    </a:lnTo>
                    <a:lnTo>
                      <a:pt x="566" y="468"/>
                    </a:lnTo>
                    <a:lnTo>
                      <a:pt x="566" y="468"/>
                    </a:lnTo>
                    <a:lnTo>
                      <a:pt x="566" y="474"/>
                    </a:lnTo>
                    <a:lnTo>
                      <a:pt x="566" y="474"/>
                    </a:lnTo>
                    <a:lnTo>
                      <a:pt x="560" y="474"/>
                    </a:lnTo>
                    <a:lnTo>
                      <a:pt x="556" y="476"/>
                    </a:lnTo>
                    <a:lnTo>
                      <a:pt x="546" y="484"/>
                    </a:lnTo>
                    <a:lnTo>
                      <a:pt x="532" y="500"/>
                    </a:lnTo>
                    <a:lnTo>
                      <a:pt x="532" y="500"/>
                    </a:lnTo>
                    <a:lnTo>
                      <a:pt x="518" y="534"/>
                    </a:lnTo>
                    <a:lnTo>
                      <a:pt x="518" y="534"/>
                    </a:lnTo>
                    <a:lnTo>
                      <a:pt x="502" y="538"/>
                    </a:lnTo>
                    <a:lnTo>
                      <a:pt x="488" y="544"/>
                    </a:lnTo>
                    <a:lnTo>
                      <a:pt x="478" y="550"/>
                    </a:lnTo>
                    <a:lnTo>
                      <a:pt x="466" y="558"/>
                    </a:lnTo>
                    <a:lnTo>
                      <a:pt x="466" y="558"/>
                    </a:lnTo>
                    <a:lnTo>
                      <a:pt x="450" y="558"/>
                    </a:lnTo>
                    <a:lnTo>
                      <a:pt x="450" y="55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7821565" y="4211222"/>
                <a:ext cx="139488" cy="322859"/>
              </a:xfrm>
              <a:custGeom>
                <a:avLst/>
                <a:gdLst>
                  <a:gd name="T0" fmla="*/ 82 w 178"/>
                  <a:gd name="T1" fmla="*/ 412 h 412"/>
                  <a:gd name="T2" fmla="*/ 82 w 178"/>
                  <a:gd name="T3" fmla="*/ 412 h 412"/>
                  <a:gd name="T4" fmla="*/ 50 w 178"/>
                  <a:gd name="T5" fmla="*/ 364 h 412"/>
                  <a:gd name="T6" fmla="*/ 50 w 178"/>
                  <a:gd name="T7" fmla="*/ 364 h 412"/>
                  <a:gd name="T8" fmla="*/ 40 w 178"/>
                  <a:gd name="T9" fmla="*/ 360 h 412"/>
                  <a:gd name="T10" fmla="*/ 34 w 178"/>
                  <a:gd name="T11" fmla="*/ 356 h 412"/>
                  <a:gd name="T12" fmla="*/ 28 w 178"/>
                  <a:gd name="T13" fmla="*/ 350 h 412"/>
                  <a:gd name="T14" fmla="*/ 26 w 178"/>
                  <a:gd name="T15" fmla="*/ 346 h 412"/>
                  <a:gd name="T16" fmla="*/ 20 w 178"/>
                  <a:gd name="T17" fmla="*/ 336 h 412"/>
                  <a:gd name="T18" fmla="*/ 16 w 178"/>
                  <a:gd name="T19" fmla="*/ 324 h 412"/>
                  <a:gd name="T20" fmla="*/ 16 w 178"/>
                  <a:gd name="T21" fmla="*/ 324 h 412"/>
                  <a:gd name="T22" fmla="*/ 0 w 178"/>
                  <a:gd name="T23" fmla="*/ 304 h 412"/>
                  <a:gd name="T24" fmla="*/ 0 w 178"/>
                  <a:gd name="T25" fmla="*/ 304 h 412"/>
                  <a:gd name="T26" fmla="*/ 2 w 178"/>
                  <a:gd name="T27" fmla="*/ 280 h 412"/>
                  <a:gd name="T28" fmla="*/ 6 w 178"/>
                  <a:gd name="T29" fmla="*/ 258 h 412"/>
                  <a:gd name="T30" fmla="*/ 8 w 178"/>
                  <a:gd name="T31" fmla="*/ 238 h 412"/>
                  <a:gd name="T32" fmla="*/ 8 w 178"/>
                  <a:gd name="T33" fmla="*/ 228 h 412"/>
                  <a:gd name="T34" fmla="*/ 6 w 178"/>
                  <a:gd name="T35" fmla="*/ 220 h 412"/>
                  <a:gd name="T36" fmla="*/ 6 w 178"/>
                  <a:gd name="T37" fmla="*/ 220 h 412"/>
                  <a:gd name="T38" fmla="*/ 6 w 178"/>
                  <a:gd name="T39" fmla="*/ 196 h 412"/>
                  <a:gd name="T40" fmla="*/ 10 w 178"/>
                  <a:gd name="T41" fmla="*/ 180 h 412"/>
                  <a:gd name="T42" fmla="*/ 16 w 178"/>
                  <a:gd name="T43" fmla="*/ 166 h 412"/>
                  <a:gd name="T44" fmla="*/ 30 w 178"/>
                  <a:gd name="T45" fmla="*/ 150 h 412"/>
                  <a:gd name="T46" fmla="*/ 30 w 178"/>
                  <a:gd name="T47" fmla="*/ 150 h 412"/>
                  <a:gd name="T48" fmla="*/ 38 w 178"/>
                  <a:gd name="T49" fmla="*/ 112 h 412"/>
                  <a:gd name="T50" fmla="*/ 38 w 178"/>
                  <a:gd name="T51" fmla="*/ 112 h 412"/>
                  <a:gd name="T52" fmla="*/ 60 w 178"/>
                  <a:gd name="T53" fmla="*/ 64 h 412"/>
                  <a:gd name="T54" fmla="*/ 60 w 178"/>
                  <a:gd name="T55" fmla="*/ 64 h 412"/>
                  <a:gd name="T56" fmla="*/ 76 w 178"/>
                  <a:gd name="T57" fmla="*/ 44 h 412"/>
                  <a:gd name="T58" fmla="*/ 90 w 178"/>
                  <a:gd name="T59" fmla="*/ 28 h 412"/>
                  <a:gd name="T60" fmla="*/ 104 w 178"/>
                  <a:gd name="T61" fmla="*/ 14 h 412"/>
                  <a:gd name="T62" fmla="*/ 122 w 178"/>
                  <a:gd name="T63" fmla="*/ 0 h 412"/>
                  <a:gd name="T64" fmla="*/ 122 w 178"/>
                  <a:gd name="T65" fmla="*/ 0 h 412"/>
                  <a:gd name="T66" fmla="*/ 164 w 178"/>
                  <a:gd name="T67" fmla="*/ 2 h 412"/>
                  <a:gd name="T68" fmla="*/ 164 w 178"/>
                  <a:gd name="T69" fmla="*/ 2 h 412"/>
                  <a:gd name="T70" fmla="*/ 170 w 178"/>
                  <a:gd name="T71" fmla="*/ 6 h 412"/>
                  <a:gd name="T72" fmla="*/ 170 w 178"/>
                  <a:gd name="T73" fmla="*/ 6 h 412"/>
                  <a:gd name="T74" fmla="*/ 176 w 178"/>
                  <a:gd name="T75" fmla="*/ 30 h 412"/>
                  <a:gd name="T76" fmla="*/ 178 w 178"/>
                  <a:gd name="T77" fmla="*/ 44 h 412"/>
                  <a:gd name="T78" fmla="*/ 178 w 178"/>
                  <a:gd name="T79" fmla="*/ 58 h 412"/>
                  <a:gd name="T80" fmla="*/ 178 w 178"/>
                  <a:gd name="T81" fmla="*/ 58 h 412"/>
                  <a:gd name="T82" fmla="*/ 172 w 178"/>
                  <a:gd name="T83" fmla="*/ 72 h 412"/>
                  <a:gd name="T84" fmla="*/ 168 w 178"/>
                  <a:gd name="T85" fmla="*/ 86 h 412"/>
                  <a:gd name="T86" fmla="*/ 166 w 178"/>
                  <a:gd name="T87" fmla="*/ 102 h 412"/>
                  <a:gd name="T88" fmla="*/ 166 w 178"/>
                  <a:gd name="T89" fmla="*/ 118 h 412"/>
                  <a:gd name="T90" fmla="*/ 168 w 178"/>
                  <a:gd name="T91" fmla="*/ 154 h 412"/>
                  <a:gd name="T92" fmla="*/ 170 w 178"/>
                  <a:gd name="T93" fmla="*/ 188 h 412"/>
                  <a:gd name="T94" fmla="*/ 170 w 178"/>
                  <a:gd name="T95" fmla="*/ 188 h 412"/>
                  <a:gd name="T96" fmla="*/ 164 w 178"/>
                  <a:gd name="T97" fmla="*/ 202 h 412"/>
                  <a:gd name="T98" fmla="*/ 158 w 178"/>
                  <a:gd name="T99" fmla="*/ 218 h 412"/>
                  <a:gd name="T100" fmla="*/ 158 w 178"/>
                  <a:gd name="T101" fmla="*/ 218 h 412"/>
                  <a:gd name="T102" fmla="*/ 118 w 178"/>
                  <a:gd name="T103" fmla="*/ 304 h 412"/>
                  <a:gd name="T104" fmla="*/ 118 w 178"/>
                  <a:gd name="T105" fmla="*/ 304 h 412"/>
                  <a:gd name="T106" fmla="*/ 108 w 178"/>
                  <a:gd name="T107" fmla="*/ 398 h 412"/>
                  <a:gd name="T108" fmla="*/ 108 w 178"/>
                  <a:gd name="T109" fmla="*/ 398 h 412"/>
                  <a:gd name="T110" fmla="*/ 98 w 178"/>
                  <a:gd name="T111" fmla="*/ 408 h 412"/>
                  <a:gd name="T112" fmla="*/ 98 w 178"/>
                  <a:gd name="T113" fmla="*/ 408 h 412"/>
                  <a:gd name="T114" fmla="*/ 90 w 178"/>
                  <a:gd name="T115" fmla="*/ 410 h 412"/>
                  <a:gd name="T116" fmla="*/ 82 w 178"/>
                  <a:gd name="T117" fmla="*/ 412 h 412"/>
                  <a:gd name="T118" fmla="*/ 82 w 178"/>
                  <a:gd name="T119" fmla="*/ 41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8" h="412">
                    <a:moveTo>
                      <a:pt x="82" y="412"/>
                    </a:moveTo>
                    <a:lnTo>
                      <a:pt x="82" y="412"/>
                    </a:lnTo>
                    <a:lnTo>
                      <a:pt x="50" y="364"/>
                    </a:lnTo>
                    <a:lnTo>
                      <a:pt x="50" y="364"/>
                    </a:lnTo>
                    <a:lnTo>
                      <a:pt x="40" y="360"/>
                    </a:lnTo>
                    <a:lnTo>
                      <a:pt x="34" y="356"/>
                    </a:lnTo>
                    <a:lnTo>
                      <a:pt x="28" y="350"/>
                    </a:lnTo>
                    <a:lnTo>
                      <a:pt x="26" y="346"/>
                    </a:lnTo>
                    <a:lnTo>
                      <a:pt x="20" y="336"/>
                    </a:lnTo>
                    <a:lnTo>
                      <a:pt x="16" y="324"/>
                    </a:lnTo>
                    <a:lnTo>
                      <a:pt x="16" y="324"/>
                    </a:lnTo>
                    <a:lnTo>
                      <a:pt x="0" y="304"/>
                    </a:lnTo>
                    <a:lnTo>
                      <a:pt x="0" y="304"/>
                    </a:lnTo>
                    <a:lnTo>
                      <a:pt x="2" y="280"/>
                    </a:lnTo>
                    <a:lnTo>
                      <a:pt x="6" y="258"/>
                    </a:lnTo>
                    <a:lnTo>
                      <a:pt x="8" y="238"/>
                    </a:lnTo>
                    <a:lnTo>
                      <a:pt x="8" y="228"/>
                    </a:lnTo>
                    <a:lnTo>
                      <a:pt x="6" y="220"/>
                    </a:lnTo>
                    <a:lnTo>
                      <a:pt x="6" y="220"/>
                    </a:lnTo>
                    <a:lnTo>
                      <a:pt x="6" y="196"/>
                    </a:lnTo>
                    <a:lnTo>
                      <a:pt x="10" y="180"/>
                    </a:lnTo>
                    <a:lnTo>
                      <a:pt x="16" y="166"/>
                    </a:lnTo>
                    <a:lnTo>
                      <a:pt x="30" y="150"/>
                    </a:lnTo>
                    <a:lnTo>
                      <a:pt x="30" y="150"/>
                    </a:lnTo>
                    <a:lnTo>
                      <a:pt x="38" y="112"/>
                    </a:lnTo>
                    <a:lnTo>
                      <a:pt x="38" y="112"/>
                    </a:lnTo>
                    <a:lnTo>
                      <a:pt x="60" y="64"/>
                    </a:lnTo>
                    <a:lnTo>
                      <a:pt x="60" y="64"/>
                    </a:lnTo>
                    <a:lnTo>
                      <a:pt x="76" y="44"/>
                    </a:lnTo>
                    <a:lnTo>
                      <a:pt x="90" y="28"/>
                    </a:lnTo>
                    <a:lnTo>
                      <a:pt x="104" y="14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64" y="2"/>
                    </a:lnTo>
                    <a:lnTo>
                      <a:pt x="164" y="2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76" y="30"/>
                    </a:lnTo>
                    <a:lnTo>
                      <a:pt x="178" y="44"/>
                    </a:lnTo>
                    <a:lnTo>
                      <a:pt x="178" y="58"/>
                    </a:lnTo>
                    <a:lnTo>
                      <a:pt x="178" y="58"/>
                    </a:lnTo>
                    <a:lnTo>
                      <a:pt x="172" y="72"/>
                    </a:lnTo>
                    <a:lnTo>
                      <a:pt x="168" y="86"/>
                    </a:lnTo>
                    <a:lnTo>
                      <a:pt x="166" y="102"/>
                    </a:lnTo>
                    <a:lnTo>
                      <a:pt x="166" y="118"/>
                    </a:lnTo>
                    <a:lnTo>
                      <a:pt x="168" y="154"/>
                    </a:lnTo>
                    <a:lnTo>
                      <a:pt x="170" y="188"/>
                    </a:lnTo>
                    <a:lnTo>
                      <a:pt x="170" y="188"/>
                    </a:lnTo>
                    <a:lnTo>
                      <a:pt x="164" y="202"/>
                    </a:lnTo>
                    <a:lnTo>
                      <a:pt x="158" y="218"/>
                    </a:lnTo>
                    <a:lnTo>
                      <a:pt x="158" y="218"/>
                    </a:lnTo>
                    <a:lnTo>
                      <a:pt x="118" y="304"/>
                    </a:lnTo>
                    <a:lnTo>
                      <a:pt x="118" y="304"/>
                    </a:lnTo>
                    <a:lnTo>
                      <a:pt x="108" y="398"/>
                    </a:lnTo>
                    <a:lnTo>
                      <a:pt x="108" y="398"/>
                    </a:lnTo>
                    <a:lnTo>
                      <a:pt x="98" y="408"/>
                    </a:lnTo>
                    <a:lnTo>
                      <a:pt x="98" y="408"/>
                    </a:lnTo>
                    <a:lnTo>
                      <a:pt x="90" y="410"/>
                    </a:lnTo>
                    <a:lnTo>
                      <a:pt x="82" y="412"/>
                    </a:lnTo>
                    <a:lnTo>
                      <a:pt x="82" y="41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7830969" y="4219058"/>
                <a:ext cx="122248" cy="305619"/>
              </a:xfrm>
              <a:custGeom>
                <a:avLst/>
                <a:gdLst>
                  <a:gd name="T0" fmla="*/ 76 w 156"/>
                  <a:gd name="T1" fmla="*/ 390 h 390"/>
                  <a:gd name="T2" fmla="*/ 76 w 156"/>
                  <a:gd name="T3" fmla="*/ 390 h 390"/>
                  <a:gd name="T4" fmla="*/ 46 w 156"/>
                  <a:gd name="T5" fmla="*/ 344 h 390"/>
                  <a:gd name="T6" fmla="*/ 46 w 156"/>
                  <a:gd name="T7" fmla="*/ 344 h 390"/>
                  <a:gd name="T8" fmla="*/ 26 w 156"/>
                  <a:gd name="T9" fmla="*/ 338 h 390"/>
                  <a:gd name="T10" fmla="*/ 26 w 156"/>
                  <a:gd name="T11" fmla="*/ 338 h 390"/>
                  <a:gd name="T12" fmla="*/ 22 w 156"/>
                  <a:gd name="T13" fmla="*/ 324 h 390"/>
                  <a:gd name="T14" fmla="*/ 14 w 156"/>
                  <a:gd name="T15" fmla="*/ 310 h 390"/>
                  <a:gd name="T16" fmla="*/ 6 w 156"/>
                  <a:gd name="T17" fmla="*/ 300 h 390"/>
                  <a:gd name="T18" fmla="*/ 0 w 156"/>
                  <a:gd name="T19" fmla="*/ 294 h 390"/>
                  <a:gd name="T20" fmla="*/ 0 w 156"/>
                  <a:gd name="T21" fmla="*/ 294 h 390"/>
                  <a:gd name="T22" fmla="*/ 0 w 156"/>
                  <a:gd name="T23" fmla="*/ 272 h 390"/>
                  <a:gd name="T24" fmla="*/ 0 w 156"/>
                  <a:gd name="T25" fmla="*/ 272 h 390"/>
                  <a:gd name="T26" fmla="*/ 4 w 156"/>
                  <a:gd name="T27" fmla="*/ 242 h 390"/>
                  <a:gd name="T28" fmla="*/ 6 w 156"/>
                  <a:gd name="T29" fmla="*/ 230 h 390"/>
                  <a:gd name="T30" fmla="*/ 8 w 156"/>
                  <a:gd name="T31" fmla="*/ 216 h 390"/>
                  <a:gd name="T32" fmla="*/ 8 w 156"/>
                  <a:gd name="T33" fmla="*/ 216 h 390"/>
                  <a:gd name="T34" fmla="*/ 4 w 156"/>
                  <a:gd name="T35" fmla="*/ 202 h 390"/>
                  <a:gd name="T36" fmla="*/ 4 w 156"/>
                  <a:gd name="T37" fmla="*/ 192 h 390"/>
                  <a:gd name="T38" fmla="*/ 4 w 156"/>
                  <a:gd name="T39" fmla="*/ 182 h 390"/>
                  <a:gd name="T40" fmla="*/ 8 w 156"/>
                  <a:gd name="T41" fmla="*/ 174 h 390"/>
                  <a:gd name="T42" fmla="*/ 18 w 156"/>
                  <a:gd name="T43" fmla="*/ 158 h 390"/>
                  <a:gd name="T44" fmla="*/ 30 w 156"/>
                  <a:gd name="T45" fmla="*/ 142 h 390"/>
                  <a:gd name="T46" fmla="*/ 30 w 156"/>
                  <a:gd name="T47" fmla="*/ 142 h 390"/>
                  <a:gd name="T48" fmla="*/ 38 w 156"/>
                  <a:gd name="T49" fmla="*/ 108 h 390"/>
                  <a:gd name="T50" fmla="*/ 38 w 156"/>
                  <a:gd name="T51" fmla="*/ 108 h 390"/>
                  <a:gd name="T52" fmla="*/ 48 w 156"/>
                  <a:gd name="T53" fmla="*/ 84 h 390"/>
                  <a:gd name="T54" fmla="*/ 56 w 156"/>
                  <a:gd name="T55" fmla="*/ 64 h 390"/>
                  <a:gd name="T56" fmla="*/ 68 w 156"/>
                  <a:gd name="T57" fmla="*/ 46 h 390"/>
                  <a:gd name="T58" fmla="*/ 84 w 156"/>
                  <a:gd name="T59" fmla="*/ 28 h 390"/>
                  <a:gd name="T60" fmla="*/ 84 w 156"/>
                  <a:gd name="T61" fmla="*/ 28 h 390"/>
                  <a:gd name="T62" fmla="*/ 116 w 156"/>
                  <a:gd name="T63" fmla="*/ 2 h 390"/>
                  <a:gd name="T64" fmla="*/ 116 w 156"/>
                  <a:gd name="T65" fmla="*/ 2 h 390"/>
                  <a:gd name="T66" fmla="*/ 150 w 156"/>
                  <a:gd name="T67" fmla="*/ 0 h 390"/>
                  <a:gd name="T68" fmla="*/ 150 w 156"/>
                  <a:gd name="T69" fmla="*/ 0 h 390"/>
                  <a:gd name="T70" fmla="*/ 154 w 156"/>
                  <a:gd name="T71" fmla="*/ 18 h 390"/>
                  <a:gd name="T72" fmla="*/ 156 w 156"/>
                  <a:gd name="T73" fmla="*/ 32 h 390"/>
                  <a:gd name="T74" fmla="*/ 156 w 156"/>
                  <a:gd name="T75" fmla="*/ 44 h 390"/>
                  <a:gd name="T76" fmla="*/ 156 w 156"/>
                  <a:gd name="T77" fmla="*/ 44 h 390"/>
                  <a:gd name="T78" fmla="*/ 150 w 156"/>
                  <a:gd name="T79" fmla="*/ 56 h 390"/>
                  <a:gd name="T80" fmla="*/ 146 w 156"/>
                  <a:gd name="T81" fmla="*/ 70 h 390"/>
                  <a:gd name="T82" fmla="*/ 144 w 156"/>
                  <a:gd name="T83" fmla="*/ 86 h 390"/>
                  <a:gd name="T84" fmla="*/ 142 w 156"/>
                  <a:gd name="T85" fmla="*/ 102 h 390"/>
                  <a:gd name="T86" fmla="*/ 144 w 156"/>
                  <a:gd name="T87" fmla="*/ 138 h 390"/>
                  <a:gd name="T88" fmla="*/ 146 w 156"/>
                  <a:gd name="T89" fmla="*/ 174 h 390"/>
                  <a:gd name="T90" fmla="*/ 146 w 156"/>
                  <a:gd name="T91" fmla="*/ 174 h 390"/>
                  <a:gd name="T92" fmla="*/ 138 w 156"/>
                  <a:gd name="T93" fmla="*/ 196 h 390"/>
                  <a:gd name="T94" fmla="*/ 126 w 156"/>
                  <a:gd name="T95" fmla="*/ 222 h 390"/>
                  <a:gd name="T96" fmla="*/ 102 w 156"/>
                  <a:gd name="T97" fmla="*/ 270 h 390"/>
                  <a:gd name="T98" fmla="*/ 102 w 156"/>
                  <a:gd name="T99" fmla="*/ 270 h 390"/>
                  <a:gd name="T100" fmla="*/ 96 w 156"/>
                  <a:gd name="T101" fmla="*/ 290 h 390"/>
                  <a:gd name="T102" fmla="*/ 96 w 156"/>
                  <a:gd name="T103" fmla="*/ 290 h 390"/>
                  <a:gd name="T104" fmla="*/ 84 w 156"/>
                  <a:gd name="T105" fmla="*/ 382 h 390"/>
                  <a:gd name="T106" fmla="*/ 84 w 156"/>
                  <a:gd name="T107" fmla="*/ 382 h 390"/>
                  <a:gd name="T108" fmla="*/ 80 w 156"/>
                  <a:gd name="T109" fmla="*/ 386 h 390"/>
                  <a:gd name="T110" fmla="*/ 76 w 156"/>
                  <a:gd name="T111" fmla="*/ 390 h 390"/>
                  <a:gd name="T112" fmla="*/ 76 w 156"/>
                  <a:gd name="T113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6" h="390">
                    <a:moveTo>
                      <a:pt x="76" y="390"/>
                    </a:moveTo>
                    <a:lnTo>
                      <a:pt x="76" y="390"/>
                    </a:lnTo>
                    <a:lnTo>
                      <a:pt x="46" y="344"/>
                    </a:lnTo>
                    <a:lnTo>
                      <a:pt x="46" y="344"/>
                    </a:lnTo>
                    <a:lnTo>
                      <a:pt x="26" y="338"/>
                    </a:lnTo>
                    <a:lnTo>
                      <a:pt x="26" y="338"/>
                    </a:lnTo>
                    <a:lnTo>
                      <a:pt x="22" y="324"/>
                    </a:lnTo>
                    <a:lnTo>
                      <a:pt x="14" y="310"/>
                    </a:lnTo>
                    <a:lnTo>
                      <a:pt x="6" y="300"/>
                    </a:lnTo>
                    <a:lnTo>
                      <a:pt x="0" y="294"/>
                    </a:lnTo>
                    <a:lnTo>
                      <a:pt x="0" y="294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4" y="242"/>
                    </a:lnTo>
                    <a:lnTo>
                      <a:pt x="6" y="230"/>
                    </a:lnTo>
                    <a:lnTo>
                      <a:pt x="8" y="216"/>
                    </a:lnTo>
                    <a:lnTo>
                      <a:pt x="8" y="216"/>
                    </a:lnTo>
                    <a:lnTo>
                      <a:pt x="4" y="202"/>
                    </a:lnTo>
                    <a:lnTo>
                      <a:pt x="4" y="192"/>
                    </a:lnTo>
                    <a:lnTo>
                      <a:pt x="4" y="182"/>
                    </a:lnTo>
                    <a:lnTo>
                      <a:pt x="8" y="174"/>
                    </a:lnTo>
                    <a:lnTo>
                      <a:pt x="18" y="158"/>
                    </a:lnTo>
                    <a:lnTo>
                      <a:pt x="30" y="142"/>
                    </a:lnTo>
                    <a:lnTo>
                      <a:pt x="30" y="142"/>
                    </a:lnTo>
                    <a:lnTo>
                      <a:pt x="38" y="108"/>
                    </a:lnTo>
                    <a:lnTo>
                      <a:pt x="38" y="108"/>
                    </a:lnTo>
                    <a:lnTo>
                      <a:pt x="48" y="84"/>
                    </a:lnTo>
                    <a:lnTo>
                      <a:pt x="56" y="64"/>
                    </a:lnTo>
                    <a:lnTo>
                      <a:pt x="68" y="46"/>
                    </a:lnTo>
                    <a:lnTo>
                      <a:pt x="84" y="28"/>
                    </a:lnTo>
                    <a:lnTo>
                      <a:pt x="84" y="28"/>
                    </a:lnTo>
                    <a:lnTo>
                      <a:pt x="116" y="2"/>
                    </a:lnTo>
                    <a:lnTo>
                      <a:pt x="116" y="2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4" y="18"/>
                    </a:lnTo>
                    <a:lnTo>
                      <a:pt x="156" y="32"/>
                    </a:lnTo>
                    <a:lnTo>
                      <a:pt x="156" y="44"/>
                    </a:lnTo>
                    <a:lnTo>
                      <a:pt x="156" y="44"/>
                    </a:lnTo>
                    <a:lnTo>
                      <a:pt x="150" y="56"/>
                    </a:lnTo>
                    <a:lnTo>
                      <a:pt x="146" y="70"/>
                    </a:lnTo>
                    <a:lnTo>
                      <a:pt x="144" y="86"/>
                    </a:lnTo>
                    <a:lnTo>
                      <a:pt x="142" y="102"/>
                    </a:lnTo>
                    <a:lnTo>
                      <a:pt x="144" y="138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38" y="196"/>
                    </a:lnTo>
                    <a:lnTo>
                      <a:pt x="126" y="222"/>
                    </a:lnTo>
                    <a:lnTo>
                      <a:pt x="102" y="270"/>
                    </a:lnTo>
                    <a:lnTo>
                      <a:pt x="102" y="270"/>
                    </a:lnTo>
                    <a:lnTo>
                      <a:pt x="96" y="290"/>
                    </a:lnTo>
                    <a:lnTo>
                      <a:pt x="96" y="290"/>
                    </a:lnTo>
                    <a:lnTo>
                      <a:pt x="84" y="382"/>
                    </a:lnTo>
                    <a:lnTo>
                      <a:pt x="84" y="382"/>
                    </a:lnTo>
                    <a:lnTo>
                      <a:pt x="80" y="386"/>
                    </a:lnTo>
                    <a:lnTo>
                      <a:pt x="76" y="390"/>
                    </a:lnTo>
                    <a:lnTo>
                      <a:pt x="76" y="39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7489302" y="3976130"/>
                <a:ext cx="324426" cy="421598"/>
              </a:xfrm>
              <a:custGeom>
                <a:avLst/>
                <a:gdLst>
                  <a:gd name="T0" fmla="*/ 136 w 414"/>
                  <a:gd name="T1" fmla="*/ 532 h 538"/>
                  <a:gd name="T2" fmla="*/ 122 w 414"/>
                  <a:gd name="T3" fmla="*/ 508 h 538"/>
                  <a:gd name="T4" fmla="*/ 116 w 414"/>
                  <a:gd name="T5" fmla="*/ 498 h 538"/>
                  <a:gd name="T6" fmla="*/ 58 w 414"/>
                  <a:gd name="T7" fmla="*/ 426 h 538"/>
                  <a:gd name="T8" fmla="*/ 12 w 414"/>
                  <a:gd name="T9" fmla="*/ 420 h 538"/>
                  <a:gd name="T10" fmla="*/ 0 w 414"/>
                  <a:gd name="T11" fmla="*/ 402 h 538"/>
                  <a:gd name="T12" fmla="*/ 6 w 414"/>
                  <a:gd name="T13" fmla="*/ 360 h 538"/>
                  <a:gd name="T14" fmla="*/ 10 w 414"/>
                  <a:gd name="T15" fmla="*/ 332 h 538"/>
                  <a:gd name="T16" fmla="*/ 8 w 414"/>
                  <a:gd name="T17" fmla="*/ 306 h 538"/>
                  <a:gd name="T18" fmla="*/ 44 w 414"/>
                  <a:gd name="T19" fmla="*/ 246 h 538"/>
                  <a:gd name="T20" fmla="*/ 42 w 414"/>
                  <a:gd name="T21" fmla="*/ 200 h 538"/>
                  <a:gd name="T22" fmla="*/ 46 w 414"/>
                  <a:gd name="T23" fmla="*/ 190 h 538"/>
                  <a:gd name="T24" fmla="*/ 74 w 414"/>
                  <a:gd name="T25" fmla="*/ 174 h 538"/>
                  <a:gd name="T26" fmla="*/ 102 w 414"/>
                  <a:gd name="T27" fmla="*/ 134 h 538"/>
                  <a:gd name="T28" fmla="*/ 102 w 414"/>
                  <a:gd name="T29" fmla="*/ 116 h 538"/>
                  <a:gd name="T30" fmla="*/ 92 w 414"/>
                  <a:gd name="T31" fmla="*/ 88 h 538"/>
                  <a:gd name="T32" fmla="*/ 104 w 414"/>
                  <a:gd name="T33" fmla="*/ 72 h 538"/>
                  <a:gd name="T34" fmla="*/ 132 w 414"/>
                  <a:gd name="T35" fmla="*/ 58 h 538"/>
                  <a:gd name="T36" fmla="*/ 172 w 414"/>
                  <a:gd name="T37" fmla="*/ 48 h 538"/>
                  <a:gd name="T38" fmla="*/ 190 w 414"/>
                  <a:gd name="T39" fmla="*/ 28 h 538"/>
                  <a:gd name="T40" fmla="*/ 204 w 414"/>
                  <a:gd name="T41" fmla="*/ 2 h 538"/>
                  <a:gd name="T42" fmla="*/ 224 w 414"/>
                  <a:gd name="T43" fmla="*/ 2 h 538"/>
                  <a:gd name="T44" fmla="*/ 236 w 414"/>
                  <a:gd name="T45" fmla="*/ 16 h 538"/>
                  <a:gd name="T46" fmla="*/ 250 w 414"/>
                  <a:gd name="T47" fmla="*/ 64 h 538"/>
                  <a:gd name="T48" fmla="*/ 280 w 414"/>
                  <a:gd name="T49" fmla="*/ 96 h 538"/>
                  <a:gd name="T50" fmla="*/ 336 w 414"/>
                  <a:gd name="T51" fmla="*/ 100 h 538"/>
                  <a:gd name="T52" fmla="*/ 366 w 414"/>
                  <a:gd name="T53" fmla="*/ 86 h 538"/>
                  <a:gd name="T54" fmla="*/ 404 w 414"/>
                  <a:gd name="T55" fmla="*/ 84 h 538"/>
                  <a:gd name="T56" fmla="*/ 398 w 414"/>
                  <a:gd name="T57" fmla="*/ 104 h 538"/>
                  <a:gd name="T58" fmla="*/ 384 w 414"/>
                  <a:gd name="T59" fmla="*/ 124 h 538"/>
                  <a:gd name="T60" fmla="*/ 362 w 414"/>
                  <a:gd name="T61" fmla="*/ 154 h 538"/>
                  <a:gd name="T62" fmla="*/ 330 w 414"/>
                  <a:gd name="T63" fmla="*/ 162 h 538"/>
                  <a:gd name="T64" fmla="*/ 328 w 414"/>
                  <a:gd name="T65" fmla="*/ 180 h 538"/>
                  <a:gd name="T66" fmla="*/ 348 w 414"/>
                  <a:gd name="T67" fmla="*/ 198 h 538"/>
                  <a:gd name="T68" fmla="*/ 350 w 414"/>
                  <a:gd name="T69" fmla="*/ 222 h 538"/>
                  <a:gd name="T70" fmla="*/ 348 w 414"/>
                  <a:gd name="T71" fmla="*/ 240 h 538"/>
                  <a:gd name="T72" fmla="*/ 340 w 414"/>
                  <a:gd name="T73" fmla="*/ 278 h 538"/>
                  <a:gd name="T74" fmla="*/ 346 w 414"/>
                  <a:gd name="T75" fmla="*/ 296 h 538"/>
                  <a:gd name="T76" fmla="*/ 356 w 414"/>
                  <a:gd name="T77" fmla="*/ 308 h 538"/>
                  <a:gd name="T78" fmla="*/ 350 w 414"/>
                  <a:gd name="T79" fmla="*/ 306 h 538"/>
                  <a:gd name="T80" fmla="*/ 318 w 414"/>
                  <a:gd name="T81" fmla="*/ 312 h 538"/>
                  <a:gd name="T82" fmla="*/ 318 w 414"/>
                  <a:gd name="T83" fmla="*/ 336 h 538"/>
                  <a:gd name="T84" fmla="*/ 296 w 414"/>
                  <a:gd name="T85" fmla="*/ 354 h 538"/>
                  <a:gd name="T86" fmla="*/ 288 w 414"/>
                  <a:gd name="T87" fmla="*/ 384 h 538"/>
                  <a:gd name="T88" fmla="*/ 268 w 414"/>
                  <a:gd name="T89" fmla="*/ 408 h 538"/>
                  <a:gd name="T90" fmla="*/ 228 w 414"/>
                  <a:gd name="T91" fmla="*/ 416 h 538"/>
                  <a:gd name="T92" fmla="*/ 240 w 414"/>
                  <a:gd name="T93" fmla="*/ 440 h 538"/>
                  <a:gd name="T94" fmla="*/ 218 w 414"/>
                  <a:gd name="T95" fmla="*/ 450 h 538"/>
                  <a:gd name="T96" fmla="*/ 184 w 414"/>
                  <a:gd name="T97" fmla="*/ 480 h 538"/>
                  <a:gd name="T98" fmla="*/ 166 w 414"/>
                  <a:gd name="T99" fmla="*/ 514 h 538"/>
                  <a:gd name="T100" fmla="*/ 150 w 414"/>
                  <a:gd name="T101" fmla="*/ 5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14" h="538">
                    <a:moveTo>
                      <a:pt x="136" y="538"/>
                    </a:moveTo>
                    <a:lnTo>
                      <a:pt x="136" y="538"/>
                    </a:lnTo>
                    <a:lnTo>
                      <a:pt x="136" y="532"/>
                    </a:lnTo>
                    <a:lnTo>
                      <a:pt x="134" y="526"/>
                    </a:lnTo>
                    <a:lnTo>
                      <a:pt x="128" y="516"/>
                    </a:lnTo>
                    <a:lnTo>
                      <a:pt x="122" y="508"/>
                    </a:lnTo>
                    <a:lnTo>
                      <a:pt x="116" y="504"/>
                    </a:lnTo>
                    <a:lnTo>
                      <a:pt x="116" y="504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58" y="426"/>
                    </a:lnTo>
                    <a:lnTo>
                      <a:pt x="58" y="426"/>
                    </a:lnTo>
                    <a:lnTo>
                      <a:pt x="40" y="422"/>
                    </a:lnTo>
                    <a:lnTo>
                      <a:pt x="26" y="420"/>
                    </a:lnTo>
                    <a:lnTo>
                      <a:pt x="12" y="420"/>
                    </a:lnTo>
                    <a:lnTo>
                      <a:pt x="2" y="418"/>
                    </a:lnTo>
                    <a:lnTo>
                      <a:pt x="2" y="418"/>
                    </a:lnTo>
                    <a:lnTo>
                      <a:pt x="0" y="402"/>
                    </a:lnTo>
                    <a:lnTo>
                      <a:pt x="0" y="386"/>
                    </a:lnTo>
                    <a:lnTo>
                      <a:pt x="6" y="360"/>
                    </a:lnTo>
                    <a:lnTo>
                      <a:pt x="6" y="360"/>
                    </a:lnTo>
                    <a:lnTo>
                      <a:pt x="8" y="352"/>
                    </a:lnTo>
                    <a:lnTo>
                      <a:pt x="10" y="346"/>
                    </a:lnTo>
                    <a:lnTo>
                      <a:pt x="10" y="332"/>
                    </a:lnTo>
                    <a:lnTo>
                      <a:pt x="10" y="318"/>
                    </a:lnTo>
                    <a:lnTo>
                      <a:pt x="8" y="306"/>
                    </a:lnTo>
                    <a:lnTo>
                      <a:pt x="8" y="306"/>
                    </a:lnTo>
                    <a:lnTo>
                      <a:pt x="40" y="270"/>
                    </a:lnTo>
                    <a:lnTo>
                      <a:pt x="40" y="270"/>
                    </a:lnTo>
                    <a:lnTo>
                      <a:pt x="44" y="246"/>
                    </a:lnTo>
                    <a:lnTo>
                      <a:pt x="44" y="246"/>
                    </a:lnTo>
                    <a:lnTo>
                      <a:pt x="42" y="214"/>
                    </a:lnTo>
                    <a:lnTo>
                      <a:pt x="42" y="200"/>
                    </a:lnTo>
                    <a:lnTo>
                      <a:pt x="44" y="194"/>
                    </a:lnTo>
                    <a:lnTo>
                      <a:pt x="46" y="190"/>
                    </a:lnTo>
                    <a:lnTo>
                      <a:pt x="46" y="190"/>
                    </a:lnTo>
                    <a:lnTo>
                      <a:pt x="60" y="182"/>
                    </a:lnTo>
                    <a:lnTo>
                      <a:pt x="74" y="174"/>
                    </a:lnTo>
                    <a:lnTo>
                      <a:pt x="74" y="174"/>
                    </a:lnTo>
                    <a:lnTo>
                      <a:pt x="94" y="152"/>
                    </a:lnTo>
                    <a:lnTo>
                      <a:pt x="94" y="152"/>
                    </a:lnTo>
                    <a:lnTo>
                      <a:pt x="102" y="134"/>
                    </a:lnTo>
                    <a:lnTo>
                      <a:pt x="102" y="134"/>
                    </a:lnTo>
                    <a:lnTo>
                      <a:pt x="102" y="116"/>
                    </a:lnTo>
                    <a:lnTo>
                      <a:pt x="102" y="116"/>
                    </a:lnTo>
                    <a:lnTo>
                      <a:pt x="96" y="104"/>
                    </a:lnTo>
                    <a:lnTo>
                      <a:pt x="94" y="94"/>
                    </a:lnTo>
                    <a:lnTo>
                      <a:pt x="92" y="88"/>
                    </a:lnTo>
                    <a:lnTo>
                      <a:pt x="94" y="82"/>
                    </a:lnTo>
                    <a:lnTo>
                      <a:pt x="98" y="76"/>
                    </a:lnTo>
                    <a:lnTo>
                      <a:pt x="104" y="72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32" y="58"/>
                    </a:lnTo>
                    <a:lnTo>
                      <a:pt x="144" y="56"/>
                    </a:lnTo>
                    <a:lnTo>
                      <a:pt x="158" y="54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82" y="40"/>
                    </a:lnTo>
                    <a:lnTo>
                      <a:pt x="190" y="28"/>
                    </a:lnTo>
                    <a:lnTo>
                      <a:pt x="198" y="14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4" y="2"/>
                    </a:lnTo>
                    <a:lnTo>
                      <a:pt x="232" y="6"/>
                    </a:lnTo>
                    <a:lnTo>
                      <a:pt x="232" y="6"/>
                    </a:lnTo>
                    <a:lnTo>
                      <a:pt x="236" y="16"/>
                    </a:lnTo>
                    <a:lnTo>
                      <a:pt x="238" y="28"/>
                    </a:lnTo>
                    <a:lnTo>
                      <a:pt x="246" y="52"/>
                    </a:lnTo>
                    <a:lnTo>
                      <a:pt x="250" y="64"/>
                    </a:lnTo>
                    <a:lnTo>
                      <a:pt x="258" y="76"/>
                    </a:lnTo>
                    <a:lnTo>
                      <a:pt x="266" y="86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336" y="100"/>
                    </a:lnTo>
                    <a:lnTo>
                      <a:pt x="336" y="100"/>
                    </a:lnTo>
                    <a:lnTo>
                      <a:pt x="342" y="94"/>
                    </a:lnTo>
                    <a:lnTo>
                      <a:pt x="350" y="92"/>
                    </a:lnTo>
                    <a:lnTo>
                      <a:pt x="366" y="86"/>
                    </a:lnTo>
                    <a:lnTo>
                      <a:pt x="386" y="86"/>
                    </a:lnTo>
                    <a:lnTo>
                      <a:pt x="404" y="84"/>
                    </a:lnTo>
                    <a:lnTo>
                      <a:pt x="404" y="84"/>
                    </a:lnTo>
                    <a:lnTo>
                      <a:pt x="414" y="90"/>
                    </a:lnTo>
                    <a:lnTo>
                      <a:pt x="414" y="90"/>
                    </a:lnTo>
                    <a:lnTo>
                      <a:pt x="398" y="104"/>
                    </a:lnTo>
                    <a:lnTo>
                      <a:pt x="392" y="112"/>
                    </a:lnTo>
                    <a:lnTo>
                      <a:pt x="384" y="124"/>
                    </a:lnTo>
                    <a:lnTo>
                      <a:pt x="384" y="124"/>
                    </a:lnTo>
                    <a:lnTo>
                      <a:pt x="382" y="156"/>
                    </a:lnTo>
                    <a:lnTo>
                      <a:pt x="382" y="156"/>
                    </a:lnTo>
                    <a:lnTo>
                      <a:pt x="362" y="154"/>
                    </a:lnTo>
                    <a:lnTo>
                      <a:pt x="342" y="154"/>
                    </a:lnTo>
                    <a:lnTo>
                      <a:pt x="336" y="158"/>
                    </a:lnTo>
                    <a:lnTo>
                      <a:pt x="330" y="162"/>
                    </a:lnTo>
                    <a:lnTo>
                      <a:pt x="326" y="168"/>
                    </a:lnTo>
                    <a:lnTo>
                      <a:pt x="328" y="180"/>
                    </a:lnTo>
                    <a:lnTo>
                      <a:pt x="328" y="180"/>
                    </a:lnTo>
                    <a:lnTo>
                      <a:pt x="338" y="186"/>
                    </a:lnTo>
                    <a:lnTo>
                      <a:pt x="348" y="198"/>
                    </a:lnTo>
                    <a:lnTo>
                      <a:pt x="348" y="198"/>
                    </a:lnTo>
                    <a:lnTo>
                      <a:pt x="364" y="208"/>
                    </a:lnTo>
                    <a:lnTo>
                      <a:pt x="364" y="208"/>
                    </a:lnTo>
                    <a:lnTo>
                      <a:pt x="350" y="222"/>
                    </a:lnTo>
                    <a:lnTo>
                      <a:pt x="350" y="222"/>
                    </a:lnTo>
                    <a:lnTo>
                      <a:pt x="350" y="230"/>
                    </a:lnTo>
                    <a:lnTo>
                      <a:pt x="348" y="240"/>
                    </a:lnTo>
                    <a:lnTo>
                      <a:pt x="342" y="258"/>
                    </a:lnTo>
                    <a:lnTo>
                      <a:pt x="342" y="268"/>
                    </a:lnTo>
                    <a:lnTo>
                      <a:pt x="340" y="278"/>
                    </a:lnTo>
                    <a:lnTo>
                      <a:pt x="342" y="286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56" y="304"/>
                    </a:lnTo>
                    <a:lnTo>
                      <a:pt x="356" y="304"/>
                    </a:lnTo>
                    <a:lnTo>
                      <a:pt x="356" y="308"/>
                    </a:lnTo>
                    <a:lnTo>
                      <a:pt x="356" y="308"/>
                    </a:lnTo>
                    <a:lnTo>
                      <a:pt x="350" y="306"/>
                    </a:lnTo>
                    <a:lnTo>
                      <a:pt x="350" y="306"/>
                    </a:lnTo>
                    <a:lnTo>
                      <a:pt x="322" y="306"/>
                    </a:lnTo>
                    <a:lnTo>
                      <a:pt x="322" y="306"/>
                    </a:lnTo>
                    <a:lnTo>
                      <a:pt x="318" y="312"/>
                    </a:lnTo>
                    <a:lnTo>
                      <a:pt x="318" y="318"/>
                    </a:lnTo>
                    <a:lnTo>
                      <a:pt x="320" y="324"/>
                    </a:lnTo>
                    <a:lnTo>
                      <a:pt x="318" y="336"/>
                    </a:lnTo>
                    <a:lnTo>
                      <a:pt x="318" y="336"/>
                    </a:lnTo>
                    <a:lnTo>
                      <a:pt x="304" y="346"/>
                    </a:lnTo>
                    <a:lnTo>
                      <a:pt x="296" y="354"/>
                    </a:lnTo>
                    <a:lnTo>
                      <a:pt x="292" y="364"/>
                    </a:lnTo>
                    <a:lnTo>
                      <a:pt x="288" y="384"/>
                    </a:lnTo>
                    <a:lnTo>
                      <a:pt x="288" y="384"/>
                    </a:lnTo>
                    <a:lnTo>
                      <a:pt x="278" y="396"/>
                    </a:lnTo>
                    <a:lnTo>
                      <a:pt x="268" y="408"/>
                    </a:lnTo>
                    <a:lnTo>
                      <a:pt x="268" y="408"/>
                    </a:lnTo>
                    <a:lnTo>
                      <a:pt x="232" y="410"/>
                    </a:lnTo>
                    <a:lnTo>
                      <a:pt x="232" y="410"/>
                    </a:lnTo>
                    <a:lnTo>
                      <a:pt x="228" y="416"/>
                    </a:lnTo>
                    <a:lnTo>
                      <a:pt x="228" y="422"/>
                    </a:lnTo>
                    <a:lnTo>
                      <a:pt x="230" y="430"/>
                    </a:lnTo>
                    <a:lnTo>
                      <a:pt x="240" y="440"/>
                    </a:lnTo>
                    <a:lnTo>
                      <a:pt x="240" y="440"/>
                    </a:lnTo>
                    <a:lnTo>
                      <a:pt x="228" y="444"/>
                    </a:lnTo>
                    <a:lnTo>
                      <a:pt x="218" y="450"/>
                    </a:lnTo>
                    <a:lnTo>
                      <a:pt x="208" y="456"/>
                    </a:lnTo>
                    <a:lnTo>
                      <a:pt x="200" y="464"/>
                    </a:lnTo>
                    <a:lnTo>
                      <a:pt x="184" y="480"/>
                    </a:lnTo>
                    <a:lnTo>
                      <a:pt x="168" y="500"/>
                    </a:lnTo>
                    <a:lnTo>
                      <a:pt x="168" y="500"/>
                    </a:lnTo>
                    <a:lnTo>
                      <a:pt x="166" y="514"/>
                    </a:lnTo>
                    <a:lnTo>
                      <a:pt x="166" y="514"/>
                    </a:lnTo>
                    <a:lnTo>
                      <a:pt x="158" y="522"/>
                    </a:lnTo>
                    <a:lnTo>
                      <a:pt x="150" y="528"/>
                    </a:lnTo>
                    <a:lnTo>
                      <a:pt x="136" y="538"/>
                    </a:lnTo>
                    <a:lnTo>
                      <a:pt x="136" y="5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6492514" y="3935381"/>
                <a:ext cx="474885" cy="416896"/>
              </a:xfrm>
              <a:custGeom>
                <a:avLst/>
                <a:gdLst>
                  <a:gd name="T0" fmla="*/ 210 w 606"/>
                  <a:gd name="T1" fmla="*/ 516 h 532"/>
                  <a:gd name="T2" fmla="*/ 172 w 606"/>
                  <a:gd name="T3" fmla="*/ 494 h 532"/>
                  <a:gd name="T4" fmla="*/ 126 w 606"/>
                  <a:gd name="T5" fmla="*/ 498 h 532"/>
                  <a:gd name="T6" fmla="*/ 96 w 606"/>
                  <a:gd name="T7" fmla="*/ 530 h 532"/>
                  <a:gd name="T8" fmla="*/ 104 w 606"/>
                  <a:gd name="T9" fmla="*/ 494 h 532"/>
                  <a:gd name="T10" fmla="*/ 62 w 606"/>
                  <a:gd name="T11" fmla="*/ 432 h 532"/>
                  <a:gd name="T12" fmla="*/ 84 w 606"/>
                  <a:gd name="T13" fmla="*/ 356 h 532"/>
                  <a:gd name="T14" fmla="*/ 88 w 606"/>
                  <a:gd name="T15" fmla="*/ 336 h 532"/>
                  <a:gd name="T16" fmla="*/ 70 w 606"/>
                  <a:gd name="T17" fmla="*/ 304 h 532"/>
                  <a:gd name="T18" fmla="*/ 20 w 606"/>
                  <a:gd name="T19" fmla="*/ 314 h 532"/>
                  <a:gd name="T20" fmla="*/ 6 w 606"/>
                  <a:gd name="T21" fmla="*/ 302 h 532"/>
                  <a:gd name="T22" fmla="*/ 0 w 606"/>
                  <a:gd name="T23" fmla="*/ 278 h 532"/>
                  <a:gd name="T24" fmla="*/ 10 w 606"/>
                  <a:gd name="T25" fmla="*/ 240 h 532"/>
                  <a:gd name="T26" fmla="*/ 60 w 606"/>
                  <a:gd name="T27" fmla="*/ 218 h 532"/>
                  <a:gd name="T28" fmla="*/ 90 w 606"/>
                  <a:gd name="T29" fmla="*/ 226 h 532"/>
                  <a:gd name="T30" fmla="*/ 134 w 606"/>
                  <a:gd name="T31" fmla="*/ 234 h 532"/>
                  <a:gd name="T32" fmla="*/ 158 w 606"/>
                  <a:gd name="T33" fmla="*/ 214 h 532"/>
                  <a:gd name="T34" fmla="*/ 174 w 606"/>
                  <a:gd name="T35" fmla="*/ 194 h 532"/>
                  <a:gd name="T36" fmla="*/ 252 w 606"/>
                  <a:gd name="T37" fmla="*/ 204 h 532"/>
                  <a:gd name="T38" fmla="*/ 264 w 606"/>
                  <a:gd name="T39" fmla="*/ 182 h 532"/>
                  <a:gd name="T40" fmla="*/ 266 w 606"/>
                  <a:gd name="T41" fmla="*/ 146 h 532"/>
                  <a:gd name="T42" fmla="*/ 196 w 606"/>
                  <a:gd name="T43" fmla="*/ 108 h 532"/>
                  <a:gd name="T44" fmla="*/ 192 w 606"/>
                  <a:gd name="T45" fmla="*/ 88 h 532"/>
                  <a:gd name="T46" fmla="*/ 216 w 606"/>
                  <a:gd name="T47" fmla="*/ 78 h 532"/>
                  <a:gd name="T48" fmla="*/ 278 w 606"/>
                  <a:gd name="T49" fmla="*/ 102 h 532"/>
                  <a:gd name="T50" fmla="*/ 326 w 606"/>
                  <a:gd name="T51" fmla="*/ 88 h 532"/>
                  <a:gd name="T52" fmla="*/ 378 w 606"/>
                  <a:gd name="T53" fmla="*/ 44 h 532"/>
                  <a:gd name="T54" fmla="*/ 390 w 606"/>
                  <a:gd name="T55" fmla="*/ 14 h 532"/>
                  <a:gd name="T56" fmla="*/ 414 w 606"/>
                  <a:gd name="T57" fmla="*/ 0 h 532"/>
                  <a:gd name="T58" fmla="*/ 444 w 606"/>
                  <a:gd name="T59" fmla="*/ 10 h 532"/>
                  <a:gd name="T60" fmla="*/ 468 w 606"/>
                  <a:gd name="T61" fmla="*/ 66 h 532"/>
                  <a:gd name="T62" fmla="*/ 526 w 606"/>
                  <a:gd name="T63" fmla="*/ 130 h 532"/>
                  <a:gd name="T64" fmla="*/ 562 w 606"/>
                  <a:gd name="T65" fmla="*/ 154 h 532"/>
                  <a:gd name="T66" fmla="*/ 564 w 606"/>
                  <a:gd name="T67" fmla="*/ 196 h 532"/>
                  <a:gd name="T68" fmla="*/ 534 w 606"/>
                  <a:gd name="T69" fmla="*/ 216 h 532"/>
                  <a:gd name="T70" fmla="*/ 506 w 606"/>
                  <a:gd name="T71" fmla="*/ 246 h 532"/>
                  <a:gd name="T72" fmla="*/ 532 w 606"/>
                  <a:gd name="T73" fmla="*/ 258 h 532"/>
                  <a:gd name="T74" fmla="*/ 568 w 606"/>
                  <a:gd name="T75" fmla="*/ 326 h 532"/>
                  <a:gd name="T76" fmla="*/ 592 w 606"/>
                  <a:gd name="T77" fmla="*/ 356 h 532"/>
                  <a:gd name="T78" fmla="*/ 590 w 606"/>
                  <a:gd name="T79" fmla="*/ 380 h 532"/>
                  <a:gd name="T80" fmla="*/ 546 w 606"/>
                  <a:gd name="T81" fmla="*/ 408 h 532"/>
                  <a:gd name="T82" fmla="*/ 482 w 606"/>
                  <a:gd name="T83" fmla="*/ 460 h 532"/>
                  <a:gd name="T84" fmla="*/ 434 w 606"/>
                  <a:gd name="T85" fmla="*/ 472 h 532"/>
                  <a:gd name="T86" fmla="*/ 392 w 606"/>
                  <a:gd name="T87" fmla="*/ 456 h 532"/>
                  <a:gd name="T88" fmla="*/ 358 w 606"/>
                  <a:gd name="T89" fmla="*/ 436 h 532"/>
                  <a:gd name="T90" fmla="*/ 332 w 606"/>
                  <a:gd name="T91" fmla="*/ 442 h 532"/>
                  <a:gd name="T92" fmla="*/ 302 w 606"/>
                  <a:gd name="T93" fmla="*/ 492 h 532"/>
                  <a:gd name="T94" fmla="*/ 266 w 606"/>
                  <a:gd name="T95" fmla="*/ 528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6" h="532">
                    <a:moveTo>
                      <a:pt x="240" y="532"/>
                    </a:moveTo>
                    <a:lnTo>
                      <a:pt x="240" y="532"/>
                    </a:lnTo>
                    <a:lnTo>
                      <a:pt x="222" y="524"/>
                    </a:lnTo>
                    <a:lnTo>
                      <a:pt x="210" y="516"/>
                    </a:lnTo>
                    <a:lnTo>
                      <a:pt x="202" y="508"/>
                    </a:lnTo>
                    <a:lnTo>
                      <a:pt x="194" y="502"/>
                    </a:lnTo>
                    <a:lnTo>
                      <a:pt x="194" y="502"/>
                    </a:lnTo>
                    <a:lnTo>
                      <a:pt x="172" y="494"/>
                    </a:lnTo>
                    <a:lnTo>
                      <a:pt x="172" y="494"/>
                    </a:lnTo>
                    <a:lnTo>
                      <a:pt x="152" y="494"/>
                    </a:lnTo>
                    <a:lnTo>
                      <a:pt x="138" y="494"/>
                    </a:lnTo>
                    <a:lnTo>
                      <a:pt x="126" y="498"/>
                    </a:lnTo>
                    <a:lnTo>
                      <a:pt x="112" y="508"/>
                    </a:lnTo>
                    <a:lnTo>
                      <a:pt x="112" y="508"/>
                    </a:lnTo>
                    <a:lnTo>
                      <a:pt x="96" y="530"/>
                    </a:lnTo>
                    <a:lnTo>
                      <a:pt x="96" y="530"/>
                    </a:lnTo>
                    <a:lnTo>
                      <a:pt x="96" y="518"/>
                    </a:lnTo>
                    <a:lnTo>
                      <a:pt x="98" y="508"/>
                    </a:lnTo>
                    <a:lnTo>
                      <a:pt x="104" y="494"/>
                    </a:lnTo>
                    <a:lnTo>
                      <a:pt x="104" y="494"/>
                    </a:lnTo>
                    <a:lnTo>
                      <a:pt x="106" y="452"/>
                    </a:lnTo>
                    <a:lnTo>
                      <a:pt x="106" y="452"/>
                    </a:lnTo>
                    <a:lnTo>
                      <a:pt x="62" y="432"/>
                    </a:lnTo>
                    <a:lnTo>
                      <a:pt x="62" y="432"/>
                    </a:lnTo>
                    <a:lnTo>
                      <a:pt x="64" y="420"/>
                    </a:lnTo>
                    <a:lnTo>
                      <a:pt x="68" y="410"/>
                    </a:lnTo>
                    <a:lnTo>
                      <a:pt x="68" y="410"/>
                    </a:lnTo>
                    <a:lnTo>
                      <a:pt x="84" y="356"/>
                    </a:lnTo>
                    <a:lnTo>
                      <a:pt x="84" y="356"/>
                    </a:lnTo>
                    <a:lnTo>
                      <a:pt x="88" y="352"/>
                    </a:lnTo>
                    <a:lnTo>
                      <a:pt x="88" y="346"/>
                    </a:lnTo>
                    <a:lnTo>
                      <a:pt x="88" y="336"/>
                    </a:lnTo>
                    <a:lnTo>
                      <a:pt x="84" y="320"/>
                    </a:lnTo>
                    <a:lnTo>
                      <a:pt x="84" y="320"/>
                    </a:lnTo>
                    <a:lnTo>
                      <a:pt x="70" y="304"/>
                    </a:lnTo>
                    <a:lnTo>
                      <a:pt x="70" y="304"/>
                    </a:lnTo>
                    <a:lnTo>
                      <a:pt x="58" y="306"/>
                    </a:lnTo>
                    <a:lnTo>
                      <a:pt x="46" y="308"/>
                    </a:lnTo>
                    <a:lnTo>
                      <a:pt x="20" y="314"/>
                    </a:lnTo>
                    <a:lnTo>
                      <a:pt x="20" y="314"/>
                    </a:lnTo>
                    <a:lnTo>
                      <a:pt x="14" y="314"/>
                    </a:lnTo>
                    <a:lnTo>
                      <a:pt x="10" y="310"/>
                    </a:lnTo>
                    <a:lnTo>
                      <a:pt x="8" y="308"/>
                    </a:lnTo>
                    <a:lnTo>
                      <a:pt x="6" y="302"/>
                    </a:lnTo>
                    <a:lnTo>
                      <a:pt x="6" y="294"/>
                    </a:lnTo>
                    <a:lnTo>
                      <a:pt x="6" y="290"/>
                    </a:lnTo>
                    <a:lnTo>
                      <a:pt x="6" y="290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2" y="262"/>
                    </a:lnTo>
                    <a:lnTo>
                      <a:pt x="4" y="250"/>
                    </a:lnTo>
                    <a:lnTo>
                      <a:pt x="10" y="240"/>
                    </a:lnTo>
                    <a:lnTo>
                      <a:pt x="16" y="234"/>
                    </a:lnTo>
                    <a:lnTo>
                      <a:pt x="24" y="228"/>
                    </a:lnTo>
                    <a:lnTo>
                      <a:pt x="34" y="224"/>
                    </a:lnTo>
                    <a:lnTo>
                      <a:pt x="60" y="218"/>
                    </a:lnTo>
                    <a:lnTo>
                      <a:pt x="60" y="218"/>
                    </a:lnTo>
                    <a:lnTo>
                      <a:pt x="74" y="218"/>
                    </a:lnTo>
                    <a:lnTo>
                      <a:pt x="74" y="218"/>
                    </a:lnTo>
                    <a:lnTo>
                      <a:pt x="90" y="226"/>
                    </a:lnTo>
                    <a:lnTo>
                      <a:pt x="106" y="232"/>
                    </a:lnTo>
                    <a:lnTo>
                      <a:pt x="114" y="234"/>
                    </a:lnTo>
                    <a:lnTo>
                      <a:pt x="124" y="236"/>
                    </a:lnTo>
                    <a:lnTo>
                      <a:pt x="134" y="234"/>
                    </a:lnTo>
                    <a:lnTo>
                      <a:pt x="144" y="230"/>
                    </a:lnTo>
                    <a:lnTo>
                      <a:pt x="144" y="230"/>
                    </a:lnTo>
                    <a:lnTo>
                      <a:pt x="158" y="214"/>
                    </a:lnTo>
                    <a:lnTo>
                      <a:pt x="158" y="214"/>
                    </a:lnTo>
                    <a:lnTo>
                      <a:pt x="164" y="196"/>
                    </a:lnTo>
                    <a:lnTo>
                      <a:pt x="164" y="196"/>
                    </a:lnTo>
                    <a:lnTo>
                      <a:pt x="174" y="194"/>
                    </a:lnTo>
                    <a:lnTo>
                      <a:pt x="174" y="194"/>
                    </a:lnTo>
                    <a:lnTo>
                      <a:pt x="178" y="198"/>
                    </a:lnTo>
                    <a:lnTo>
                      <a:pt x="186" y="200"/>
                    </a:lnTo>
                    <a:lnTo>
                      <a:pt x="206" y="202"/>
                    </a:lnTo>
                    <a:lnTo>
                      <a:pt x="252" y="204"/>
                    </a:lnTo>
                    <a:lnTo>
                      <a:pt x="252" y="204"/>
                    </a:lnTo>
                    <a:lnTo>
                      <a:pt x="258" y="196"/>
                    </a:lnTo>
                    <a:lnTo>
                      <a:pt x="262" y="190"/>
                    </a:lnTo>
                    <a:lnTo>
                      <a:pt x="264" y="182"/>
                    </a:lnTo>
                    <a:lnTo>
                      <a:pt x="266" y="174"/>
                    </a:lnTo>
                    <a:lnTo>
                      <a:pt x="266" y="160"/>
                    </a:lnTo>
                    <a:lnTo>
                      <a:pt x="266" y="146"/>
                    </a:lnTo>
                    <a:lnTo>
                      <a:pt x="266" y="146"/>
                    </a:lnTo>
                    <a:lnTo>
                      <a:pt x="256" y="136"/>
                    </a:lnTo>
                    <a:lnTo>
                      <a:pt x="248" y="130"/>
                    </a:lnTo>
                    <a:lnTo>
                      <a:pt x="230" y="120"/>
                    </a:lnTo>
                    <a:lnTo>
                      <a:pt x="196" y="108"/>
                    </a:lnTo>
                    <a:lnTo>
                      <a:pt x="196" y="108"/>
                    </a:lnTo>
                    <a:lnTo>
                      <a:pt x="194" y="100"/>
                    </a:lnTo>
                    <a:lnTo>
                      <a:pt x="192" y="94"/>
                    </a:lnTo>
                    <a:lnTo>
                      <a:pt x="192" y="88"/>
                    </a:lnTo>
                    <a:lnTo>
                      <a:pt x="194" y="84"/>
                    </a:lnTo>
                    <a:lnTo>
                      <a:pt x="198" y="82"/>
                    </a:lnTo>
                    <a:lnTo>
                      <a:pt x="202" y="80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38" y="94"/>
                    </a:lnTo>
                    <a:lnTo>
                      <a:pt x="238" y="94"/>
                    </a:lnTo>
                    <a:lnTo>
                      <a:pt x="278" y="102"/>
                    </a:lnTo>
                    <a:lnTo>
                      <a:pt x="278" y="102"/>
                    </a:lnTo>
                    <a:lnTo>
                      <a:pt x="294" y="100"/>
                    </a:lnTo>
                    <a:lnTo>
                      <a:pt x="310" y="96"/>
                    </a:lnTo>
                    <a:lnTo>
                      <a:pt x="326" y="88"/>
                    </a:lnTo>
                    <a:lnTo>
                      <a:pt x="342" y="80"/>
                    </a:lnTo>
                    <a:lnTo>
                      <a:pt x="356" y="68"/>
                    </a:lnTo>
                    <a:lnTo>
                      <a:pt x="368" y="56"/>
                    </a:lnTo>
                    <a:lnTo>
                      <a:pt x="378" y="44"/>
                    </a:lnTo>
                    <a:lnTo>
                      <a:pt x="386" y="30"/>
                    </a:lnTo>
                    <a:lnTo>
                      <a:pt x="386" y="30"/>
                    </a:lnTo>
                    <a:lnTo>
                      <a:pt x="388" y="22"/>
                    </a:lnTo>
                    <a:lnTo>
                      <a:pt x="390" y="14"/>
                    </a:lnTo>
                    <a:lnTo>
                      <a:pt x="394" y="8"/>
                    </a:lnTo>
                    <a:lnTo>
                      <a:pt x="400" y="4"/>
                    </a:lnTo>
                    <a:lnTo>
                      <a:pt x="406" y="2"/>
                    </a:lnTo>
                    <a:lnTo>
                      <a:pt x="414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38" y="4"/>
                    </a:lnTo>
                    <a:lnTo>
                      <a:pt x="444" y="10"/>
                    </a:lnTo>
                    <a:lnTo>
                      <a:pt x="450" y="16"/>
                    </a:lnTo>
                    <a:lnTo>
                      <a:pt x="456" y="24"/>
                    </a:lnTo>
                    <a:lnTo>
                      <a:pt x="464" y="44"/>
                    </a:lnTo>
                    <a:lnTo>
                      <a:pt x="468" y="66"/>
                    </a:lnTo>
                    <a:lnTo>
                      <a:pt x="468" y="66"/>
                    </a:lnTo>
                    <a:lnTo>
                      <a:pt x="494" y="98"/>
                    </a:lnTo>
                    <a:lnTo>
                      <a:pt x="508" y="114"/>
                    </a:lnTo>
                    <a:lnTo>
                      <a:pt x="526" y="130"/>
                    </a:lnTo>
                    <a:lnTo>
                      <a:pt x="526" y="130"/>
                    </a:lnTo>
                    <a:lnTo>
                      <a:pt x="558" y="142"/>
                    </a:lnTo>
                    <a:lnTo>
                      <a:pt x="558" y="142"/>
                    </a:lnTo>
                    <a:lnTo>
                      <a:pt x="562" y="154"/>
                    </a:lnTo>
                    <a:lnTo>
                      <a:pt x="566" y="170"/>
                    </a:lnTo>
                    <a:lnTo>
                      <a:pt x="566" y="178"/>
                    </a:lnTo>
                    <a:lnTo>
                      <a:pt x="566" y="188"/>
                    </a:lnTo>
                    <a:lnTo>
                      <a:pt x="564" y="196"/>
                    </a:lnTo>
                    <a:lnTo>
                      <a:pt x="558" y="204"/>
                    </a:lnTo>
                    <a:lnTo>
                      <a:pt x="558" y="204"/>
                    </a:lnTo>
                    <a:lnTo>
                      <a:pt x="546" y="210"/>
                    </a:lnTo>
                    <a:lnTo>
                      <a:pt x="534" y="216"/>
                    </a:lnTo>
                    <a:lnTo>
                      <a:pt x="516" y="222"/>
                    </a:lnTo>
                    <a:lnTo>
                      <a:pt x="510" y="228"/>
                    </a:lnTo>
                    <a:lnTo>
                      <a:pt x="506" y="234"/>
                    </a:lnTo>
                    <a:lnTo>
                      <a:pt x="506" y="246"/>
                    </a:lnTo>
                    <a:lnTo>
                      <a:pt x="506" y="262"/>
                    </a:lnTo>
                    <a:lnTo>
                      <a:pt x="506" y="262"/>
                    </a:lnTo>
                    <a:lnTo>
                      <a:pt x="518" y="262"/>
                    </a:lnTo>
                    <a:lnTo>
                      <a:pt x="532" y="258"/>
                    </a:lnTo>
                    <a:lnTo>
                      <a:pt x="532" y="258"/>
                    </a:lnTo>
                    <a:lnTo>
                      <a:pt x="572" y="256"/>
                    </a:lnTo>
                    <a:lnTo>
                      <a:pt x="572" y="256"/>
                    </a:lnTo>
                    <a:lnTo>
                      <a:pt x="568" y="326"/>
                    </a:lnTo>
                    <a:lnTo>
                      <a:pt x="568" y="326"/>
                    </a:lnTo>
                    <a:lnTo>
                      <a:pt x="572" y="334"/>
                    </a:lnTo>
                    <a:lnTo>
                      <a:pt x="576" y="340"/>
                    </a:lnTo>
                    <a:lnTo>
                      <a:pt x="592" y="356"/>
                    </a:lnTo>
                    <a:lnTo>
                      <a:pt x="592" y="356"/>
                    </a:lnTo>
                    <a:lnTo>
                      <a:pt x="606" y="378"/>
                    </a:lnTo>
                    <a:lnTo>
                      <a:pt x="606" y="378"/>
                    </a:lnTo>
                    <a:lnTo>
                      <a:pt x="590" y="380"/>
                    </a:lnTo>
                    <a:lnTo>
                      <a:pt x="576" y="384"/>
                    </a:lnTo>
                    <a:lnTo>
                      <a:pt x="554" y="398"/>
                    </a:lnTo>
                    <a:lnTo>
                      <a:pt x="554" y="398"/>
                    </a:lnTo>
                    <a:lnTo>
                      <a:pt x="546" y="408"/>
                    </a:lnTo>
                    <a:lnTo>
                      <a:pt x="538" y="416"/>
                    </a:lnTo>
                    <a:lnTo>
                      <a:pt x="520" y="430"/>
                    </a:lnTo>
                    <a:lnTo>
                      <a:pt x="500" y="444"/>
                    </a:lnTo>
                    <a:lnTo>
                      <a:pt x="482" y="460"/>
                    </a:lnTo>
                    <a:lnTo>
                      <a:pt x="482" y="460"/>
                    </a:lnTo>
                    <a:lnTo>
                      <a:pt x="466" y="464"/>
                    </a:lnTo>
                    <a:lnTo>
                      <a:pt x="450" y="470"/>
                    </a:lnTo>
                    <a:lnTo>
                      <a:pt x="434" y="472"/>
                    </a:lnTo>
                    <a:lnTo>
                      <a:pt x="420" y="472"/>
                    </a:lnTo>
                    <a:lnTo>
                      <a:pt x="420" y="472"/>
                    </a:lnTo>
                    <a:lnTo>
                      <a:pt x="392" y="456"/>
                    </a:lnTo>
                    <a:lnTo>
                      <a:pt x="392" y="456"/>
                    </a:lnTo>
                    <a:lnTo>
                      <a:pt x="376" y="440"/>
                    </a:lnTo>
                    <a:lnTo>
                      <a:pt x="372" y="438"/>
                    </a:lnTo>
                    <a:lnTo>
                      <a:pt x="368" y="436"/>
                    </a:lnTo>
                    <a:lnTo>
                      <a:pt x="358" y="436"/>
                    </a:lnTo>
                    <a:lnTo>
                      <a:pt x="342" y="436"/>
                    </a:lnTo>
                    <a:lnTo>
                      <a:pt x="342" y="436"/>
                    </a:lnTo>
                    <a:lnTo>
                      <a:pt x="336" y="438"/>
                    </a:lnTo>
                    <a:lnTo>
                      <a:pt x="332" y="442"/>
                    </a:lnTo>
                    <a:lnTo>
                      <a:pt x="332" y="442"/>
                    </a:lnTo>
                    <a:lnTo>
                      <a:pt x="330" y="464"/>
                    </a:lnTo>
                    <a:lnTo>
                      <a:pt x="330" y="464"/>
                    </a:lnTo>
                    <a:lnTo>
                      <a:pt x="302" y="492"/>
                    </a:lnTo>
                    <a:lnTo>
                      <a:pt x="290" y="506"/>
                    </a:lnTo>
                    <a:lnTo>
                      <a:pt x="278" y="522"/>
                    </a:lnTo>
                    <a:lnTo>
                      <a:pt x="278" y="522"/>
                    </a:lnTo>
                    <a:lnTo>
                      <a:pt x="266" y="528"/>
                    </a:lnTo>
                    <a:lnTo>
                      <a:pt x="256" y="530"/>
                    </a:lnTo>
                    <a:lnTo>
                      <a:pt x="240" y="532"/>
                    </a:lnTo>
                    <a:lnTo>
                      <a:pt x="240" y="5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6896872" y="3849181"/>
                <a:ext cx="421598" cy="499961"/>
              </a:xfrm>
              <a:custGeom>
                <a:avLst/>
                <a:gdLst>
                  <a:gd name="T0" fmla="*/ 324 w 538"/>
                  <a:gd name="T1" fmla="*/ 632 h 638"/>
                  <a:gd name="T2" fmla="*/ 306 w 538"/>
                  <a:gd name="T3" fmla="*/ 628 h 638"/>
                  <a:gd name="T4" fmla="*/ 282 w 538"/>
                  <a:gd name="T5" fmla="*/ 636 h 638"/>
                  <a:gd name="T6" fmla="*/ 272 w 538"/>
                  <a:gd name="T7" fmla="*/ 608 h 638"/>
                  <a:gd name="T8" fmla="*/ 258 w 538"/>
                  <a:gd name="T9" fmla="*/ 594 h 638"/>
                  <a:gd name="T10" fmla="*/ 234 w 538"/>
                  <a:gd name="T11" fmla="*/ 594 h 638"/>
                  <a:gd name="T12" fmla="*/ 234 w 538"/>
                  <a:gd name="T13" fmla="*/ 580 h 638"/>
                  <a:gd name="T14" fmla="*/ 268 w 538"/>
                  <a:gd name="T15" fmla="*/ 508 h 638"/>
                  <a:gd name="T16" fmla="*/ 240 w 538"/>
                  <a:gd name="T17" fmla="*/ 472 h 638"/>
                  <a:gd name="T18" fmla="*/ 226 w 538"/>
                  <a:gd name="T19" fmla="*/ 452 h 638"/>
                  <a:gd name="T20" fmla="*/ 204 w 538"/>
                  <a:gd name="T21" fmla="*/ 448 h 638"/>
                  <a:gd name="T22" fmla="*/ 172 w 538"/>
                  <a:gd name="T23" fmla="*/ 456 h 638"/>
                  <a:gd name="T24" fmla="*/ 132 w 538"/>
                  <a:gd name="T25" fmla="*/ 486 h 638"/>
                  <a:gd name="T26" fmla="*/ 98 w 538"/>
                  <a:gd name="T27" fmla="*/ 488 h 638"/>
                  <a:gd name="T28" fmla="*/ 86 w 538"/>
                  <a:gd name="T29" fmla="*/ 458 h 638"/>
                  <a:gd name="T30" fmla="*/ 68 w 538"/>
                  <a:gd name="T31" fmla="*/ 442 h 638"/>
                  <a:gd name="T32" fmla="*/ 64 w 538"/>
                  <a:gd name="T33" fmla="*/ 354 h 638"/>
                  <a:gd name="T34" fmla="*/ 14 w 538"/>
                  <a:gd name="T35" fmla="*/ 358 h 638"/>
                  <a:gd name="T36" fmla="*/ 0 w 538"/>
                  <a:gd name="T37" fmla="*/ 352 h 638"/>
                  <a:gd name="T38" fmla="*/ 8 w 538"/>
                  <a:gd name="T39" fmla="*/ 340 h 638"/>
                  <a:gd name="T40" fmla="*/ 32 w 538"/>
                  <a:gd name="T41" fmla="*/ 334 h 638"/>
                  <a:gd name="T42" fmla="*/ 54 w 538"/>
                  <a:gd name="T43" fmla="*/ 312 h 638"/>
                  <a:gd name="T44" fmla="*/ 62 w 538"/>
                  <a:gd name="T45" fmla="*/ 284 h 638"/>
                  <a:gd name="T46" fmla="*/ 46 w 538"/>
                  <a:gd name="T47" fmla="*/ 154 h 638"/>
                  <a:gd name="T48" fmla="*/ 40 w 538"/>
                  <a:gd name="T49" fmla="*/ 130 h 638"/>
                  <a:gd name="T50" fmla="*/ 64 w 538"/>
                  <a:gd name="T51" fmla="*/ 108 h 638"/>
                  <a:gd name="T52" fmla="*/ 80 w 538"/>
                  <a:gd name="T53" fmla="*/ 78 h 638"/>
                  <a:gd name="T54" fmla="*/ 114 w 538"/>
                  <a:gd name="T55" fmla="*/ 56 h 638"/>
                  <a:gd name="T56" fmla="*/ 142 w 538"/>
                  <a:gd name="T57" fmla="*/ 58 h 638"/>
                  <a:gd name="T58" fmla="*/ 158 w 538"/>
                  <a:gd name="T59" fmla="*/ 54 h 638"/>
                  <a:gd name="T60" fmla="*/ 168 w 538"/>
                  <a:gd name="T61" fmla="*/ 42 h 638"/>
                  <a:gd name="T62" fmla="*/ 158 w 538"/>
                  <a:gd name="T63" fmla="*/ 14 h 638"/>
                  <a:gd name="T64" fmla="*/ 156 w 538"/>
                  <a:gd name="T65" fmla="*/ 4 h 638"/>
                  <a:gd name="T66" fmla="*/ 174 w 538"/>
                  <a:gd name="T67" fmla="*/ 2 h 638"/>
                  <a:gd name="T68" fmla="*/ 210 w 538"/>
                  <a:gd name="T69" fmla="*/ 12 h 638"/>
                  <a:gd name="T70" fmla="*/ 274 w 538"/>
                  <a:gd name="T71" fmla="*/ 34 h 638"/>
                  <a:gd name="T72" fmla="*/ 312 w 538"/>
                  <a:gd name="T73" fmla="*/ 56 h 638"/>
                  <a:gd name="T74" fmla="*/ 372 w 538"/>
                  <a:gd name="T75" fmla="*/ 68 h 638"/>
                  <a:gd name="T76" fmla="*/ 392 w 538"/>
                  <a:gd name="T77" fmla="*/ 44 h 638"/>
                  <a:gd name="T78" fmla="*/ 420 w 538"/>
                  <a:gd name="T79" fmla="*/ 60 h 638"/>
                  <a:gd name="T80" fmla="*/ 450 w 538"/>
                  <a:gd name="T81" fmla="*/ 82 h 638"/>
                  <a:gd name="T82" fmla="*/ 482 w 538"/>
                  <a:gd name="T83" fmla="*/ 100 h 638"/>
                  <a:gd name="T84" fmla="*/ 514 w 538"/>
                  <a:gd name="T85" fmla="*/ 134 h 638"/>
                  <a:gd name="T86" fmla="*/ 522 w 538"/>
                  <a:gd name="T87" fmla="*/ 180 h 638"/>
                  <a:gd name="T88" fmla="*/ 516 w 538"/>
                  <a:gd name="T89" fmla="*/ 214 h 638"/>
                  <a:gd name="T90" fmla="*/ 486 w 538"/>
                  <a:gd name="T91" fmla="*/ 248 h 638"/>
                  <a:gd name="T92" fmla="*/ 480 w 538"/>
                  <a:gd name="T93" fmla="*/ 286 h 638"/>
                  <a:gd name="T94" fmla="*/ 494 w 538"/>
                  <a:gd name="T95" fmla="*/ 320 h 638"/>
                  <a:gd name="T96" fmla="*/ 502 w 538"/>
                  <a:gd name="T97" fmla="*/ 344 h 638"/>
                  <a:gd name="T98" fmla="*/ 522 w 538"/>
                  <a:gd name="T99" fmla="*/ 414 h 638"/>
                  <a:gd name="T100" fmla="*/ 532 w 538"/>
                  <a:gd name="T101" fmla="*/ 440 h 638"/>
                  <a:gd name="T102" fmla="*/ 528 w 538"/>
                  <a:gd name="T103" fmla="*/ 472 h 638"/>
                  <a:gd name="T104" fmla="*/ 538 w 538"/>
                  <a:gd name="T105" fmla="*/ 536 h 638"/>
                  <a:gd name="T106" fmla="*/ 426 w 538"/>
                  <a:gd name="T107" fmla="*/ 540 h 638"/>
                  <a:gd name="T108" fmla="*/ 428 w 538"/>
                  <a:gd name="T109" fmla="*/ 558 h 638"/>
                  <a:gd name="T110" fmla="*/ 446 w 538"/>
                  <a:gd name="T111" fmla="*/ 580 h 638"/>
                  <a:gd name="T112" fmla="*/ 436 w 538"/>
                  <a:gd name="T113" fmla="*/ 598 h 638"/>
                  <a:gd name="T114" fmla="*/ 402 w 538"/>
                  <a:gd name="T115" fmla="*/ 568 h 638"/>
                  <a:gd name="T116" fmla="*/ 368 w 538"/>
                  <a:gd name="T117" fmla="*/ 566 h 638"/>
                  <a:gd name="T118" fmla="*/ 348 w 538"/>
                  <a:gd name="T119" fmla="*/ 604 h 638"/>
                  <a:gd name="T120" fmla="*/ 336 w 538"/>
                  <a:gd name="T121" fmla="*/ 63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8" h="638">
                    <a:moveTo>
                      <a:pt x="332" y="638"/>
                    </a:moveTo>
                    <a:lnTo>
                      <a:pt x="332" y="638"/>
                    </a:lnTo>
                    <a:lnTo>
                      <a:pt x="324" y="632"/>
                    </a:lnTo>
                    <a:lnTo>
                      <a:pt x="318" y="630"/>
                    </a:lnTo>
                    <a:lnTo>
                      <a:pt x="312" y="628"/>
                    </a:lnTo>
                    <a:lnTo>
                      <a:pt x="306" y="628"/>
                    </a:lnTo>
                    <a:lnTo>
                      <a:pt x="294" y="632"/>
                    </a:lnTo>
                    <a:lnTo>
                      <a:pt x="282" y="636"/>
                    </a:lnTo>
                    <a:lnTo>
                      <a:pt x="282" y="636"/>
                    </a:lnTo>
                    <a:lnTo>
                      <a:pt x="274" y="620"/>
                    </a:lnTo>
                    <a:lnTo>
                      <a:pt x="274" y="620"/>
                    </a:lnTo>
                    <a:lnTo>
                      <a:pt x="272" y="608"/>
                    </a:lnTo>
                    <a:lnTo>
                      <a:pt x="270" y="600"/>
                    </a:lnTo>
                    <a:lnTo>
                      <a:pt x="264" y="596"/>
                    </a:lnTo>
                    <a:lnTo>
                      <a:pt x="258" y="594"/>
                    </a:lnTo>
                    <a:lnTo>
                      <a:pt x="252" y="592"/>
                    </a:lnTo>
                    <a:lnTo>
                      <a:pt x="246" y="592"/>
                    </a:lnTo>
                    <a:lnTo>
                      <a:pt x="234" y="594"/>
                    </a:lnTo>
                    <a:lnTo>
                      <a:pt x="234" y="594"/>
                    </a:lnTo>
                    <a:lnTo>
                      <a:pt x="234" y="580"/>
                    </a:lnTo>
                    <a:lnTo>
                      <a:pt x="234" y="580"/>
                    </a:lnTo>
                    <a:lnTo>
                      <a:pt x="254" y="542"/>
                    </a:lnTo>
                    <a:lnTo>
                      <a:pt x="264" y="524"/>
                    </a:lnTo>
                    <a:lnTo>
                      <a:pt x="268" y="508"/>
                    </a:lnTo>
                    <a:lnTo>
                      <a:pt x="268" y="508"/>
                    </a:lnTo>
                    <a:lnTo>
                      <a:pt x="246" y="484"/>
                    </a:lnTo>
                    <a:lnTo>
                      <a:pt x="240" y="472"/>
                    </a:lnTo>
                    <a:lnTo>
                      <a:pt x="236" y="462"/>
                    </a:lnTo>
                    <a:lnTo>
                      <a:pt x="236" y="462"/>
                    </a:lnTo>
                    <a:lnTo>
                      <a:pt x="226" y="452"/>
                    </a:lnTo>
                    <a:lnTo>
                      <a:pt x="218" y="448"/>
                    </a:lnTo>
                    <a:lnTo>
                      <a:pt x="212" y="448"/>
                    </a:lnTo>
                    <a:lnTo>
                      <a:pt x="204" y="448"/>
                    </a:lnTo>
                    <a:lnTo>
                      <a:pt x="204" y="448"/>
                    </a:lnTo>
                    <a:lnTo>
                      <a:pt x="172" y="456"/>
                    </a:lnTo>
                    <a:lnTo>
                      <a:pt x="172" y="456"/>
                    </a:lnTo>
                    <a:lnTo>
                      <a:pt x="162" y="466"/>
                    </a:lnTo>
                    <a:lnTo>
                      <a:pt x="152" y="472"/>
                    </a:lnTo>
                    <a:lnTo>
                      <a:pt x="132" y="486"/>
                    </a:lnTo>
                    <a:lnTo>
                      <a:pt x="132" y="486"/>
                    </a:lnTo>
                    <a:lnTo>
                      <a:pt x="98" y="488"/>
                    </a:lnTo>
                    <a:lnTo>
                      <a:pt x="98" y="488"/>
                    </a:lnTo>
                    <a:lnTo>
                      <a:pt x="96" y="478"/>
                    </a:lnTo>
                    <a:lnTo>
                      <a:pt x="94" y="470"/>
                    </a:lnTo>
                    <a:lnTo>
                      <a:pt x="86" y="458"/>
                    </a:lnTo>
                    <a:lnTo>
                      <a:pt x="76" y="448"/>
                    </a:lnTo>
                    <a:lnTo>
                      <a:pt x="68" y="442"/>
                    </a:lnTo>
                    <a:lnTo>
                      <a:pt x="68" y="442"/>
                    </a:lnTo>
                    <a:lnTo>
                      <a:pt x="64" y="432"/>
                    </a:lnTo>
                    <a:lnTo>
                      <a:pt x="64" y="432"/>
                    </a:lnTo>
                    <a:lnTo>
                      <a:pt x="64" y="354"/>
                    </a:lnTo>
                    <a:lnTo>
                      <a:pt x="64" y="354"/>
                    </a:lnTo>
                    <a:lnTo>
                      <a:pt x="28" y="356"/>
                    </a:lnTo>
                    <a:lnTo>
                      <a:pt x="14" y="358"/>
                    </a:lnTo>
                    <a:lnTo>
                      <a:pt x="0" y="362"/>
                    </a:lnTo>
                    <a:lnTo>
                      <a:pt x="0" y="362"/>
                    </a:lnTo>
                    <a:lnTo>
                      <a:pt x="0" y="352"/>
                    </a:lnTo>
                    <a:lnTo>
                      <a:pt x="2" y="346"/>
                    </a:lnTo>
                    <a:lnTo>
                      <a:pt x="4" y="344"/>
                    </a:lnTo>
                    <a:lnTo>
                      <a:pt x="8" y="340"/>
                    </a:lnTo>
                    <a:lnTo>
                      <a:pt x="18" y="338"/>
                    </a:lnTo>
                    <a:lnTo>
                      <a:pt x="32" y="334"/>
                    </a:lnTo>
                    <a:lnTo>
                      <a:pt x="32" y="334"/>
                    </a:lnTo>
                    <a:lnTo>
                      <a:pt x="38" y="330"/>
                    </a:lnTo>
                    <a:lnTo>
                      <a:pt x="44" y="326"/>
                    </a:lnTo>
                    <a:lnTo>
                      <a:pt x="54" y="312"/>
                    </a:lnTo>
                    <a:lnTo>
                      <a:pt x="60" y="298"/>
                    </a:lnTo>
                    <a:lnTo>
                      <a:pt x="62" y="284"/>
                    </a:lnTo>
                    <a:lnTo>
                      <a:pt x="62" y="284"/>
                    </a:lnTo>
                    <a:lnTo>
                      <a:pt x="48" y="224"/>
                    </a:lnTo>
                    <a:lnTo>
                      <a:pt x="48" y="224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6" y="126"/>
                    </a:lnTo>
                    <a:lnTo>
                      <a:pt x="54" y="120"/>
                    </a:lnTo>
                    <a:lnTo>
                      <a:pt x="64" y="108"/>
                    </a:lnTo>
                    <a:lnTo>
                      <a:pt x="72" y="94"/>
                    </a:lnTo>
                    <a:lnTo>
                      <a:pt x="80" y="78"/>
                    </a:lnTo>
                    <a:lnTo>
                      <a:pt x="80" y="78"/>
                    </a:lnTo>
                    <a:lnTo>
                      <a:pt x="94" y="68"/>
                    </a:lnTo>
                    <a:lnTo>
                      <a:pt x="108" y="60"/>
                    </a:lnTo>
                    <a:lnTo>
                      <a:pt x="114" y="56"/>
                    </a:lnTo>
                    <a:lnTo>
                      <a:pt x="122" y="56"/>
                    </a:lnTo>
                    <a:lnTo>
                      <a:pt x="132" y="56"/>
                    </a:lnTo>
                    <a:lnTo>
                      <a:pt x="142" y="58"/>
                    </a:lnTo>
                    <a:lnTo>
                      <a:pt x="142" y="58"/>
                    </a:lnTo>
                    <a:lnTo>
                      <a:pt x="150" y="58"/>
                    </a:lnTo>
                    <a:lnTo>
                      <a:pt x="158" y="54"/>
                    </a:lnTo>
                    <a:lnTo>
                      <a:pt x="164" y="50"/>
                    </a:lnTo>
                    <a:lnTo>
                      <a:pt x="168" y="42"/>
                    </a:lnTo>
                    <a:lnTo>
                      <a:pt x="168" y="42"/>
                    </a:lnTo>
                    <a:lnTo>
                      <a:pt x="166" y="30"/>
                    </a:lnTo>
                    <a:lnTo>
                      <a:pt x="164" y="20"/>
                    </a:lnTo>
                    <a:lnTo>
                      <a:pt x="158" y="14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6" y="4"/>
                    </a:lnTo>
                    <a:lnTo>
                      <a:pt x="160" y="2"/>
                    </a:lnTo>
                    <a:lnTo>
                      <a:pt x="166" y="0"/>
                    </a:lnTo>
                    <a:lnTo>
                      <a:pt x="174" y="2"/>
                    </a:lnTo>
                    <a:lnTo>
                      <a:pt x="192" y="6"/>
                    </a:lnTo>
                    <a:lnTo>
                      <a:pt x="210" y="12"/>
                    </a:lnTo>
                    <a:lnTo>
                      <a:pt x="210" y="12"/>
                    </a:lnTo>
                    <a:lnTo>
                      <a:pt x="238" y="16"/>
                    </a:lnTo>
                    <a:lnTo>
                      <a:pt x="238" y="16"/>
                    </a:lnTo>
                    <a:lnTo>
                      <a:pt x="274" y="34"/>
                    </a:lnTo>
                    <a:lnTo>
                      <a:pt x="292" y="44"/>
                    </a:lnTo>
                    <a:lnTo>
                      <a:pt x="312" y="56"/>
                    </a:lnTo>
                    <a:lnTo>
                      <a:pt x="312" y="56"/>
                    </a:lnTo>
                    <a:lnTo>
                      <a:pt x="342" y="68"/>
                    </a:lnTo>
                    <a:lnTo>
                      <a:pt x="342" y="68"/>
                    </a:lnTo>
                    <a:lnTo>
                      <a:pt x="372" y="68"/>
                    </a:lnTo>
                    <a:lnTo>
                      <a:pt x="372" y="68"/>
                    </a:lnTo>
                    <a:lnTo>
                      <a:pt x="392" y="44"/>
                    </a:lnTo>
                    <a:lnTo>
                      <a:pt x="392" y="44"/>
                    </a:lnTo>
                    <a:lnTo>
                      <a:pt x="400" y="46"/>
                    </a:lnTo>
                    <a:lnTo>
                      <a:pt x="410" y="52"/>
                    </a:lnTo>
                    <a:lnTo>
                      <a:pt x="420" y="6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50" y="82"/>
                    </a:lnTo>
                    <a:lnTo>
                      <a:pt x="450" y="82"/>
                    </a:lnTo>
                    <a:lnTo>
                      <a:pt x="466" y="90"/>
                    </a:lnTo>
                    <a:lnTo>
                      <a:pt x="482" y="100"/>
                    </a:lnTo>
                    <a:lnTo>
                      <a:pt x="500" y="116"/>
                    </a:lnTo>
                    <a:lnTo>
                      <a:pt x="514" y="134"/>
                    </a:lnTo>
                    <a:lnTo>
                      <a:pt x="514" y="134"/>
                    </a:lnTo>
                    <a:lnTo>
                      <a:pt x="520" y="152"/>
                    </a:lnTo>
                    <a:lnTo>
                      <a:pt x="522" y="170"/>
                    </a:lnTo>
                    <a:lnTo>
                      <a:pt x="522" y="180"/>
                    </a:lnTo>
                    <a:lnTo>
                      <a:pt x="522" y="190"/>
                    </a:lnTo>
                    <a:lnTo>
                      <a:pt x="520" y="202"/>
                    </a:lnTo>
                    <a:lnTo>
                      <a:pt x="516" y="214"/>
                    </a:lnTo>
                    <a:lnTo>
                      <a:pt x="516" y="214"/>
                    </a:lnTo>
                    <a:lnTo>
                      <a:pt x="494" y="238"/>
                    </a:lnTo>
                    <a:lnTo>
                      <a:pt x="486" y="248"/>
                    </a:lnTo>
                    <a:lnTo>
                      <a:pt x="482" y="260"/>
                    </a:lnTo>
                    <a:lnTo>
                      <a:pt x="480" y="272"/>
                    </a:lnTo>
                    <a:lnTo>
                      <a:pt x="480" y="286"/>
                    </a:lnTo>
                    <a:lnTo>
                      <a:pt x="486" y="302"/>
                    </a:lnTo>
                    <a:lnTo>
                      <a:pt x="494" y="320"/>
                    </a:lnTo>
                    <a:lnTo>
                      <a:pt x="494" y="320"/>
                    </a:lnTo>
                    <a:lnTo>
                      <a:pt x="500" y="340"/>
                    </a:lnTo>
                    <a:lnTo>
                      <a:pt x="500" y="340"/>
                    </a:lnTo>
                    <a:lnTo>
                      <a:pt x="502" y="344"/>
                    </a:lnTo>
                    <a:lnTo>
                      <a:pt x="506" y="352"/>
                    </a:lnTo>
                    <a:lnTo>
                      <a:pt x="512" y="372"/>
                    </a:lnTo>
                    <a:lnTo>
                      <a:pt x="522" y="414"/>
                    </a:lnTo>
                    <a:lnTo>
                      <a:pt x="522" y="414"/>
                    </a:lnTo>
                    <a:lnTo>
                      <a:pt x="530" y="428"/>
                    </a:lnTo>
                    <a:lnTo>
                      <a:pt x="532" y="440"/>
                    </a:lnTo>
                    <a:lnTo>
                      <a:pt x="532" y="454"/>
                    </a:lnTo>
                    <a:lnTo>
                      <a:pt x="528" y="472"/>
                    </a:lnTo>
                    <a:lnTo>
                      <a:pt x="528" y="472"/>
                    </a:lnTo>
                    <a:lnTo>
                      <a:pt x="528" y="500"/>
                    </a:lnTo>
                    <a:lnTo>
                      <a:pt x="532" y="518"/>
                    </a:lnTo>
                    <a:lnTo>
                      <a:pt x="538" y="536"/>
                    </a:lnTo>
                    <a:lnTo>
                      <a:pt x="538" y="536"/>
                    </a:lnTo>
                    <a:lnTo>
                      <a:pt x="426" y="540"/>
                    </a:lnTo>
                    <a:lnTo>
                      <a:pt x="426" y="540"/>
                    </a:lnTo>
                    <a:lnTo>
                      <a:pt x="424" y="544"/>
                    </a:lnTo>
                    <a:lnTo>
                      <a:pt x="424" y="548"/>
                    </a:lnTo>
                    <a:lnTo>
                      <a:pt x="428" y="558"/>
                    </a:lnTo>
                    <a:lnTo>
                      <a:pt x="438" y="570"/>
                    </a:lnTo>
                    <a:lnTo>
                      <a:pt x="446" y="580"/>
                    </a:lnTo>
                    <a:lnTo>
                      <a:pt x="446" y="580"/>
                    </a:lnTo>
                    <a:lnTo>
                      <a:pt x="442" y="598"/>
                    </a:lnTo>
                    <a:lnTo>
                      <a:pt x="442" y="598"/>
                    </a:lnTo>
                    <a:lnTo>
                      <a:pt x="436" y="598"/>
                    </a:lnTo>
                    <a:lnTo>
                      <a:pt x="428" y="594"/>
                    </a:lnTo>
                    <a:lnTo>
                      <a:pt x="416" y="584"/>
                    </a:lnTo>
                    <a:lnTo>
                      <a:pt x="402" y="568"/>
                    </a:lnTo>
                    <a:lnTo>
                      <a:pt x="402" y="568"/>
                    </a:lnTo>
                    <a:lnTo>
                      <a:pt x="368" y="566"/>
                    </a:lnTo>
                    <a:lnTo>
                      <a:pt x="368" y="566"/>
                    </a:lnTo>
                    <a:lnTo>
                      <a:pt x="350" y="594"/>
                    </a:lnTo>
                    <a:lnTo>
                      <a:pt x="350" y="594"/>
                    </a:lnTo>
                    <a:lnTo>
                      <a:pt x="348" y="604"/>
                    </a:lnTo>
                    <a:lnTo>
                      <a:pt x="346" y="616"/>
                    </a:lnTo>
                    <a:lnTo>
                      <a:pt x="340" y="628"/>
                    </a:lnTo>
                    <a:lnTo>
                      <a:pt x="336" y="634"/>
                    </a:lnTo>
                    <a:lnTo>
                      <a:pt x="332" y="638"/>
                    </a:lnTo>
                    <a:lnTo>
                      <a:pt x="332" y="6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7280854" y="3820970"/>
                <a:ext cx="365176" cy="521903"/>
              </a:xfrm>
              <a:custGeom>
                <a:avLst/>
                <a:gdLst>
                  <a:gd name="T0" fmla="*/ 112 w 466"/>
                  <a:gd name="T1" fmla="*/ 660 h 666"/>
                  <a:gd name="T2" fmla="*/ 94 w 466"/>
                  <a:gd name="T3" fmla="*/ 656 h 666"/>
                  <a:gd name="T4" fmla="*/ 134 w 466"/>
                  <a:gd name="T5" fmla="*/ 598 h 666"/>
                  <a:gd name="T6" fmla="*/ 128 w 466"/>
                  <a:gd name="T7" fmla="*/ 566 h 666"/>
                  <a:gd name="T8" fmla="*/ 104 w 466"/>
                  <a:gd name="T9" fmla="*/ 568 h 666"/>
                  <a:gd name="T10" fmla="*/ 88 w 466"/>
                  <a:gd name="T11" fmla="*/ 576 h 666"/>
                  <a:gd name="T12" fmla="*/ 48 w 466"/>
                  <a:gd name="T13" fmla="*/ 536 h 666"/>
                  <a:gd name="T14" fmla="*/ 52 w 466"/>
                  <a:gd name="T15" fmla="*/ 494 h 666"/>
                  <a:gd name="T16" fmla="*/ 52 w 466"/>
                  <a:gd name="T17" fmla="*/ 456 h 666"/>
                  <a:gd name="T18" fmla="*/ 42 w 466"/>
                  <a:gd name="T19" fmla="*/ 446 h 666"/>
                  <a:gd name="T20" fmla="*/ 30 w 466"/>
                  <a:gd name="T21" fmla="*/ 398 h 666"/>
                  <a:gd name="T22" fmla="*/ 16 w 466"/>
                  <a:gd name="T23" fmla="*/ 356 h 666"/>
                  <a:gd name="T24" fmla="*/ 2 w 466"/>
                  <a:gd name="T25" fmla="*/ 316 h 666"/>
                  <a:gd name="T26" fmla="*/ 6 w 466"/>
                  <a:gd name="T27" fmla="*/ 292 h 666"/>
                  <a:gd name="T28" fmla="*/ 16 w 466"/>
                  <a:gd name="T29" fmla="*/ 280 h 666"/>
                  <a:gd name="T30" fmla="*/ 42 w 466"/>
                  <a:gd name="T31" fmla="*/ 240 h 666"/>
                  <a:gd name="T32" fmla="*/ 42 w 466"/>
                  <a:gd name="T33" fmla="*/ 188 h 666"/>
                  <a:gd name="T34" fmla="*/ 22 w 466"/>
                  <a:gd name="T35" fmla="*/ 146 h 666"/>
                  <a:gd name="T36" fmla="*/ 46 w 466"/>
                  <a:gd name="T37" fmla="*/ 126 h 666"/>
                  <a:gd name="T38" fmla="*/ 78 w 466"/>
                  <a:gd name="T39" fmla="*/ 116 h 666"/>
                  <a:gd name="T40" fmla="*/ 88 w 466"/>
                  <a:gd name="T41" fmla="*/ 114 h 666"/>
                  <a:gd name="T42" fmla="*/ 102 w 466"/>
                  <a:gd name="T43" fmla="*/ 98 h 666"/>
                  <a:gd name="T44" fmla="*/ 160 w 466"/>
                  <a:gd name="T45" fmla="*/ 60 h 666"/>
                  <a:gd name="T46" fmla="*/ 176 w 466"/>
                  <a:gd name="T47" fmla="*/ 46 h 666"/>
                  <a:gd name="T48" fmla="*/ 226 w 466"/>
                  <a:gd name="T49" fmla="*/ 32 h 666"/>
                  <a:gd name="T50" fmla="*/ 250 w 466"/>
                  <a:gd name="T51" fmla="*/ 22 h 666"/>
                  <a:gd name="T52" fmla="*/ 260 w 466"/>
                  <a:gd name="T53" fmla="*/ 2 h 666"/>
                  <a:gd name="T54" fmla="*/ 284 w 466"/>
                  <a:gd name="T55" fmla="*/ 0 h 666"/>
                  <a:gd name="T56" fmla="*/ 292 w 466"/>
                  <a:gd name="T57" fmla="*/ 52 h 666"/>
                  <a:gd name="T58" fmla="*/ 314 w 466"/>
                  <a:gd name="T59" fmla="*/ 56 h 666"/>
                  <a:gd name="T60" fmla="*/ 326 w 466"/>
                  <a:gd name="T61" fmla="*/ 34 h 666"/>
                  <a:gd name="T62" fmla="*/ 334 w 466"/>
                  <a:gd name="T63" fmla="*/ 14 h 666"/>
                  <a:gd name="T64" fmla="*/ 344 w 466"/>
                  <a:gd name="T65" fmla="*/ 36 h 666"/>
                  <a:gd name="T66" fmla="*/ 362 w 466"/>
                  <a:gd name="T67" fmla="*/ 50 h 666"/>
                  <a:gd name="T68" fmla="*/ 384 w 466"/>
                  <a:gd name="T69" fmla="*/ 54 h 666"/>
                  <a:gd name="T70" fmla="*/ 424 w 466"/>
                  <a:gd name="T71" fmla="*/ 42 h 666"/>
                  <a:gd name="T72" fmla="*/ 442 w 466"/>
                  <a:gd name="T73" fmla="*/ 42 h 666"/>
                  <a:gd name="T74" fmla="*/ 422 w 466"/>
                  <a:gd name="T75" fmla="*/ 66 h 666"/>
                  <a:gd name="T76" fmla="*/ 414 w 466"/>
                  <a:gd name="T77" fmla="*/ 88 h 666"/>
                  <a:gd name="T78" fmla="*/ 428 w 466"/>
                  <a:gd name="T79" fmla="*/ 112 h 666"/>
                  <a:gd name="T80" fmla="*/ 466 w 466"/>
                  <a:gd name="T81" fmla="*/ 168 h 666"/>
                  <a:gd name="T82" fmla="*/ 464 w 466"/>
                  <a:gd name="T83" fmla="*/ 192 h 666"/>
                  <a:gd name="T84" fmla="*/ 450 w 466"/>
                  <a:gd name="T85" fmla="*/ 218 h 666"/>
                  <a:gd name="T86" fmla="*/ 430 w 466"/>
                  <a:gd name="T87" fmla="*/ 236 h 666"/>
                  <a:gd name="T88" fmla="*/ 396 w 466"/>
                  <a:gd name="T89" fmla="*/ 244 h 666"/>
                  <a:gd name="T90" fmla="*/ 376 w 466"/>
                  <a:gd name="T91" fmla="*/ 250 h 666"/>
                  <a:gd name="T92" fmla="*/ 348 w 466"/>
                  <a:gd name="T93" fmla="*/ 276 h 666"/>
                  <a:gd name="T94" fmla="*/ 348 w 466"/>
                  <a:gd name="T95" fmla="*/ 304 h 666"/>
                  <a:gd name="T96" fmla="*/ 354 w 466"/>
                  <a:gd name="T97" fmla="*/ 332 h 666"/>
                  <a:gd name="T98" fmla="*/ 328 w 466"/>
                  <a:gd name="T99" fmla="*/ 366 h 666"/>
                  <a:gd name="T100" fmla="*/ 302 w 466"/>
                  <a:gd name="T101" fmla="*/ 386 h 666"/>
                  <a:gd name="T102" fmla="*/ 296 w 466"/>
                  <a:gd name="T103" fmla="*/ 408 h 666"/>
                  <a:gd name="T104" fmla="*/ 292 w 466"/>
                  <a:gd name="T105" fmla="*/ 468 h 666"/>
                  <a:gd name="T106" fmla="*/ 270 w 466"/>
                  <a:gd name="T107" fmla="*/ 490 h 666"/>
                  <a:gd name="T108" fmla="*/ 264 w 466"/>
                  <a:gd name="T109" fmla="*/ 522 h 666"/>
                  <a:gd name="T110" fmla="*/ 266 w 466"/>
                  <a:gd name="T111" fmla="*/ 546 h 666"/>
                  <a:gd name="T112" fmla="*/ 254 w 466"/>
                  <a:gd name="T113" fmla="*/ 596 h 666"/>
                  <a:gd name="T114" fmla="*/ 260 w 466"/>
                  <a:gd name="T115" fmla="*/ 630 h 666"/>
                  <a:gd name="T116" fmla="*/ 224 w 466"/>
                  <a:gd name="T117" fmla="*/ 650 h 666"/>
                  <a:gd name="T118" fmla="*/ 196 w 466"/>
                  <a:gd name="T119" fmla="*/ 636 h 666"/>
                  <a:gd name="T120" fmla="*/ 168 w 466"/>
                  <a:gd name="T121" fmla="*/ 646 h 666"/>
                  <a:gd name="T122" fmla="*/ 134 w 466"/>
                  <a:gd name="T123" fmla="*/ 66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6" h="666">
                    <a:moveTo>
                      <a:pt x="118" y="666"/>
                    </a:moveTo>
                    <a:lnTo>
                      <a:pt x="118" y="666"/>
                    </a:lnTo>
                    <a:lnTo>
                      <a:pt x="112" y="660"/>
                    </a:lnTo>
                    <a:lnTo>
                      <a:pt x="106" y="658"/>
                    </a:lnTo>
                    <a:lnTo>
                      <a:pt x="94" y="656"/>
                    </a:lnTo>
                    <a:lnTo>
                      <a:pt x="94" y="656"/>
                    </a:lnTo>
                    <a:lnTo>
                      <a:pt x="94" y="650"/>
                    </a:lnTo>
                    <a:lnTo>
                      <a:pt x="94" y="650"/>
                    </a:lnTo>
                    <a:lnTo>
                      <a:pt x="134" y="598"/>
                    </a:lnTo>
                    <a:lnTo>
                      <a:pt x="134" y="598"/>
                    </a:lnTo>
                    <a:lnTo>
                      <a:pt x="132" y="578"/>
                    </a:lnTo>
                    <a:lnTo>
                      <a:pt x="128" y="566"/>
                    </a:lnTo>
                    <a:lnTo>
                      <a:pt x="128" y="566"/>
                    </a:lnTo>
                    <a:lnTo>
                      <a:pt x="114" y="566"/>
                    </a:lnTo>
                    <a:lnTo>
                      <a:pt x="104" y="568"/>
                    </a:lnTo>
                    <a:lnTo>
                      <a:pt x="96" y="572"/>
                    </a:lnTo>
                    <a:lnTo>
                      <a:pt x="88" y="576"/>
                    </a:lnTo>
                    <a:lnTo>
                      <a:pt x="88" y="576"/>
                    </a:lnTo>
                    <a:lnTo>
                      <a:pt x="60" y="576"/>
                    </a:lnTo>
                    <a:lnTo>
                      <a:pt x="60" y="576"/>
                    </a:lnTo>
                    <a:lnTo>
                      <a:pt x="48" y="536"/>
                    </a:lnTo>
                    <a:lnTo>
                      <a:pt x="48" y="536"/>
                    </a:lnTo>
                    <a:lnTo>
                      <a:pt x="50" y="514"/>
                    </a:lnTo>
                    <a:lnTo>
                      <a:pt x="52" y="494"/>
                    </a:lnTo>
                    <a:lnTo>
                      <a:pt x="54" y="474"/>
                    </a:lnTo>
                    <a:lnTo>
                      <a:pt x="52" y="466"/>
                    </a:lnTo>
                    <a:lnTo>
                      <a:pt x="52" y="456"/>
                    </a:lnTo>
                    <a:lnTo>
                      <a:pt x="52" y="456"/>
                    </a:lnTo>
                    <a:lnTo>
                      <a:pt x="42" y="446"/>
                    </a:lnTo>
                    <a:lnTo>
                      <a:pt x="42" y="446"/>
                    </a:lnTo>
                    <a:lnTo>
                      <a:pt x="40" y="434"/>
                    </a:lnTo>
                    <a:lnTo>
                      <a:pt x="38" y="422"/>
                    </a:lnTo>
                    <a:lnTo>
                      <a:pt x="30" y="398"/>
                    </a:lnTo>
                    <a:lnTo>
                      <a:pt x="22" y="376"/>
                    </a:lnTo>
                    <a:lnTo>
                      <a:pt x="16" y="356"/>
                    </a:lnTo>
                    <a:lnTo>
                      <a:pt x="16" y="356"/>
                    </a:lnTo>
                    <a:lnTo>
                      <a:pt x="6" y="334"/>
                    </a:lnTo>
                    <a:lnTo>
                      <a:pt x="4" y="326"/>
                    </a:lnTo>
                    <a:lnTo>
                      <a:pt x="2" y="316"/>
                    </a:lnTo>
                    <a:lnTo>
                      <a:pt x="0" y="308"/>
                    </a:lnTo>
                    <a:lnTo>
                      <a:pt x="2" y="300"/>
                    </a:lnTo>
                    <a:lnTo>
                      <a:pt x="6" y="292"/>
                    </a:lnTo>
                    <a:lnTo>
                      <a:pt x="12" y="282"/>
                    </a:lnTo>
                    <a:lnTo>
                      <a:pt x="12" y="282"/>
                    </a:lnTo>
                    <a:lnTo>
                      <a:pt x="16" y="280"/>
                    </a:lnTo>
                    <a:lnTo>
                      <a:pt x="20" y="276"/>
                    </a:lnTo>
                    <a:lnTo>
                      <a:pt x="30" y="264"/>
                    </a:lnTo>
                    <a:lnTo>
                      <a:pt x="42" y="240"/>
                    </a:lnTo>
                    <a:lnTo>
                      <a:pt x="42" y="240"/>
                    </a:lnTo>
                    <a:lnTo>
                      <a:pt x="42" y="188"/>
                    </a:lnTo>
                    <a:lnTo>
                      <a:pt x="42" y="188"/>
                    </a:lnTo>
                    <a:lnTo>
                      <a:pt x="30" y="156"/>
                    </a:lnTo>
                    <a:lnTo>
                      <a:pt x="30" y="156"/>
                    </a:lnTo>
                    <a:lnTo>
                      <a:pt x="22" y="146"/>
                    </a:lnTo>
                    <a:lnTo>
                      <a:pt x="22" y="146"/>
                    </a:lnTo>
                    <a:lnTo>
                      <a:pt x="46" y="126"/>
                    </a:lnTo>
                    <a:lnTo>
                      <a:pt x="46" y="126"/>
                    </a:lnTo>
                    <a:lnTo>
                      <a:pt x="62" y="122"/>
                    </a:lnTo>
                    <a:lnTo>
                      <a:pt x="74" y="118"/>
                    </a:lnTo>
                    <a:lnTo>
                      <a:pt x="78" y="116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8" y="114"/>
                    </a:lnTo>
                    <a:lnTo>
                      <a:pt x="88" y="114"/>
                    </a:lnTo>
                    <a:lnTo>
                      <a:pt x="94" y="106"/>
                    </a:lnTo>
                    <a:lnTo>
                      <a:pt x="102" y="98"/>
                    </a:lnTo>
                    <a:lnTo>
                      <a:pt x="122" y="84"/>
                    </a:lnTo>
                    <a:lnTo>
                      <a:pt x="142" y="72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68" y="52"/>
                    </a:lnTo>
                    <a:lnTo>
                      <a:pt x="176" y="46"/>
                    </a:lnTo>
                    <a:lnTo>
                      <a:pt x="188" y="42"/>
                    </a:lnTo>
                    <a:lnTo>
                      <a:pt x="200" y="38"/>
                    </a:lnTo>
                    <a:lnTo>
                      <a:pt x="226" y="32"/>
                    </a:lnTo>
                    <a:lnTo>
                      <a:pt x="238" y="28"/>
                    </a:lnTo>
                    <a:lnTo>
                      <a:pt x="250" y="22"/>
                    </a:lnTo>
                    <a:lnTo>
                      <a:pt x="250" y="22"/>
                    </a:lnTo>
                    <a:lnTo>
                      <a:pt x="256" y="8"/>
                    </a:lnTo>
                    <a:lnTo>
                      <a:pt x="258" y="4"/>
                    </a:lnTo>
                    <a:lnTo>
                      <a:pt x="260" y="2"/>
                    </a:lnTo>
                    <a:lnTo>
                      <a:pt x="270" y="0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286" y="48"/>
                    </a:lnTo>
                    <a:lnTo>
                      <a:pt x="286" y="48"/>
                    </a:lnTo>
                    <a:lnTo>
                      <a:pt x="292" y="52"/>
                    </a:lnTo>
                    <a:lnTo>
                      <a:pt x="298" y="54"/>
                    </a:lnTo>
                    <a:lnTo>
                      <a:pt x="314" y="56"/>
                    </a:lnTo>
                    <a:lnTo>
                      <a:pt x="314" y="56"/>
                    </a:lnTo>
                    <a:lnTo>
                      <a:pt x="320" y="50"/>
                    </a:lnTo>
                    <a:lnTo>
                      <a:pt x="322" y="44"/>
                    </a:lnTo>
                    <a:lnTo>
                      <a:pt x="326" y="34"/>
                    </a:lnTo>
                    <a:lnTo>
                      <a:pt x="330" y="22"/>
                    </a:lnTo>
                    <a:lnTo>
                      <a:pt x="332" y="18"/>
                    </a:lnTo>
                    <a:lnTo>
                      <a:pt x="334" y="14"/>
                    </a:lnTo>
                    <a:lnTo>
                      <a:pt x="334" y="14"/>
                    </a:lnTo>
                    <a:lnTo>
                      <a:pt x="338" y="24"/>
                    </a:lnTo>
                    <a:lnTo>
                      <a:pt x="344" y="36"/>
                    </a:lnTo>
                    <a:lnTo>
                      <a:pt x="350" y="42"/>
                    </a:lnTo>
                    <a:lnTo>
                      <a:pt x="356" y="46"/>
                    </a:lnTo>
                    <a:lnTo>
                      <a:pt x="362" y="50"/>
                    </a:lnTo>
                    <a:lnTo>
                      <a:pt x="370" y="54"/>
                    </a:lnTo>
                    <a:lnTo>
                      <a:pt x="370" y="54"/>
                    </a:lnTo>
                    <a:lnTo>
                      <a:pt x="384" y="54"/>
                    </a:lnTo>
                    <a:lnTo>
                      <a:pt x="396" y="52"/>
                    </a:lnTo>
                    <a:lnTo>
                      <a:pt x="410" y="48"/>
                    </a:lnTo>
                    <a:lnTo>
                      <a:pt x="424" y="42"/>
                    </a:lnTo>
                    <a:lnTo>
                      <a:pt x="424" y="42"/>
                    </a:lnTo>
                    <a:lnTo>
                      <a:pt x="442" y="42"/>
                    </a:lnTo>
                    <a:lnTo>
                      <a:pt x="442" y="42"/>
                    </a:lnTo>
                    <a:lnTo>
                      <a:pt x="438" y="48"/>
                    </a:lnTo>
                    <a:lnTo>
                      <a:pt x="432" y="54"/>
                    </a:lnTo>
                    <a:lnTo>
                      <a:pt x="422" y="66"/>
                    </a:lnTo>
                    <a:lnTo>
                      <a:pt x="418" y="74"/>
                    </a:lnTo>
                    <a:lnTo>
                      <a:pt x="414" y="80"/>
                    </a:lnTo>
                    <a:lnTo>
                      <a:pt x="414" y="88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28" y="112"/>
                    </a:lnTo>
                    <a:lnTo>
                      <a:pt x="440" y="128"/>
                    </a:lnTo>
                    <a:lnTo>
                      <a:pt x="452" y="146"/>
                    </a:lnTo>
                    <a:lnTo>
                      <a:pt x="466" y="168"/>
                    </a:lnTo>
                    <a:lnTo>
                      <a:pt x="466" y="168"/>
                    </a:lnTo>
                    <a:lnTo>
                      <a:pt x="464" y="192"/>
                    </a:lnTo>
                    <a:lnTo>
                      <a:pt x="464" y="192"/>
                    </a:lnTo>
                    <a:lnTo>
                      <a:pt x="460" y="196"/>
                    </a:lnTo>
                    <a:lnTo>
                      <a:pt x="456" y="202"/>
                    </a:lnTo>
                    <a:lnTo>
                      <a:pt x="450" y="218"/>
                    </a:lnTo>
                    <a:lnTo>
                      <a:pt x="450" y="218"/>
                    </a:lnTo>
                    <a:lnTo>
                      <a:pt x="440" y="228"/>
                    </a:lnTo>
                    <a:lnTo>
                      <a:pt x="430" y="236"/>
                    </a:lnTo>
                    <a:lnTo>
                      <a:pt x="422" y="240"/>
                    </a:lnTo>
                    <a:lnTo>
                      <a:pt x="414" y="242"/>
                    </a:lnTo>
                    <a:lnTo>
                      <a:pt x="396" y="244"/>
                    </a:lnTo>
                    <a:lnTo>
                      <a:pt x="386" y="246"/>
                    </a:lnTo>
                    <a:lnTo>
                      <a:pt x="376" y="250"/>
                    </a:lnTo>
                    <a:lnTo>
                      <a:pt x="376" y="250"/>
                    </a:lnTo>
                    <a:lnTo>
                      <a:pt x="360" y="262"/>
                    </a:lnTo>
                    <a:lnTo>
                      <a:pt x="352" y="272"/>
                    </a:lnTo>
                    <a:lnTo>
                      <a:pt x="348" y="276"/>
                    </a:lnTo>
                    <a:lnTo>
                      <a:pt x="348" y="282"/>
                    </a:lnTo>
                    <a:lnTo>
                      <a:pt x="348" y="304"/>
                    </a:lnTo>
                    <a:lnTo>
                      <a:pt x="348" y="304"/>
                    </a:lnTo>
                    <a:lnTo>
                      <a:pt x="354" y="312"/>
                    </a:lnTo>
                    <a:lnTo>
                      <a:pt x="356" y="322"/>
                    </a:lnTo>
                    <a:lnTo>
                      <a:pt x="354" y="332"/>
                    </a:lnTo>
                    <a:lnTo>
                      <a:pt x="350" y="344"/>
                    </a:lnTo>
                    <a:lnTo>
                      <a:pt x="350" y="344"/>
                    </a:lnTo>
                    <a:lnTo>
                      <a:pt x="328" y="366"/>
                    </a:lnTo>
                    <a:lnTo>
                      <a:pt x="328" y="366"/>
                    </a:lnTo>
                    <a:lnTo>
                      <a:pt x="308" y="382"/>
                    </a:lnTo>
                    <a:lnTo>
                      <a:pt x="302" y="386"/>
                    </a:lnTo>
                    <a:lnTo>
                      <a:pt x="298" y="392"/>
                    </a:lnTo>
                    <a:lnTo>
                      <a:pt x="296" y="400"/>
                    </a:lnTo>
                    <a:lnTo>
                      <a:pt x="296" y="408"/>
                    </a:lnTo>
                    <a:lnTo>
                      <a:pt x="300" y="440"/>
                    </a:lnTo>
                    <a:lnTo>
                      <a:pt x="300" y="440"/>
                    </a:lnTo>
                    <a:lnTo>
                      <a:pt x="292" y="468"/>
                    </a:lnTo>
                    <a:lnTo>
                      <a:pt x="292" y="468"/>
                    </a:lnTo>
                    <a:lnTo>
                      <a:pt x="278" y="480"/>
                    </a:lnTo>
                    <a:lnTo>
                      <a:pt x="270" y="490"/>
                    </a:lnTo>
                    <a:lnTo>
                      <a:pt x="266" y="496"/>
                    </a:lnTo>
                    <a:lnTo>
                      <a:pt x="264" y="502"/>
                    </a:lnTo>
                    <a:lnTo>
                      <a:pt x="264" y="522"/>
                    </a:lnTo>
                    <a:lnTo>
                      <a:pt x="264" y="522"/>
                    </a:lnTo>
                    <a:lnTo>
                      <a:pt x="266" y="546"/>
                    </a:lnTo>
                    <a:lnTo>
                      <a:pt x="266" y="546"/>
                    </a:lnTo>
                    <a:lnTo>
                      <a:pt x="262" y="560"/>
                    </a:lnTo>
                    <a:lnTo>
                      <a:pt x="256" y="576"/>
                    </a:lnTo>
                    <a:lnTo>
                      <a:pt x="254" y="596"/>
                    </a:lnTo>
                    <a:lnTo>
                      <a:pt x="254" y="614"/>
                    </a:lnTo>
                    <a:lnTo>
                      <a:pt x="254" y="614"/>
                    </a:lnTo>
                    <a:lnTo>
                      <a:pt x="260" y="630"/>
                    </a:lnTo>
                    <a:lnTo>
                      <a:pt x="260" y="630"/>
                    </a:lnTo>
                    <a:lnTo>
                      <a:pt x="224" y="650"/>
                    </a:lnTo>
                    <a:lnTo>
                      <a:pt x="224" y="650"/>
                    </a:lnTo>
                    <a:lnTo>
                      <a:pt x="216" y="642"/>
                    </a:lnTo>
                    <a:lnTo>
                      <a:pt x="206" y="638"/>
                    </a:lnTo>
                    <a:lnTo>
                      <a:pt x="196" y="636"/>
                    </a:lnTo>
                    <a:lnTo>
                      <a:pt x="188" y="638"/>
                    </a:lnTo>
                    <a:lnTo>
                      <a:pt x="178" y="642"/>
                    </a:lnTo>
                    <a:lnTo>
                      <a:pt x="168" y="646"/>
                    </a:lnTo>
                    <a:lnTo>
                      <a:pt x="148" y="654"/>
                    </a:lnTo>
                    <a:lnTo>
                      <a:pt x="148" y="654"/>
                    </a:lnTo>
                    <a:lnTo>
                      <a:pt x="134" y="660"/>
                    </a:lnTo>
                    <a:lnTo>
                      <a:pt x="118" y="666"/>
                    </a:lnTo>
                    <a:lnTo>
                      <a:pt x="118" y="66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19"/>
              <p:cNvSpPr>
                <a:spLocks/>
              </p:cNvSpPr>
              <p:nvPr/>
            </p:nvSpPr>
            <p:spPr bwMode="auto">
              <a:xfrm>
                <a:off x="6027033" y="3490274"/>
                <a:ext cx="761697" cy="749158"/>
              </a:xfrm>
              <a:custGeom>
                <a:avLst/>
                <a:gdLst>
                  <a:gd name="T0" fmla="*/ 392 w 972"/>
                  <a:gd name="T1" fmla="*/ 934 h 956"/>
                  <a:gd name="T2" fmla="*/ 354 w 972"/>
                  <a:gd name="T3" fmla="*/ 888 h 956"/>
                  <a:gd name="T4" fmla="*/ 366 w 972"/>
                  <a:gd name="T5" fmla="*/ 840 h 956"/>
                  <a:gd name="T6" fmla="*/ 324 w 972"/>
                  <a:gd name="T7" fmla="*/ 780 h 956"/>
                  <a:gd name="T8" fmla="*/ 290 w 972"/>
                  <a:gd name="T9" fmla="*/ 722 h 956"/>
                  <a:gd name="T10" fmla="*/ 248 w 972"/>
                  <a:gd name="T11" fmla="*/ 712 h 956"/>
                  <a:gd name="T12" fmla="*/ 192 w 972"/>
                  <a:gd name="T13" fmla="*/ 608 h 956"/>
                  <a:gd name="T14" fmla="*/ 160 w 972"/>
                  <a:gd name="T15" fmla="*/ 662 h 956"/>
                  <a:gd name="T16" fmla="*/ 140 w 972"/>
                  <a:gd name="T17" fmla="*/ 634 h 956"/>
                  <a:gd name="T18" fmla="*/ 138 w 972"/>
                  <a:gd name="T19" fmla="*/ 590 h 956"/>
                  <a:gd name="T20" fmla="*/ 130 w 972"/>
                  <a:gd name="T21" fmla="*/ 500 h 956"/>
                  <a:gd name="T22" fmla="*/ 150 w 972"/>
                  <a:gd name="T23" fmla="*/ 442 h 956"/>
                  <a:gd name="T24" fmla="*/ 110 w 972"/>
                  <a:gd name="T25" fmla="*/ 312 h 956"/>
                  <a:gd name="T26" fmla="*/ 50 w 972"/>
                  <a:gd name="T27" fmla="*/ 222 h 956"/>
                  <a:gd name="T28" fmla="*/ 6 w 972"/>
                  <a:gd name="T29" fmla="*/ 178 h 956"/>
                  <a:gd name="T30" fmla="*/ 2 w 972"/>
                  <a:gd name="T31" fmla="*/ 134 h 956"/>
                  <a:gd name="T32" fmla="*/ 26 w 972"/>
                  <a:gd name="T33" fmla="*/ 80 h 956"/>
                  <a:gd name="T34" fmla="*/ 74 w 972"/>
                  <a:gd name="T35" fmla="*/ 24 h 956"/>
                  <a:gd name="T36" fmla="*/ 112 w 972"/>
                  <a:gd name="T37" fmla="*/ 64 h 956"/>
                  <a:gd name="T38" fmla="*/ 166 w 972"/>
                  <a:gd name="T39" fmla="*/ 152 h 956"/>
                  <a:gd name="T40" fmla="*/ 200 w 972"/>
                  <a:gd name="T41" fmla="*/ 172 h 956"/>
                  <a:gd name="T42" fmla="*/ 236 w 972"/>
                  <a:gd name="T43" fmla="*/ 158 h 956"/>
                  <a:gd name="T44" fmla="*/ 250 w 972"/>
                  <a:gd name="T45" fmla="*/ 170 h 956"/>
                  <a:gd name="T46" fmla="*/ 290 w 972"/>
                  <a:gd name="T47" fmla="*/ 188 h 956"/>
                  <a:gd name="T48" fmla="*/ 374 w 972"/>
                  <a:gd name="T49" fmla="*/ 166 h 956"/>
                  <a:gd name="T50" fmla="*/ 378 w 972"/>
                  <a:gd name="T51" fmla="*/ 128 h 956"/>
                  <a:gd name="T52" fmla="*/ 370 w 972"/>
                  <a:gd name="T53" fmla="*/ 66 h 956"/>
                  <a:gd name="T54" fmla="*/ 412 w 972"/>
                  <a:gd name="T55" fmla="*/ 100 h 956"/>
                  <a:gd name="T56" fmla="*/ 468 w 972"/>
                  <a:gd name="T57" fmla="*/ 100 h 956"/>
                  <a:gd name="T58" fmla="*/ 472 w 972"/>
                  <a:gd name="T59" fmla="*/ 30 h 956"/>
                  <a:gd name="T60" fmla="*/ 516 w 972"/>
                  <a:gd name="T61" fmla="*/ 0 h 956"/>
                  <a:gd name="T62" fmla="*/ 562 w 972"/>
                  <a:gd name="T63" fmla="*/ 50 h 956"/>
                  <a:gd name="T64" fmla="*/ 628 w 972"/>
                  <a:gd name="T65" fmla="*/ 98 h 956"/>
                  <a:gd name="T66" fmla="*/ 656 w 972"/>
                  <a:gd name="T67" fmla="*/ 150 h 956"/>
                  <a:gd name="T68" fmla="*/ 764 w 972"/>
                  <a:gd name="T69" fmla="*/ 184 h 956"/>
                  <a:gd name="T70" fmla="*/ 812 w 972"/>
                  <a:gd name="T71" fmla="*/ 168 h 956"/>
                  <a:gd name="T72" fmla="*/ 932 w 972"/>
                  <a:gd name="T73" fmla="*/ 208 h 956"/>
                  <a:gd name="T74" fmla="*/ 972 w 972"/>
                  <a:gd name="T75" fmla="*/ 278 h 956"/>
                  <a:gd name="T76" fmla="*/ 908 w 972"/>
                  <a:gd name="T77" fmla="*/ 388 h 956"/>
                  <a:gd name="T78" fmla="*/ 840 w 972"/>
                  <a:gd name="T79" fmla="*/ 418 h 956"/>
                  <a:gd name="T80" fmla="*/ 788 w 972"/>
                  <a:gd name="T81" fmla="*/ 376 h 956"/>
                  <a:gd name="T82" fmla="*/ 764 w 972"/>
                  <a:gd name="T83" fmla="*/ 422 h 956"/>
                  <a:gd name="T84" fmla="*/ 772 w 972"/>
                  <a:gd name="T85" fmla="*/ 478 h 956"/>
                  <a:gd name="T86" fmla="*/ 784 w 972"/>
                  <a:gd name="T87" fmla="*/ 564 h 956"/>
                  <a:gd name="T88" fmla="*/ 810 w 972"/>
                  <a:gd name="T89" fmla="*/ 602 h 956"/>
                  <a:gd name="T90" fmla="*/ 780 w 972"/>
                  <a:gd name="T91" fmla="*/ 646 h 956"/>
                  <a:gd name="T92" fmla="*/ 788 w 972"/>
                  <a:gd name="T93" fmla="*/ 686 h 956"/>
                  <a:gd name="T94" fmla="*/ 848 w 972"/>
                  <a:gd name="T95" fmla="*/ 740 h 956"/>
                  <a:gd name="T96" fmla="*/ 796 w 972"/>
                  <a:gd name="T97" fmla="*/ 758 h 956"/>
                  <a:gd name="T98" fmla="*/ 756 w 972"/>
                  <a:gd name="T99" fmla="*/ 712 h 956"/>
                  <a:gd name="T100" fmla="*/ 716 w 972"/>
                  <a:gd name="T101" fmla="*/ 718 h 956"/>
                  <a:gd name="T102" fmla="*/ 662 w 972"/>
                  <a:gd name="T103" fmla="*/ 706 h 956"/>
                  <a:gd name="T104" fmla="*/ 630 w 972"/>
                  <a:gd name="T105" fmla="*/ 636 h 956"/>
                  <a:gd name="T106" fmla="*/ 578 w 972"/>
                  <a:gd name="T107" fmla="*/ 648 h 956"/>
                  <a:gd name="T108" fmla="*/ 550 w 972"/>
                  <a:gd name="T109" fmla="*/ 682 h 956"/>
                  <a:gd name="T110" fmla="*/ 558 w 972"/>
                  <a:gd name="T111" fmla="*/ 726 h 956"/>
                  <a:gd name="T112" fmla="*/ 558 w 972"/>
                  <a:gd name="T113" fmla="*/ 766 h 956"/>
                  <a:gd name="T114" fmla="*/ 500 w 972"/>
                  <a:gd name="T115" fmla="*/ 810 h 956"/>
                  <a:gd name="T116" fmla="*/ 522 w 972"/>
                  <a:gd name="T117" fmla="*/ 870 h 956"/>
                  <a:gd name="T118" fmla="*/ 522 w 972"/>
                  <a:gd name="T119" fmla="*/ 918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72" h="956">
                    <a:moveTo>
                      <a:pt x="432" y="956"/>
                    </a:moveTo>
                    <a:lnTo>
                      <a:pt x="432" y="956"/>
                    </a:lnTo>
                    <a:lnTo>
                      <a:pt x="422" y="952"/>
                    </a:lnTo>
                    <a:lnTo>
                      <a:pt x="422" y="952"/>
                    </a:lnTo>
                    <a:lnTo>
                      <a:pt x="406" y="942"/>
                    </a:lnTo>
                    <a:lnTo>
                      <a:pt x="392" y="934"/>
                    </a:lnTo>
                    <a:lnTo>
                      <a:pt x="380" y="928"/>
                    </a:lnTo>
                    <a:lnTo>
                      <a:pt x="368" y="920"/>
                    </a:lnTo>
                    <a:lnTo>
                      <a:pt x="368" y="920"/>
                    </a:lnTo>
                    <a:lnTo>
                      <a:pt x="354" y="904"/>
                    </a:lnTo>
                    <a:lnTo>
                      <a:pt x="354" y="904"/>
                    </a:lnTo>
                    <a:lnTo>
                      <a:pt x="354" y="888"/>
                    </a:lnTo>
                    <a:lnTo>
                      <a:pt x="354" y="888"/>
                    </a:lnTo>
                    <a:lnTo>
                      <a:pt x="362" y="878"/>
                    </a:lnTo>
                    <a:lnTo>
                      <a:pt x="368" y="866"/>
                    </a:lnTo>
                    <a:lnTo>
                      <a:pt x="370" y="858"/>
                    </a:lnTo>
                    <a:lnTo>
                      <a:pt x="368" y="848"/>
                    </a:lnTo>
                    <a:lnTo>
                      <a:pt x="366" y="840"/>
                    </a:lnTo>
                    <a:lnTo>
                      <a:pt x="362" y="832"/>
                    </a:lnTo>
                    <a:lnTo>
                      <a:pt x="350" y="816"/>
                    </a:lnTo>
                    <a:lnTo>
                      <a:pt x="350" y="816"/>
                    </a:lnTo>
                    <a:lnTo>
                      <a:pt x="342" y="808"/>
                    </a:lnTo>
                    <a:lnTo>
                      <a:pt x="336" y="798"/>
                    </a:lnTo>
                    <a:lnTo>
                      <a:pt x="324" y="780"/>
                    </a:lnTo>
                    <a:lnTo>
                      <a:pt x="316" y="764"/>
                    </a:lnTo>
                    <a:lnTo>
                      <a:pt x="306" y="750"/>
                    </a:lnTo>
                    <a:lnTo>
                      <a:pt x="306" y="750"/>
                    </a:lnTo>
                    <a:lnTo>
                      <a:pt x="298" y="730"/>
                    </a:lnTo>
                    <a:lnTo>
                      <a:pt x="294" y="726"/>
                    </a:lnTo>
                    <a:lnTo>
                      <a:pt x="290" y="722"/>
                    </a:lnTo>
                    <a:lnTo>
                      <a:pt x="286" y="720"/>
                    </a:lnTo>
                    <a:lnTo>
                      <a:pt x="282" y="720"/>
                    </a:lnTo>
                    <a:lnTo>
                      <a:pt x="266" y="720"/>
                    </a:lnTo>
                    <a:lnTo>
                      <a:pt x="266" y="720"/>
                    </a:lnTo>
                    <a:lnTo>
                      <a:pt x="248" y="712"/>
                    </a:lnTo>
                    <a:lnTo>
                      <a:pt x="248" y="712"/>
                    </a:lnTo>
                    <a:lnTo>
                      <a:pt x="224" y="678"/>
                    </a:lnTo>
                    <a:lnTo>
                      <a:pt x="224" y="678"/>
                    </a:lnTo>
                    <a:lnTo>
                      <a:pt x="206" y="626"/>
                    </a:lnTo>
                    <a:lnTo>
                      <a:pt x="206" y="626"/>
                    </a:lnTo>
                    <a:lnTo>
                      <a:pt x="192" y="608"/>
                    </a:lnTo>
                    <a:lnTo>
                      <a:pt x="192" y="608"/>
                    </a:lnTo>
                    <a:lnTo>
                      <a:pt x="178" y="608"/>
                    </a:lnTo>
                    <a:lnTo>
                      <a:pt x="170" y="614"/>
                    </a:lnTo>
                    <a:lnTo>
                      <a:pt x="164" y="620"/>
                    </a:lnTo>
                    <a:lnTo>
                      <a:pt x="162" y="630"/>
                    </a:lnTo>
                    <a:lnTo>
                      <a:pt x="162" y="652"/>
                    </a:lnTo>
                    <a:lnTo>
                      <a:pt x="160" y="662"/>
                    </a:lnTo>
                    <a:lnTo>
                      <a:pt x="156" y="674"/>
                    </a:lnTo>
                    <a:lnTo>
                      <a:pt x="156" y="674"/>
                    </a:lnTo>
                    <a:lnTo>
                      <a:pt x="148" y="670"/>
                    </a:lnTo>
                    <a:lnTo>
                      <a:pt x="148" y="670"/>
                    </a:lnTo>
                    <a:lnTo>
                      <a:pt x="146" y="652"/>
                    </a:lnTo>
                    <a:lnTo>
                      <a:pt x="140" y="634"/>
                    </a:lnTo>
                    <a:lnTo>
                      <a:pt x="134" y="620"/>
                    </a:lnTo>
                    <a:lnTo>
                      <a:pt x="130" y="606"/>
                    </a:lnTo>
                    <a:lnTo>
                      <a:pt x="130" y="606"/>
                    </a:lnTo>
                    <a:lnTo>
                      <a:pt x="134" y="602"/>
                    </a:lnTo>
                    <a:lnTo>
                      <a:pt x="136" y="598"/>
                    </a:lnTo>
                    <a:lnTo>
                      <a:pt x="138" y="590"/>
                    </a:lnTo>
                    <a:lnTo>
                      <a:pt x="138" y="576"/>
                    </a:lnTo>
                    <a:lnTo>
                      <a:pt x="138" y="576"/>
                    </a:lnTo>
                    <a:lnTo>
                      <a:pt x="142" y="538"/>
                    </a:lnTo>
                    <a:lnTo>
                      <a:pt x="142" y="538"/>
                    </a:lnTo>
                    <a:lnTo>
                      <a:pt x="134" y="518"/>
                    </a:lnTo>
                    <a:lnTo>
                      <a:pt x="130" y="500"/>
                    </a:lnTo>
                    <a:lnTo>
                      <a:pt x="128" y="482"/>
                    </a:lnTo>
                    <a:lnTo>
                      <a:pt x="130" y="466"/>
                    </a:lnTo>
                    <a:lnTo>
                      <a:pt x="130" y="466"/>
                    </a:lnTo>
                    <a:lnTo>
                      <a:pt x="140" y="454"/>
                    </a:lnTo>
                    <a:lnTo>
                      <a:pt x="150" y="442"/>
                    </a:lnTo>
                    <a:lnTo>
                      <a:pt x="150" y="442"/>
                    </a:lnTo>
                    <a:lnTo>
                      <a:pt x="146" y="396"/>
                    </a:lnTo>
                    <a:lnTo>
                      <a:pt x="146" y="396"/>
                    </a:lnTo>
                    <a:lnTo>
                      <a:pt x="124" y="364"/>
                    </a:lnTo>
                    <a:lnTo>
                      <a:pt x="124" y="364"/>
                    </a:lnTo>
                    <a:lnTo>
                      <a:pt x="114" y="326"/>
                    </a:lnTo>
                    <a:lnTo>
                      <a:pt x="110" y="312"/>
                    </a:lnTo>
                    <a:lnTo>
                      <a:pt x="104" y="300"/>
                    </a:lnTo>
                    <a:lnTo>
                      <a:pt x="104" y="300"/>
                    </a:lnTo>
                    <a:lnTo>
                      <a:pt x="84" y="276"/>
                    </a:lnTo>
                    <a:lnTo>
                      <a:pt x="68" y="254"/>
                    </a:lnTo>
                    <a:lnTo>
                      <a:pt x="54" y="232"/>
                    </a:lnTo>
                    <a:lnTo>
                      <a:pt x="50" y="222"/>
                    </a:lnTo>
                    <a:lnTo>
                      <a:pt x="48" y="212"/>
                    </a:lnTo>
                    <a:lnTo>
                      <a:pt x="48" y="212"/>
                    </a:lnTo>
                    <a:lnTo>
                      <a:pt x="12" y="188"/>
                    </a:lnTo>
                    <a:lnTo>
                      <a:pt x="12" y="188"/>
                    </a:lnTo>
                    <a:lnTo>
                      <a:pt x="6" y="178"/>
                    </a:lnTo>
                    <a:lnTo>
                      <a:pt x="6" y="178"/>
                    </a:lnTo>
                    <a:lnTo>
                      <a:pt x="0" y="178"/>
                    </a:lnTo>
                    <a:lnTo>
                      <a:pt x="0" y="178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10" y="130"/>
                    </a:lnTo>
                    <a:lnTo>
                      <a:pt x="16" y="124"/>
                    </a:lnTo>
                    <a:lnTo>
                      <a:pt x="20" y="118"/>
                    </a:lnTo>
                    <a:lnTo>
                      <a:pt x="22" y="110"/>
                    </a:lnTo>
                    <a:lnTo>
                      <a:pt x="24" y="96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82" y="28"/>
                    </a:lnTo>
                    <a:lnTo>
                      <a:pt x="92" y="38"/>
                    </a:lnTo>
                    <a:lnTo>
                      <a:pt x="102" y="50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2" y="76"/>
                    </a:lnTo>
                    <a:lnTo>
                      <a:pt x="116" y="88"/>
                    </a:lnTo>
                    <a:lnTo>
                      <a:pt x="122" y="98"/>
                    </a:lnTo>
                    <a:lnTo>
                      <a:pt x="128" y="110"/>
                    </a:lnTo>
                    <a:lnTo>
                      <a:pt x="146" y="132"/>
                    </a:lnTo>
                    <a:lnTo>
                      <a:pt x="166" y="152"/>
                    </a:lnTo>
                    <a:lnTo>
                      <a:pt x="166" y="152"/>
                    </a:lnTo>
                    <a:lnTo>
                      <a:pt x="174" y="152"/>
                    </a:lnTo>
                    <a:lnTo>
                      <a:pt x="182" y="154"/>
                    </a:lnTo>
                    <a:lnTo>
                      <a:pt x="186" y="156"/>
                    </a:lnTo>
                    <a:lnTo>
                      <a:pt x="190" y="158"/>
                    </a:lnTo>
                    <a:lnTo>
                      <a:pt x="200" y="172"/>
                    </a:lnTo>
                    <a:lnTo>
                      <a:pt x="200" y="172"/>
                    </a:lnTo>
                    <a:lnTo>
                      <a:pt x="208" y="170"/>
                    </a:lnTo>
                    <a:lnTo>
                      <a:pt x="216" y="170"/>
                    </a:lnTo>
                    <a:lnTo>
                      <a:pt x="224" y="166"/>
                    </a:lnTo>
                    <a:lnTo>
                      <a:pt x="236" y="158"/>
                    </a:lnTo>
                    <a:lnTo>
                      <a:pt x="236" y="158"/>
                    </a:lnTo>
                    <a:lnTo>
                      <a:pt x="242" y="158"/>
                    </a:lnTo>
                    <a:lnTo>
                      <a:pt x="242" y="158"/>
                    </a:lnTo>
                    <a:lnTo>
                      <a:pt x="248" y="162"/>
                    </a:lnTo>
                    <a:lnTo>
                      <a:pt x="248" y="162"/>
                    </a:lnTo>
                    <a:lnTo>
                      <a:pt x="248" y="166"/>
                    </a:lnTo>
                    <a:lnTo>
                      <a:pt x="250" y="170"/>
                    </a:lnTo>
                    <a:lnTo>
                      <a:pt x="254" y="172"/>
                    </a:lnTo>
                    <a:lnTo>
                      <a:pt x="258" y="174"/>
                    </a:lnTo>
                    <a:lnTo>
                      <a:pt x="270" y="176"/>
                    </a:lnTo>
                    <a:lnTo>
                      <a:pt x="282" y="178"/>
                    </a:lnTo>
                    <a:lnTo>
                      <a:pt x="282" y="178"/>
                    </a:lnTo>
                    <a:lnTo>
                      <a:pt x="290" y="188"/>
                    </a:lnTo>
                    <a:lnTo>
                      <a:pt x="290" y="188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28" y="174"/>
                    </a:lnTo>
                    <a:lnTo>
                      <a:pt x="328" y="174"/>
                    </a:lnTo>
                    <a:lnTo>
                      <a:pt x="374" y="166"/>
                    </a:lnTo>
                    <a:lnTo>
                      <a:pt x="374" y="166"/>
                    </a:lnTo>
                    <a:lnTo>
                      <a:pt x="378" y="160"/>
                    </a:lnTo>
                    <a:lnTo>
                      <a:pt x="382" y="154"/>
                    </a:lnTo>
                    <a:lnTo>
                      <a:pt x="382" y="154"/>
                    </a:lnTo>
                    <a:lnTo>
                      <a:pt x="382" y="142"/>
                    </a:lnTo>
                    <a:lnTo>
                      <a:pt x="378" y="128"/>
                    </a:lnTo>
                    <a:lnTo>
                      <a:pt x="372" y="104"/>
                    </a:lnTo>
                    <a:lnTo>
                      <a:pt x="368" y="92"/>
                    </a:lnTo>
                    <a:lnTo>
                      <a:pt x="366" y="80"/>
                    </a:lnTo>
                    <a:lnTo>
                      <a:pt x="368" y="72"/>
                    </a:lnTo>
                    <a:lnTo>
                      <a:pt x="370" y="66"/>
                    </a:lnTo>
                    <a:lnTo>
                      <a:pt x="370" y="66"/>
                    </a:lnTo>
                    <a:lnTo>
                      <a:pt x="376" y="70"/>
                    </a:lnTo>
                    <a:lnTo>
                      <a:pt x="384" y="78"/>
                    </a:lnTo>
                    <a:lnTo>
                      <a:pt x="392" y="84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12" y="100"/>
                    </a:lnTo>
                    <a:lnTo>
                      <a:pt x="412" y="100"/>
                    </a:lnTo>
                    <a:lnTo>
                      <a:pt x="424" y="104"/>
                    </a:lnTo>
                    <a:lnTo>
                      <a:pt x="438" y="104"/>
                    </a:lnTo>
                    <a:lnTo>
                      <a:pt x="452" y="104"/>
                    </a:lnTo>
                    <a:lnTo>
                      <a:pt x="468" y="100"/>
                    </a:lnTo>
                    <a:lnTo>
                      <a:pt x="468" y="100"/>
                    </a:lnTo>
                    <a:lnTo>
                      <a:pt x="484" y="84"/>
                    </a:lnTo>
                    <a:lnTo>
                      <a:pt x="484" y="84"/>
                    </a:lnTo>
                    <a:lnTo>
                      <a:pt x="482" y="64"/>
                    </a:lnTo>
                    <a:lnTo>
                      <a:pt x="478" y="50"/>
                    </a:lnTo>
                    <a:lnTo>
                      <a:pt x="474" y="40"/>
                    </a:lnTo>
                    <a:lnTo>
                      <a:pt x="472" y="30"/>
                    </a:lnTo>
                    <a:lnTo>
                      <a:pt x="472" y="30"/>
                    </a:lnTo>
                    <a:lnTo>
                      <a:pt x="482" y="18"/>
                    </a:lnTo>
                    <a:lnTo>
                      <a:pt x="494" y="8"/>
                    </a:lnTo>
                    <a:lnTo>
                      <a:pt x="502" y="2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6" y="4"/>
                    </a:lnTo>
                    <a:lnTo>
                      <a:pt x="526" y="4"/>
                    </a:lnTo>
                    <a:lnTo>
                      <a:pt x="530" y="16"/>
                    </a:lnTo>
                    <a:lnTo>
                      <a:pt x="536" y="26"/>
                    </a:lnTo>
                    <a:lnTo>
                      <a:pt x="546" y="36"/>
                    </a:lnTo>
                    <a:lnTo>
                      <a:pt x="562" y="50"/>
                    </a:lnTo>
                    <a:lnTo>
                      <a:pt x="562" y="50"/>
                    </a:lnTo>
                    <a:lnTo>
                      <a:pt x="588" y="60"/>
                    </a:lnTo>
                    <a:lnTo>
                      <a:pt x="588" y="60"/>
                    </a:lnTo>
                    <a:lnTo>
                      <a:pt x="598" y="72"/>
                    </a:lnTo>
                    <a:lnTo>
                      <a:pt x="612" y="84"/>
                    </a:lnTo>
                    <a:lnTo>
                      <a:pt x="628" y="98"/>
                    </a:lnTo>
                    <a:lnTo>
                      <a:pt x="636" y="106"/>
                    </a:lnTo>
                    <a:lnTo>
                      <a:pt x="642" y="118"/>
                    </a:lnTo>
                    <a:lnTo>
                      <a:pt x="642" y="118"/>
                    </a:lnTo>
                    <a:lnTo>
                      <a:pt x="650" y="138"/>
                    </a:lnTo>
                    <a:lnTo>
                      <a:pt x="650" y="138"/>
                    </a:lnTo>
                    <a:lnTo>
                      <a:pt x="656" y="150"/>
                    </a:lnTo>
                    <a:lnTo>
                      <a:pt x="666" y="164"/>
                    </a:lnTo>
                    <a:lnTo>
                      <a:pt x="678" y="176"/>
                    </a:lnTo>
                    <a:lnTo>
                      <a:pt x="686" y="182"/>
                    </a:lnTo>
                    <a:lnTo>
                      <a:pt x="694" y="184"/>
                    </a:lnTo>
                    <a:lnTo>
                      <a:pt x="694" y="184"/>
                    </a:lnTo>
                    <a:lnTo>
                      <a:pt x="764" y="184"/>
                    </a:lnTo>
                    <a:lnTo>
                      <a:pt x="764" y="184"/>
                    </a:lnTo>
                    <a:lnTo>
                      <a:pt x="774" y="178"/>
                    </a:lnTo>
                    <a:lnTo>
                      <a:pt x="786" y="172"/>
                    </a:lnTo>
                    <a:lnTo>
                      <a:pt x="798" y="168"/>
                    </a:lnTo>
                    <a:lnTo>
                      <a:pt x="812" y="168"/>
                    </a:lnTo>
                    <a:lnTo>
                      <a:pt x="812" y="168"/>
                    </a:lnTo>
                    <a:lnTo>
                      <a:pt x="858" y="184"/>
                    </a:lnTo>
                    <a:lnTo>
                      <a:pt x="858" y="184"/>
                    </a:lnTo>
                    <a:lnTo>
                      <a:pt x="900" y="184"/>
                    </a:lnTo>
                    <a:lnTo>
                      <a:pt x="900" y="184"/>
                    </a:lnTo>
                    <a:lnTo>
                      <a:pt x="920" y="202"/>
                    </a:lnTo>
                    <a:lnTo>
                      <a:pt x="932" y="208"/>
                    </a:lnTo>
                    <a:lnTo>
                      <a:pt x="952" y="210"/>
                    </a:lnTo>
                    <a:lnTo>
                      <a:pt x="952" y="210"/>
                    </a:lnTo>
                    <a:lnTo>
                      <a:pt x="972" y="228"/>
                    </a:lnTo>
                    <a:lnTo>
                      <a:pt x="972" y="228"/>
                    </a:lnTo>
                    <a:lnTo>
                      <a:pt x="972" y="278"/>
                    </a:lnTo>
                    <a:lnTo>
                      <a:pt x="972" y="278"/>
                    </a:lnTo>
                    <a:lnTo>
                      <a:pt x="958" y="296"/>
                    </a:lnTo>
                    <a:lnTo>
                      <a:pt x="946" y="316"/>
                    </a:lnTo>
                    <a:lnTo>
                      <a:pt x="938" y="336"/>
                    </a:lnTo>
                    <a:lnTo>
                      <a:pt x="930" y="358"/>
                    </a:lnTo>
                    <a:lnTo>
                      <a:pt x="930" y="358"/>
                    </a:lnTo>
                    <a:lnTo>
                      <a:pt x="908" y="388"/>
                    </a:lnTo>
                    <a:lnTo>
                      <a:pt x="880" y="418"/>
                    </a:lnTo>
                    <a:lnTo>
                      <a:pt x="880" y="418"/>
                    </a:lnTo>
                    <a:lnTo>
                      <a:pt x="866" y="422"/>
                    </a:lnTo>
                    <a:lnTo>
                      <a:pt x="856" y="422"/>
                    </a:lnTo>
                    <a:lnTo>
                      <a:pt x="846" y="420"/>
                    </a:lnTo>
                    <a:lnTo>
                      <a:pt x="840" y="418"/>
                    </a:lnTo>
                    <a:lnTo>
                      <a:pt x="828" y="406"/>
                    </a:lnTo>
                    <a:lnTo>
                      <a:pt x="812" y="394"/>
                    </a:lnTo>
                    <a:lnTo>
                      <a:pt x="812" y="394"/>
                    </a:lnTo>
                    <a:lnTo>
                      <a:pt x="806" y="388"/>
                    </a:lnTo>
                    <a:lnTo>
                      <a:pt x="800" y="382"/>
                    </a:lnTo>
                    <a:lnTo>
                      <a:pt x="788" y="376"/>
                    </a:lnTo>
                    <a:lnTo>
                      <a:pt x="778" y="374"/>
                    </a:lnTo>
                    <a:lnTo>
                      <a:pt x="768" y="374"/>
                    </a:lnTo>
                    <a:lnTo>
                      <a:pt x="768" y="374"/>
                    </a:lnTo>
                    <a:lnTo>
                      <a:pt x="764" y="382"/>
                    </a:lnTo>
                    <a:lnTo>
                      <a:pt x="764" y="382"/>
                    </a:lnTo>
                    <a:lnTo>
                      <a:pt x="764" y="422"/>
                    </a:lnTo>
                    <a:lnTo>
                      <a:pt x="764" y="422"/>
                    </a:lnTo>
                    <a:lnTo>
                      <a:pt x="768" y="434"/>
                    </a:lnTo>
                    <a:lnTo>
                      <a:pt x="772" y="446"/>
                    </a:lnTo>
                    <a:lnTo>
                      <a:pt x="772" y="460"/>
                    </a:lnTo>
                    <a:lnTo>
                      <a:pt x="772" y="478"/>
                    </a:lnTo>
                    <a:lnTo>
                      <a:pt x="772" y="478"/>
                    </a:lnTo>
                    <a:lnTo>
                      <a:pt x="770" y="492"/>
                    </a:lnTo>
                    <a:lnTo>
                      <a:pt x="766" y="510"/>
                    </a:lnTo>
                    <a:lnTo>
                      <a:pt x="766" y="528"/>
                    </a:lnTo>
                    <a:lnTo>
                      <a:pt x="768" y="548"/>
                    </a:lnTo>
                    <a:lnTo>
                      <a:pt x="768" y="548"/>
                    </a:lnTo>
                    <a:lnTo>
                      <a:pt x="784" y="564"/>
                    </a:lnTo>
                    <a:lnTo>
                      <a:pt x="784" y="564"/>
                    </a:lnTo>
                    <a:lnTo>
                      <a:pt x="790" y="568"/>
                    </a:lnTo>
                    <a:lnTo>
                      <a:pt x="796" y="574"/>
                    </a:lnTo>
                    <a:lnTo>
                      <a:pt x="802" y="582"/>
                    </a:lnTo>
                    <a:lnTo>
                      <a:pt x="808" y="592"/>
                    </a:lnTo>
                    <a:lnTo>
                      <a:pt x="810" y="602"/>
                    </a:lnTo>
                    <a:lnTo>
                      <a:pt x="810" y="612"/>
                    </a:lnTo>
                    <a:lnTo>
                      <a:pt x="808" y="622"/>
                    </a:lnTo>
                    <a:lnTo>
                      <a:pt x="800" y="632"/>
                    </a:lnTo>
                    <a:lnTo>
                      <a:pt x="800" y="632"/>
                    </a:lnTo>
                    <a:lnTo>
                      <a:pt x="786" y="640"/>
                    </a:lnTo>
                    <a:lnTo>
                      <a:pt x="780" y="646"/>
                    </a:lnTo>
                    <a:lnTo>
                      <a:pt x="778" y="650"/>
                    </a:lnTo>
                    <a:lnTo>
                      <a:pt x="776" y="656"/>
                    </a:lnTo>
                    <a:lnTo>
                      <a:pt x="776" y="674"/>
                    </a:lnTo>
                    <a:lnTo>
                      <a:pt x="776" y="674"/>
                    </a:lnTo>
                    <a:lnTo>
                      <a:pt x="782" y="680"/>
                    </a:lnTo>
                    <a:lnTo>
                      <a:pt x="788" y="686"/>
                    </a:lnTo>
                    <a:lnTo>
                      <a:pt x="806" y="694"/>
                    </a:lnTo>
                    <a:lnTo>
                      <a:pt x="828" y="702"/>
                    </a:lnTo>
                    <a:lnTo>
                      <a:pt x="840" y="710"/>
                    </a:lnTo>
                    <a:lnTo>
                      <a:pt x="850" y="718"/>
                    </a:lnTo>
                    <a:lnTo>
                      <a:pt x="850" y="718"/>
                    </a:lnTo>
                    <a:lnTo>
                      <a:pt x="848" y="740"/>
                    </a:lnTo>
                    <a:lnTo>
                      <a:pt x="846" y="752"/>
                    </a:lnTo>
                    <a:lnTo>
                      <a:pt x="842" y="756"/>
                    </a:lnTo>
                    <a:lnTo>
                      <a:pt x="840" y="762"/>
                    </a:lnTo>
                    <a:lnTo>
                      <a:pt x="840" y="762"/>
                    </a:lnTo>
                    <a:lnTo>
                      <a:pt x="818" y="760"/>
                    </a:lnTo>
                    <a:lnTo>
                      <a:pt x="796" y="758"/>
                    </a:lnTo>
                    <a:lnTo>
                      <a:pt x="778" y="754"/>
                    </a:lnTo>
                    <a:lnTo>
                      <a:pt x="764" y="748"/>
                    </a:lnTo>
                    <a:lnTo>
                      <a:pt x="764" y="748"/>
                    </a:lnTo>
                    <a:lnTo>
                      <a:pt x="762" y="734"/>
                    </a:lnTo>
                    <a:lnTo>
                      <a:pt x="760" y="722"/>
                    </a:lnTo>
                    <a:lnTo>
                      <a:pt x="756" y="712"/>
                    </a:lnTo>
                    <a:lnTo>
                      <a:pt x="752" y="702"/>
                    </a:lnTo>
                    <a:lnTo>
                      <a:pt x="752" y="702"/>
                    </a:lnTo>
                    <a:lnTo>
                      <a:pt x="744" y="704"/>
                    </a:lnTo>
                    <a:lnTo>
                      <a:pt x="736" y="704"/>
                    </a:lnTo>
                    <a:lnTo>
                      <a:pt x="726" y="710"/>
                    </a:lnTo>
                    <a:lnTo>
                      <a:pt x="716" y="718"/>
                    </a:lnTo>
                    <a:lnTo>
                      <a:pt x="706" y="724"/>
                    </a:lnTo>
                    <a:lnTo>
                      <a:pt x="706" y="724"/>
                    </a:lnTo>
                    <a:lnTo>
                      <a:pt x="680" y="724"/>
                    </a:lnTo>
                    <a:lnTo>
                      <a:pt x="680" y="724"/>
                    </a:lnTo>
                    <a:lnTo>
                      <a:pt x="670" y="716"/>
                    </a:lnTo>
                    <a:lnTo>
                      <a:pt x="662" y="706"/>
                    </a:lnTo>
                    <a:lnTo>
                      <a:pt x="656" y="698"/>
                    </a:lnTo>
                    <a:lnTo>
                      <a:pt x="652" y="688"/>
                    </a:lnTo>
                    <a:lnTo>
                      <a:pt x="646" y="668"/>
                    </a:lnTo>
                    <a:lnTo>
                      <a:pt x="642" y="652"/>
                    </a:lnTo>
                    <a:lnTo>
                      <a:pt x="642" y="652"/>
                    </a:lnTo>
                    <a:lnTo>
                      <a:pt x="630" y="636"/>
                    </a:lnTo>
                    <a:lnTo>
                      <a:pt x="630" y="636"/>
                    </a:lnTo>
                    <a:lnTo>
                      <a:pt x="604" y="636"/>
                    </a:lnTo>
                    <a:lnTo>
                      <a:pt x="594" y="636"/>
                    </a:lnTo>
                    <a:lnTo>
                      <a:pt x="588" y="638"/>
                    </a:lnTo>
                    <a:lnTo>
                      <a:pt x="582" y="642"/>
                    </a:lnTo>
                    <a:lnTo>
                      <a:pt x="578" y="648"/>
                    </a:lnTo>
                    <a:lnTo>
                      <a:pt x="574" y="658"/>
                    </a:lnTo>
                    <a:lnTo>
                      <a:pt x="572" y="670"/>
                    </a:lnTo>
                    <a:lnTo>
                      <a:pt x="572" y="670"/>
                    </a:lnTo>
                    <a:lnTo>
                      <a:pt x="564" y="676"/>
                    </a:lnTo>
                    <a:lnTo>
                      <a:pt x="556" y="680"/>
                    </a:lnTo>
                    <a:lnTo>
                      <a:pt x="550" y="682"/>
                    </a:lnTo>
                    <a:lnTo>
                      <a:pt x="542" y="686"/>
                    </a:lnTo>
                    <a:lnTo>
                      <a:pt x="542" y="686"/>
                    </a:lnTo>
                    <a:lnTo>
                      <a:pt x="542" y="704"/>
                    </a:lnTo>
                    <a:lnTo>
                      <a:pt x="542" y="704"/>
                    </a:lnTo>
                    <a:lnTo>
                      <a:pt x="550" y="712"/>
                    </a:lnTo>
                    <a:lnTo>
                      <a:pt x="558" y="726"/>
                    </a:lnTo>
                    <a:lnTo>
                      <a:pt x="562" y="732"/>
                    </a:lnTo>
                    <a:lnTo>
                      <a:pt x="564" y="740"/>
                    </a:lnTo>
                    <a:lnTo>
                      <a:pt x="564" y="748"/>
                    </a:lnTo>
                    <a:lnTo>
                      <a:pt x="562" y="758"/>
                    </a:lnTo>
                    <a:lnTo>
                      <a:pt x="562" y="758"/>
                    </a:lnTo>
                    <a:lnTo>
                      <a:pt x="558" y="766"/>
                    </a:lnTo>
                    <a:lnTo>
                      <a:pt x="552" y="772"/>
                    </a:lnTo>
                    <a:lnTo>
                      <a:pt x="536" y="782"/>
                    </a:lnTo>
                    <a:lnTo>
                      <a:pt x="508" y="800"/>
                    </a:lnTo>
                    <a:lnTo>
                      <a:pt x="508" y="800"/>
                    </a:lnTo>
                    <a:lnTo>
                      <a:pt x="500" y="810"/>
                    </a:lnTo>
                    <a:lnTo>
                      <a:pt x="500" y="810"/>
                    </a:lnTo>
                    <a:lnTo>
                      <a:pt x="500" y="850"/>
                    </a:lnTo>
                    <a:lnTo>
                      <a:pt x="500" y="850"/>
                    </a:lnTo>
                    <a:lnTo>
                      <a:pt x="504" y="856"/>
                    </a:lnTo>
                    <a:lnTo>
                      <a:pt x="508" y="860"/>
                    </a:lnTo>
                    <a:lnTo>
                      <a:pt x="518" y="866"/>
                    </a:lnTo>
                    <a:lnTo>
                      <a:pt x="522" y="870"/>
                    </a:lnTo>
                    <a:lnTo>
                      <a:pt x="526" y="878"/>
                    </a:lnTo>
                    <a:lnTo>
                      <a:pt x="528" y="888"/>
                    </a:lnTo>
                    <a:lnTo>
                      <a:pt x="530" y="902"/>
                    </a:lnTo>
                    <a:lnTo>
                      <a:pt x="530" y="902"/>
                    </a:lnTo>
                    <a:lnTo>
                      <a:pt x="522" y="918"/>
                    </a:lnTo>
                    <a:lnTo>
                      <a:pt x="522" y="918"/>
                    </a:lnTo>
                    <a:lnTo>
                      <a:pt x="510" y="924"/>
                    </a:lnTo>
                    <a:lnTo>
                      <a:pt x="498" y="930"/>
                    </a:lnTo>
                    <a:lnTo>
                      <a:pt x="498" y="930"/>
                    </a:lnTo>
                    <a:lnTo>
                      <a:pt x="432" y="956"/>
                    </a:lnTo>
                    <a:lnTo>
                      <a:pt x="432" y="95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20"/>
              <p:cNvSpPr>
                <a:spLocks/>
              </p:cNvSpPr>
              <p:nvPr/>
            </p:nvSpPr>
            <p:spPr bwMode="auto">
              <a:xfrm>
                <a:off x="4608647" y="3165848"/>
                <a:ext cx="1528095" cy="935664"/>
              </a:xfrm>
              <a:custGeom>
                <a:avLst/>
                <a:gdLst>
                  <a:gd name="T0" fmla="*/ 1244 w 1950"/>
                  <a:gd name="T1" fmla="*/ 1192 h 1194"/>
                  <a:gd name="T2" fmla="*/ 1218 w 1950"/>
                  <a:gd name="T3" fmla="*/ 1156 h 1194"/>
                  <a:gd name="T4" fmla="*/ 1200 w 1950"/>
                  <a:gd name="T5" fmla="*/ 1100 h 1194"/>
                  <a:gd name="T6" fmla="*/ 1152 w 1950"/>
                  <a:gd name="T7" fmla="*/ 1058 h 1194"/>
                  <a:gd name="T8" fmla="*/ 1050 w 1950"/>
                  <a:gd name="T9" fmla="*/ 1000 h 1194"/>
                  <a:gd name="T10" fmla="*/ 970 w 1950"/>
                  <a:gd name="T11" fmla="*/ 1022 h 1194"/>
                  <a:gd name="T12" fmla="*/ 928 w 1950"/>
                  <a:gd name="T13" fmla="*/ 1096 h 1194"/>
                  <a:gd name="T14" fmla="*/ 898 w 1950"/>
                  <a:gd name="T15" fmla="*/ 1042 h 1194"/>
                  <a:gd name="T16" fmla="*/ 872 w 1950"/>
                  <a:gd name="T17" fmla="*/ 992 h 1194"/>
                  <a:gd name="T18" fmla="*/ 754 w 1950"/>
                  <a:gd name="T19" fmla="*/ 1010 h 1194"/>
                  <a:gd name="T20" fmla="*/ 634 w 1950"/>
                  <a:gd name="T21" fmla="*/ 966 h 1194"/>
                  <a:gd name="T22" fmla="*/ 580 w 1950"/>
                  <a:gd name="T23" fmla="*/ 900 h 1194"/>
                  <a:gd name="T24" fmla="*/ 492 w 1950"/>
                  <a:gd name="T25" fmla="*/ 842 h 1194"/>
                  <a:gd name="T26" fmla="*/ 468 w 1950"/>
                  <a:gd name="T27" fmla="*/ 764 h 1194"/>
                  <a:gd name="T28" fmla="*/ 390 w 1950"/>
                  <a:gd name="T29" fmla="*/ 726 h 1194"/>
                  <a:gd name="T30" fmla="*/ 284 w 1950"/>
                  <a:gd name="T31" fmla="*/ 610 h 1194"/>
                  <a:gd name="T32" fmla="*/ 182 w 1950"/>
                  <a:gd name="T33" fmla="*/ 630 h 1194"/>
                  <a:gd name="T34" fmla="*/ 142 w 1950"/>
                  <a:gd name="T35" fmla="*/ 552 h 1194"/>
                  <a:gd name="T36" fmla="*/ 12 w 1950"/>
                  <a:gd name="T37" fmla="*/ 454 h 1194"/>
                  <a:gd name="T38" fmla="*/ 8 w 1950"/>
                  <a:gd name="T39" fmla="*/ 412 h 1194"/>
                  <a:gd name="T40" fmla="*/ 16 w 1950"/>
                  <a:gd name="T41" fmla="*/ 290 h 1194"/>
                  <a:gd name="T42" fmla="*/ 54 w 1950"/>
                  <a:gd name="T43" fmla="*/ 300 h 1194"/>
                  <a:gd name="T44" fmla="*/ 104 w 1950"/>
                  <a:gd name="T45" fmla="*/ 280 h 1194"/>
                  <a:gd name="T46" fmla="*/ 78 w 1950"/>
                  <a:gd name="T47" fmla="*/ 126 h 1194"/>
                  <a:gd name="T48" fmla="*/ 146 w 1950"/>
                  <a:gd name="T49" fmla="*/ 98 h 1194"/>
                  <a:gd name="T50" fmla="*/ 216 w 1950"/>
                  <a:gd name="T51" fmla="*/ 72 h 1194"/>
                  <a:gd name="T52" fmla="*/ 304 w 1950"/>
                  <a:gd name="T53" fmla="*/ 6 h 1194"/>
                  <a:gd name="T54" fmla="*/ 386 w 1950"/>
                  <a:gd name="T55" fmla="*/ 48 h 1194"/>
                  <a:gd name="T56" fmla="*/ 470 w 1950"/>
                  <a:gd name="T57" fmla="*/ 10 h 1194"/>
                  <a:gd name="T58" fmla="*/ 510 w 1950"/>
                  <a:gd name="T59" fmla="*/ 56 h 1194"/>
                  <a:gd name="T60" fmla="*/ 622 w 1950"/>
                  <a:gd name="T61" fmla="*/ 72 h 1194"/>
                  <a:gd name="T62" fmla="*/ 710 w 1950"/>
                  <a:gd name="T63" fmla="*/ 56 h 1194"/>
                  <a:gd name="T64" fmla="*/ 804 w 1950"/>
                  <a:gd name="T65" fmla="*/ 44 h 1194"/>
                  <a:gd name="T66" fmla="*/ 898 w 1950"/>
                  <a:gd name="T67" fmla="*/ 30 h 1194"/>
                  <a:gd name="T68" fmla="*/ 1046 w 1950"/>
                  <a:gd name="T69" fmla="*/ 38 h 1194"/>
                  <a:gd name="T70" fmla="*/ 1106 w 1950"/>
                  <a:gd name="T71" fmla="*/ 114 h 1194"/>
                  <a:gd name="T72" fmla="*/ 1092 w 1950"/>
                  <a:gd name="T73" fmla="*/ 220 h 1194"/>
                  <a:gd name="T74" fmla="*/ 1118 w 1950"/>
                  <a:gd name="T75" fmla="*/ 378 h 1194"/>
                  <a:gd name="T76" fmla="*/ 1192 w 1950"/>
                  <a:gd name="T77" fmla="*/ 440 h 1194"/>
                  <a:gd name="T78" fmla="*/ 1308 w 1950"/>
                  <a:gd name="T79" fmla="*/ 502 h 1194"/>
                  <a:gd name="T80" fmla="*/ 1406 w 1950"/>
                  <a:gd name="T81" fmla="*/ 546 h 1194"/>
                  <a:gd name="T82" fmla="*/ 1586 w 1950"/>
                  <a:gd name="T83" fmla="*/ 576 h 1194"/>
                  <a:gd name="T84" fmla="*/ 1666 w 1950"/>
                  <a:gd name="T85" fmla="*/ 682 h 1194"/>
                  <a:gd name="T86" fmla="*/ 1706 w 1950"/>
                  <a:gd name="T87" fmla="*/ 676 h 1194"/>
                  <a:gd name="T88" fmla="*/ 1794 w 1950"/>
                  <a:gd name="T89" fmla="*/ 616 h 1194"/>
                  <a:gd name="T90" fmla="*/ 1848 w 1950"/>
                  <a:gd name="T91" fmla="*/ 632 h 1194"/>
                  <a:gd name="T92" fmla="*/ 1926 w 1950"/>
                  <a:gd name="T93" fmla="*/ 788 h 1194"/>
                  <a:gd name="T94" fmla="*/ 1930 w 1950"/>
                  <a:gd name="T95" fmla="*/ 878 h 1194"/>
                  <a:gd name="T96" fmla="*/ 1940 w 1950"/>
                  <a:gd name="T97" fmla="*/ 976 h 1194"/>
                  <a:gd name="T98" fmla="*/ 1930 w 1950"/>
                  <a:gd name="T99" fmla="*/ 1002 h 1194"/>
                  <a:gd name="T100" fmla="*/ 1872 w 1950"/>
                  <a:gd name="T101" fmla="*/ 1006 h 1194"/>
                  <a:gd name="T102" fmla="*/ 1866 w 1950"/>
                  <a:gd name="T103" fmla="*/ 1096 h 1194"/>
                  <a:gd name="T104" fmla="*/ 1772 w 1950"/>
                  <a:gd name="T105" fmla="*/ 1052 h 1194"/>
                  <a:gd name="T106" fmla="*/ 1744 w 1950"/>
                  <a:gd name="T107" fmla="*/ 1124 h 1194"/>
                  <a:gd name="T108" fmla="*/ 1696 w 1950"/>
                  <a:gd name="T109" fmla="*/ 1086 h 1194"/>
                  <a:gd name="T110" fmla="*/ 1594 w 1950"/>
                  <a:gd name="T111" fmla="*/ 1048 h 1194"/>
                  <a:gd name="T112" fmla="*/ 1498 w 1950"/>
                  <a:gd name="T113" fmla="*/ 1102 h 1194"/>
                  <a:gd name="T114" fmla="*/ 1430 w 1950"/>
                  <a:gd name="T115" fmla="*/ 1144 h 1194"/>
                  <a:gd name="T116" fmla="*/ 1342 w 1950"/>
                  <a:gd name="T117" fmla="*/ 1194 h 1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50" h="1194">
                    <a:moveTo>
                      <a:pt x="1342" y="1194"/>
                    </a:moveTo>
                    <a:lnTo>
                      <a:pt x="1342" y="1194"/>
                    </a:lnTo>
                    <a:lnTo>
                      <a:pt x="1336" y="1192"/>
                    </a:lnTo>
                    <a:lnTo>
                      <a:pt x="1324" y="1188"/>
                    </a:lnTo>
                    <a:lnTo>
                      <a:pt x="1298" y="1186"/>
                    </a:lnTo>
                    <a:lnTo>
                      <a:pt x="1258" y="1186"/>
                    </a:lnTo>
                    <a:lnTo>
                      <a:pt x="1258" y="1186"/>
                    </a:lnTo>
                    <a:lnTo>
                      <a:pt x="1244" y="1192"/>
                    </a:lnTo>
                    <a:lnTo>
                      <a:pt x="1244" y="1192"/>
                    </a:lnTo>
                    <a:lnTo>
                      <a:pt x="1226" y="1188"/>
                    </a:lnTo>
                    <a:lnTo>
                      <a:pt x="1216" y="1184"/>
                    </a:lnTo>
                    <a:lnTo>
                      <a:pt x="1212" y="1182"/>
                    </a:lnTo>
                    <a:lnTo>
                      <a:pt x="1210" y="1180"/>
                    </a:lnTo>
                    <a:lnTo>
                      <a:pt x="1210" y="1172"/>
                    </a:lnTo>
                    <a:lnTo>
                      <a:pt x="1214" y="1164"/>
                    </a:lnTo>
                    <a:lnTo>
                      <a:pt x="1218" y="1156"/>
                    </a:lnTo>
                    <a:lnTo>
                      <a:pt x="1224" y="1146"/>
                    </a:lnTo>
                    <a:lnTo>
                      <a:pt x="1228" y="1136"/>
                    </a:lnTo>
                    <a:lnTo>
                      <a:pt x="1228" y="1136"/>
                    </a:lnTo>
                    <a:lnTo>
                      <a:pt x="1228" y="1114"/>
                    </a:lnTo>
                    <a:lnTo>
                      <a:pt x="1228" y="1114"/>
                    </a:lnTo>
                    <a:lnTo>
                      <a:pt x="1216" y="1108"/>
                    </a:lnTo>
                    <a:lnTo>
                      <a:pt x="1206" y="1104"/>
                    </a:lnTo>
                    <a:lnTo>
                      <a:pt x="1200" y="1100"/>
                    </a:lnTo>
                    <a:lnTo>
                      <a:pt x="1194" y="1094"/>
                    </a:lnTo>
                    <a:lnTo>
                      <a:pt x="1192" y="1088"/>
                    </a:lnTo>
                    <a:lnTo>
                      <a:pt x="1190" y="1082"/>
                    </a:lnTo>
                    <a:lnTo>
                      <a:pt x="1186" y="1068"/>
                    </a:lnTo>
                    <a:lnTo>
                      <a:pt x="1186" y="1068"/>
                    </a:lnTo>
                    <a:lnTo>
                      <a:pt x="1180" y="1058"/>
                    </a:lnTo>
                    <a:lnTo>
                      <a:pt x="1180" y="1058"/>
                    </a:lnTo>
                    <a:lnTo>
                      <a:pt x="1152" y="1058"/>
                    </a:lnTo>
                    <a:lnTo>
                      <a:pt x="1128" y="1052"/>
                    </a:lnTo>
                    <a:lnTo>
                      <a:pt x="1128" y="1052"/>
                    </a:lnTo>
                    <a:lnTo>
                      <a:pt x="1112" y="1028"/>
                    </a:lnTo>
                    <a:lnTo>
                      <a:pt x="1112" y="1028"/>
                    </a:lnTo>
                    <a:lnTo>
                      <a:pt x="1092" y="1022"/>
                    </a:lnTo>
                    <a:lnTo>
                      <a:pt x="1074" y="1014"/>
                    </a:lnTo>
                    <a:lnTo>
                      <a:pt x="1060" y="1006"/>
                    </a:lnTo>
                    <a:lnTo>
                      <a:pt x="1050" y="1000"/>
                    </a:lnTo>
                    <a:lnTo>
                      <a:pt x="1050" y="1000"/>
                    </a:lnTo>
                    <a:lnTo>
                      <a:pt x="1038" y="994"/>
                    </a:lnTo>
                    <a:lnTo>
                      <a:pt x="1038" y="994"/>
                    </a:lnTo>
                    <a:lnTo>
                      <a:pt x="1002" y="994"/>
                    </a:lnTo>
                    <a:lnTo>
                      <a:pt x="1002" y="994"/>
                    </a:lnTo>
                    <a:lnTo>
                      <a:pt x="992" y="1002"/>
                    </a:lnTo>
                    <a:lnTo>
                      <a:pt x="982" y="1012"/>
                    </a:lnTo>
                    <a:lnTo>
                      <a:pt x="970" y="1022"/>
                    </a:lnTo>
                    <a:lnTo>
                      <a:pt x="956" y="1028"/>
                    </a:lnTo>
                    <a:lnTo>
                      <a:pt x="956" y="1028"/>
                    </a:lnTo>
                    <a:lnTo>
                      <a:pt x="944" y="1040"/>
                    </a:lnTo>
                    <a:lnTo>
                      <a:pt x="944" y="1040"/>
                    </a:lnTo>
                    <a:lnTo>
                      <a:pt x="936" y="1056"/>
                    </a:lnTo>
                    <a:lnTo>
                      <a:pt x="936" y="1056"/>
                    </a:lnTo>
                    <a:lnTo>
                      <a:pt x="932" y="1076"/>
                    </a:lnTo>
                    <a:lnTo>
                      <a:pt x="928" y="1096"/>
                    </a:lnTo>
                    <a:lnTo>
                      <a:pt x="928" y="1096"/>
                    </a:lnTo>
                    <a:lnTo>
                      <a:pt x="912" y="1092"/>
                    </a:lnTo>
                    <a:lnTo>
                      <a:pt x="906" y="1090"/>
                    </a:lnTo>
                    <a:lnTo>
                      <a:pt x="902" y="1086"/>
                    </a:lnTo>
                    <a:lnTo>
                      <a:pt x="896" y="1076"/>
                    </a:lnTo>
                    <a:lnTo>
                      <a:pt x="894" y="1066"/>
                    </a:lnTo>
                    <a:lnTo>
                      <a:pt x="894" y="1054"/>
                    </a:lnTo>
                    <a:lnTo>
                      <a:pt x="898" y="1042"/>
                    </a:lnTo>
                    <a:lnTo>
                      <a:pt x="902" y="1030"/>
                    </a:lnTo>
                    <a:lnTo>
                      <a:pt x="908" y="1020"/>
                    </a:lnTo>
                    <a:lnTo>
                      <a:pt x="908" y="1020"/>
                    </a:lnTo>
                    <a:lnTo>
                      <a:pt x="908" y="1004"/>
                    </a:lnTo>
                    <a:lnTo>
                      <a:pt x="908" y="1004"/>
                    </a:lnTo>
                    <a:lnTo>
                      <a:pt x="894" y="996"/>
                    </a:lnTo>
                    <a:lnTo>
                      <a:pt x="886" y="992"/>
                    </a:lnTo>
                    <a:lnTo>
                      <a:pt x="872" y="992"/>
                    </a:lnTo>
                    <a:lnTo>
                      <a:pt x="872" y="992"/>
                    </a:lnTo>
                    <a:lnTo>
                      <a:pt x="822" y="1002"/>
                    </a:lnTo>
                    <a:lnTo>
                      <a:pt x="802" y="1008"/>
                    </a:lnTo>
                    <a:lnTo>
                      <a:pt x="782" y="1018"/>
                    </a:lnTo>
                    <a:lnTo>
                      <a:pt x="782" y="1018"/>
                    </a:lnTo>
                    <a:lnTo>
                      <a:pt x="772" y="1016"/>
                    </a:lnTo>
                    <a:lnTo>
                      <a:pt x="762" y="1014"/>
                    </a:lnTo>
                    <a:lnTo>
                      <a:pt x="754" y="1010"/>
                    </a:lnTo>
                    <a:lnTo>
                      <a:pt x="748" y="1006"/>
                    </a:lnTo>
                    <a:lnTo>
                      <a:pt x="736" y="994"/>
                    </a:lnTo>
                    <a:lnTo>
                      <a:pt x="728" y="982"/>
                    </a:lnTo>
                    <a:lnTo>
                      <a:pt x="728" y="982"/>
                    </a:lnTo>
                    <a:lnTo>
                      <a:pt x="714" y="966"/>
                    </a:lnTo>
                    <a:lnTo>
                      <a:pt x="714" y="966"/>
                    </a:lnTo>
                    <a:lnTo>
                      <a:pt x="634" y="966"/>
                    </a:lnTo>
                    <a:lnTo>
                      <a:pt x="634" y="966"/>
                    </a:lnTo>
                    <a:lnTo>
                      <a:pt x="626" y="960"/>
                    </a:lnTo>
                    <a:lnTo>
                      <a:pt x="620" y="954"/>
                    </a:lnTo>
                    <a:lnTo>
                      <a:pt x="612" y="938"/>
                    </a:lnTo>
                    <a:lnTo>
                      <a:pt x="606" y="922"/>
                    </a:lnTo>
                    <a:lnTo>
                      <a:pt x="600" y="908"/>
                    </a:lnTo>
                    <a:lnTo>
                      <a:pt x="600" y="908"/>
                    </a:lnTo>
                    <a:lnTo>
                      <a:pt x="584" y="904"/>
                    </a:lnTo>
                    <a:lnTo>
                      <a:pt x="580" y="900"/>
                    </a:lnTo>
                    <a:lnTo>
                      <a:pt x="576" y="894"/>
                    </a:lnTo>
                    <a:lnTo>
                      <a:pt x="576" y="894"/>
                    </a:lnTo>
                    <a:lnTo>
                      <a:pt x="554" y="878"/>
                    </a:lnTo>
                    <a:lnTo>
                      <a:pt x="554" y="878"/>
                    </a:lnTo>
                    <a:lnTo>
                      <a:pt x="514" y="864"/>
                    </a:lnTo>
                    <a:lnTo>
                      <a:pt x="514" y="864"/>
                    </a:lnTo>
                    <a:lnTo>
                      <a:pt x="500" y="852"/>
                    </a:lnTo>
                    <a:lnTo>
                      <a:pt x="492" y="842"/>
                    </a:lnTo>
                    <a:lnTo>
                      <a:pt x="486" y="832"/>
                    </a:lnTo>
                    <a:lnTo>
                      <a:pt x="482" y="824"/>
                    </a:lnTo>
                    <a:lnTo>
                      <a:pt x="480" y="816"/>
                    </a:lnTo>
                    <a:lnTo>
                      <a:pt x="480" y="808"/>
                    </a:lnTo>
                    <a:lnTo>
                      <a:pt x="478" y="784"/>
                    </a:lnTo>
                    <a:lnTo>
                      <a:pt x="478" y="784"/>
                    </a:lnTo>
                    <a:lnTo>
                      <a:pt x="468" y="764"/>
                    </a:lnTo>
                    <a:lnTo>
                      <a:pt x="468" y="764"/>
                    </a:lnTo>
                    <a:lnTo>
                      <a:pt x="424" y="766"/>
                    </a:lnTo>
                    <a:lnTo>
                      <a:pt x="424" y="766"/>
                    </a:lnTo>
                    <a:lnTo>
                      <a:pt x="406" y="758"/>
                    </a:lnTo>
                    <a:lnTo>
                      <a:pt x="400" y="754"/>
                    </a:lnTo>
                    <a:lnTo>
                      <a:pt x="396" y="750"/>
                    </a:lnTo>
                    <a:lnTo>
                      <a:pt x="392" y="740"/>
                    </a:lnTo>
                    <a:lnTo>
                      <a:pt x="390" y="726"/>
                    </a:lnTo>
                    <a:lnTo>
                      <a:pt x="390" y="726"/>
                    </a:lnTo>
                    <a:lnTo>
                      <a:pt x="380" y="716"/>
                    </a:lnTo>
                    <a:lnTo>
                      <a:pt x="372" y="710"/>
                    </a:lnTo>
                    <a:lnTo>
                      <a:pt x="358" y="700"/>
                    </a:lnTo>
                    <a:lnTo>
                      <a:pt x="358" y="700"/>
                    </a:lnTo>
                    <a:lnTo>
                      <a:pt x="318" y="666"/>
                    </a:lnTo>
                    <a:lnTo>
                      <a:pt x="318" y="666"/>
                    </a:lnTo>
                    <a:lnTo>
                      <a:pt x="284" y="610"/>
                    </a:lnTo>
                    <a:lnTo>
                      <a:pt x="284" y="610"/>
                    </a:lnTo>
                    <a:lnTo>
                      <a:pt x="260" y="610"/>
                    </a:lnTo>
                    <a:lnTo>
                      <a:pt x="252" y="612"/>
                    </a:lnTo>
                    <a:lnTo>
                      <a:pt x="242" y="616"/>
                    </a:lnTo>
                    <a:lnTo>
                      <a:pt x="242" y="616"/>
                    </a:lnTo>
                    <a:lnTo>
                      <a:pt x="230" y="622"/>
                    </a:lnTo>
                    <a:lnTo>
                      <a:pt x="218" y="630"/>
                    </a:lnTo>
                    <a:lnTo>
                      <a:pt x="218" y="630"/>
                    </a:lnTo>
                    <a:lnTo>
                      <a:pt x="182" y="630"/>
                    </a:lnTo>
                    <a:lnTo>
                      <a:pt x="182" y="630"/>
                    </a:lnTo>
                    <a:lnTo>
                      <a:pt x="170" y="620"/>
                    </a:lnTo>
                    <a:lnTo>
                      <a:pt x="162" y="612"/>
                    </a:lnTo>
                    <a:lnTo>
                      <a:pt x="156" y="602"/>
                    </a:lnTo>
                    <a:lnTo>
                      <a:pt x="150" y="592"/>
                    </a:lnTo>
                    <a:lnTo>
                      <a:pt x="144" y="572"/>
                    </a:lnTo>
                    <a:lnTo>
                      <a:pt x="142" y="552"/>
                    </a:lnTo>
                    <a:lnTo>
                      <a:pt x="142" y="552"/>
                    </a:lnTo>
                    <a:lnTo>
                      <a:pt x="112" y="506"/>
                    </a:lnTo>
                    <a:lnTo>
                      <a:pt x="112" y="506"/>
                    </a:lnTo>
                    <a:lnTo>
                      <a:pt x="100" y="494"/>
                    </a:lnTo>
                    <a:lnTo>
                      <a:pt x="88" y="486"/>
                    </a:lnTo>
                    <a:lnTo>
                      <a:pt x="74" y="478"/>
                    </a:lnTo>
                    <a:lnTo>
                      <a:pt x="62" y="472"/>
                    </a:lnTo>
                    <a:lnTo>
                      <a:pt x="36" y="462"/>
                    </a:lnTo>
                    <a:lnTo>
                      <a:pt x="12" y="454"/>
                    </a:lnTo>
                    <a:lnTo>
                      <a:pt x="12" y="454"/>
                    </a:lnTo>
                    <a:lnTo>
                      <a:pt x="4" y="448"/>
                    </a:lnTo>
                    <a:lnTo>
                      <a:pt x="0" y="442"/>
                    </a:lnTo>
                    <a:lnTo>
                      <a:pt x="0" y="436"/>
                    </a:lnTo>
                    <a:lnTo>
                      <a:pt x="0" y="430"/>
                    </a:lnTo>
                    <a:lnTo>
                      <a:pt x="2" y="420"/>
                    </a:lnTo>
                    <a:lnTo>
                      <a:pt x="8" y="412"/>
                    </a:lnTo>
                    <a:lnTo>
                      <a:pt x="8" y="412"/>
                    </a:lnTo>
                    <a:lnTo>
                      <a:pt x="14" y="406"/>
                    </a:lnTo>
                    <a:lnTo>
                      <a:pt x="18" y="400"/>
                    </a:lnTo>
                    <a:lnTo>
                      <a:pt x="22" y="388"/>
                    </a:lnTo>
                    <a:lnTo>
                      <a:pt x="22" y="388"/>
                    </a:lnTo>
                    <a:lnTo>
                      <a:pt x="26" y="316"/>
                    </a:lnTo>
                    <a:lnTo>
                      <a:pt x="26" y="316"/>
                    </a:lnTo>
                    <a:lnTo>
                      <a:pt x="18" y="296"/>
                    </a:lnTo>
                    <a:lnTo>
                      <a:pt x="16" y="290"/>
                    </a:lnTo>
                    <a:lnTo>
                      <a:pt x="14" y="286"/>
                    </a:lnTo>
                    <a:lnTo>
                      <a:pt x="16" y="284"/>
                    </a:lnTo>
                    <a:lnTo>
                      <a:pt x="20" y="282"/>
                    </a:lnTo>
                    <a:lnTo>
                      <a:pt x="36" y="280"/>
                    </a:lnTo>
                    <a:lnTo>
                      <a:pt x="36" y="280"/>
                    </a:lnTo>
                    <a:lnTo>
                      <a:pt x="48" y="288"/>
                    </a:lnTo>
                    <a:lnTo>
                      <a:pt x="48" y="288"/>
                    </a:lnTo>
                    <a:lnTo>
                      <a:pt x="54" y="300"/>
                    </a:lnTo>
                    <a:lnTo>
                      <a:pt x="58" y="308"/>
                    </a:lnTo>
                    <a:lnTo>
                      <a:pt x="64" y="314"/>
                    </a:lnTo>
                    <a:lnTo>
                      <a:pt x="70" y="318"/>
                    </a:lnTo>
                    <a:lnTo>
                      <a:pt x="78" y="320"/>
                    </a:lnTo>
                    <a:lnTo>
                      <a:pt x="86" y="316"/>
                    </a:lnTo>
                    <a:lnTo>
                      <a:pt x="94" y="308"/>
                    </a:lnTo>
                    <a:lnTo>
                      <a:pt x="94" y="308"/>
                    </a:lnTo>
                    <a:lnTo>
                      <a:pt x="104" y="280"/>
                    </a:lnTo>
                    <a:lnTo>
                      <a:pt x="104" y="280"/>
                    </a:lnTo>
                    <a:lnTo>
                      <a:pt x="98" y="216"/>
                    </a:lnTo>
                    <a:lnTo>
                      <a:pt x="98" y="216"/>
                    </a:lnTo>
                    <a:lnTo>
                      <a:pt x="80" y="166"/>
                    </a:lnTo>
                    <a:lnTo>
                      <a:pt x="80" y="166"/>
                    </a:lnTo>
                    <a:lnTo>
                      <a:pt x="76" y="144"/>
                    </a:lnTo>
                    <a:lnTo>
                      <a:pt x="76" y="134"/>
                    </a:lnTo>
                    <a:lnTo>
                      <a:pt x="78" y="126"/>
                    </a:lnTo>
                    <a:lnTo>
                      <a:pt x="80" y="118"/>
                    </a:lnTo>
                    <a:lnTo>
                      <a:pt x="84" y="112"/>
                    </a:lnTo>
                    <a:lnTo>
                      <a:pt x="90" y="104"/>
                    </a:lnTo>
                    <a:lnTo>
                      <a:pt x="98" y="98"/>
                    </a:lnTo>
                    <a:lnTo>
                      <a:pt x="98" y="98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46" y="98"/>
                    </a:lnTo>
                    <a:lnTo>
                      <a:pt x="146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90" y="92"/>
                    </a:lnTo>
                    <a:lnTo>
                      <a:pt x="198" y="86"/>
                    </a:lnTo>
                    <a:lnTo>
                      <a:pt x="206" y="80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26" y="48"/>
                    </a:lnTo>
                    <a:lnTo>
                      <a:pt x="238" y="30"/>
                    </a:lnTo>
                    <a:lnTo>
                      <a:pt x="244" y="22"/>
                    </a:lnTo>
                    <a:lnTo>
                      <a:pt x="254" y="14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86" y="0"/>
                    </a:lnTo>
                    <a:lnTo>
                      <a:pt x="304" y="6"/>
                    </a:lnTo>
                    <a:lnTo>
                      <a:pt x="304" y="6"/>
                    </a:lnTo>
                    <a:lnTo>
                      <a:pt x="350" y="34"/>
                    </a:lnTo>
                    <a:lnTo>
                      <a:pt x="350" y="34"/>
                    </a:lnTo>
                    <a:lnTo>
                      <a:pt x="352" y="42"/>
                    </a:lnTo>
                    <a:lnTo>
                      <a:pt x="356" y="48"/>
                    </a:lnTo>
                    <a:lnTo>
                      <a:pt x="362" y="50"/>
                    </a:lnTo>
                    <a:lnTo>
                      <a:pt x="368" y="50"/>
                    </a:lnTo>
                    <a:lnTo>
                      <a:pt x="386" y="48"/>
                    </a:lnTo>
                    <a:lnTo>
                      <a:pt x="402" y="42"/>
                    </a:lnTo>
                    <a:lnTo>
                      <a:pt x="402" y="42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54" y="20"/>
                    </a:lnTo>
                    <a:lnTo>
                      <a:pt x="458" y="14"/>
                    </a:lnTo>
                    <a:lnTo>
                      <a:pt x="464" y="10"/>
                    </a:lnTo>
                    <a:lnTo>
                      <a:pt x="470" y="10"/>
                    </a:lnTo>
                    <a:lnTo>
                      <a:pt x="476" y="10"/>
                    </a:lnTo>
                    <a:lnTo>
                      <a:pt x="486" y="14"/>
                    </a:lnTo>
                    <a:lnTo>
                      <a:pt x="496" y="22"/>
                    </a:lnTo>
                    <a:lnTo>
                      <a:pt x="496" y="22"/>
                    </a:lnTo>
                    <a:lnTo>
                      <a:pt x="498" y="38"/>
                    </a:lnTo>
                    <a:lnTo>
                      <a:pt x="498" y="44"/>
                    </a:lnTo>
                    <a:lnTo>
                      <a:pt x="500" y="48"/>
                    </a:lnTo>
                    <a:lnTo>
                      <a:pt x="510" y="56"/>
                    </a:lnTo>
                    <a:lnTo>
                      <a:pt x="528" y="68"/>
                    </a:lnTo>
                    <a:lnTo>
                      <a:pt x="528" y="68"/>
                    </a:lnTo>
                    <a:lnTo>
                      <a:pt x="564" y="82"/>
                    </a:lnTo>
                    <a:lnTo>
                      <a:pt x="564" y="82"/>
                    </a:lnTo>
                    <a:lnTo>
                      <a:pt x="594" y="82"/>
                    </a:lnTo>
                    <a:lnTo>
                      <a:pt x="594" y="82"/>
                    </a:lnTo>
                    <a:lnTo>
                      <a:pt x="608" y="76"/>
                    </a:lnTo>
                    <a:lnTo>
                      <a:pt x="622" y="72"/>
                    </a:lnTo>
                    <a:lnTo>
                      <a:pt x="638" y="68"/>
                    </a:lnTo>
                    <a:lnTo>
                      <a:pt x="658" y="66"/>
                    </a:lnTo>
                    <a:lnTo>
                      <a:pt x="658" y="66"/>
                    </a:lnTo>
                    <a:lnTo>
                      <a:pt x="678" y="56"/>
                    </a:lnTo>
                    <a:lnTo>
                      <a:pt x="686" y="54"/>
                    </a:lnTo>
                    <a:lnTo>
                      <a:pt x="694" y="54"/>
                    </a:lnTo>
                    <a:lnTo>
                      <a:pt x="700" y="54"/>
                    </a:lnTo>
                    <a:lnTo>
                      <a:pt x="710" y="56"/>
                    </a:lnTo>
                    <a:lnTo>
                      <a:pt x="734" y="68"/>
                    </a:lnTo>
                    <a:lnTo>
                      <a:pt x="734" y="68"/>
                    </a:lnTo>
                    <a:lnTo>
                      <a:pt x="776" y="68"/>
                    </a:lnTo>
                    <a:lnTo>
                      <a:pt x="776" y="68"/>
                    </a:lnTo>
                    <a:lnTo>
                      <a:pt x="784" y="60"/>
                    </a:lnTo>
                    <a:lnTo>
                      <a:pt x="788" y="54"/>
                    </a:lnTo>
                    <a:lnTo>
                      <a:pt x="794" y="48"/>
                    </a:lnTo>
                    <a:lnTo>
                      <a:pt x="804" y="44"/>
                    </a:lnTo>
                    <a:lnTo>
                      <a:pt x="804" y="44"/>
                    </a:lnTo>
                    <a:lnTo>
                      <a:pt x="824" y="28"/>
                    </a:lnTo>
                    <a:lnTo>
                      <a:pt x="834" y="22"/>
                    </a:lnTo>
                    <a:lnTo>
                      <a:pt x="844" y="18"/>
                    </a:lnTo>
                    <a:lnTo>
                      <a:pt x="854" y="18"/>
                    </a:lnTo>
                    <a:lnTo>
                      <a:pt x="866" y="18"/>
                    </a:lnTo>
                    <a:lnTo>
                      <a:pt x="882" y="24"/>
                    </a:lnTo>
                    <a:lnTo>
                      <a:pt x="898" y="30"/>
                    </a:lnTo>
                    <a:lnTo>
                      <a:pt x="898" y="30"/>
                    </a:lnTo>
                    <a:lnTo>
                      <a:pt x="926" y="30"/>
                    </a:lnTo>
                    <a:lnTo>
                      <a:pt x="956" y="26"/>
                    </a:lnTo>
                    <a:lnTo>
                      <a:pt x="986" y="24"/>
                    </a:lnTo>
                    <a:lnTo>
                      <a:pt x="1018" y="24"/>
                    </a:lnTo>
                    <a:lnTo>
                      <a:pt x="1018" y="24"/>
                    </a:lnTo>
                    <a:lnTo>
                      <a:pt x="1046" y="38"/>
                    </a:lnTo>
                    <a:lnTo>
                      <a:pt x="1046" y="38"/>
                    </a:lnTo>
                    <a:lnTo>
                      <a:pt x="1060" y="52"/>
                    </a:lnTo>
                    <a:lnTo>
                      <a:pt x="1072" y="60"/>
                    </a:lnTo>
                    <a:lnTo>
                      <a:pt x="1086" y="66"/>
                    </a:lnTo>
                    <a:lnTo>
                      <a:pt x="1086" y="66"/>
                    </a:lnTo>
                    <a:lnTo>
                      <a:pt x="1088" y="90"/>
                    </a:lnTo>
                    <a:lnTo>
                      <a:pt x="1088" y="90"/>
                    </a:lnTo>
                    <a:lnTo>
                      <a:pt x="1096" y="100"/>
                    </a:lnTo>
                    <a:lnTo>
                      <a:pt x="1106" y="114"/>
                    </a:lnTo>
                    <a:lnTo>
                      <a:pt x="1110" y="122"/>
                    </a:lnTo>
                    <a:lnTo>
                      <a:pt x="1112" y="130"/>
                    </a:lnTo>
                    <a:lnTo>
                      <a:pt x="1112" y="140"/>
                    </a:lnTo>
                    <a:lnTo>
                      <a:pt x="1110" y="152"/>
                    </a:lnTo>
                    <a:lnTo>
                      <a:pt x="1110" y="152"/>
                    </a:lnTo>
                    <a:lnTo>
                      <a:pt x="1092" y="182"/>
                    </a:lnTo>
                    <a:lnTo>
                      <a:pt x="1092" y="182"/>
                    </a:lnTo>
                    <a:lnTo>
                      <a:pt x="1092" y="220"/>
                    </a:lnTo>
                    <a:lnTo>
                      <a:pt x="1092" y="220"/>
                    </a:lnTo>
                    <a:lnTo>
                      <a:pt x="1094" y="246"/>
                    </a:lnTo>
                    <a:lnTo>
                      <a:pt x="1096" y="270"/>
                    </a:lnTo>
                    <a:lnTo>
                      <a:pt x="1096" y="294"/>
                    </a:lnTo>
                    <a:lnTo>
                      <a:pt x="1100" y="320"/>
                    </a:lnTo>
                    <a:lnTo>
                      <a:pt x="1104" y="344"/>
                    </a:lnTo>
                    <a:lnTo>
                      <a:pt x="1112" y="368"/>
                    </a:lnTo>
                    <a:lnTo>
                      <a:pt x="1118" y="378"/>
                    </a:lnTo>
                    <a:lnTo>
                      <a:pt x="1126" y="390"/>
                    </a:lnTo>
                    <a:lnTo>
                      <a:pt x="1134" y="402"/>
                    </a:lnTo>
                    <a:lnTo>
                      <a:pt x="1144" y="412"/>
                    </a:lnTo>
                    <a:lnTo>
                      <a:pt x="1144" y="412"/>
                    </a:lnTo>
                    <a:lnTo>
                      <a:pt x="1166" y="426"/>
                    </a:lnTo>
                    <a:lnTo>
                      <a:pt x="1178" y="432"/>
                    </a:lnTo>
                    <a:lnTo>
                      <a:pt x="1192" y="440"/>
                    </a:lnTo>
                    <a:lnTo>
                      <a:pt x="1192" y="440"/>
                    </a:lnTo>
                    <a:lnTo>
                      <a:pt x="1236" y="446"/>
                    </a:lnTo>
                    <a:lnTo>
                      <a:pt x="1236" y="446"/>
                    </a:lnTo>
                    <a:lnTo>
                      <a:pt x="1244" y="460"/>
                    </a:lnTo>
                    <a:lnTo>
                      <a:pt x="1254" y="472"/>
                    </a:lnTo>
                    <a:lnTo>
                      <a:pt x="1266" y="482"/>
                    </a:lnTo>
                    <a:lnTo>
                      <a:pt x="1278" y="490"/>
                    </a:lnTo>
                    <a:lnTo>
                      <a:pt x="1292" y="496"/>
                    </a:lnTo>
                    <a:lnTo>
                      <a:pt x="1308" y="502"/>
                    </a:lnTo>
                    <a:lnTo>
                      <a:pt x="1324" y="506"/>
                    </a:lnTo>
                    <a:lnTo>
                      <a:pt x="1344" y="510"/>
                    </a:lnTo>
                    <a:lnTo>
                      <a:pt x="1344" y="510"/>
                    </a:lnTo>
                    <a:lnTo>
                      <a:pt x="1360" y="522"/>
                    </a:lnTo>
                    <a:lnTo>
                      <a:pt x="1376" y="534"/>
                    </a:lnTo>
                    <a:lnTo>
                      <a:pt x="1384" y="538"/>
                    </a:lnTo>
                    <a:lnTo>
                      <a:pt x="1394" y="542"/>
                    </a:lnTo>
                    <a:lnTo>
                      <a:pt x="1406" y="546"/>
                    </a:lnTo>
                    <a:lnTo>
                      <a:pt x="1420" y="548"/>
                    </a:lnTo>
                    <a:lnTo>
                      <a:pt x="1420" y="548"/>
                    </a:lnTo>
                    <a:lnTo>
                      <a:pt x="1528" y="546"/>
                    </a:lnTo>
                    <a:lnTo>
                      <a:pt x="1528" y="546"/>
                    </a:lnTo>
                    <a:lnTo>
                      <a:pt x="1552" y="554"/>
                    </a:lnTo>
                    <a:lnTo>
                      <a:pt x="1552" y="554"/>
                    </a:lnTo>
                    <a:lnTo>
                      <a:pt x="1586" y="576"/>
                    </a:lnTo>
                    <a:lnTo>
                      <a:pt x="1586" y="576"/>
                    </a:lnTo>
                    <a:lnTo>
                      <a:pt x="1606" y="622"/>
                    </a:lnTo>
                    <a:lnTo>
                      <a:pt x="1606" y="622"/>
                    </a:lnTo>
                    <a:lnTo>
                      <a:pt x="1610" y="640"/>
                    </a:lnTo>
                    <a:lnTo>
                      <a:pt x="1616" y="652"/>
                    </a:lnTo>
                    <a:lnTo>
                      <a:pt x="1626" y="664"/>
                    </a:lnTo>
                    <a:lnTo>
                      <a:pt x="1644" y="682"/>
                    </a:lnTo>
                    <a:lnTo>
                      <a:pt x="1644" y="682"/>
                    </a:lnTo>
                    <a:lnTo>
                      <a:pt x="1666" y="682"/>
                    </a:lnTo>
                    <a:lnTo>
                      <a:pt x="1666" y="682"/>
                    </a:lnTo>
                    <a:lnTo>
                      <a:pt x="1678" y="664"/>
                    </a:lnTo>
                    <a:lnTo>
                      <a:pt x="1678" y="664"/>
                    </a:lnTo>
                    <a:lnTo>
                      <a:pt x="1696" y="662"/>
                    </a:lnTo>
                    <a:lnTo>
                      <a:pt x="1696" y="662"/>
                    </a:lnTo>
                    <a:lnTo>
                      <a:pt x="1698" y="666"/>
                    </a:lnTo>
                    <a:lnTo>
                      <a:pt x="1698" y="670"/>
                    </a:lnTo>
                    <a:lnTo>
                      <a:pt x="1706" y="676"/>
                    </a:lnTo>
                    <a:lnTo>
                      <a:pt x="1716" y="680"/>
                    </a:lnTo>
                    <a:lnTo>
                      <a:pt x="1728" y="682"/>
                    </a:lnTo>
                    <a:lnTo>
                      <a:pt x="1728" y="682"/>
                    </a:lnTo>
                    <a:lnTo>
                      <a:pt x="1764" y="660"/>
                    </a:lnTo>
                    <a:lnTo>
                      <a:pt x="1764" y="660"/>
                    </a:lnTo>
                    <a:lnTo>
                      <a:pt x="1774" y="646"/>
                    </a:lnTo>
                    <a:lnTo>
                      <a:pt x="1784" y="632"/>
                    </a:lnTo>
                    <a:lnTo>
                      <a:pt x="1794" y="616"/>
                    </a:lnTo>
                    <a:lnTo>
                      <a:pt x="1804" y="604"/>
                    </a:lnTo>
                    <a:lnTo>
                      <a:pt x="1804" y="604"/>
                    </a:lnTo>
                    <a:lnTo>
                      <a:pt x="1808" y="602"/>
                    </a:lnTo>
                    <a:lnTo>
                      <a:pt x="1808" y="602"/>
                    </a:lnTo>
                    <a:lnTo>
                      <a:pt x="1814" y="610"/>
                    </a:lnTo>
                    <a:lnTo>
                      <a:pt x="1824" y="616"/>
                    </a:lnTo>
                    <a:lnTo>
                      <a:pt x="1848" y="632"/>
                    </a:lnTo>
                    <a:lnTo>
                      <a:pt x="1848" y="632"/>
                    </a:lnTo>
                    <a:lnTo>
                      <a:pt x="1850" y="642"/>
                    </a:lnTo>
                    <a:lnTo>
                      <a:pt x="1856" y="654"/>
                    </a:lnTo>
                    <a:lnTo>
                      <a:pt x="1868" y="676"/>
                    </a:lnTo>
                    <a:lnTo>
                      <a:pt x="1886" y="698"/>
                    </a:lnTo>
                    <a:lnTo>
                      <a:pt x="1906" y="722"/>
                    </a:lnTo>
                    <a:lnTo>
                      <a:pt x="1906" y="722"/>
                    </a:lnTo>
                    <a:lnTo>
                      <a:pt x="1926" y="788"/>
                    </a:lnTo>
                    <a:lnTo>
                      <a:pt x="1926" y="788"/>
                    </a:lnTo>
                    <a:lnTo>
                      <a:pt x="1934" y="800"/>
                    </a:lnTo>
                    <a:lnTo>
                      <a:pt x="1942" y="814"/>
                    </a:lnTo>
                    <a:lnTo>
                      <a:pt x="1948" y="830"/>
                    </a:lnTo>
                    <a:lnTo>
                      <a:pt x="1950" y="840"/>
                    </a:lnTo>
                    <a:lnTo>
                      <a:pt x="1950" y="850"/>
                    </a:lnTo>
                    <a:lnTo>
                      <a:pt x="1950" y="850"/>
                    </a:lnTo>
                    <a:lnTo>
                      <a:pt x="1938" y="866"/>
                    </a:lnTo>
                    <a:lnTo>
                      <a:pt x="1930" y="878"/>
                    </a:lnTo>
                    <a:lnTo>
                      <a:pt x="1928" y="892"/>
                    </a:lnTo>
                    <a:lnTo>
                      <a:pt x="1928" y="918"/>
                    </a:lnTo>
                    <a:lnTo>
                      <a:pt x="1928" y="918"/>
                    </a:lnTo>
                    <a:lnTo>
                      <a:pt x="1932" y="932"/>
                    </a:lnTo>
                    <a:lnTo>
                      <a:pt x="1938" y="948"/>
                    </a:lnTo>
                    <a:lnTo>
                      <a:pt x="1940" y="958"/>
                    </a:lnTo>
                    <a:lnTo>
                      <a:pt x="1942" y="966"/>
                    </a:lnTo>
                    <a:lnTo>
                      <a:pt x="1940" y="976"/>
                    </a:lnTo>
                    <a:lnTo>
                      <a:pt x="1938" y="986"/>
                    </a:lnTo>
                    <a:lnTo>
                      <a:pt x="1938" y="986"/>
                    </a:lnTo>
                    <a:lnTo>
                      <a:pt x="1938" y="1008"/>
                    </a:lnTo>
                    <a:lnTo>
                      <a:pt x="1938" y="1008"/>
                    </a:lnTo>
                    <a:lnTo>
                      <a:pt x="1932" y="1008"/>
                    </a:lnTo>
                    <a:lnTo>
                      <a:pt x="1932" y="1008"/>
                    </a:lnTo>
                    <a:lnTo>
                      <a:pt x="1932" y="1004"/>
                    </a:lnTo>
                    <a:lnTo>
                      <a:pt x="1930" y="1002"/>
                    </a:lnTo>
                    <a:lnTo>
                      <a:pt x="1924" y="996"/>
                    </a:lnTo>
                    <a:lnTo>
                      <a:pt x="1918" y="992"/>
                    </a:lnTo>
                    <a:lnTo>
                      <a:pt x="1912" y="988"/>
                    </a:lnTo>
                    <a:lnTo>
                      <a:pt x="1912" y="988"/>
                    </a:lnTo>
                    <a:lnTo>
                      <a:pt x="1896" y="990"/>
                    </a:lnTo>
                    <a:lnTo>
                      <a:pt x="1886" y="994"/>
                    </a:lnTo>
                    <a:lnTo>
                      <a:pt x="1880" y="998"/>
                    </a:lnTo>
                    <a:lnTo>
                      <a:pt x="1872" y="1006"/>
                    </a:lnTo>
                    <a:lnTo>
                      <a:pt x="1872" y="1006"/>
                    </a:lnTo>
                    <a:lnTo>
                      <a:pt x="1872" y="1018"/>
                    </a:lnTo>
                    <a:lnTo>
                      <a:pt x="1876" y="1032"/>
                    </a:lnTo>
                    <a:lnTo>
                      <a:pt x="1882" y="1066"/>
                    </a:lnTo>
                    <a:lnTo>
                      <a:pt x="1882" y="1066"/>
                    </a:lnTo>
                    <a:lnTo>
                      <a:pt x="1880" y="1092"/>
                    </a:lnTo>
                    <a:lnTo>
                      <a:pt x="1880" y="1092"/>
                    </a:lnTo>
                    <a:lnTo>
                      <a:pt x="1866" y="1096"/>
                    </a:lnTo>
                    <a:lnTo>
                      <a:pt x="1866" y="1096"/>
                    </a:lnTo>
                    <a:lnTo>
                      <a:pt x="1842" y="1096"/>
                    </a:lnTo>
                    <a:lnTo>
                      <a:pt x="1842" y="1096"/>
                    </a:lnTo>
                    <a:lnTo>
                      <a:pt x="1810" y="1054"/>
                    </a:lnTo>
                    <a:lnTo>
                      <a:pt x="1810" y="1054"/>
                    </a:lnTo>
                    <a:lnTo>
                      <a:pt x="1796" y="1050"/>
                    </a:lnTo>
                    <a:lnTo>
                      <a:pt x="1782" y="1048"/>
                    </a:lnTo>
                    <a:lnTo>
                      <a:pt x="1772" y="1052"/>
                    </a:lnTo>
                    <a:lnTo>
                      <a:pt x="1762" y="1058"/>
                    </a:lnTo>
                    <a:lnTo>
                      <a:pt x="1756" y="1068"/>
                    </a:lnTo>
                    <a:lnTo>
                      <a:pt x="1752" y="1078"/>
                    </a:lnTo>
                    <a:lnTo>
                      <a:pt x="1752" y="1092"/>
                    </a:lnTo>
                    <a:lnTo>
                      <a:pt x="1754" y="1108"/>
                    </a:lnTo>
                    <a:lnTo>
                      <a:pt x="1754" y="1108"/>
                    </a:lnTo>
                    <a:lnTo>
                      <a:pt x="1748" y="1116"/>
                    </a:lnTo>
                    <a:lnTo>
                      <a:pt x="1744" y="1124"/>
                    </a:lnTo>
                    <a:lnTo>
                      <a:pt x="1744" y="1124"/>
                    </a:lnTo>
                    <a:lnTo>
                      <a:pt x="1730" y="1122"/>
                    </a:lnTo>
                    <a:lnTo>
                      <a:pt x="1718" y="1118"/>
                    </a:lnTo>
                    <a:lnTo>
                      <a:pt x="1706" y="1112"/>
                    </a:lnTo>
                    <a:lnTo>
                      <a:pt x="1700" y="1108"/>
                    </a:lnTo>
                    <a:lnTo>
                      <a:pt x="1700" y="1108"/>
                    </a:lnTo>
                    <a:lnTo>
                      <a:pt x="1696" y="1086"/>
                    </a:lnTo>
                    <a:lnTo>
                      <a:pt x="1696" y="1086"/>
                    </a:lnTo>
                    <a:lnTo>
                      <a:pt x="1678" y="1076"/>
                    </a:lnTo>
                    <a:lnTo>
                      <a:pt x="1660" y="1070"/>
                    </a:lnTo>
                    <a:lnTo>
                      <a:pt x="1632" y="1060"/>
                    </a:lnTo>
                    <a:lnTo>
                      <a:pt x="1632" y="1060"/>
                    </a:lnTo>
                    <a:lnTo>
                      <a:pt x="1620" y="1046"/>
                    </a:lnTo>
                    <a:lnTo>
                      <a:pt x="1620" y="1046"/>
                    </a:lnTo>
                    <a:lnTo>
                      <a:pt x="1600" y="1046"/>
                    </a:lnTo>
                    <a:lnTo>
                      <a:pt x="1594" y="1048"/>
                    </a:lnTo>
                    <a:lnTo>
                      <a:pt x="1588" y="1050"/>
                    </a:lnTo>
                    <a:lnTo>
                      <a:pt x="1580" y="1058"/>
                    </a:lnTo>
                    <a:lnTo>
                      <a:pt x="1566" y="1070"/>
                    </a:lnTo>
                    <a:lnTo>
                      <a:pt x="1566" y="1070"/>
                    </a:lnTo>
                    <a:lnTo>
                      <a:pt x="1522" y="1094"/>
                    </a:lnTo>
                    <a:lnTo>
                      <a:pt x="1522" y="1094"/>
                    </a:lnTo>
                    <a:lnTo>
                      <a:pt x="1504" y="1100"/>
                    </a:lnTo>
                    <a:lnTo>
                      <a:pt x="1498" y="1102"/>
                    </a:lnTo>
                    <a:lnTo>
                      <a:pt x="1492" y="1106"/>
                    </a:lnTo>
                    <a:lnTo>
                      <a:pt x="1486" y="1116"/>
                    </a:lnTo>
                    <a:lnTo>
                      <a:pt x="1474" y="1132"/>
                    </a:lnTo>
                    <a:lnTo>
                      <a:pt x="1474" y="1132"/>
                    </a:lnTo>
                    <a:lnTo>
                      <a:pt x="1450" y="1134"/>
                    </a:lnTo>
                    <a:lnTo>
                      <a:pt x="1442" y="1138"/>
                    </a:lnTo>
                    <a:lnTo>
                      <a:pt x="1436" y="1140"/>
                    </a:lnTo>
                    <a:lnTo>
                      <a:pt x="1430" y="1144"/>
                    </a:lnTo>
                    <a:lnTo>
                      <a:pt x="1424" y="1150"/>
                    </a:lnTo>
                    <a:lnTo>
                      <a:pt x="1410" y="1170"/>
                    </a:lnTo>
                    <a:lnTo>
                      <a:pt x="1410" y="1170"/>
                    </a:lnTo>
                    <a:lnTo>
                      <a:pt x="1400" y="1178"/>
                    </a:lnTo>
                    <a:lnTo>
                      <a:pt x="1400" y="1178"/>
                    </a:lnTo>
                    <a:lnTo>
                      <a:pt x="1382" y="1182"/>
                    </a:lnTo>
                    <a:lnTo>
                      <a:pt x="1368" y="1186"/>
                    </a:lnTo>
                    <a:lnTo>
                      <a:pt x="1342" y="1194"/>
                    </a:lnTo>
                    <a:lnTo>
                      <a:pt x="1342" y="119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21"/>
              <p:cNvSpPr>
                <a:spLocks/>
              </p:cNvSpPr>
              <p:nvPr/>
            </p:nvSpPr>
            <p:spPr bwMode="auto">
              <a:xfrm>
                <a:off x="7614685" y="3766115"/>
                <a:ext cx="285244" cy="282110"/>
              </a:xfrm>
              <a:custGeom>
                <a:avLst/>
                <a:gdLst>
                  <a:gd name="T0" fmla="*/ 138 w 364"/>
                  <a:gd name="T1" fmla="*/ 356 h 360"/>
                  <a:gd name="T2" fmla="*/ 108 w 364"/>
                  <a:gd name="T3" fmla="*/ 340 h 360"/>
                  <a:gd name="T4" fmla="*/ 86 w 364"/>
                  <a:gd name="T5" fmla="*/ 274 h 360"/>
                  <a:gd name="T6" fmla="*/ 48 w 364"/>
                  <a:gd name="T7" fmla="*/ 256 h 360"/>
                  <a:gd name="T8" fmla="*/ 46 w 364"/>
                  <a:gd name="T9" fmla="*/ 226 h 360"/>
                  <a:gd name="T10" fmla="*/ 24 w 364"/>
                  <a:gd name="T11" fmla="*/ 188 h 360"/>
                  <a:gd name="T12" fmla="*/ 0 w 364"/>
                  <a:gd name="T13" fmla="*/ 162 h 360"/>
                  <a:gd name="T14" fmla="*/ 10 w 364"/>
                  <a:gd name="T15" fmla="*/ 140 h 360"/>
                  <a:gd name="T16" fmla="*/ 26 w 364"/>
                  <a:gd name="T17" fmla="*/ 122 h 360"/>
                  <a:gd name="T18" fmla="*/ 32 w 364"/>
                  <a:gd name="T19" fmla="*/ 104 h 360"/>
                  <a:gd name="T20" fmla="*/ 58 w 364"/>
                  <a:gd name="T21" fmla="*/ 88 h 360"/>
                  <a:gd name="T22" fmla="*/ 70 w 364"/>
                  <a:gd name="T23" fmla="*/ 68 h 360"/>
                  <a:gd name="T24" fmla="*/ 72 w 364"/>
                  <a:gd name="T25" fmla="*/ 16 h 360"/>
                  <a:gd name="T26" fmla="*/ 90 w 364"/>
                  <a:gd name="T27" fmla="*/ 8 h 360"/>
                  <a:gd name="T28" fmla="*/ 106 w 364"/>
                  <a:gd name="T29" fmla="*/ 6 h 360"/>
                  <a:gd name="T30" fmla="*/ 140 w 364"/>
                  <a:gd name="T31" fmla="*/ 10 h 360"/>
                  <a:gd name="T32" fmla="*/ 152 w 364"/>
                  <a:gd name="T33" fmla="*/ 2 h 360"/>
                  <a:gd name="T34" fmla="*/ 186 w 364"/>
                  <a:gd name="T35" fmla="*/ 4 h 360"/>
                  <a:gd name="T36" fmla="*/ 212 w 364"/>
                  <a:gd name="T37" fmla="*/ 16 h 360"/>
                  <a:gd name="T38" fmla="*/ 238 w 364"/>
                  <a:gd name="T39" fmla="*/ 26 h 360"/>
                  <a:gd name="T40" fmla="*/ 254 w 364"/>
                  <a:gd name="T41" fmla="*/ 22 h 360"/>
                  <a:gd name="T42" fmla="*/ 280 w 364"/>
                  <a:gd name="T43" fmla="*/ 2 h 360"/>
                  <a:gd name="T44" fmla="*/ 300 w 364"/>
                  <a:gd name="T45" fmla="*/ 8 h 360"/>
                  <a:gd name="T46" fmla="*/ 324 w 364"/>
                  <a:gd name="T47" fmla="*/ 18 h 360"/>
                  <a:gd name="T48" fmla="*/ 360 w 364"/>
                  <a:gd name="T49" fmla="*/ 28 h 360"/>
                  <a:gd name="T50" fmla="*/ 324 w 364"/>
                  <a:gd name="T51" fmla="*/ 58 h 360"/>
                  <a:gd name="T52" fmla="*/ 316 w 364"/>
                  <a:gd name="T53" fmla="*/ 76 h 360"/>
                  <a:gd name="T54" fmla="*/ 320 w 364"/>
                  <a:gd name="T55" fmla="*/ 84 h 360"/>
                  <a:gd name="T56" fmla="*/ 362 w 364"/>
                  <a:gd name="T57" fmla="*/ 72 h 360"/>
                  <a:gd name="T58" fmla="*/ 364 w 364"/>
                  <a:gd name="T59" fmla="*/ 90 h 360"/>
                  <a:gd name="T60" fmla="*/ 346 w 364"/>
                  <a:gd name="T61" fmla="*/ 100 h 360"/>
                  <a:gd name="T62" fmla="*/ 322 w 364"/>
                  <a:gd name="T63" fmla="*/ 112 h 360"/>
                  <a:gd name="T64" fmla="*/ 344 w 364"/>
                  <a:gd name="T65" fmla="*/ 142 h 360"/>
                  <a:gd name="T66" fmla="*/ 340 w 364"/>
                  <a:gd name="T67" fmla="*/ 196 h 360"/>
                  <a:gd name="T68" fmla="*/ 344 w 364"/>
                  <a:gd name="T69" fmla="*/ 214 h 360"/>
                  <a:gd name="T70" fmla="*/ 338 w 364"/>
                  <a:gd name="T71" fmla="*/ 238 h 360"/>
                  <a:gd name="T72" fmla="*/ 330 w 364"/>
                  <a:gd name="T73" fmla="*/ 240 h 360"/>
                  <a:gd name="T74" fmla="*/ 324 w 364"/>
                  <a:gd name="T75" fmla="*/ 224 h 360"/>
                  <a:gd name="T76" fmla="*/ 304 w 364"/>
                  <a:gd name="T77" fmla="*/ 232 h 360"/>
                  <a:gd name="T78" fmla="*/ 270 w 364"/>
                  <a:gd name="T79" fmla="*/ 268 h 360"/>
                  <a:gd name="T80" fmla="*/ 262 w 364"/>
                  <a:gd name="T81" fmla="*/ 286 h 360"/>
                  <a:gd name="T82" fmla="*/ 260 w 364"/>
                  <a:gd name="T83" fmla="*/ 344 h 360"/>
                  <a:gd name="T84" fmla="*/ 222 w 364"/>
                  <a:gd name="T85" fmla="*/ 344 h 360"/>
                  <a:gd name="T86" fmla="*/ 158 w 364"/>
                  <a:gd name="T8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4" h="360">
                    <a:moveTo>
                      <a:pt x="158" y="360"/>
                    </a:moveTo>
                    <a:lnTo>
                      <a:pt x="158" y="360"/>
                    </a:lnTo>
                    <a:lnTo>
                      <a:pt x="138" y="356"/>
                    </a:lnTo>
                    <a:lnTo>
                      <a:pt x="126" y="352"/>
                    </a:lnTo>
                    <a:lnTo>
                      <a:pt x="116" y="346"/>
                    </a:lnTo>
                    <a:lnTo>
                      <a:pt x="108" y="340"/>
                    </a:lnTo>
                    <a:lnTo>
                      <a:pt x="108" y="340"/>
                    </a:lnTo>
                    <a:lnTo>
                      <a:pt x="86" y="274"/>
                    </a:lnTo>
                    <a:lnTo>
                      <a:pt x="86" y="274"/>
                    </a:lnTo>
                    <a:lnTo>
                      <a:pt x="66" y="258"/>
                    </a:lnTo>
                    <a:lnTo>
                      <a:pt x="66" y="258"/>
                    </a:lnTo>
                    <a:lnTo>
                      <a:pt x="48" y="256"/>
                    </a:lnTo>
                    <a:lnTo>
                      <a:pt x="48" y="256"/>
                    </a:lnTo>
                    <a:lnTo>
                      <a:pt x="50" y="240"/>
                    </a:lnTo>
                    <a:lnTo>
                      <a:pt x="46" y="226"/>
                    </a:lnTo>
                    <a:lnTo>
                      <a:pt x="40" y="212"/>
                    </a:lnTo>
                    <a:lnTo>
                      <a:pt x="34" y="200"/>
                    </a:lnTo>
                    <a:lnTo>
                      <a:pt x="24" y="188"/>
                    </a:lnTo>
                    <a:lnTo>
                      <a:pt x="14" y="178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56"/>
                    </a:lnTo>
                    <a:lnTo>
                      <a:pt x="2" y="150"/>
                    </a:lnTo>
                    <a:lnTo>
                      <a:pt x="10" y="140"/>
                    </a:lnTo>
                    <a:lnTo>
                      <a:pt x="18" y="13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6" y="114"/>
                    </a:lnTo>
                    <a:lnTo>
                      <a:pt x="28" y="110"/>
                    </a:lnTo>
                    <a:lnTo>
                      <a:pt x="32" y="104"/>
                    </a:lnTo>
                    <a:lnTo>
                      <a:pt x="36" y="102"/>
                    </a:lnTo>
                    <a:lnTo>
                      <a:pt x="48" y="94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0" y="38"/>
                    </a:lnTo>
                    <a:lnTo>
                      <a:pt x="70" y="2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80" y="14"/>
                    </a:lnTo>
                    <a:lnTo>
                      <a:pt x="90" y="8"/>
                    </a:lnTo>
                    <a:lnTo>
                      <a:pt x="94" y="6"/>
                    </a:lnTo>
                    <a:lnTo>
                      <a:pt x="100" y="6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6" y="6"/>
                    </a:lnTo>
                    <a:lnTo>
                      <a:pt x="152" y="2"/>
                    </a:lnTo>
                    <a:lnTo>
                      <a:pt x="160" y="0"/>
                    </a:lnTo>
                    <a:lnTo>
                      <a:pt x="168" y="0"/>
                    </a:lnTo>
                    <a:lnTo>
                      <a:pt x="186" y="4"/>
                    </a:lnTo>
                    <a:lnTo>
                      <a:pt x="202" y="8"/>
                    </a:lnTo>
                    <a:lnTo>
                      <a:pt x="202" y="8"/>
                    </a:lnTo>
                    <a:lnTo>
                      <a:pt x="212" y="16"/>
                    </a:lnTo>
                    <a:lnTo>
                      <a:pt x="224" y="22"/>
                    </a:lnTo>
                    <a:lnTo>
                      <a:pt x="230" y="24"/>
                    </a:lnTo>
                    <a:lnTo>
                      <a:pt x="238" y="26"/>
                    </a:lnTo>
                    <a:lnTo>
                      <a:pt x="246" y="2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64" y="14"/>
                    </a:lnTo>
                    <a:lnTo>
                      <a:pt x="274" y="4"/>
                    </a:lnTo>
                    <a:lnTo>
                      <a:pt x="280" y="2"/>
                    </a:lnTo>
                    <a:lnTo>
                      <a:pt x="286" y="0"/>
                    </a:lnTo>
                    <a:lnTo>
                      <a:pt x="292" y="2"/>
                    </a:lnTo>
                    <a:lnTo>
                      <a:pt x="300" y="8"/>
                    </a:lnTo>
                    <a:lnTo>
                      <a:pt x="300" y="8"/>
                    </a:lnTo>
                    <a:lnTo>
                      <a:pt x="324" y="18"/>
                    </a:lnTo>
                    <a:lnTo>
                      <a:pt x="324" y="18"/>
                    </a:lnTo>
                    <a:lnTo>
                      <a:pt x="364" y="22"/>
                    </a:lnTo>
                    <a:lnTo>
                      <a:pt x="364" y="22"/>
                    </a:lnTo>
                    <a:lnTo>
                      <a:pt x="360" y="28"/>
                    </a:lnTo>
                    <a:lnTo>
                      <a:pt x="352" y="34"/>
                    </a:lnTo>
                    <a:lnTo>
                      <a:pt x="332" y="48"/>
                    </a:lnTo>
                    <a:lnTo>
                      <a:pt x="324" y="58"/>
                    </a:lnTo>
                    <a:lnTo>
                      <a:pt x="318" y="66"/>
                    </a:lnTo>
                    <a:lnTo>
                      <a:pt x="316" y="72"/>
                    </a:lnTo>
                    <a:lnTo>
                      <a:pt x="316" y="76"/>
                    </a:lnTo>
                    <a:lnTo>
                      <a:pt x="316" y="80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50" y="84"/>
                    </a:lnTo>
                    <a:lnTo>
                      <a:pt x="350" y="84"/>
                    </a:lnTo>
                    <a:lnTo>
                      <a:pt x="362" y="72"/>
                    </a:lnTo>
                    <a:lnTo>
                      <a:pt x="362" y="72"/>
                    </a:lnTo>
                    <a:lnTo>
                      <a:pt x="364" y="82"/>
                    </a:lnTo>
                    <a:lnTo>
                      <a:pt x="364" y="90"/>
                    </a:lnTo>
                    <a:lnTo>
                      <a:pt x="360" y="96"/>
                    </a:lnTo>
                    <a:lnTo>
                      <a:pt x="360" y="96"/>
                    </a:lnTo>
                    <a:lnTo>
                      <a:pt x="346" y="100"/>
                    </a:lnTo>
                    <a:lnTo>
                      <a:pt x="338" y="104"/>
                    </a:lnTo>
                    <a:lnTo>
                      <a:pt x="322" y="112"/>
                    </a:lnTo>
                    <a:lnTo>
                      <a:pt x="322" y="112"/>
                    </a:lnTo>
                    <a:lnTo>
                      <a:pt x="324" y="132"/>
                    </a:lnTo>
                    <a:lnTo>
                      <a:pt x="324" y="132"/>
                    </a:lnTo>
                    <a:lnTo>
                      <a:pt x="344" y="142"/>
                    </a:lnTo>
                    <a:lnTo>
                      <a:pt x="344" y="142"/>
                    </a:lnTo>
                    <a:lnTo>
                      <a:pt x="340" y="166"/>
                    </a:lnTo>
                    <a:lnTo>
                      <a:pt x="340" y="196"/>
                    </a:lnTo>
                    <a:lnTo>
                      <a:pt x="340" y="196"/>
                    </a:lnTo>
                    <a:lnTo>
                      <a:pt x="342" y="204"/>
                    </a:lnTo>
                    <a:lnTo>
                      <a:pt x="344" y="214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38" y="238"/>
                    </a:lnTo>
                    <a:lnTo>
                      <a:pt x="338" y="238"/>
                    </a:lnTo>
                    <a:lnTo>
                      <a:pt x="330" y="240"/>
                    </a:lnTo>
                    <a:lnTo>
                      <a:pt x="330" y="240"/>
                    </a:lnTo>
                    <a:lnTo>
                      <a:pt x="328" y="226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0" y="224"/>
                    </a:lnTo>
                    <a:lnTo>
                      <a:pt x="312" y="226"/>
                    </a:lnTo>
                    <a:lnTo>
                      <a:pt x="304" y="232"/>
                    </a:lnTo>
                    <a:lnTo>
                      <a:pt x="296" y="240"/>
                    </a:lnTo>
                    <a:lnTo>
                      <a:pt x="280" y="256"/>
                    </a:lnTo>
                    <a:lnTo>
                      <a:pt x="270" y="268"/>
                    </a:lnTo>
                    <a:lnTo>
                      <a:pt x="270" y="268"/>
                    </a:lnTo>
                    <a:lnTo>
                      <a:pt x="266" y="278"/>
                    </a:lnTo>
                    <a:lnTo>
                      <a:pt x="262" y="286"/>
                    </a:lnTo>
                    <a:lnTo>
                      <a:pt x="262" y="286"/>
                    </a:lnTo>
                    <a:lnTo>
                      <a:pt x="260" y="344"/>
                    </a:lnTo>
                    <a:lnTo>
                      <a:pt x="260" y="344"/>
                    </a:lnTo>
                    <a:lnTo>
                      <a:pt x="250" y="342"/>
                    </a:lnTo>
                    <a:lnTo>
                      <a:pt x="250" y="342"/>
                    </a:lnTo>
                    <a:lnTo>
                      <a:pt x="222" y="344"/>
                    </a:lnTo>
                    <a:lnTo>
                      <a:pt x="200" y="346"/>
                    </a:lnTo>
                    <a:lnTo>
                      <a:pt x="180" y="352"/>
                    </a:lnTo>
                    <a:lnTo>
                      <a:pt x="158" y="360"/>
                    </a:lnTo>
                    <a:lnTo>
                      <a:pt x="158" y="36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22"/>
              <p:cNvSpPr>
                <a:spLocks/>
              </p:cNvSpPr>
              <p:nvPr/>
            </p:nvSpPr>
            <p:spPr bwMode="auto">
              <a:xfrm>
                <a:off x="6633569" y="3661107"/>
                <a:ext cx="362041" cy="376147"/>
              </a:xfrm>
              <a:custGeom>
                <a:avLst/>
                <a:gdLst>
                  <a:gd name="T0" fmla="*/ 360 w 462"/>
                  <a:gd name="T1" fmla="*/ 474 h 480"/>
                  <a:gd name="T2" fmla="*/ 328 w 462"/>
                  <a:gd name="T3" fmla="*/ 448 h 480"/>
                  <a:gd name="T4" fmla="*/ 300 w 462"/>
                  <a:gd name="T5" fmla="*/ 412 h 480"/>
                  <a:gd name="T6" fmla="*/ 282 w 462"/>
                  <a:gd name="T7" fmla="*/ 362 h 480"/>
                  <a:gd name="T8" fmla="*/ 252 w 462"/>
                  <a:gd name="T9" fmla="*/ 340 h 480"/>
                  <a:gd name="T10" fmla="*/ 230 w 462"/>
                  <a:gd name="T11" fmla="*/ 340 h 480"/>
                  <a:gd name="T12" fmla="*/ 214 w 462"/>
                  <a:gd name="T13" fmla="*/ 346 h 480"/>
                  <a:gd name="T14" fmla="*/ 196 w 462"/>
                  <a:gd name="T15" fmla="*/ 376 h 480"/>
                  <a:gd name="T16" fmla="*/ 176 w 462"/>
                  <a:gd name="T17" fmla="*/ 402 h 480"/>
                  <a:gd name="T18" fmla="*/ 152 w 462"/>
                  <a:gd name="T19" fmla="*/ 428 h 480"/>
                  <a:gd name="T20" fmla="*/ 144 w 462"/>
                  <a:gd name="T21" fmla="*/ 430 h 480"/>
                  <a:gd name="T22" fmla="*/ 118 w 462"/>
                  <a:gd name="T23" fmla="*/ 442 h 480"/>
                  <a:gd name="T24" fmla="*/ 72 w 462"/>
                  <a:gd name="T25" fmla="*/ 434 h 480"/>
                  <a:gd name="T26" fmla="*/ 38 w 462"/>
                  <a:gd name="T27" fmla="*/ 416 h 480"/>
                  <a:gd name="T28" fmla="*/ 46 w 462"/>
                  <a:gd name="T29" fmla="*/ 386 h 480"/>
                  <a:gd name="T30" fmla="*/ 42 w 462"/>
                  <a:gd name="T31" fmla="*/ 360 h 480"/>
                  <a:gd name="T32" fmla="*/ 2 w 462"/>
                  <a:gd name="T33" fmla="*/ 312 h 480"/>
                  <a:gd name="T34" fmla="*/ 10 w 462"/>
                  <a:gd name="T35" fmla="*/ 228 h 480"/>
                  <a:gd name="T36" fmla="*/ 0 w 462"/>
                  <a:gd name="T37" fmla="*/ 168 h 480"/>
                  <a:gd name="T38" fmla="*/ 4 w 462"/>
                  <a:gd name="T39" fmla="*/ 166 h 480"/>
                  <a:gd name="T40" fmla="*/ 64 w 462"/>
                  <a:gd name="T41" fmla="*/ 212 h 480"/>
                  <a:gd name="T42" fmla="*/ 82 w 462"/>
                  <a:gd name="T43" fmla="*/ 216 h 480"/>
                  <a:gd name="T44" fmla="*/ 110 w 462"/>
                  <a:gd name="T45" fmla="*/ 208 h 480"/>
                  <a:gd name="T46" fmla="*/ 148 w 462"/>
                  <a:gd name="T47" fmla="*/ 172 h 480"/>
                  <a:gd name="T48" fmla="*/ 176 w 462"/>
                  <a:gd name="T49" fmla="*/ 116 h 480"/>
                  <a:gd name="T50" fmla="*/ 210 w 462"/>
                  <a:gd name="T51" fmla="*/ 62 h 480"/>
                  <a:gd name="T52" fmla="*/ 232 w 462"/>
                  <a:gd name="T53" fmla="*/ 4 h 480"/>
                  <a:gd name="T54" fmla="*/ 272 w 462"/>
                  <a:gd name="T55" fmla="*/ 0 h 480"/>
                  <a:gd name="T56" fmla="*/ 306 w 462"/>
                  <a:gd name="T57" fmla="*/ 10 h 480"/>
                  <a:gd name="T58" fmla="*/ 352 w 462"/>
                  <a:gd name="T59" fmla="*/ 50 h 480"/>
                  <a:gd name="T60" fmla="*/ 394 w 462"/>
                  <a:gd name="T61" fmla="*/ 60 h 480"/>
                  <a:gd name="T62" fmla="*/ 444 w 462"/>
                  <a:gd name="T63" fmla="*/ 98 h 480"/>
                  <a:gd name="T64" fmla="*/ 462 w 462"/>
                  <a:gd name="T65" fmla="*/ 134 h 480"/>
                  <a:gd name="T66" fmla="*/ 430 w 462"/>
                  <a:gd name="T67" fmla="*/ 158 h 480"/>
                  <a:gd name="T68" fmla="*/ 402 w 462"/>
                  <a:gd name="T69" fmla="*/ 182 h 480"/>
                  <a:gd name="T70" fmla="*/ 336 w 462"/>
                  <a:gd name="T71" fmla="*/ 188 h 480"/>
                  <a:gd name="T72" fmla="*/ 292 w 462"/>
                  <a:gd name="T73" fmla="*/ 192 h 480"/>
                  <a:gd name="T74" fmla="*/ 284 w 462"/>
                  <a:gd name="T75" fmla="*/ 218 h 480"/>
                  <a:gd name="T76" fmla="*/ 288 w 462"/>
                  <a:gd name="T77" fmla="*/ 236 h 480"/>
                  <a:gd name="T78" fmla="*/ 284 w 462"/>
                  <a:gd name="T79" fmla="*/ 276 h 480"/>
                  <a:gd name="T80" fmla="*/ 304 w 462"/>
                  <a:gd name="T81" fmla="*/ 296 h 480"/>
                  <a:gd name="T82" fmla="*/ 362 w 462"/>
                  <a:gd name="T83" fmla="*/ 364 h 480"/>
                  <a:gd name="T84" fmla="*/ 372 w 462"/>
                  <a:gd name="T85" fmla="*/ 40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2" h="480">
                    <a:moveTo>
                      <a:pt x="372" y="480"/>
                    </a:moveTo>
                    <a:lnTo>
                      <a:pt x="372" y="480"/>
                    </a:lnTo>
                    <a:lnTo>
                      <a:pt x="360" y="474"/>
                    </a:lnTo>
                    <a:lnTo>
                      <a:pt x="348" y="466"/>
                    </a:lnTo>
                    <a:lnTo>
                      <a:pt x="338" y="458"/>
                    </a:lnTo>
                    <a:lnTo>
                      <a:pt x="328" y="448"/>
                    </a:lnTo>
                    <a:lnTo>
                      <a:pt x="312" y="430"/>
                    </a:lnTo>
                    <a:lnTo>
                      <a:pt x="300" y="412"/>
                    </a:lnTo>
                    <a:lnTo>
                      <a:pt x="300" y="412"/>
                    </a:lnTo>
                    <a:lnTo>
                      <a:pt x="296" y="394"/>
                    </a:lnTo>
                    <a:lnTo>
                      <a:pt x="290" y="376"/>
                    </a:lnTo>
                    <a:lnTo>
                      <a:pt x="282" y="362"/>
                    </a:lnTo>
                    <a:lnTo>
                      <a:pt x="272" y="350"/>
                    </a:lnTo>
                    <a:lnTo>
                      <a:pt x="258" y="342"/>
                    </a:lnTo>
                    <a:lnTo>
                      <a:pt x="252" y="340"/>
                    </a:lnTo>
                    <a:lnTo>
                      <a:pt x="246" y="338"/>
                    </a:lnTo>
                    <a:lnTo>
                      <a:pt x="238" y="338"/>
                    </a:lnTo>
                    <a:lnTo>
                      <a:pt x="230" y="340"/>
                    </a:lnTo>
                    <a:lnTo>
                      <a:pt x="222" y="342"/>
                    </a:lnTo>
                    <a:lnTo>
                      <a:pt x="214" y="346"/>
                    </a:lnTo>
                    <a:lnTo>
                      <a:pt x="214" y="346"/>
                    </a:lnTo>
                    <a:lnTo>
                      <a:pt x="202" y="358"/>
                    </a:lnTo>
                    <a:lnTo>
                      <a:pt x="198" y="364"/>
                    </a:lnTo>
                    <a:lnTo>
                      <a:pt x="196" y="376"/>
                    </a:lnTo>
                    <a:lnTo>
                      <a:pt x="196" y="376"/>
                    </a:lnTo>
                    <a:lnTo>
                      <a:pt x="188" y="390"/>
                    </a:lnTo>
                    <a:lnTo>
                      <a:pt x="176" y="402"/>
                    </a:lnTo>
                    <a:lnTo>
                      <a:pt x="152" y="424"/>
                    </a:lnTo>
                    <a:lnTo>
                      <a:pt x="152" y="424"/>
                    </a:lnTo>
                    <a:lnTo>
                      <a:pt x="152" y="428"/>
                    </a:lnTo>
                    <a:lnTo>
                      <a:pt x="152" y="428"/>
                    </a:lnTo>
                    <a:lnTo>
                      <a:pt x="146" y="428"/>
                    </a:lnTo>
                    <a:lnTo>
                      <a:pt x="144" y="430"/>
                    </a:lnTo>
                    <a:lnTo>
                      <a:pt x="140" y="434"/>
                    </a:lnTo>
                    <a:lnTo>
                      <a:pt x="140" y="434"/>
                    </a:lnTo>
                    <a:lnTo>
                      <a:pt x="118" y="442"/>
                    </a:lnTo>
                    <a:lnTo>
                      <a:pt x="118" y="442"/>
                    </a:lnTo>
                    <a:lnTo>
                      <a:pt x="94" y="440"/>
                    </a:lnTo>
                    <a:lnTo>
                      <a:pt x="72" y="434"/>
                    </a:lnTo>
                    <a:lnTo>
                      <a:pt x="54" y="426"/>
                    </a:lnTo>
                    <a:lnTo>
                      <a:pt x="46" y="422"/>
                    </a:lnTo>
                    <a:lnTo>
                      <a:pt x="38" y="416"/>
                    </a:lnTo>
                    <a:lnTo>
                      <a:pt x="38" y="416"/>
                    </a:lnTo>
                    <a:lnTo>
                      <a:pt x="46" y="400"/>
                    </a:lnTo>
                    <a:lnTo>
                      <a:pt x="46" y="386"/>
                    </a:lnTo>
                    <a:lnTo>
                      <a:pt x="44" y="374"/>
                    </a:lnTo>
                    <a:lnTo>
                      <a:pt x="42" y="360"/>
                    </a:lnTo>
                    <a:lnTo>
                      <a:pt x="42" y="360"/>
                    </a:lnTo>
                    <a:lnTo>
                      <a:pt x="16" y="336"/>
                    </a:lnTo>
                    <a:lnTo>
                      <a:pt x="8" y="324"/>
                    </a:lnTo>
                    <a:lnTo>
                      <a:pt x="2" y="312"/>
                    </a:lnTo>
                    <a:lnTo>
                      <a:pt x="2" y="312"/>
                    </a:lnTo>
                    <a:lnTo>
                      <a:pt x="10" y="228"/>
                    </a:lnTo>
                    <a:lnTo>
                      <a:pt x="10" y="228"/>
                    </a:lnTo>
                    <a:lnTo>
                      <a:pt x="2" y="194"/>
                    </a:lnTo>
                    <a:lnTo>
                      <a:pt x="0" y="182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4" y="166"/>
                    </a:lnTo>
                    <a:lnTo>
                      <a:pt x="4" y="166"/>
                    </a:lnTo>
                    <a:lnTo>
                      <a:pt x="38" y="188"/>
                    </a:lnTo>
                    <a:lnTo>
                      <a:pt x="38" y="188"/>
                    </a:lnTo>
                    <a:lnTo>
                      <a:pt x="64" y="212"/>
                    </a:lnTo>
                    <a:lnTo>
                      <a:pt x="64" y="212"/>
                    </a:lnTo>
                    <a:lnTo>
                      <a:pt x="74" y="216"/>
                    </a:lnTo>
                    <a:lnTo>
                      <a:pt x="82" y="216"/>
                    </a:lnTo>
                    <a:lnTo>
                      <a:pt x="92" y="216"/>
                    </a:lnTo>
                    <a:lnTo>
                      <a:pt x="102" y="212"/>
                    </a:lnTo>
                    <a:lnTo>
                      <a:pt x="110" y="208"/>
                    </a:lnTo>
                    <a:lnTo>
                      <a:pt x="118" y="204"/>
                    </a:lnTo>
                    <a:lnTo>
                      <a:pt x="134" y="190"/>
                    </a:lnTo>
                    <a:lnTo>
                      <a:pt x="148" y="172"/>
                    </a:lnTo>
                    <a:lnTo>
                      <a:pt x="158" y="154"/>
                    </a:lnTo>
                    <a:lnTo>
                      <a:pt x="168" y="134"/>
                    </a:lnTo>
                    <a:lnTo>
                      <a:pt x="176" y="116"/>
                    </a:lnTo>
                    <a:lnTo>
                      <a:pt x="176" y="116"/>
                    </a:lnTo>
                    <a:lnTo>
                      <a:pt x="210" y="62"/>
                    </a:lnTo>
                    <a:lnTo>
                      <a:pt x="210" y="62"/>
                    </a:lnTo>
                    <a:lnTo>
                      <a:pt x="210" y="16"/>
                    </a:lnTo>
                    <a:lnTo>
                      <a:pt x="210" y="16"/>
                    </a:lnTo>
                    <a:lnTo>
                      <a:pt x="232" y="4"/>
                    </a:lnTo>
                    <a:lnTo>
                      <a:pt x="232" y="4"/>
                    </a:lnTo>
                    <a:lnTo>
                      <a:pt x="252" y="2"/>
                    </a:lnTo>
                    <a:lnTo>
                      <a:pt x="272" y="0"/>
                    </a:lnTo>
                    <a:lnTo>
                      <a:pt x="284" y="2"/>
                    </a:lnTo>
                    <a:lnTo>
                      <a:pt x="294" y="4"/>
                    </a:lnTo>
                    <a:lnTo>
                      <a:pt x="306" y="10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52" y="50"/>
                    </a:lnTo>
                    <a:lnTo>
                      <a:pt x="352" y="50"/>
                    </a:lnTo>
                    <a:lnTo>
                      <a:pt x="394" y="60"/>
                    </a:lnTo>
                    <a:lnTo>
                      <a:pt x="394" y="60"/>
                    </a:lnTo>
                    <a:lnTo>
                      <a:pt x="412" y="70"/>
                    </a:lnTo>
                    <a:lnTo>
                      <a:pt x="434" y="88"/>
                    </a:lnTo>
                    <a:lnTo>
                      <a:pt x="444" y="98"/>
                    </a:lnTo>
                    <a:lnTo>
                      <a:pt x="454" y="110"/>
                    </a:lnTo>
                    <a:lnTo>
                      <a:pt x="460" y="122"/>
                    </a:lnTo>
                    <a:lnTo>
                      <a:pt x="462" y="134"/>
                    </a:lnTo>
                    <a:lnTo>
                      <a:pt x="462" y="134"/>
                    </a:lnTo>
                    <a:lnTo>
                      <a:pt x="444" y="146"/>
                    </a:lnTo>
                    <a:lnTo>
                      <a:pt x="430" y="158"/>
                    </a:lnTo>
                    <a:lnTo>
                      <a:pt x="416" y="170"/>
                    </a:lnTo>
                    <a:lnTo>
                      <a:pt x="402" y="182"/>
                    </a:lnTo>
                    <a:lnTo>
                      <a:pt x="402" y="182"/>
                    </a:lnTo>
                    <a:lnTo>
                      <a:pt x="386" y="186"/>
                    </a:lnTo>
                    <a:lnTo>
                      <a:pt x="368" y="188"/>
                    </a:lnTo>
                    <a:lnTo>
                      <a:pt x="336" y="188"/>
                    </a:lnTo>
                    <a:lnTo>
                      <a:pt x="322" y="186"/>
                    </a:lnTo>
                    <a:lnTo>
                      <a:pt x="306" y="188"/>
                    </a:lnTo>
                    <a:lnTo>
                      <a:pt x="292" y="192"/>
                    </a:lnTo>
                    <a:lnTo>
                      <a:pt x="280" y="198"/>
                    </a:lnTo>
                    <a:lnTo>
                      <a:pt x="280" y="198"/>
                    </a:lnTo>
                    <a:lnTo>
                      <a:pt x="284" y="218"/>
                    </a:lnTo>
                    <a:lnTo>
                      <a:pt x="284" y="218"/>
                    </a:lnTo>
                    <a:lnTo>
                      <a:pt x="288" y="228"/>
                    </a:lnTo>
                    <a:lnTo>
                      <a:pt x="288" y="236"/>
                    </a:lnTo>
                    <a:lnTo>
                      <a:pt x="284" y="256"/>
                    </a:lnTo>
                    <a:lnTo>
                      <a:pt x="282" y="266"/>
                    </a:lnTo>
                    <a:lnTo>
                      <a:pt x="284" y="276"/>
                    </a:lnTo>
                    <a:lnTo>
                      <a:pt x="290" y="286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34" y="324"/>
                    </a:lnTo>
                    <a:lnTo>
                      <a:pt x="334" y="324"/>
                    </a:lnTo>
                    <a:lnTo>
                      <a:pt x="362" y="364"/>
                    </a:lnTo>
                    <a:lnTo>
                      <a:pt x="362" y="364"/>
                    </a:lnTo>
                    <a:lnTo>
                      <a:pt x="372" y="400"/>
                    </a:lnTo>
                    <a:lnTo>
                      <a:pt x="372" y="400"/>
                    </a:lnTo>
                    <a:lnTo>
                      <a:pt x="372" y="480"/>
                    </a:lnTo>
                    <a:lnTo>
                      <a:pt x="372" y="48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23"/>
              <p:cNvSpPr>
                <a:spLocks/>
              </p:cNvSpPr>
              <p:nvPr/>
            </p:nvSpPr>
            <p:spPr bwMode="auto">
              <a:xfrm>
                <a:off x="6862392" y="3578042"/>
                <a:ext cx="590863" cy="365176"/>
              </a:xfrm>
              <a:custGeom>
                <a:avLst/>
                <a:gdLst>
                  <a:gd name="T0" fmla="*/ 72 w 754"/>
                  <a:gd name="T1" fmla="*/ 452 h 466"/>
                  <a:gd name="T2" fmla="*/ 4 w 754"/>
                  <a:gd name="T3" fmla="*/ 380 h 466"/>
                  <a:gd name="T4" fmla="*/ 2 w 754"/>
                  <a:gd name="T5" fmla="*/ 362 h 466"/>
                  <a:gd name="T6" fmla="*/ 6 w 754"/>
                  <a:gd name="T7" fmla="*/ 348 h 466"/>
                  <a:gd name="T8" fmla="*/ 0 w 754"/>
                  <a:gd name="T9" fmla="*/ 310 h 466"/>
                  <a:gd name="T10" fmla="*/ 18 w 754"/>
                  <a:gd name="T11" fmla="*/ 304 h 466"/>
                  <a:gd name="T12" fmla="*/ 96 w 754"/>
                  <a:gd name="T13" fmla="*/ 304 h 466"/>
                  <a:gd name="T14" fmla="*/ 138 w 754"/>
                  <a:gd name="T15" fmla="*/ 276 h 466"/>
                  <a:gd name="T16" fmla="*/ 178 w 754"/>
                  <a:gd name="T17" fmla="*/ 244 h 466"/>
                  <a:gd name="T18" fmla="*/ 180 w 754"/>
                  <a:gd name="T19" fmla="*/ 226 h 466"/>
                  <a:gd name="T20" fmla="*/ 126 w 754"/>
                  <a:gd name="T21" fmla="*/ 166 h 466"/>
                  <a:gd name="T22" fmla="*/ 100 w 754"/>
                  <a:gd name="T23" fmla="*/ 144 h 466"/>
                  <a:gd name="T24" fmla="*/ 98 w 754"/>
                  <a:gd name="T25" fmla="*/ 96 h 466"/>
                  <a:gd name="T26" fmla="*/ 136 w 754"/>
                  <a:gd name="T27" fmla="*/ 66 h 466"/>
                  <a:gd name="T28" fmla="*/ 146 w 754"/>
                  <a:gd name="T29" fmla="*/ 54 h 466"/>
                  <a:gd name="T30" fmla="*/ 140 w 754"/>
                  <a:gd name="T31" fmla="*/ 30 h 466"/>
                  <a:gd name="T32" fmla="*/ 118 w 754"/>
                  <a:gd name="T33" fmla="*/ 10 h 466"/>
                  <a:gd name="T34" fmla="*/ 108 w 754"/>
                  <a:gd name="T35" fmla="*/ 0 h 466"/>
                  <a:gd name="T36" fmla="*/ 234 w 754"/>
                  <a:gd name="T37" fmla="*/ 6 h 466"/>
                  <a:gd name="T38" fmla="*/ 246 w 754"/>
                  <a:gd name="T39" fmla="*/ 22 h 466"/>
                  <a:gd name="T40" fmla="*/ 276 w 754"/>
                  <a:gd name="T41" fmla="*/ 46 h 466"/>
                  <a:gd name="T42" fmla="*/ 314 w 754"/>
                  <a:gd name="T43" fmla="*/ 62 h 466"/>
                  <a:gd name="T44" fmla="*/ 338 w 754"/>
                  <a:gd name="T45" fmla="*/ 72 h 466"/>
                  <a:gd name="T46" fmla="*/ 494 w 754"/>
                  <a:gd name="T47" fmla="*/ 100 h 466"/>
                  <a:gd name="T48" fmla="*/ 504 w 754"/>
                  <a:gd name="T49" fmla="*/ 116 h 466"/>
                  <a:gd name="T50" fmla="*/ 524 w 754"/>
                  <a:gd name="T51" fmla="*/ 136 h 466"/>
                  <a:gd name="T52" fmla="*/ 618 w 754"/>
                  <a:gd name="T53" fmla="*/ 158 h 466"/>
                  <a:gd name="T54" fmla="*/ 626 w 754"/>
                  <a:gd name="T55" fmla="*/ 160 h 466"/>
                  <a:gd name="T56" fmla="*/ 660 w 754"/>
                  <a:gd name="T57" fmla="*/ 164 h 466"/>
                  <a:gd name="T58" fmla="*/ 670 w 754"/>
                  <a:gd name="T59" fmla="*/ 174 h 466"/>
                  <a:gd name="T60" fmla="*/ 684 w 754"/>
                  <a:gd name="T61" fmla="*/ 192 h 466"/>
                  <a:gd name="T62" fmla="*/ 702 w 754"/>
                  <a:gd name="T63" fmla="*/ 196 h 466"/>
                  <a:gd name="T64" fmla="*/ 718 w 754"/>
                  <a:gd name="T65" fmla="*/ 208 h 466"/>
                  <a:gd name="T66" fmla="*/ 708 w 754"/>
                  <a:gd name="T67" fmla="*/ 228 h 466"/>
                  <a:gd name="T68" fmla="*/ 702 w 754"/>
                  <a:gd name="T69" fmla="*/ 250 h 466"/>
                  <a:gd name="T70" fmla="*/ 724 w 754"/>
                  <a:gd name="T71" fmla="*/ 274 h 466"/>
                  <a:gd name="T72" fmla="*/ 732 w 754"/>
                  <a:gd name="T73" fmla="*/ 298 h 466"/>
                  <a:gd name="T74" fmla="*/ 740 w 754"/>
                  <a:gd name="T75" fmla="*/ 320 h 466"/>
                  <a:gd name="T76" fmla="*/ 754 w 754"/>
                  <a:gd name="T77" fmla="*/ 330 h 466"/>
                  <a:gd name="T78" fmla="*/ 734 w 754"/>
                  <a:gd name="T79" fmla="*/ 338 h 466"/>
                  <a:gd name="T80" fmla="*/ 692 w 754"/>
                  <a:gd name="T81" fmla="*/ 354 h 466"/>
                  <a:gd name="T82" fmla="*/ 640 w 754"/>
                  <a:gd name="T83" fmla="*/ 392 h 466"/>
                  <a:gd name="T84" fmla="*/ 616 w 754"/>
                  <a:gd name="T85" fmla="*/ 414 h 466"/>
                  <a:gd name="T86" fmla="*/ 582 w 754"/>
                  <a:gd name="T87" fmla="*/ 424 h 466"/>
                  <a:gd name="T88" fmla="*/ 562 w 754"/>
                  <a:gd name="T89" fmla="*/ 434 h 466"/>
                  <a:gd name="T90" fmla="*/ 544 w 754"/>
                  <a:gd name="T91" fmla="*/ 448 h 466"/>
                  <a:gd name="T92" fmla="*/ 512 w 754"/>
                  <a:gd name="T93" fmla="*/ 422 h 466"/>
                  <a:gd name="T94" fmla="*/ 482 w 754"/>
                  <a:gd name="T95" fmla="*/ 408 h 466"/>
                  <a:gd name="T96" fmla="*/ 450 w 754"/>
                  <a:gd name="T97" fmla="*/ 380 h 466"/>
                  <a:gd name="T98" fmla="*/ 426 w 754"/>
                  <a:gd name="T99" fmla="*/ 384 h 466"/>
                  <a:gd name="T100" fmla="*/ 410 w 754"/>
                  <a:gd name="T101" fmla="*/ 404 h 466"/>
                  <a:gd name="T102" fmla="*/ 358 w 754"/>
                  <a:gd name="T103" fmla="*/ 392 h 466"/>
                  <a:gd name="T104" fmla="*/ 286 w 754"/>
                  <a:gd name="T105" fmla="*/ 352 h 466"/>
                  <a:gd name="T106" fmla="*/ 252 w 754"/>
                  <a:gd name="T107" fmla="*/ 346 h 466"/>
                  <a:gd name="T108" fmla="*/ 200 w 754"/>
                  <a:gd name="T109" fmla="*/ 338 h 466"/>
                  <a:gd name="T110" fmla="*/ 184 w 754"/>
                  <a:gd name="T111" fmla="*/ 350 h 466"/>
                  <a:gd name="T112" fmla="*/ 202 w 754"/>
                  <a:gd name="T113" fmla="*/ 380 h 466"/>
                  <a:gd name="T114" fmla="*/ 196 w 754"/>
                  <a:gd name="T115" fmla="*/ 392 h 466"/>
                  <a:gd name="T116" fmla="*/ 164 w 754"/>
                  <a:gd name="T117" fmla="*/ 390 h 466"/>
                  <a:gd name="T118" fmla="*/ 128 w 754"/>
                  <a:gd name="T119" fmla="*/ 406 h 466"/>
                  <a:gd name="T120" fmla="*/ 96 w 754"/>
                  <a:gd name="T121" fmla="*/ 454 h 466"/>
                  <a:gd name="T122" fmla="*/ 80 w 754"/>
                  <a:gd name="T123" fmla="*/ 466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54" h="466">
                    <a:moveTo>
                      <a:pt x="80" y="466"/>
                    </a:moveTo>
                    <a:lnTo>
                      <a:pt x="80" y="466"/>
                    </a:lnTo>
                    <a:lnTo>
                      <a:pt x="72" y="452"/>
                    </a:lnTo>
                    <a:lnTo>
                      <a:pt x="64" y="440"/>
                    </a:lnTo>
                    <a:lnTo>
                      <a:pt x="44" y="418"/>
                    </a:lnTo>
                    <a:lnTo>
                      <a:pt x="4" y="380"/>
                    </a:lnTo>
                    <a:lnTo>
                      <a:pt x="4" y="380"/>
                    </a:lnTo>
                    <a:lnTo>
                      <a:pt x="2" y="368"/>
                    </a:lnTo>
                    <a:lnTo>
                      <a:pt x="2" y="362"/>
                    </a:lnTo>
                    <a:lnTo>
                      <a:pt x="4" y="356"/>
                    </a:lnTo>
                    <a:lnTo>
                      <a:pt x="6" y="348"/>
                    </a:lnTo>
                    <a:lnTo>
                      <a:pt x="6" y="348"/>
                    </a:lnTo>
                    <a:lnTo>
                      <a:pt x="8" y="328"/>
                    </a:lnTo>
                    <a:lnTo>
                      <a:pt x="8" y="328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6" y="306"/>
                    </a:lnTo>
                    <a:lnTo>
                      <a:pt x="18" y="304"/>
                    </a:lnTo>
                    <a:lnTo>
                      <a:pt x="44" y="302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12" y="298"/>
                    </a:lnTo>
                    <a:lnTo>
                      <a:pt x="126" y="288"/>
                    </a:lnTo>
                    <a:lnTo>
                      <a:pt x="138" y="276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78" y="244"/>
                    </a:lnTo>
                    <a:lnTo>
                      <a:pt x="178" y="244"/>
                    </a:lnTo>
                    <a:lnTo>
                      <a:pt x="180" y="226"/>
                    </a:lnTo>
                    <a:lnTo>
                      <a:pt x="180" y="226"/>
                    </a:lnTo>
                    <a:lnTo>
                      <a:pt x="162" y="200"/>
                    </a:lnTo>
                    <a:lnTo>
                      <a:pt x="144" y="182"/>
                    </a:lnTo>
                    <a:lnTo>
                      <a:pt x="126" y="166"/>
                    </a:lnTo>
                    <a:lnTo>
                      <a:pt x="106" y="156"/>
                    </a:lnTo>
                    <a:lnTo>
                      <a:pt x="106" y="156"/>
                    </a:lnTo>
                    <a:lnTo>
                      <a:pt x="100" y="144"/>
                    </a:lnTo>
                    <a:lnTo>
                      <a:pt x="100" y="144"/>
                    </a:lnTo>
                    <a:lnTo>
                      <a:pt x="98" y="96"/>
                    </a:lnTo>
                    <a:lnTo>
                      <a:pt x="98" y="96"/>
                    </a:lnTo>
                    <a:lnTo>
                      <a:pt x="114" y="80"/>
                    </a:lnTo>
                    <a:lnTo>
                      <a:pt x="124" y="72"/>
                    </a:lnTo>
                    <a:lnTo>
                      <a:pt x="136" y="66"/>
                    </a:lnTo>
                    <a:lnTo>
                      <a:pt x="136" y="66"/>
                    </a:lnTo>
                    <a:lnTo>
                      <a:pt x="142" y="60"/>
                    </a:lnTo>
                    <a:lnTo>
                      <a:pt x="146" y="54"/>
                    </a:lnTo>
                    <a:lnTo>
                      <a:pt x="146" y="48"/>
                    </a:lnTo>
                    <a:lnTo>
                      <a:pt x="146" y="42"/>
                    </a:lnTo>
                    <a:lnTo>
                      <a:pt x="140" y="30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18" y="10"/>
                    </a:lnTo>
                    <a:lnTo>
                      <a:pt x="112" y="6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234" y="6"/>
                    </a:lnTo>
                    <a:lnTo>
                      <a:pt x="234" y="6"/>
                    </a:lnTo>
                    <a:lnTo>
                      <a:pt x="238" y="14"/>
                    </a:lnTo>
                    <a:lnTo>
                      <a:pt x="246" y="22"/>
                    </a:lnTo>
                    <a:lnTo>
                      <a:pt x="254" y="30"/>
                    </a:lnTo>
                    <a:lnTo>
                      <a:pt x="264" y="38"/>
                    </a:lnTo>
                    <a:lnTo>
                      <a:pt x="276" y="46"/>
                    </a:lnTo>
                    <a:lnTo>
                      <a:pt x="288" y="52"/>
                    </a:lnTo>
                    <a:lnTo>
                      <a:pt x="300" y="58"/>
                    </a:lnTo>
                    <a:lnTo>
                      <a:pt x="314" y="62"/>
                    </a:lnTo>
                    <a:lnTo>
                      <a:pt x="314" y="62"/>
                    </a:lnTo>
                    <a:lnTo>
                      <a:pt x="338" y="72"/>
                    </a:lnTo>
                    <a:lnTo>
                      <a:pt x="338" y="72"/>
                    </a:lnTo>
                    <a:lnTo>
                      <a:pt x="456" y="74"/>
                    </a:lnTo>
                    <a:lnTo>
                      <a:pt x="456" y="74"/>
                    </a:lnTo>
                    <a:lnTo>
                      <a:pt x="494" y="100"/>
                    </a:lnTo>
                    <a:lnTo>
                      <a:pt x="494" y="100"/>
                    </a:lnTo>
                    <a:lnTo>
                      <a:pt x="498" y="108"/>
                    </a:lnTo>
                    <a:lnTo>
                      <a:pt x="504" y="116"/>
                    </a:lnTo>
                    <a:lnTo>
                      <a:pt x="512" y="126"/>
                    </a:lnTo>
                    <a:lnTo>
                      <a:pt x="524" y="136"/>
                    </a:lnTo>
                    <a:lnTo>
                      <a:pt x="524" y="136"/>
                    </a:lnTo>
                    <a:lnTo>
                      <a:pt x="578" y="140"/>
                    </a:lnTo>
                    <a:lnTo>
                      <a:pt x="578" y="140"/>
                    </a:lnTo>
                    <a:lnTo>
                      <a:pt x="618" y="158"/>
                    </a:lnTo>
                    <a:lnTo>
                      <a:pt x="618" y="158"/>
                    </a:lnTo>
                    <a:lnTo>
                      <a:pt x="622" y="160"/>
                    </a:lnTo>
                    <a:lnTo>
                      <a:pt x="626" y="160"/>
                    </a:lnTo>
                    <a:lnTo>
                      <a:pt x="638" y="160"/>
                    </a:lnTo>
                    <a:lnTo>
                      <a:pt x="652" y="162"/>
                    </a:lnTo>
                    <a:lnTo>
                      <a:pt x="660" y="164"/>
                    </a:lnTo>
                    <a:lnTo>
                      <a:pt x="668" y="170"/>
                    </a:lnTo>
                    <a:lnTo>
                      <a:pt x="668" y="170"/>
                    </a:lnTo>
                    <a:lnTo>
                      <a:pt x="670" y="174"/>
                    </a:lnTo>
                    <a:lnTo>
                      <a:pt x="672" y="180"/>
                    </a:lnTo>
                    <a:lnTo>
                      <a:pt x="676" y="186"/>
                    </a:lnTo>
                    <a:lnTo>
                      <a:pt x="684" y="192"/>
                    </a:lnTo>
                    <a:lnTo>
                      <a:pt x="684" y="192"/>
                    </a:lnTo>
                    <a:lnTo>
                      <a:pt x="690" y="194"/>
                    </a:lnTo>
                    <a:lnTo>
                      <a:pt x="702" y="196"/>
                    </a:lnTo>
                    <a:lnTo>
                      <a:pt x="710" y="198"/>
                    </a:lnTo>
                    <a:lnTo>
                      <a:pt x="714" y="202"/>
                    </a:lnTo>
                    <a:lnTo>
                      <a:pt x="718" y="208"/>
                    </a:lnTo>
                    <a:lnTo>
                      <a:pt x="720" y="214"/>
                    </a:lnTo>
                    <a:lnTo>
                      <a:pt x="720" y="214"/>
                    </a:lnTo>
                    <a:lnTo>
                      <a:pt x="708" y="228"/>
                    </a:lnTo>
                    <a:lnTo>
                      <a:pt x="706" y="236"/>
                    </a:lnTo>
                    <a:lnTo>
                      <a:pt x="702" y="250"/>
                    </a:lnTo>
                    <a:lnTo>
                      <a:pt x="702" y="250"/>
                    </a:lnTo>
                    <a:lnTo>
                      <a:pt x="708" y="256"/>
                    </a:lnTo>
                    <a:lnTo>
                      <a:pt x="716" y="264"/>
                    </a:lnTo>
                    <a:lnTo>
                      <a:pt x="724" y="274"/>
                    </a:lnTo>
                    <a:lnTo>
                      <a:pt x="732" y="290"/>
                    </a:lnTo>
                    <a:lnTo>
                      <a:pt x="732" y="290"/>
                    </a:lnTo>
                    <a:lnTo>
                      <a:pt x="732" y="298"/>
                    </a:lnTo>
                    <a:lnTo>
                      <a:pt x="734" y="310"/>
                    </a:lnTo>
                    <a:lnTo>
                      <a:pt x="736" y="316"/>
                    </a:lnTo>
                    <a:lnTo>
                      <a:pt x="740" y="320"/>
                    </a:lnTo>
                    <a:lnTo>
                      <a:pt x="746" y="326"/>
                    </a:lnTo>
                    <a:lnTo>
                      <a:pt x="754" y="330"/>
                    </a:lnTo>
                    <a:lnTo>
                      <a:pt x="754" y="330"/>
                    </a:lnTo>
                    <a:lnTo>
                      <a:pt x="754" y="334"/>
                    </a:lnTo>
                    <a:lnTo>
                      <a:pt x="754" y="334"/>
                    </a:lnTo>
                    <a:lnTo>
                      <a:pt x="734" y="338"/>
                    </a:lnTo>
                    <a:lnTo>
                      <a:pt x="718" y="342"/>
                    </a:lnTo>
                    <a:lnTo>
                      <a:pt x="704" y="348"/>
                    </a:lnTo>
                    <a:lnTo>
                      <a:pt x="692" y="354"/>
                    </a:lnTo>
                    <a:lnTo>
                      <a:pt x="670" y="372"/>
                    </a:lnTo>
                    <a:lnTo>
                      <a:pt x="640" y="392"/>
                    </a:lnTo>
                    <a:lnTo>
                      <a:pt x="640" y="392"/>
                    </a:lnTo>
                    <a:lnTo>
                      <a:pt x="634" y="396"/>
                    </a:lnTo>
                    <a:lnTo>
                      <a:pt x="626" y="400"/>
                    </a:lnTo>
                    <a:lnTo>
                      <a:pt x="616" y="414"/>
                    </a:lnTo>
                    <a:lnTo>
                      <a:pt x="616" y="414"/>
                    </a:lnTo>
                    <a:lnTo>
                      <a:pt x="598" y="420"/>
                    </a:lnTo>
                    <a:lnTo>
                      <a:pt x="582" y="424"/>
                    </a:lnTo>
                    <a:lnTo>
                      <a:pt x="576" y="426"/>
                    </a:lnTo>
                    <a:lnTo>
                      <a:pt x="570" y="430"/>
                    </a:lnTo>
                    <a:lnTo>
                      <a:pt x="562" y="434"/>
                    </a:lnTo>
                    <a:lnTo>
                      <a:pt x="556" y="442"/>
                    </a:lnTo>
                    <a:lnTo>
                      <a:pt x="556" y="442"/>
                    </a:lnTo>
                    <a:lnTo>
                      <a:pt x="544" y="448"/>
                    </a:lnTo>
                    <a:lnTo>
                      <a:pt x="544" y="448"/>
                    </a:lnTo>
                    <a:lnTo>
                      <a:pt x="512" y="422"/>
                    </a:lnTo>
                    <a:lnTo>
                      <a:pt x="512" y="422"/>
                    </a:lnTo>
                    <a:lnTo>
                      <a:pt x="500" y="418"/>
                    </a:lnTo>
                    <a:lnTo>
                      <a:pt x="490" y="414"/>
                    </a:lnTo>
                    <a:lnTo>
                      <a:pt x="482" y="408"/>
                    </a:lnTo>
                    <a:lnTo>
                      <a:pt x="474" y="402"/>
                    </a:lnTo>
                    <a:lnTo>
                      <a:pt x="462" y="390"/>
                    </a:lnTo>
                    <a:lnTo>
                      <a:pt x="450" y="380"/>
                    </a:lnTo>
                    <a:lnTo>
                      <a:pt x="450" y="380"/>
                    </a:lnTo>
                    <a:lnTo>
                      <a:pt x="434" y="382"/>
                    </a:lnTo>
                    <a:lnTo>
                      <a:pt x="426" y="384"/>
                    </a:lnTo>
                    <a:lnTo>
                      <a:pt x="420" y="392"/>
                    </a:lnTo>
                    <a:lnTo>
                      <a:pt x="410" y="404"/>
                    </a:lnTo>
                    <a:lnTo>
                      <a:pt x="410" y="404"/>
                    </a:lnTo>
                    <a:lnTo>
                      <a:pt x="392" y="402"/>
                    </a:lnTo>
                    <a:lnTo>
                      <a:pt x="374" y="398"/>
                    </a:lnTo>
                    <a:lnTo>
                      <a:pt x="358" y="392"/>
                    </a:lnTo>
                    <a:lnTo>
                      <a:pt x="342" y="384"/>
                    </a:lnTo>
                    <a:lnTo>
                      <a:pt x="312" y="366"/>
                    </a:lnTo>
                    <a:lnTo>
                      <a:pt x="286" y="352"/>
                    </a:lnTo>
                    <a:lnTo>
                      <a:pt x="286" y="352"/>
                    </a:lnTo>
                    <a:lnTo>
                      <a:pt x="268" y="348"/>
                    </a:lnTo>
                    <a:lnTo>
                      <a:pt x="252" y="346"/>
                    </a:lnTo>
                    <a:lnTo>
                      <a:pt x="228" y="338"/>
                    </a:lnTo>
                    <a:lnTo>
                      <a:pt x="228" y="338"/>
                    </a:lnTo>
                    <a:lnTo>
                      <a:pt x="200" y="338"/>
                    </a:lnTo>
                    <a:lnTo>
                      <a:pt x="192" y="342"/>
                    </a:lnTo>
                    <a:lnTo>
                      <a:pt x="186" y="344"/>
                    </a:lnTo>
                    <a:lnTo>
                      <a:pt x="184" y="350"/>
                    </a:lnTo>
                    <a:lnTo>
                      <a:pt x="186" y="358"/>
                    </a:lnTo>
                    <a:lnTo>
                      <a:pt x="192" y="368"/>
                    </a:lnTo>
                    <a:lnTo>
                      <a:pt x="202" y="380"/>
                    </a:lnTo>
                    <a:lnTo>
                      <a:pt x="202" y="380"/>
                    </a:lnTo>
                    <a:lnTo>
                      <a:pt x="196" y="392"/>
                    </a:lnTo>
                    <a:lnTo>
                      <a:pt x="196" y="392"/>
                    </a:lnTo>
                    <a:lnTo>
                      <a:pt x="182" y="390"/>
                    </a:lnTo>
                    <a:lnTo>
                      <a:pt x="182" y="390"/>
                    </a:lnTo>
                    <a:lnTo>
                      <a:pt x="164" y="390"/>
                    </a:lnTo>
                    <a:lnTo>
                      <a:pt x="150" y="394"/>
                    </a:lnTo>
                    <a:lnTo>
                      <a:pt x="138" y="398"/>
                    </a:lnTo>
                    <a:lnTo>
                      <a:pt x="128" y="406"/>
                    </a:lnTo>
                    <a:lnTo>
                      <a:pt x="118" y="414"/>
                    </a:lnTo>
                    <a:lnTo>
                      <a:pt x="112" y="426"/>
                    </a:lnTo>
                    <a:lnTo>
                      <a:pt x="96" y="454"/>
                    </a:lnTo>
                    <a:lnTo>
                      <a:pt x="96" y="454"/>
                    </a:lnTo>
                    <a:lnTo>
                      <a:pt x="88" y="460"/>
                    </a:lnTo>
                    <a:lnTo>
                      <a:pt x="80" y="466"/>
                    </a:lnTo>
                    <a:lnTo>
                      <a:pt x="80" y="46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24"/>
              <p:cNvSpPr>
                <a:spLocks/>
              </p:cNvSpPr>
              <p:nvPr/>
            </p:nvSpPr>
            <p:spPr bwMode="auto">
              <a:xfrm>
                <a:off x="7348247" y="3407209"/>
                <a:ext cx="365176" cy="449809"/>
              </a:xfrm>
              <a:custGeom>
                <a:avLst/>
                <a:gdLst>
                  <a:gd name="T0" fmla="*/ 212 w 466"/>
                  <a:gd name="T1" fmla="*/ 570 h 574"/>
                  <a:gd name="T2" fmla="*/ 202 w 466"/>
                  <a:gd name="T3" fmla="*/ 516 h 574"/>
                  <a:gd name="T4" fmla="*/ 166 w 466"/>
                  <a:gd name="T5" fmla="*/ 522 h 574"/>
                  <a:gd name="T6" fmla="*/ 148 w 466"/>
                  <a:gd name="T7" fmla="*/ 546 h 574"/>
                  <a:gd name="T8" fmla="*/ 140 w 466"/>
                  <a:gd name="T9" fmla="*/ 538 h 574"/>
                  <a:gd name="T10" fmla="*/ 122 w 466"/>
                  <a:gd name="T11" fmla="*/ 520 h 574"/>
                  <a:gd name="T12" fmla="*/ 114 w 466"/>
                  <a:gd name="T13" fmla="*/ 490 h 574"/>
                  <a:gd name="T14" fmla="*/ 102 w 466"/>
                  <a:gd name="T15" fmla="*/ 470 h 574"/>
                  <a:gd name="T16" fmla="*/ 100 w 466"/>
                  <a:gd name="T17" fmla="*/ 446 h 574"/>
                  <a:gd name="T18" fmla="*/ 106 w 466"/>
                  <a:gd name="T19" fmla="*/ 416 h 574"/>
                  <a:gd name="T20" fmla="*/ 68 w 466"/>
                  <a:gd name="T21" fmla="*/ 398 h 574"/>
                  <a:gd name="T22" fmla="*/ 58 w 466"/>
                  <a:gd name="T23" fmla="*/ 380 h 574"/>
                  <a:gd name="T24" fmla="*/ 56 w 466"/>
                  <a:gd name="T25" fmla="*/ 366 h 574"/>
                  <a:gd name="T26" fmla="*/ 86 w 466"/>
                  <a:gd name="T27" fmla="*/ 346 h 574"/>
                  <a:gd name="T28" fmla="*/ 96 w 466"/>
                  <a:gd name="T29" fmla="*/ 284 h 574"/>
                  <a:gd name="T30" fmla="*/ 78 w 466"/>
                  <a:gd name="T31" fmla="*/ 252 h 574"/>
                  <a:gd name="T32" fmla="*/ 48 w 466"/>
                  <a:gd name="T33" fmla="*/ 262 h 574"/>
                  <a:gd name="T34" fmla="*/ 30 w 466"/>
                  <a:gd name="T35" fmla="*/ 252 h 574"/>
                  <a:gd name="T36" fmla="*/ 0 w 466"/>
                  <a:gd name="T37" fmla="*/ 202 h 574"/>
                  <a:gd name="T38" fmla="*/ 10 w 466"/>
                  <a:gd name="T39" fmla="*/ 180 h 574"/>
                  <a:gd name="T40" fmla="*/ 42 w 466"/>
                  <a:gd name="T41" fmla="*/ 148 h 574"/>
                  <a:gd name="T42" fmla="*/ 44 w 466"/>
                  <a:gd name="T43" fmla="*/ 72 h 574"/>
                  <a:gd name="T44" fmla="*/ 58 w 466"/>
                  <a:gd name="T45" fmla="*/ 74 h 574"/>
                  <a:gd name="T46" fmla="*/ 76 w 466"/>
                  <a:gd name="T47" fmla="*/ 110 h 574"/>
                  <a:gd name="T48" fmla="*/ 110 w 466"/>
                  <a:gd name="T49" fmla="*/ 120 h 574"/>
                  <a:gd name="T50" fmla="*/ 126 w 466"/>
                  <a:gd name="T51" fmla="*/ 80 h 574"/>
                  <a:gd name="T52" fmla="*/ 134 w 466"/>
                  <a:gd name="T53" fmla="*/ 54 h 574"/>
                  <a:gd name="T54" fmla="*/ 102 w 466"/>
                  <a:gd name="T55" fmla="*/ 6 h 574"/>
                  <a:gd name="T56" fmla="*/ 118 w 466"/>
                  <a:gd name="T57" fmla="*/ 0 h 574"/>
                  <a:gd name="T58" fmla="*/ 150 w 466"/>
                  <a:gd name="T59" fmla="*/ 40 h 574"/>
                  <a:gd name="T60" fmla="*/ 176 w 466"/>
                  <a:gd name="T61" fmla="*/ 80 h 574"/>
                  <a:gd name="T62" fmla="*/ 264 w 466"/>
                  <a:gd name="T63" fmla="*/ 106 h 574"/>
                  <a:gd name="T64" fmla="*/ 294 w 466"/>
                  <a:gd name="T65" fmla="*/ 174 h 574"/>
                  <a:gd name="T66" fmla="*/ 318 w 466"/>
                  <a:gd name="T67" fmla="*/ 202 h 574"/>
                  <a:gd name="T68" fmla="*/ 358 w 466"/>
                  <a:gd name="T69" fmla="*/ 194 h 574"/>
                  <a:gd name="T70" fmla="*/ 362 w 466"/>
                  <a:gd name="T71" fmla="*/ 180 h 574"/>
                  <a:gd name="T72" fmla="*/ 388 w 466"/>
                  <a:gd name="T73" fmla="*/ 194 h 574"/>
                  <a:gd name="T74" fmla="*/ 382 w 466"/>
                  <a:gd name="T75" fmla="*/ 224 h 574"/>
                  <a:gd name="T76" fmla="*/ 338 w 466"/>
                  <a:gd name="T77" fmla="*/ 250 h 574"/>
                  <a:gd name="T78" fmla="*/ 330 w 466"/>
                  <a:gd name="T79" fmla="*/ 280 h 574"/>
                  <a:gd name="T80" fmla="*/ 326 w 466"/>
                  <a:gd name="T81" fmla="*/ 302 h 574"/>
                  <a:gd name="T82" fmla="*/ 380 w 466"/>
                  <a:gd name="T83" fmla="*/ 346 h 574"/>
                  <a:gd name="T84" fmla="*/ 392 w 466"/>
                  <a:gd name="T85" fmla="*/ 360 h 574"/>
                  <a:gd name="T86" fmla="*/ 456 w 466"/>
                  <a:gd name="T87" fmla="*/ 378 h 574"/>
                  <a:gd name="T88" fmla="*/ 466 w 466"/>
                  <a:gd name="T89" fmla="*/ 402 h 574"/>
                  <a:gd name="T90" fmla="*/ 426 w 466"/>
                  <a:gd name="T91" fmla="*/ 420 h 574"/>
                  <a:gd name="T92" fmla="*/ 416 w 466"/>
                  <a:gd name="T93" fmla="*/ 440 h 574"/>
                  <a:gd name="T94" fmla="*/ 420 w 466"/>
                  <a:gd name="T95" fmla="*/ 460 h 574"/>
                  <a:gd name="T96" fmla="*/ 400 w 466"/>
                  <a:gd name="T97" fmla="*/ 522 h 574"/>
                  <a:gd name="T98" fmla="*/ 378 w 466"/>
                  <a:gd name="T99" fmla="*/ 546 h 574"/>
                  <a:gd name="T100" fmla="*/ 330 w 466"/>
                  <a:gd name="T101" fmla="*/ 560 h 574"/>
                  <a:gd name="T102" fmla="*/ 278 w 466"/>
                  <a:gd name="T103" fmla="*/ 566 h 574"/>
                  <a:gd name="T104" fmla="*/ 256 w 466"/>
                  <a:gd name="T105" fmla="*/ 536 h 574"/>
                  <a:gd name="T106" fmla="*/ 238 w 466"/>
                  <a:gd name="T107" fmla="*/ 532 h 574"/>
                  <a:gd name="T108" fmla="*/ 226 w 466"/>
                  <a:gd name="T109" fmla="*/ 57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6" h="574">
                    <a:moveTo>
                      <a:pt x="216" y="574"/>
                    </a:moveTo>
                    <a:lnTo>
                      <a:pt x="216" y="574"/>
                    </a:lnTo>
                    <a:lnTo>
                      <a:pt x="212" y="570"/>
                    </a:lnTo>
                    <a:lnTo>
                      <a:pt x="212" y="570"/>
                    </a:lnTo>
                    <a:lnTo>
                      <a:pt x="212" y="524"/>
                    </a:lnTo>
                    <a:lnTo>
                      <a:pt x="212" y="524"/>
                    </a:lnTo>
                    <a:lnTo>
                      <a:pt x="202" y="516"/>
                    </a:lnTo>
                    <a:lnTo>
                      <a:pt x="202" y="516"/>
                    </a:lnTo>
                    <a:lnTo>
                      <a:pt x="182" y="516"/>
                    </a:lnTo>
                    <a:lnTo>
                      <a:pt x="176" y="518"/>
                    </a:lnTo>
                    <a:lnTo>
                      <a:pt x="170" y="520"/>
                    </a:lnTo>
                    <a:lnTo>
                      <a:pt x="166" y="522"/>
                    </a:lnTo>
                    <a:lnTo>
                      <a:pt x="162" y="528"/>
                    </a:lnTo>
                    <a:lnTo>
                      <a:pt x="154" y="542"/>
                    </a:lnTo>
                    <a:lnTo>
                      <a:pt x="154" y="542"/>
                    </a:lnTo>
                    <a:lnTo>
                      <a:pt x="148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42" y="542"/>
                    </a:lnTo>
                    <a:lnTo>
                      <a:pt x="140" y="538"/>
                    </a:lnTo>
                    <a:lnTo>
                      <a:pt x="130" y="532"/>
                    </a:lnTo>
                    <a:lnTo>
                      <a:pt x="130" y="532"/>
                    </a:lnTo>
                    <a:lnTo>
                      <a:pt x="122" y="520"/>
                    </a:lnTo>
                    <a:lnTo>
                      <a:pt x="122" y="520"/>
                    </a:lnTo>
                    <a:lnTo>
                      <a:pt x="122" y="510"/>
                    </a:lnTo>
                    <a:lnTo>
                      <a:pt x="120" y="502"/>
                    </a:lnTo>
                    <a:lnTo>
                      <a:pt x="118" y="494"/>
                    </a:lnTo>
                    <a:lnTo>
                      <a:pt x="114" y="490"/>
                    </a:lnTo>
                    <a:lnTo>
                      <a:pt x="108" y="480"/>
                    </a:lnTo>
                    <a:lnTo>
                      <a:pt x="104" y="476"/>
                    </a:lnTo>
                    <a:lnTo>
                      <a:pt x="102" y="470"/>
                    </a:lnTo>
                    <a:lnTo>
                      <a:pt x="102" y="470"/>
                    </a:lnTo>
                    <a:lnTo>
                      <a:pt x="94" y="462"/>
                    </a:lnTo>
                    <a:lnTo>
                      <a:pt x="94" y="462"/>
                    </a:lnTo>
                    <a:lnTo>
                      <a:pt x="94" y="452"/>
                    </a:lnTo>
                    <a:lnTo>
                      <a:pt x="100" y="446"/>
                    </a:lnTo>
                    <a:lnTo>
                      <a:pt x="112" y="436"/>
                    </a:lnTo>
                    <a:lnTo>
                      <a:pt x="112" y="436"/>
                    </a:lnTo>
                    <a:lnTo>
                      <a:pt x="110" y="424"/>
                    </a:lnTo>
                    <a:lnTo>
                      <a:pt x="106" y="416"/>
                    </a:lnTo>
                    <a:lnTo>
                      <a:pt x="100" y="410"/>
                    </a:lnTo>
                    <a:lnTo>
                      <a:pt x="92" y="406"/>
                    </a:lnTo>
                    <a:lnTo>
                      <a:pt x="74" y="400"/>
                    </a:lnTo>
                    <a:lnTo>
                      <a:pt x="68" y="398"/>
                    </a:lnTo>
                    <a:lnTo>
                      <a:pt x="60" y="394"/>
                    </a:lnTo>
                    <a:lnTo>
                      <a:pt x="60" y="394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54" y="376"/>
                    </a:lnTo>
                    <a:lnTo>
                      <a:pt x="54" y="376"/>
                    </a:lnTo>
                    <a:lnTo>
                      <a:pt x="54" y="370"/>
                    </a:lnTo>
                    <a:lnTo>
                      <a:pt x="56" y="366"/>
                    </a:lnTo>
                    <a:lnTo>
                      <a:pt x="64" y="356"/>
                    </a:lnTo>
                    <a:lnTo>
                      <a:pt x="74" y="350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102" y="326"/>
                    </a:lnTo>
                    <a:lnTo>
                      <a:pt x="102" y="326"/>
                    </a:lnTo>
                    <a:lnTo>
                      <a:pt x="100" y="304"/>
                    </a:lnTo>
                    <a:lnTo>
                      <a:pt x="96" y="284"/>
                    </a:lnTo>
                    <a:lnTo>
                      <a:pt x="88" y="266"/>
                    </a:lnTo>
                    <a:lnTo>
                      <a:pt x="84" y="260"/>
                    </a:lnTo>
                    <a:lnTo>
                      <a:pt x="78" y="252"/>
                    </a:lnTo>
                    <a:lnTo>
                      <a:pt x="78" y="252"/>
                    </a:lnTo>
                    <a:lnTo>
                      <a:pt x="56" y="252"/>
                    </a:lnTo>
                    <a:lnTo>
                      <a:pt x="56" y="25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34" y="258"/>
                    </a:lnTo>
                    <a:lnTo>
                      <a:pt x="30" y="252"/>
                    </a:lnTo>
                    <a:lnTo>
                      <a:pt x="24" y="238"/>
                    </a:lnTo>
                    <a:lnTo>
                      <a:pt x="20" y="216"/>
                    </a:lnTo>
                    <a:lnTo>
                      <a:pt x="20" y="216"/>
                    </a:lnTo>
                    <a:lnTo>
                      <a:pt x="0" y="202"/>
                    </a:lnTo>
                    <a:lnTo>
                      <a:pt x="0" y="202"/>
                    </a:lnTo>
                    <a:lnTo>
                      <a:pt x="2" y="194"/>
                    </a:lnTo>
                    <a:lnTo>
                      <a:pt x="6" y="186"/>
                    </a:lnTo>
                    <a:lnTo>
                      <a:pt x="10" y="180"/>
                    </a:lnTo>
                    <a:lnTo>
                      <a:pt x="16" y="172"/>
                    </a:lnTo>
                    <a:lnTo>
                      <a:pt x="30" y="160"/>
                    </a:lnTo>
                    <a:lnTo>
                      <a:pt x="42" y="148"/>
                    </a:lnTo>
                    <a:lnTo>
                      <a:pt x="42" y="148"/>
                    </a:lnTo>
                    <a:lnTo>
                      <a:pt x="46" y="128"/>
                    </a:lnTo>
                    <a:lnTo>
                      <a:pt x="46" y="108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60" y="82"/>
                    </a:lnTo>
                    <a:lnTo>
                      <a:pt x="66" y="96"/>
                    </a:lnTo>
                    <a:lnTo>
                      <a:pt x="72" y="104"/>
                    </a:lnTo>
                    <a:lnTo>
                      <a:pt x="76" y="110"/>
                    </a:lnTo>
                    <a:lnTo>
                      <a:pt x="82" y="116"/>
                    </a:lnTo>
                    <a:lnTo>
                      <a:pt x="90" y="120"/>
                    </a:lnTo>
                    <a:lnTo>
                      <a:pt x="90" y="120"/>
                    </a:lnTo>
                    <a:lnTo>
                      <a:pt x="110" y="120"/>
                    </a:lnTo>
                    <a:lnTo>
                      <a:pt x="110" y="120"/>
                    </a:lnTo>
                    <a:lnTo>
                      <a:pt x="118" y="104"/>
                    </a:lnTo>
                    <a:lnTo>
                      <a:pt x="122" y="92"/>
                    </a:lnTo>
                    <a:lnTo>
                      <a:pt x="126" y="80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8" y="10"/>
                    </a:lnTo>
                    <a:lnTo>
                      <a:pt x="102" y="6"/>
                    </a:lnTo>
                    <a:lnTo>
                      <a:pt x="106" y="4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8" y="12"/>
                    </a:lnTo>
                    <a:lnTo>
                      <a:pt x="140" y="24"/>
                    </a:lnTo>
                    <a:lnTo>
                      <a:pt x="150" y="40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76" y="80"/>
                    </a:lnTo>
                    <a:lnTo>
                      <a:pt x="176" y="80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64" y="106"/>
                    </a:lnTo>
                    <a:lnTo>
                      <a:pt x="264" y="106"/>
                    </a:lnTo>
                    <a:lnTo>
                      <a:pt x="272" y="126"/>
                    </a:lnTo>
                    <a:lnTo>
                      <a:pt x="280" y="150"/>
                    </a:lnTo>
                    <a:lnTo>
                      <a:pt x="286" y="162"/>
                    </a:lnTo>
                    <a:lnTo>
                      <a:pt x="294" y="174"/>
                    </a:lnTo>
                    <a:lnTo>
                      <a:pt x="302" y="184"/>
                    </a:lnTo>
                    <a:lnTo>
                      <a:pt x="314" y="194"/>
                    </a:lnTo>
                    <a:lnTo>
                      <a:pt x="314" y="194"/>
                    </a:lnTo>
                    <a:lnTo>
                      <a:pt x="318" y="202"/>
                    </a:lnTo>
                    <a:lnTo>
                      <a:pt x="318" y="202"/>
                    </a:lnTo>
                    <a:lnTo>
                      <a:pt x="336" y="200"/>
                    </a:lnTo>
                    <a:lnTo>
                      <a:pt x="348" y="198"/>
                    </a:lnTo>
                    <a:lnTo>
                      <a:pt x="358" y="194"/>
                    </a:lnTo>
                    <a:lnTo>
                      <a:pt x="358" y="194"/>
                    </a:lnTo>
                    <a:lnTo>
                      <a:pt x="360" y="182"/>
                    </a:lnTo>
                    <a:lnTo>
                      <a:pt x="360" y="180"/>
                    </a:lnTo>
                    <a:lnTo>
                      <a:pt x="362" y="180"/>
                    </a:lnTo>
                    <a:lnTo>
                      <a:pt x="366" y="180"/>
                    </a:lnTo>
                    <a:lnTo>
                      <a:pt x="380" y="180"/>
                    </a:lnTo>
                    <a:lnTo>
                      <a:pt x="380" y="180"/>
                    </a:lnTo>
                    <a:lnTo>
                      <a:pt x="388" y="194"/>
                    </a:lnTo>
                    <a:lnTo>
                      <a:pt x="392" y="206"/>
                    </a:lnTo>
                    <a:lnTo>
                      <a:pt x="394" y="220"/>
                    </a:lnTo>
                    <a:lnTo>
                      <a:pt x="394" y="220"/>
                    </a:lnTo>
                    <a:lnTo>
                      <a:pt x="382" y="224"/>
                    </a:lnTo>
                    <a:lnTo>
                      <a:pt x="370" y="226"/>
                    </a:lnTo>
                    <a:lnTo>
                      <a:pt x="348" y="226"/>
                    </a:lnTo>
                    <a:lnTo>
                      <a:pt x="348" y="226"/>
                    </a:lnTo>
                    <a:lnTo>
                      <a:pt x="338" y="250"/>
                    </a:lnTo>
                    <a:lnTo>
                      <a:pt x="338" y="250"/>
                    </a:lnTo>
                    <a:lnTo>
                      <a:pt x="334" y="274"/>
                    </a:lnTo>
                    <a:lnTo>
                      <a:pt x="334" y="274"/>
                    </a:lnTo>
                    <a:lnTo>
                      <a:pt x="330" y="280"/>
                    </a:lnTo>
                    <a:lnTo>
                      <a:pt x="326" y="284"/>
                    </a:lnTo>
                    <a:lnTo>
                      <a:pt x="326" y="292"/>
                    </a:lnTo>
                    <a:lnTo>
                      <a:pt x="326" y="302"/>
                    </a:lnTo>
                    <a:lnTo>
                      <a:pt x="326" y="302"/>
                    </a:lnTo>
                    <a:lnTo>
                      <a:pt x="368" y="342"/>
                    </a:lnTo>
                    <a:lnTo>
                      <a:pt x="368" y="342"/>
                    </a:lnTo>
                    <a:lnTo>
                      <a:pt x="372" y="344"/>
                    </a:lnTo>
                    <a:lnTo>
                      <a:pt x="380" y="346"/>
                    </a:lnTo>
                    <a:lnTo>
                      <a:pt x="388" y="350"/>
                    </a:lnTo>
                    <a:lnTo>
                      <a:pt x="390" y="354"/>
                    </a:lnTo>
                    <a:lnTo>
                      <a:pt x="392" y="360"/>
                    </a:lnTo>
                    <a:lnTo>
                      <a:pt x="392" y="360"/>
                    </a:lnTo>
                    <a:lnTo>
                      <a:pt x="408" y="374"/>
                    </a:lnTo>
                    <a:lnTo>
                      <a:pt x="408" y="374"/>
                    </a:lnTo>
                    <a:lnTo>
                      <a:pt x="456" y="378"/>
                    </a:lnTo>
                    <a:lnTo>
                      <a:pt x="456" y="378"/>
                    </a:lnTo>
                    <a:lnTo>
                      <a:pt x="466" y="386"/>
                    </a:lnTo>
                    <a:lnTo>
                      <a:pt x="466" y="386"/>
                    </a:lnTo>
                    <a:lnTo>
                      <a:pt x="466" y="402"/>
                    </a:lnTo>
                    <a:lnTo>
                      <a:pt x="466" y="402"/>
                    </a:lnTo>
                    <a:lnTo>
                      <a:pt x="458" y="408"/>
                    </a:lnTo>
                    <a:lnTo>
                      <a:pt x="450" y="412"/>
                    </a:lnTo>
                    <a:lnTo>
                      <a:pt x="434" y="416"/>
                    </a:lnTo>
                    <a:lnTo>
                      <a:pt x="426" y="420"/>
                    </a:lnTo>
                    <a:lnTo>
                      <a:pt x="422" y="424"/>
                    </a:lnTo>
                    <a:lnTo>
                      <a:pt x="418" y="430"/>
                    </a:lnTo>
                    <a:lnTo>
                      <a:pt x="416" y="440"/>
                    </a:lnTo>
                    <a:lnTo>
                      <a:pt x="416" y="440"/>
                    </a:lnTo>
                    <a:lnTo>
                      <a:pt x="420" y="450"/>
                    </a:lnTo>
                    <a:lnTo>
                      <a:pt x="420" y="456"/>
                    </a:lnTo>
                    <a:lnTo>
                      <a:pt x="420" y="460"/>
                    </a:lnTo>
                    <a:lnTo>
                      <a:pt x="420" y="460"/>
                    </a:lnTo>
                    <a:lnTo>
                      <a:pt x="408" y="466"/>
                    </a:lnTo>
                    <a:lnTo>
                      <a:pt x="400" y="472"/>
                    </a:lnTo>
                    <a:lnTo>
                      <a:pt x="400" y="472"/>
                    </a:lnTo>
                    <a:lnTo>
                      <a:pt x="400" y="522"/>
                    </a:lnTo>
                    <a:lnTo>
                      <a:pt x="400" y="522"/>
                    </a:lnTo>
                    <a:lnTo>
                      <a:pt x="392" y="532"/>
                    </a:lnTo>
                    <a:lnTo>
                      <a:pt x="384" y="540"/>
                    </a:lnTo>
                    <a:lnTo>
                      <a:pt x="378" y="546"/>
                    </a:lnTo>
                    <a:lnTo>
                      <a:pt x="368" y="550"/>
                    </a:lnTo>
                    <a:lnTo>
                      <a:pt x="352" y="556"/>
                    </a:lnTo>
                    <a:lnTo>
                      <a:pt x="330" y="560"/>
                    </a:lnTo>
                    <a:lnTo>
                      <a:pt x="330" y="560"/>
                    </a:lnTo>
                    <a:lnTo>
                      <a:pt x="316" y="566"/>
                    </a:lnTo>
                    <a:lnTo>
                      <a:pt x="302" y="570"/>
                    </a:lnTo>
                    <a:lnTo>
                      <a:pt x="290" y="570"/>
                    </a:lnTo>
                    <a:lnTo>
                      <a:pt x="278" y="566"/>
                    </a:lnTo>
                    <a:lnTo>
                      <a:pt x="278" y="566"/>
                    </a:lnTo>
                    <a:lnTo>
                      <a:pt x="268" y="556"/>
                    </a:lnTo>
                    <a:lnTo>
                      <a:pt x="260" y="546"/>
                    </a:lnTo>
                    <a:lnTo>
                      <a:pt x="256" y="536"/>
                    </a:lnTo>
                    <a:lnTo>
                      <a:pt x="250" y="530"/>
                    </a:lnTo>
                    <a:lnTo>
                      <a:pt x="250" y="530"/>
                    </a:lnTo>
                    <a:lnTo>
                      <a:pt x="242" y="530"/>
                    </a:lnTo>
                    <a:lnTo>
                      <a:pt x="238" y="532"/>
                    </a:lnTo>
                    <a:lnTo>
                      <a:pt x="234" y="542"/>
                    </a:lnTo>
                    <a:lnTo>
                      <a:pt x="234" y="542"/>
                    </a:lnTo>
                    <a:lnTo>
                      <a:pt x="226" y="574"/>
                    </a:lnTo>
                    <a:lnTo>
                      <a:pt x="226" y="574"/>
                    </a:lnTo>
                    <a:lnTo>
                      <a:pt x="216" y="574"/>
                    </a:lnTo>
                    <a:lnTo>
                      <a:pt x="216" y="57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25"/>
              <p:cNvSpPr>
                <a:spLocks/>
              </p:cNvSpPr>
              <p:nvPr/>
            </p:nvSpPr>
            <p:spPr bwMode="auto">
              <a:xfrm>
                <a:off x="7445419" y="3346085"/>
                <a:ext cx="426299" cy="421598"/>
              </a:xfrm>
              <a:custGeom>
                <a:avLst/>
                <a:gdLst>
                  <a:gd name="T0" fmla="*/ 322 w 544"/>
                  <a:gd name="T1" fmla="*/ 532 h 538"/>
                  <a:gd name="T2" fmla="*/ 308 w 544"/>
                  <a:gd name="T3" fmla="*/ 518 h 538"/>
                  <a:gd name="T4" fmla="*/ 308 w 544"/>
                  <a:gd name="T5" fmla="*/ 508 h 538"/>
                  <a:gd name="T6" fmla="*/ 354 w 544"/>
                  <a:gd name="T7" fmla="*/ 484 h 538"/>
                  <a:gd name="T8" fmla="*/ 342 w 544"/>
                  <a:gd name="T9" fmla="*/ 450 h 538"/>
                  <a:gd name="T10" fmla="*/ 298 w 544"/>
                  <a:gd name="T11" fmla="*/ 444 h 538"/>
                  <a:gd name="T12" fmla="*/ 272 w 544"/>
                  <a:gd name="T13" fmla="*/ 420 h 538"/>
                  <a:gd name="T14" fmla="*/ 240 w 544"/>
                  <a:gd name="T15" fmla="*/ 400 h 538"/>
                  <a:gd name="T16" fmla="*/ 216 w 544"/>
                  <a:gd name="T17" fmla="*/ 380 h 538"/>
                  <a:gd name="T18" fmla="*/ 216 w 544"/>
                  <a:gd name="T19" fmla="*/ 364 h 538"/>
                  <a:gd name="T20" fmla="*/ 224 w 544"/>
                  <a:gd name="T21" fmla="*/ 334 h 538"/>
                  <a:gd name="T22" fmla="*/ 254 w 544"/>
                  <a:gd name="T23" fmla="*/ 314 h 538"/>
                  <a:gd name="T24" fmla="*/ 280 w 544"/>
                  <a:gd name="T25" fmla="*/ 304 h 538"/>
                  <a:gd name="T26" fmla="*/ 264 w 544"/>
                  <a:gd name="T27" fmla="*/ 250 h 538"/>
                  <a:gd name="T28" fmla="*/ 228 w 544"/>
                  <a:gd name="T29" fmla="*/ 252 h 538"/>
                  <a:gd name="T30" fmla="*/ 202 w 544"/>
                  <a:gd name="T31" fmla="*/ 272 h 538"/>
                  <a:gd name="T32" fmla="*/ 186 w 544"/>
                  <a:gd name="T33" fmla="*/ 256 h 538"/>
                  <a:gd name="T34" fmla="*/ 152 w 544"/>
                  <a:gd name="T35" fmla="*/ 186 h 538"/>
                  <a:gd name="T36" fmla="*/ 116 w 544"/>
                  <a:gd name="T37" fmla="*/ 158 h 538"/>
                  <a:gd name="T38" fmla="*/ 58 w 544"/>
                  <a:gd name="T39" fmla="*/ 146 h 538"/>
                  <a:gd name="T40" fmla="*/ 26 w 544"/>
                  <a:gd name="T41" fmla="*/ 98 h 538"/>
                  <a:gd name="T42" fmla="*/ 0 w 544"/>
                  <a:gd name="T43" fmla="*/ 56 h 538"/>
                  <a:gd name="T44" fmla="*/ 10 w 544"/>
                  <a:gd name="T45" fmla="*/ 36 h 538"/>
                  <a:gd name="T46" fmla="*/ 30 w 544"/>
                  <a:gd name="T47" fmla="*/ 52 h 538"/>
                  <a:gd name="T48" fmla="*/ 36 w 544"/>
                  <a:gd name="T49" fmla="*/ 60 h 538"/>
                  <a:gd name="T50" fmla="*/ 60 w 544"/>
                  <a:gd name="T51" fmla="*/ 90 h 538"/>
                  <a:gd name="T52" fmla="*/ 112 w 544"/>
                  <a:gd name="T53" fmla="*/ 98 h 538"/>
                  <a:gd name="T54" fmla="*/ 140 w 544"/>
                  <a:gd name="T55" fmla="*/ 68 h 538"/>
                  <a:gd name="T56" fmla="*/ 160 w 544"/>
                  <a:gd name="T57" fmla="*/ 76 h 538"/>
                  <a:gd name="T58" fmla="*/ 200 w 544"/>
                  <a:gd name="T59" fmla="*/ 50 h 538"/>
                  <a:gd name="T60" fmla="*/ 212 w 544"/>
                  <a:gd name="T61" fmla="*/ 10 h 538"/>
                  <a:gd name="T62" fmla="*/ 236 w 544"/>
                  <a:gd name="T63" fmla="*/ 0 h 538"/>
                  <a:gd name="T64" fmla="*/ 268 w 544"/>
                  <a:gd name="T65" fmla="*/ 52 h 538"/>
                  <a:gd name="T66" fmla="*/ 338 w 544"/>
                  <a:gd name="T67" fmla="*/ 88 h 538"/>
                  <a:gd name="T68" fmla="*/ 412 w 544"/>
                  <a:gd name="T69" fmla="*/ 218 h 538"/>
                  <a:gd name="T70" fmla="*/ 424 w 544"/>
                  <a:gd name="T71" fmla="*/ 258 h 538"/>
                  <a:gd name="T72" fmla="*/ 500 w 544"/>
                  <a:gd name="T73" fmla="*/ 312 h 538"/>
                  <a:gd name="T74" fmla="*/ 526 w 544"/>
                  <a:gd name="T75" fmla="*/ 336 h 538"/>
                  <a:gd name="T76" fmla="*/ 470 w 544"/>
                  <a:gd name="T77" fmla="*/ 340 h 538"/>
                  <a:gd name="T78" fmla="*/ 504 w 544"/>
                  <a:gd name="T79" fmla="*/ 374 h 538"/>
                  <a:gd name="T80" fmla="*/ 498 w 544"/>
                  <a:gd name="T81" fmla="*/ 392 h 538"/>
                  <a:gd name="T82" fmla="*/ 540 w 544"/>
                  <a:gd name="T83" fmla="*/ 420 h 538"/>
                  <a:gd name="T84" fmla="*/ 540 w 544"/>
                  <a:gd name="T85" fmla="*/ 440 h 538"/>
                  <a:gd name="T86" fmla="*/ 502 w 544"/>
                  <a:gd name="T87" fmla="*/ 468 h 538"/>
                  <a:gd name="T88" fmla="*/ 498 w 544"/>
                  <a:gd name="T89" fmla="*/ 474 h 538"/>
                  <a:gd name="T90" fmla="*/ 452 w 544"/>
                  <a:gd name="T91" fmla="*/ 514 h 538"/>
                  <a:gd name="T92" fmla="*/ 416 w 544"/>
                  <a:gd name="T93" fmla="*/ 530 h 538"/>
                  <a:gd name="T94" fmla="*/ 342 w 544"/>
                  <a:gd name="T9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4" h="538">
                    <a:moveTo>
                      <a:pt x="342" y="538"/>
                    </a:moveTo>
                    <a:lnTo>
                      <a:pt x="342" y="538"/>
                    </a:lnTo>
                    <a:lnTo>
                      <a:pt x="330" y="534"/>
                    </a:lnTo>
                    <a:lnTo>
                      <a:pt x="322" y="532"/>
                    </a:lnTo>
                    <a:lnTo>
                      <a:pt x="308" y="532"/>
                    </a:lnTo>
                    <a:lnTo>
                      <a:pt x="308" y="532"/>
                    </a:lnTo>
                    <a:lnTo>
                      <a:pt x="308" y="518"/>
                    </a:lnTo>
                    <a:lnTo>
                      <a:pt x="308" y="518"/>
                    </a:lnTo>
                    <a:lnTo>
                      <a:pt x="304" y="516"/>
                    </a:lnTo>
                    <a:lnTo>
                      <a:pt x="304" y="514"/>
                    </a:lnTo>
                    <a:lnTo>
                      <a:pt x="304" y="512"/>
                    </a:lnTo>
                    <a:lnTo>
                      <a:pt x="308" y="508"/>
                    </a:lnTo>
                    <a:lnTo>
                      <a:pt x="316" y="506"/>
                    </a:lnTo>
                    <a:lnTo>
                      <a:pt x="344" y="496"/>
                    </a:lnTo>
                    <a:lnTo>
                      <a:pt x="344" y="496"/>
                    </a:lnTo>
                    <a:lnTo>
                      <a:pt x="354" y="484"/>
                    </a:lnTo>
                    <a:lnTo>
                      <a:pt x="354" y="484"/>
                    </a:lnTo>
                    <a:lnTo>
                      <a:pt x="352" y="468"/>
                    </a:lnTo>
                    <a:lnTo>
                      <a:pt x="348" y="458"/>
                    </a:lnTo>
                    <a:lnTo>
                      <a:pt x="342" y="450"/>
                    </a:lnTo>
                    <a:lnTo>
                      <a:pt x="336" y="446"/>
                    </a:lnTo>
                    <a:lnTo>
                      <a:pt x="326" y="444"/>
                    </a:lnTo>
                    <a:lnTo>
                      <a:pt x="318" y="444"/>
                    </a:lnTo>
                    <a:lnTo>
                      <a:pt x="298" y="444"/>
                    </a:lnTo>
                    <a:lnTo>
                      <a:pt x="298" y="444"/>
                    </a:lnTo>
                    <a:lnTo>
                      <a:pt x="286" y="438"/>
                    </a:lnTo>
                    <a:lnTo>
                      <a:pt x="280" y="432"/>
                    </a:lnTo>
                    <a:lnTo>
                      <a:pt x="272" y="420"/>
                    </a:lnTo>
                    <a:lnTo>
                      <a:pt x="272" y="420"/>
                    </a:lnTo>
                    <a:lnTo>
                      <a:pt x="258" y="414"/>
                    </a:lnTo>
                    <a:lnTo>
                      <a:pt x="248" y="408"/>
                    </a:lnTo>
                    <a:lnTo>
                      <a:pt x="240" y="400"/>
                    </a:lnTo>
                    <a:lnTo>
                      <a:pt x="234" y="394"/>
                    </a:lnTo>
                    <a:lnTo>
                      <a:pt x="234" y="394"/>
                    </a:lnTo>
                    <a:lnTo>
                      <a:pt x="222" y="386"/>
                    </a:lnTo>
                    <a:lnTo>
                      <a:pt x="216" y="380"/>
                    </a:lnTo>
                    <a:lnTo>
                      <a:pt x="214" y="374"/>
                    </a:lnTo>
                    <a:lnTo>
                      <a:pt x="210" y="368"/>
                    </a:lnTo>
                    <a:lnTo>
                      <a:pt x="210" y="368"/>
                    </a:lnTo>
                    <a:lnTo>
                      <a:pt x="216" y="364"/>
                    </a:lnTo>
                    <a:lnTo>
                      <a:pt x="220" y="360"/>
                    </a:lnTo>
                    <a:lnTo>
                      <a:pt x="222" y="350"/>
                    </a:lnTo>
                    <a:lnTo>
                      <a:pt x="224" y="334"/>
                    </a:lnTo>
                    <a:lnTo>
                      <a:pt x="224" y="334"/>
                    </a:lnTo>
                    <a:lnTo>
                      <a:pt x="230" y="314"/>
                    </a:lnTo>
                    <a:lnTo>
                      <a:pt x="230" y="314"/>
                    </a:lnTo>
                    <a:lnTo>
                      <a:pt x="242" y="314"/>
                    </a:lnTo>
                    <a:lnTo>
                      <a:pt x="254" y="314"/>
                    </a:lnTo>
                    <a:lnTo>
                      <a:pt x="266" y="312"/>
                    </a:lnTo>
                    <a:lnTo>
                      <a:pt x="274" y="308"/>
                    </a:lnTo>
                    <a:lnTo>
                      <a:pt x="280" y="304"/>
                    </a:lnTo>
                    <a:lnTo>
                      <a:pt x="280" y="304"/>
                    </a:lnTo>
                    <a:lnTo>
                      <a:pt x="278" y="286"/>
                    </a:lnTo>
                    <a:lnTo>
                      <a:pt x="276" y="268"/>
                    </a:lnTo>
                    <a:lnTo>
                      <a:pt x="268" y="256"/>
                    </a:lnTo>
                    <a:lnTo>
                      <a:pt x="264" y="250"/>
                    </a:lnTo>
                    <a:lnTo>
                      <a:pt x="260" y="246"/>
                    </a:lnTo>
                    <a:lnTo>
                      <a:pt x="260" y="246"/>
                    </a:lnTo>
                    <a:lnTo>
                      <a:pt x="240" y="248"/>
                    </a:lnTo>
                    <a:lnTo>
                      <a:pt x="228" y="252"/>
                    </a:lnTo>
                    <a:lnTo>
                      <a:pt x="228" y="252"/>
                    </a:lnTo>
                    <a:lnTo>
                      <a:pt x="224" y="268"/>
                    </a:lnTo>
                    <a:lnTo>
                      <a:pt x="224" y="268"/>
                    </a:lnTo>
                    <a:lnTo>
                      <a:pt x="202" y="272"/>
                    </a:lnTo>
                    <a:lnTo>
                      <a:pt x="202" y="272"/>
                    </a:lnTo>
                    <a:lnTo>
                      <a:pt x="198" y="264"/>
                    </a:lnTo>
                    <a:lnTo>
                      <a:pt x="194" y="260"/>
                    </a:lnTo>
                    <a:lnTo>
                      <a:pt x="186" y="256"/>
                    </a:lnTo>
                    <a:lnTo>
                      <a:pt x="186" y="256"/>
                    </a:lnTo>
                    <a:lnTo>
                      <a:pt x="172" y="230"/>
                    </a:lnTo>
                    <a:lnTo>
                      <a:pt x="162" y="206"/>
                    </a:lnTo>
                    <a:lnTo>
                      <a:pt x="152" y="186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28" y="162"/>
                    </a:lnTo>
                    <a:lnTo>
                      <a:pt x="116" y="158"/>
                    </a:lnTo>
                    <a:lnTo>
                      <a:pt x="96" y="158"/>
                    </a:lnTo>
                    <a:lnTo>
                      <a:pt x="96" y="158"/>
                    </a:lnTo>
                    <a:lnTo>
                      <a:pt x="58" y="146"/>
                    </a:lnTo>
                    <a:lnTo>
                      <a:pt x="58" y="146"/>
                    </a:lnTo>
                    <a:lnTo>
                      <a:pt x="50" y="136"/>
                    </a:lnTo>
                    <a:lnTo>
                      <a:pt x="50" y="136"/>
                    </a:lnTo>
                    <a:lnTo>
                      <a:pt x="40" y="116"/>
                    </a:lnTo>
                    <a:lnTo>
                      <a:pt x="26" y="98"/>
                    </a:lnTo>
                    <a:lnTo>
                      <a:pt x="12" y="8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5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2" y="48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6" y="60"/>
                    </a:lnTo>
                    <a:lnTo>
                      <a:pt x="44" y="68"/>
                    </a:lnTo>
                    <a:lnTo>
                      <a:pt x="50" y="76"/>
                    </a:lnTo>
                    <a:lnTo>
                      <a:pt x="60" y="90"/>
                    </a:lnTo>
                    <a:lnTo>
                      <a:pt x="60" y="90"/>
                    </a:lnTo>
                    <a:lnTo>
                      <a:pt x="68" y="92"/>
                    </a:lnTo>
                    <a:lnTo>
                      <a:pt x="80" y="96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8" y="94"/>
                    </a:lnTo>
                    <a:lnTo>
                      <a:pt x="124" y="88"/>
                    </a:lnTo>
                    <a:lnTo>
                      <a:pt x="134" y="74"/>
                    </a:lnTo>
                    <a:lnTo>
                      <a:pt x="140" y="68"/>
                    </a:lnTo>
                    <a:lnTo>
                      <a:pt x="146" y="66"/>
                    </a:lnTo>
                    <a:lnTo>
                      <a:pt x="150" y="66"/>
                    </a:lnTo>
                    <a:lnTo>
                      <a:pt x="154" y="68"/>
                    </a:lnTo>
                    <a:lnTo>
                      <a:pt x="160" y="76"/>
                    </a:lnTo>
                    <a:lnTo>
                      <a:pt x="160" y="76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200" y="50"/>
                    </a:lnTo>
                    <a:lnTo>
                      <a:pt x="200" y="50"/>
                    </a:lnTo>
                    <a:lnTo>
                      <a:pt x="202" y="32"/>
                    </a:lnTo>
                    <a:lnTo>
                      <a:pt x="208" y="16"/>
                    </a:lnTo>
                    <a:lnTo>
                      <a:pt x="212" y="10"/>
                    </a:lnTo>
                    <a:lnTo>
                      <a:pt x="218" y="4"/>
                    </a:lnTo>
                    <a:lnTo>
                      <a:pt x="226" y="2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36" y="26"/>
                    </a:lnTo>
                    <a:lnTo>
                      <a:pt x="236" y="26"/>
                    </a:lnTo>
                    <a:lnTo>
                      <a:pt x="268" y="52"/>
                    </a:lnTo>
                    <a:lnTo>
                      <a:pt x="268" y="52"/>
                    </a:lnTo>
                    <a:lnTo>
                      <a:pt x="284" y="58"/>
                    </a:lnTo>
                    <a:lnTo>
                      <a:pt x="300" y="68"/>
                    </a:lnTo>
                    <a:lnTo>
                      <a:pt x="318" y="78"/>
                    </a:lnTo>
                    <a:lnTo>
                      <a:pt x="338" y="88"/>
                    </a:lnTo>
                    <a:lnTo>
                      <a:pt x="338" y="88"/>
                    </a:lnTo>
                    <a:lnTo>
                      <a:pt x="372" y="150"/>
                    </a:lnTo>
                    <a:lnTo>
                      <a:pt x="390" y="184"/>
                    </a:lnTo>
                    <a:lnTo>
                      <a:pt x="412" y="218"/>
                    </a:lnTo>
                    <a:lnTo>
                      <a:pt x="412" y="218"/>
                    </a:lnTo>
                    <a:lnTo>
                      <a:pt x="414" y="230"/>
                    </a:lnTo>
                    <a:lnTo>
                      <a:pt x="418" y="244"/>
                    </a:lnTo>
                    <a:lnTo>
                      <a:pt x="424" y="258"/>
                    </a:lnTo>
                    <a:lnTo>
                      <a:pt x="432" y="274"/>
                    </a:lnTo>
                    <a:lnTo>
                      <a:pt x="432" y="274"/>
                    </a:lnTo>
                    <a:lnTo>
                      <a:pt x="478" y="298"/>
                    </a:lnTo>
                    <a:lnTo>
                      <a:pt x="500" y="312"/>
                    </a:lnTo>
                    <a:lnTo>
                      <a:pt x="526" y="330"/>
                    </a:lnTo>
                    <a:lnTo>
                      <a:pt x="526" y="330"/>
                    </a:lnTo>
                    <a:lnTo>
                      <a:pt x="526" y="336"/>
                    </a:lnTo>
                    <a:lnTo>
                      <a:pt x="526" y="336"/>
                    </a:lnTo>
                    <a:lnTo>
                      <a:pt x="522" y="340"/>
                    </a:lnTo>
                    <a:lnTo>
                      <a:pt x="514" y="340"/>
                    </a:lnTo>
                    <a:lnTo>
                      <a:pt x="496" y="342"/>
                    </a:lnTo>
                    <a:lnTo>
                      <a:pt x="470" y="340"/>
                    </a:lnTo>
                    <a:lnTo>
                      <a:pt x="470" y="340"/>
                    </a:lnTo>
                    <a:lnTo>
                      <a:pt x="470" y="362"/>
                    </a:lnTo>
                    <a:lnTo>
                      <a:pt x="470" y="362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0" y="380"/>
                    </a:lnTo>
                    <a:lnTo>
                      <a:pt x="498" y="386"/>
                    </a:lnTo>
                    <a:lnTo>
                      <a:pt x="498" y="392"/>
                    </a:lnTo>
                    <a:lnTo>
                      <a:pt x="500" y="400"/>
                    </a:lnTo>
                    <a:lnTo>
                      <a:pt x="500" y="400"/>
                    </a:lnTo>
                    <a:lnTo>
                      <a:pt x="540" y="420"/>
                    </a:lnTo>
                    <a:lnTo>
                      <a:pt x="540" y="420"/>
                    </a:lnTo>
                    <a:lnTo>
                      <a:pt x="544" y="426"/>
                    </a:lnTo>
                    <a:lnTo>
                      <a:pt x="544" y="426"/>
                    </a:lnTo>
                    <a:lnTo>
                      <a:pt x="542" y="434"/>
                    </a:lnTo>
                    <a:lnTo>
                      <a:pt x="540" y="440"/>
                    </a:lnTo>
                    <a:lnTo>
                      <a:pt x="536" y="446"/>
                    </a:lnTo>
                    <a:lnTo>
                      <a:pt x="530" y="450"/>
                    </a:lnTo>
                    <a:lnTo>
                      <a:pt x="516" y="460"/>
                    </a:lnTo>
                    <a:lnTo>
                      <a:pt x="502" y="468"/>
                    </a:lnTo>
                    <a:lnTo>
                      <a:pt x="502" y="468"/>
                    </a:lnTo>
                    <a:lnTo>
                      <a:pt x="502" y="472"/>
                    </a:lnTo>
                    <a:lnTo>
                      <a:pt x="502" y="472"/>
                    </a:lnTo>
                    <a:lnTo>
                      <a:pt x="498" y="474"/>
                    </a:lnTo>
                    <a:lnTo>
                      <a:pt x="492" y="478"/>
                    </a:lnTo>
                    <a:lnTo>
                      <a:pt x="478" y="490"/>
                    </a:lnTo>
                    <a:lnTo>
                      <a:pt x="452" y="514"/>
                    </a:lnTo>
                    <a:lnTo>
                      <a:pt x="452" y="514"/>
                    </a:lnTo>
                    <a:lnTo>
                      <a:pt x="418" y="526"/>
                    </a:lnTo>
                    <a:lnTo>
                      <a:pt x="418" y="526"/>
                    </a:lnTo>
                    <a:lnTo>
                      <a:pt x="416" y="530"/>
                    </a:lnTo>
                    <a:lnTo>
                      <a:pt x="416" y="530"/>
                    </a:lnTo>
                    <a:lnTo>
                      <a:pt x="366" y="528"/>
                    </a:lnTo>
                    <a:lnTo>
                      <a:pt x="366" y="528"/>
                    </a:lnTo>
                    <a:lnTo>
                      <a:pt x="354" y="532"/>
                    </a:lnTo>
                    <a:lnTo>
                      <a:pt x="342" y="538"/>
                    </a:lnTo>
                    <a:lnTo>
                      <a:pt x="342" y="5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Freeform 26"/>
              <p:cNvSpPr>
                <a:spLocks/>
              </p:cNvSpPr>
              <p:nvPr/>
            </p:nvSpPr>
            <p:spPr bwMode="auto">
              <a:xfrm>
                <a:off x="7005014" y="3273990"/>
                <a:ext cx="438838" cy="424732"/>
              </a:xfrm>
              <a:custGeom>
                <a:avLst/>
                <a:gdLst>
                  <a:gd name="T0" fmla="*/ 434 w 560"/>
                  <a:gd name="T1" fmla="*/ 536 h 542"/>
                  <a:gd name="T2" fmla="*/ 400 w 560"/>
                  <a:gd name="T3" fmla="*/ 518 h 542"/>
                  <a:gd name="T4" fmla="*/ 346 w 560"/>
                  <a:gd name="T5" fmla="*/ 512 h 542"/>
                  <a:gd name="T6" fmla="*/ 316 w 560"/>
                  <a:gd name="T7" fmla="*/ 476 h 542"/>
                  <a:gd name="T8" fmla="*/ 282 w 560"/>
                  <a:gd name="T9" fmla="*/ 454 h 542"/>
                  <a:gd name="T10" fmla="*/ 116 w 560"/>
                  <a:gd name="T11" fmla="*/ 434 h 542"/>
                  <a:gd name="T12" fmla="*/ 84 w 560"/>
                  <a:gd name="T13" fmla="*/ 412 h 542"/>
                  <a:gd name="T14" fmla="*/ 68 w 560"/>
                  <a:gd name="T15" fmla="*/ 398 h 542"/>
                  <a:gd name="T16" fmla="*/ 58 w 560"/>
                  <a:gd name="T17" fmla="*/ 370 h 542"/>
                  <a:gd name="T18" fmla="*/ 18 w 560"/>
                  <a:gd name="T19" fmla="*/ 292 h 542"/>
                  <a:gd name="T20" fmla="*/ 2 w 560"/>
                  <a:gd name="T21" fmla="*/ 246 h 542"/>
                  <a:gd name="T22" fmla="*/ 14 w 560"/>
                  <a:gd name="T23" fmla="*/ 206 h 542"/>
                  <a:gd name="T24" fmla="*/ 50 w 560"/>
                  <a:gd name="T25" fmla="*/ 182 h 542"/>
                  <a:gd name="T26" fmla="*/ 68 w 560"/>
                  <a:gd name="T27" fmla="*/ 172 h 542"/>
                  <a:gd name="T28" fmla="*/ 104 w 560"/>
                  <a:gd name="T29" fmla="*/ 164 h 542"/>
                  <a:gd name="T30" fmla="*/ 138 w 560"/>
                  <a:gd name="T31" fmla="*/ 144 h 542"/>
                  <a:gd name="T32" fmla="*/ 208 w 560"/>
                  <a:gd name="T33" fmla="*/ 128 h 542"/>
                  <a:gd name="T34" fmla="*/ 234 w 560"/>
                  <a:gd name="T35" fmla="*/ 106 h 542"/>
                  <a:gd name="T36" fmla="*/ 266 w 560"/>
                  <a:gd name="T37" fmla="*/ 74 h 542"/>
                  <a:gd name="T38" fmla="*/ 280 w 560"/>
                  <a:gd name="T39" fmla="*/ 44 h 542"/>
                  <a:gd name="T40" fmla="*/ 284 w 560"/>
                  <a:gd name="T41" fmla="*/ 0 h 542"/>
                  <a:gd name="T42" fmla="*/ 414 w 560"/>
                  <a:gd name="T43" fmla="*/ 12 h 542"/>
                  <a:gd name="T44" fmla="*/ 428 w 560"/>
                  <a:gd name="T45" fmla="*/ 32 h 542"/>
                  <a:gd name="T46" fmla="*/ 444 w 560"/>
                  <a:gd name="T47" fmla="*/ 58 h 542"/>
                  <a:gd name="T48" fmla="*/ 438 w 560"/>
                  <a:gd name="T49" fmla="*/ 82 h 542"/>
                  <a:gd name="T50" fmla="*/ 418 w 560"/>
                  <a:gd name="T51" fmla="*/ 96 h 542"/>
                  <a:gd name="T52" fmla="*/ 408 w 560"/>
                  <a:gd name="T53" fmla="*/ 118 h 542"/>
                  <a:gd name="T54" fmla="*/ 396 w 560"/>
                  <a:gd name="T55" fmla="*/ 122 h 542"/>
                  <a:gd name="T56" fmla="*/ 432 w 560"/>
                  <a:gd name="T57" fmla="*/ 156 h 542"/>
                  <a:gd name="T58" fmla="*/ 434 w 560"/>
                  <a:gd name="T59" fmla="*/ 162 h 542"/>
                  <a:gd name="T60" fmla="*/ 466 w 560"/>
                  <a:gd name="T61" fmla="*/ 186 h 542"/>
                  <a:gd name="T62" fmla="*/ 498 w 560"/>
                  <a:gd name="T63" fmla="*/ 192 h 542"/>
                  <a:gd name="T64" fmla="*/ 516 w 560"/>
                  <a:gd name="T65" fmla="*/ 188 h 542"/>
                  <a:gd name="T66" fmla="*/ 532 w 560"/>
                  <a:gd name="T67" fmla="*/ 204 h 542"/>
                  <a:gd name="T68" fmla="*/ 558 w 560"/>
                  <a:gd name="T69" fmla="*/ 234 h 542"/>
                  <a:gd name="T70" fmla="*/ 554 w 560"/>
                  <a:gd name="T71" fmla="*/ 244 h 542"/>
                  <a:gd name="T72" fmla="*/ 544 w 560"/>
                  <a:gd name="T73" fmla="*/ 282 h 542"/>
                  <a:gd name="T74" fmla="*/ 528 w 560"/>
                  <a:gd name="T75" fmla="*/ 276 h 542"/>
                  <a:gd name="T76" fmla="*/ 500 w 560"/>
                  <a:gd name="T77" fmla="*/ 234 h 542"/>
                  <a:gd name="T78" fmla="*/ 472 w 560"/>
                  <a:gd name="T79" fmla="*/ 232 h 542"/>
                  <a:gd name="T80" fmla="*/ 474 w 560"/>
                  <a:gd name="T81" fmla="*/ 302 h 542"/>
                  <a:gd name="T82" fmla="*/ 442 w 560"/>
                  <a:gd name="T83" fmla="*/ 344 h 542"/>
                  <a:gd name="T84" fmla="*/ 428 w 560"/>
                  <a:gd name="T85" fmla="*/ 376 h 542"/>
                  <a:gd name="T86" fmla="*/ 450 w 560"/>
                  <a:gd name="T87" fmla="*/ 392 h 542"/>
                  <a:gd name="T88" fmla="*/ 460 w 560"/>
                  <a:gd name="T89" fmla="*/ 430 h 542"/>
                  <a:gd name="T90" fmla="*/ 474 w 560"/>
                  <a:gd name="T91" fmla="*/ 444 h 542"/>
                  <a:gd name="T92" fmla="*/ 486 w 560"/>
                  <a:gd name="T93" fmla="*/ 446 h 542"/>
                  <a:gd name="T94" fmla="*/ 504 w 560"/>
                  <a:gd name="T95" fmla="*/ 434 h 542"/>
                  <a:gd name="T96" fmla="*/ 520 w 560"/>
                  <a:gd name="T97" fmla="*/ 448 h 542"/>
                  <a:gd name="T98" fmla="*/ 530 w 560"/>
                  <a:gd name="T99" fmla="*/ 484 h 542"/>
                  <a:gd name="T100" fmla="*/ 526 w 560"/>
                  <a:gd name="T101" fmla="*/ 502 h 542"/>
                  <a:gd name="T102" fmla="*/ 492 w 560"/>
                  <a:gd name="T103" fmla="*/ 522 h 542"/>
                  <a:gd name="T104" fmla="*/ 478 w 560"/>
                  <a:gd name="T105" fmla="*/ 542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0" h="542">
                    <a:moveTo>
                      <a:pt x="478" y="542"/>
                    </a:moveTo>
                    <a:lnTo>
                      <a:pt x="478" y="542"/>
                    </a:lnTo>
                    <a:lnTo>
                      <a:pt x="434" y="536"/>
                    </a:lnTo>
                    <a:lnTo>
                      <a:pt x="434" y="536"/>
                    </a:lnTo>
                    <a:lnTo>
                      <a:pt x="400" y="518"/>
                    </a:lnTo>
                    <a:lnTo>
                      <a:pt x="400" y="518"/>
                    </a:lnTo>
                    <a:lnTo>
                      <a:pt x="376" y="518"/>
                    </a:lnTo>
                    <a:lnTo>
                      <a:pt x="360" y="516"/>
                    </a:lnTo>
                    <a:lnTo>
                      <a:pt x="346" y="512"/>
                    </a:lnTo>
                    <a:lnTo>
                      <a:pt x="334" y="502"/>
                    </a:lnTo>
                    <a:lnTo>
                      <a:pt x="334" y="502"/>
                    </a:lnTo>
                    <a:lnTo>
                      <a:pt x="316" y="476"/>
                    </a:lnTo>
                    <a:lnTo>
                      <a:pt x="316" y="476"/>
                    </a:lnTo>
                    <a:lnTo>
                      <a:pt x="282" y="454"/>
                    </a:lnTo>
                    <a:lnTo>
                      <a:pt x="282" y="454"/>
                    </a:lnTo>
                    <a:lnTo>
                      <a:pt x="162" y="452"/>
                    </a:lnTo>
                    <a:lnTo>
                      <a:pt x="162" y="452"/>
                    </a:lnTo>
                    <a:lnTo>
                      <a:pt x="116" y="434"/>
                    </a:lnTo>
                    <a:lnTo>
                      <a:pt x="96" y="424"/>
                    </a:lnTo>
                    <a:lnTo>
                      <a:pt x="90" y="418"/>
                    </a:lnTo>
                    <a:lnTo>
                      <a:pt x="84" y="412"/>
                    </a:lnTo>
                    <a:lnTo>
                      <a:pt x="84" y="412"/>
                    </a:lnTo>
                    <a:lnTo>
                      <a:pt x="74" y="406"/>
                    </a:lnTo>
                    <a:lnTo>
                      <a:pt x="68" y="398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58" y="370"/>
                    </a:lnTo>
                    <a:lnTo>
                      <a:pt x="54" y="356"/>
                    </a:lnTo>
                    <a:lnTo>
                      <a:pt x="42" y="332"/>
                    </a:lnTo>
                    <a:lnTo>
                      <a:pt x="18" y="292"/>
                    </a:lnTo>
                    <a:lnTo>
                      <a:pt x="18" y="292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14" y="206"/>
                    </a:lnTo>
                    <a:lnTo>
                      <a:pt x="26" y="198"/>
                    </a:lnTo>
                    <a:lnTo>
                      <a:pt x="40" y="190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58" y="176"/>
                    </a:lnTo>
                    <a:lnTo>
                      <a:pt x="68" y="172"/>
                    </a:lnTo>
                    <a:lnTo>
                      <a:pt x="68" y="172"/>
                    </a:lnTo>
                    <a:lnTo>
                      <a:pt x="86" y="170"/>
                    </a:lnTo>
                    <a:lnTo>
                      <a:pt x="104" y="164"/>
                    </a:lnTo>
                    <a:lnTo>
                      <a:pt x="120" y="156"/>
                    </a:lnTo>
                    <a:lnTo>
                      <a:pt x="138" y="144"/>
                    </a:lnTo>
                    <a:lnTo>
                      <a:pt x="138" y="144"/>
                    </a:lnTo>
                    <a:lnTo>
                      <a:pt x="154" y="142"/>
                    </a:lnTo>
                    <a:lnTo>
                      <a:pt x="172" y="138"/>
                    </a:lnTo>
                    <a:lnTo>
                      <a:pt x="208" y="128"/>
                    </a:lnTo>
                    <a:lnTo>
                      <a:pt x="208" y="128"/>
                    </a:lnTo>
                    <a:lnTo>
                      <a:pt x="222" y="118"/>
                    </a:lnTo>
                    <a:lnTo>
                      <a:pt x="234" y="106"/>
                    </a:lnTo>
                    <a:lnTo>
                      <a:pt x="258" y="82"/>
                    </a:lnTo>
                    <a:lnTo>
                      <a:pt x="258" y="82"/>
                    </a:lnTo>
                    <a:lnTo>
                      <a:pt x="266" y="74"/>
                    </a:lnTo>
                    <a:lnTo>
                      <a:pt x="274" y="64"/>
                    </a:lnTo>
                    <a:lnTo>
                      <a:pt x="278" y="54"/>
                    </a:lnTo>
                    <a:lnTo>
                      <a:pt x="280" y="44"/>
                    </a:lnTo>
                    <a:lnTo>
                      <a:pt x="284" y="20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414" y="12"/>
                    </a:lnTo>
                    <a:lnTo>
                      <a:pt x="414" y="12"/>
                    </a:lnTo>
                    <a:lnTo>
                      <a:pt x="428" y="32"/>
                    </a:lnTo>
                    <a:lnTo>
                      <a:pt x="428" y="32"/>
                    </a:lnTo>
                    <a:lnTo>
                      <a:pt x="436" y="38"/>
                    </a:lnTo>
                    <a:lnTo>
                      <a:pt x="442" y="50"/>
                    </a:lnTo>
                    <a:lnTo>
                      <a:pt x="444" y="58"/>
                    </a:lnTo>
                    <a:lnTo>
                      <a:pt x="444" y="66"/>
                    </a:lnTo>
                    <a:lnTo>
                      <a:pt x="442" y="74"/>
                    </a:lnTo>
                    <a:lnTo>
                      <a:pt x="438" y="82"/>
                    </a:lnTo>
                    <a:lnTo>
                      <a:pt x="438" y="82"/>
                    </a:lnTo>
                    <a:lnTo>
                      <a:pt x="426" y="88"/>
                    </a:lnTo>
                    <a:lnTo>
                      <a:pt x="418" y="96"/>
                    </a:lnTo>
                    <a:lnTo>
                      <a:pt x="412" y="104"/>
                    </a:lnTo>
                    <a:lnTo>
                      <a:pt x="408" y="118"/>
                    </a:lnTo>
                    <a:lnTo>
                      <a:pt x="408" y="118"/>
                    </a:lnTo>
                    <a:lnTo>
                      <a:pt x="402" y="120"/>
                    </a:lnTo>
                    <a:lnTo>
                      <a:pt x="396" y="122"/>
                    </a:lnTo>
                    <a:lnTo>
                      <a:pt x="396" y="122"/>
                    </a:lnTo>
                    <a:lnTo>
                      <a:pt x="396" y="130"/>
                    </a:lnTo>
                    <a:lnTo>
                      <a:pt x="396" y="130"/>
                    </a:lnTo>
                    <a:lnTo>
                      <a:pt x="432" y="156"/>
                    </a:lnTo>
                    <a:lnTo>
                      <a:pt x="432" y="156"/>
                    </a:lnTo>
                    <a:lnTo>
                      <a:pt x="434" y="162"/>
                    </a:lnTo>
                    <a:lnTo>
                      <a:pt x="434" y="162"/>
                    </a:lnTo>
                    <a:lnTo>
                      <a:pt x="448" y="174"/>
                    </a:lnTo>
                    <a:lnTo>
                      <a:pt x="456" y="180"/>
                    </a:lnTo>
                    <a:lnTo>
                      <a:pt x="466" y="186"/>
                    </a:lnTo>
                    <a:lnTo>
                      <a:pt x="476" y="192"/>
                    </a:lnTo>
                    <a:lnTo>
                      <a:pt x="488" y="194"/>
                    </a:lnTo>
                    <a:lnTo>
                      <a:pt x="498" y="192"/>
                    </a:lnTo>
                    <a:lnTo>
                      <a:pt x="510" y="186"/>
                    </a:lnTo>
                    <a:lnTo>
                      <a:pt x="510" y="186"/>
                    </a:lnTo>
                    <a:lnTo>
                      <a:pt x="516" y="188"/>
                    </a:lnTo>
                    <a:lnTo>
                      <a:pt x="520" y="192"/>
                    </a:lnTo>
                    <a:lnTo>
                      <a:pt x="532" y="204"/>
                    </a:lnTo>
                    <a:lnTo>
                      <a:pt x="532" y="204"/>
                    </a:lnTo>
                    <a:lnTo>
                      <a:pt x="560" y="226"/>
                    </a:lnTo>
                    <a:lnTo>
                      <a:pt x="560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556" y="240"/>
                    </a:lnTo>
                    <a:lnTo>
                      <a:pt x="554" y="244"/>
                    </a:lnTo>
                    <a:lnTo>
                      <a:pt x="550" y="256"/>
                    </a:lnTo>
                    <a:lnTo>
                      <a:pt x="548" y="270"/>
                    </a:lnTo>
                    <a:lnTo>
                      <a:pt x="544" y="282"/>
                    </a:lnTo>
                    <a:lnTo>
                      <a:pt x="544" y="282"/>
                    </a:lnTo>
                    <a:lnTo>
                      <a:pt x="528" y="276"/>
                    </a:lnTo>
                    <a:lnTo>
                      <a:pt x="528" y="276"/>
                    </a:lnTo>
                    <a:lnTo>
                      <a:pt x="514" y="256"/>
                    </a:lnTo>
                    <a:lnTo>
                      <a:pt x="504" y="240"/>
                    </a:lnTo>
                    <a:lnTo>
                      <a:pt x="500" y="234"/>
                    </a:lnTo>
                    <a:lnTo>
                      <a:pt x="492" y="232"/>
                    </a:lnTo>
                    <a:lnTo>
                      <a:pt x="484" y="230"/>
                    </a:lnTo>
                    <a:lnTo>
                      <a:pt x="472" y="232"/>
                    </a:lnTo>
                    <a:lnTo>
                      <a:pt x="472" y="232"/>
                    </a:lnTo>
                    <a:lnTo>
                      <a:pt x="474" y="302"/>
                    </a:lnTo>
                    <a:lnTo>
                      <a:pt x="474" y="302"/>
                    </a:lnTo>
                    <a:lnTo>
                      <a:pt x="466" y="316"/>
                    </a:lnTo>
                    <a:lnTo>
                      <a:pt x="454" y="330"/>
                    </a:lnTo>
                    <a:lnTo>
                      <a:pt x="442" y="344"/>
                    </a:lnTo>
                    <a:lnTo>
                      <a:pt x="428" y="354"/>
                    </a:lnTo>
                    <a:lnTo>
                      <a:pt x="428" y="354"/>
                    </a:lnTo>
                    <a:lnTo>
                      <a:pt x="428" y="376"/>
                    </a:lnTo>
                    <a:lnTo>
                      <a:pt x="428" y="376"/>
                    </a:lnTo>
                    <a:lnTo>
                      <a:pt x="436" y="384"/>
                    </a:lnTo>
                    <a:lnTo>
                      <a:pt x="450" y="392"/>
                    </a:lnTo>
                    <a:lnTo>
                      <a:pt x="450" y="392"/>
                    </a:lnTo>
                    <a:lnTo>
                      <a:pt x="460" y="430"/>
                    </a:lnTo>
                    <a:lnTo>
                      <a:pt x="460" y="430"/>
                    </a:lnTo>
                    <a:lnTo>
                      <a:pt x="462" y="434"/>
                    </a:lnTo>
                    <a:lnTo>
                      <a:pt x="466" y="438"/>
                    </a:lnTo>
                    <a:lnTo>
                      <a:pt x="474" y="444"/>
                    </a:lnTo>
                    <a:lnTo>
                      <a:pt x="480" y="446"/>
                    </a:lnTo>
                    <a:lnTo>
                      <a:pt x="486" y="446"/>
                    </a:lnTo>
                    <a:lnTo>
                      <a:pt x="486" y="446"/>
                    </a:lnTo>
                    <a:lnTo>
                      <a:pt x="492" y="440"/>
                    </a:lnTo>
                    <a:lnTo>
                      <a:pt x="498" y="436"/>
                    </a:lnTo>
                    <a:lnTo>
                      <a:pt x="504" y="434"/>
                    </a:lnTo>
                    <a:lnTo>
                      <a:pt x="514" y="436"/>
                    </a:lnTo>
                    <a:lnTo>
                      <a:pt x="514" y="436"/>
                    </a:lnTo>
                    <a:lnTo>
                      <a:pt x="520" y="448"/>
                    </a:lnTo>
                    <a:lnTo>
                      <a:pt x="526" y="464"/>
                    </a:lnTo>
                    <a:lnTo>
                      <a:pt x="528" y="474"/>
                    </a:lnTo>
                    <a:lnTo>
                      <a:pt x="530" y="484"/>
                    </a:lnTo>
                    <a:lnTo>
                      <a:pt x="530" y="492"/>
                    </a:lnTo>
                    <a:lnTo>
                      <a:pt x="526" y="502"/>
                    </a:lnTo>
                    <a:lnTo>
                      <a:pt x="526" y="502"/>
                    </a:lnTo>
                    <a:lnTo>
                      <a:pt x="516" y="504"/>
                    </a:lnTo>
                    <a:lnTo>
                      <a:pt x="506" y="510"/>
                    </a:lnTo>
                    <a:lnTo>
                      <a:pt x="492" y="522"/>
                    </a:lnTo>
                    <a:lnTo>
                      <a:pt x="492" y="522"/>
                    </a:lnTo>
                    <a:lnTo>
                      <a:pt x="478" y="542"/>
                    </a:lnTo>
                    <a:lnTo>
                      <a:pt x="478" y="54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27"/>
              <p:cNvSpPr>
                <a:spLocks/>
              </p:cNvSpPr>
              <p:nvPr/>
            </p:nvSpPr>
            <p:spPr bwMode="auto">
              <a:xfrm>
                <a:off x="6658646" y="2999716"/>
                <a:ext cx="383983" cy="695871"/>
              </a:xfrm>
              <a:custGeom>
                <a:avLst/>
                <a:gdLst>
                  <a:gd name="T0" fmla="*/ 320 w 490"/>
                  <a:gd name="T1" fmla="*/ 878 h 888"/>
                  <a:gd name="T2" fmla="*/ 252 w 490"/>
                  <a:gd name="T3" fmla="*/ 834 h 888"/>
                  <a:gd name="T4" fmla="*/ 196 w 490"/>
                  <a:gd name="T5" fmla="*/ 838 h 888"/>
                  <a:gd name="T6" fmla="*/ 170 w 490"/>
                  <a:gd name="T7" fmla="*/ 842 h 888"/>
                  <a:gd name="T8" fmla="*/ 136 w 490"/>
                  <a:gd name="T9" fmla="*/ 824 h 888"/>
                  <a:gd name="T10" fmla="*/ 106 w 490"/>
                  <a:gd name="T11" fmla="*/ 804 h 888"/>
                  <a:gd name="T12" fmla="*/ 56 w 490"/>
                  <a:gd name="T13" fmla="*/ 800 h 888"/>
                  <a:gd name="T14" fmla="*/ 12 w 490"/>
                  <a:gd name="T15" fmla="*/ 776 h 888"/>
                  <a:gd name="T16" fmla="*/ 20 w 490"/>
                  <a:gd name="T17" fmla="*/ 744 h 888"/>
                  <a:gd name="T18" fmla="*/ 8 w 490"/>
                  <a:gd name="T19" fmla="*/ 726 h 888"/>
                  <a:gd name="T20" fmla="*/ 0 w 490"/>
                  <a:gd name="T21" fmla="*/ 706 h 888"/>
                  <a:gd name="T22" fmla="*/ 62 w 490"/>
                  <a:gd name="T23" fmla="*/ 696 h 888"/>
                  <a:gd name="T24" fmla="*/ 66 w 490"/>
                  <a:gd name="T25" fmla="*/ 648 h 888"/>
                  <a:gd name="T26" fmla="*/ 52 w 490"/>
                  <a:gd name="T27" fmla="*/ 602 h 888"/>
                  <a:gd name="T28" fmla="*/ 56 w 490"/>
                  <a:gd name="T29" fmla="*/ 536 h 888"/>
                  <a:gd name="T30" fmla="*/ 104 w 490"/>
                  <a:gd name="T31" fmla="*/ 530 h 888"/>
                  <a:gd name="T32" fmla="*/ 168 w 490"/>
                  <a:gd name="T33" fmla="*/ 548 h 888"/>
                  <a:gd name="T34" fmla="*/ 172 w 490"/>
                  <a:gd name="T35" fmla="*/ 504 h 888"/>
                  <a:gd name="T36" fmla="*/ 190 w 490"/>
                  <a:gd name="T37" fmla="*/ 494 h 888"/>
                  <a:gd name="T38" fmla="*/ 214 w 490"/>
                  <a:gd name="T39" fmla="*/ 500 h 888"/>
                  <a:gd name="T40" fmla="*/ 248 w 490"/>
                  <a:gd name="T41" fmla="*/ 478 h 888"/>
                  <a:gd name="T42" fmla="*/ 246 w 490"/>
                  <a:gd name="T43" fmla="*/ 416 h 888"/>
                  <a:gd name="T44" fmla="*/ 256 w 490"/>
                  <a:gd name="T45" fmla="*/ 384 h 888"/>
                  <a:gd name="T46" fmla="*/ 240 w 490"/>
                  <a:gd name="T47" fmla="*/ 362 h 888"/>
                  <a:gd name="T48" fmla="*/ 196 w 490"/>
                  <a:gd name="T49" fmla="*/ 334 h 888"/>
                  <a:gd name="T50" fmla="*/ 152 w 490"/>
                  <a:gd name="T51" fmla="*/ 318 h 888"/>
                  <a:gd name="T52" fmla="*/ 126 w 490"/>
                  <a:gd name="T53" fmla="*/ 296 h 888"/>
                  <a:gd name="T54" fmla="*/ 130 w 490"/>
                  <a:gd name="T55" fmla="*/ 244 h 888"/>
                  <a:gd name="T56" fmla="*/ 148 w 490"/>
                  <a:gd name="T57" fmla="*/ 222 h 888"/>
                  <a:gd name="T58" fmla="*/ 184 w 490"/>
                  <a:gd name="T59" fmla="*/ 226 h 888"/>
                  <a:gd name="T60" fmla="*/ 270 w 490"/>
                  <a:gd name="T61" fmla="*/ 220 h 888"/>
                  <a:gd name="T62" fmla="*/ 278 w 490"/>
                  <a:gd name="T63" fmla="*/ 162 h 888"/>
                  <a:gd name="T64" fmla="*/ 280 w 490"/>
                  <a:gd name="T65" fmla="*/ 130 h 888"/>
                  <a:gd name="T66" fmla="*/ 304 w 490"/>
                  <a:gd name="T67" fmla="*/ 104 h 888"/>
                  <a:gd name="T68" fmla="*/ 364 w 490"/>
                  <a:gd name="T69" fmla="*/ 38 h 888"/>
                  <a:gd name="T70" fmla="*/ 404 w 490"/>
                  <a:gd name="T71" fmla="*/ 28 h 888"/>
                  <a:gd name="T72" fmla="*/ 416 w 490"/>
                  <a:gd name="T73" fmla="*/ 22 h 888"/>
                  <a:gd name="T74" fmla="*/ 440 w 490"/>
                  <a:gd name="T75" fmla="*/ 2 h 888"/>
                  <a:gd name="T76" fmla="*/ 462 w 490"/>
                  <a:gd name="T77" fmla="*/ 20 h 888"/>
                  <a:gd name="T78" fmla="*/ 452 w 490"/>
                  <a:gd name="T79" fmla="*/ 52 h 888"/>
                  <a:gd name="T80" fmla="*/ 438 w 490"/>
                  <a:gd name="T81" fmla="*/ 108 h 888"/>
                  <a:gd name="T82" fmla="*/ 422 w 490"/>
                  <a:gd name="T83" fmla="*/ 138 h 888"/>
                  <a:gd name="T84" fmla="*/ 430 w 490"/>
                  <a:gd name="T85" fmla="*/ 228 h 888"/>
                  <a:gd name="T86" fmla="*/ 408 w 490"/>
                  <a:gd name="T87" fmla="*/ 284 h 888"/>
                  <a:gd name="T88" fmla="*/ 398 w 490"/>
                  <a:gd name="T89" fmla="*/ 384 h 888"/>
                  <a:gd name="T90" fmla="*/ 418 w 490"/>
                  <a:gd name="T91" fmla="*/ 454 h 888"/>
                  <a:gd name="T92" fmla="*/ 412 w 490"/>
                  <a:gd name="T93" fmla="*/ 526 h 888"/>
                  <a:gd name="T94" fmla="*/ 428 w 490"/>
                  <a:gd name="T95" fmla="*/ 556 h 888"/>
                  <a:gd name="T96" fmla="*/ 432 w 490"/>
                  <a:gd name="T97" fmla="*/ 600 h 888"/>
                  <a:gd name="T98" fmla="*/ 476 w 490"/>
                  <a:gd name="T99" fmla="*/ 690 h 888"/>
                  <a:gd name="T100" fmla="*/ 462 w 490"/>
                  <a:gd name="T101" fmla="*/ 726 h 888"/>
                  <a:gd name="T102" fmla="*/ 362 w 490"/>
                  <a:gd name="T103" fmla="*/ 728 h 888"/>
                  <a:gd name="T104" fmla="*/ 354 w 490"/>
                  <a:gd name="T105" fmla="*/ 744 h 888"/>
                  <a:gd name="T106" fmla="*/ 398 w 490"/>
                  <a:gd name="T107" fmla="*/ 792 h 888"/>
                  <a:gd name="T108" fmla="*/ 350 w 490"/>
                  <a:gd name="T109" fmla="*/ 828 h 888"/>
                  <a:gd name="T110" fmla="*/ 344 w 490"/>
                  <a:gd name="T111" fmla="*/ 8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0" h="888">
                    <a:moveTo>
                      <a:pt x="344" y="888"/>
                    </a:moveTo>
                    <a:lnTo>
                      <a:pt x="344" y="888"/>
                    </a:lnTo>
                    <a:lnTo>
                      <a:pt x="330" y="884"/>
                    </a:lnTo>
                    <a:lnTo>
                      <a:pt x="320" y="878"/>
                    </a:lnTo>
                    <a:lnTo>
                      <a:pt x="304" y="866"/>
                    </a:lnTo>
                    <a:lnTo>
                      <a:pt x="278" y="842"/>
                    </a:lnTo>
                    <a:lnTo>
                      <a:pt x="278" y="842"/>
                    </a:lnTo>
                    <a:lnTo>
                      <a:pt x="252" y="834"/>
                    </a:lnTo>
                    <a:lnTo>
                      <a:pt x="252" y="834"/>
                    </a:lnTo>
                    <a:lnTo>
                      <a:pt x="232" y="834"/>
                    </a:lnTo>
                    <a:lnTo>
                      <a:pt x="214" y="834"/>
                    </a:lnTo>
                    <a:lnTo>
                      <a:pt x="196" y="838"/>
                    </a:lnTo>
                    <a:lnTo>
                      <a:pt x="188" y="840"/>
                    </a:lnTo>
                    <a:lnTo>
                      <a:pt x="180" y="844"/>
                    </a:lnTo>
                    <a:lnTo>
                      <a:pt x="180" y="844"/>
                    </a:lnTo>
                    <a:lnTo>
                      <a:pt x="170" y="842"/>
                    </a:lnTo>
                    <a:lnTo>
                      <a:pt x="160" y="836"/>
                    </a:lnTo>
                    <a:lnTo>
                      <a:pt x="146" y="826"/>
                    </a:lnTo>
                    <a:lnTo>
                      <a:pt x="146" y="826"/>
                    </a:lnTo>
                    <a:lnTo>
                      <a:pt x="136" y="824"/>
                    </a:lnTo>
                    <a:lnTo>
                      <a:pt x="128" y="822"/>
                    </a:lnTo>
                    <a:lnTo>
                      <a:pt x="120" y="818"/>
                    </a:lnTo>
                    <a:lnTo>
                      <a:pt x="114" y="814"/>
                    </a:lnTo>
                    <a:lnTo>
                      <a:pt x="106" y="804"/>
                    </a:lnTo>
                    <a:lnTo>
                      <a:pt x="102" y="802"/>
                    </a:lnTo>
                    <a:lnTo>
                      <a:pt x="98" y="800"/>
                    </a:lnTo>
                    <a:lnTo>
                      <a:pt x="98" y="800"/>
                    </a:lnTo>
                    <a:lnTo>
                      <a:pt x="56" y="800"/>
                    </a:lnTo>
                    <a:lnTo>
                      <a:pt x="56" y="800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2" y="776"/>
                    </a:lnTo>
                    <a:lnTo>
                      <a:pt x="14" y="770"/>
                    </a:lnTo>
                    <a:lnTo>
                      <a:pt x="20" y="758"/>
                    </a:lnTo>
                    <a:lnTo>
                      <a:pt x="20" y="758"/>
                    </a:lnTo>
                    <a:lnTo>
                      <a:pt x="20" y="744"/>
                    </a:lnTo>
                    <a:lnTo>
                      <a:pt x="18" y="734"/>
                    </a:lnTo>
                    <a:lnTo>
                      <a:pt x="14" y="728"/>
                    </a:lnTo>
                    <a:lnTo>
                      <a:pt x="8" y="726"/>
                    </a:lnTo>
                    <a:lnTo>
                      <a:pt x="8" y="726"/>
                    </a:lnTo>
                    <a:lnTo>
                      <a:pt x="2" y="718"/>
                    </a:lnTo>
                    <a:lnTo>
                      <a:pt x="0" y="714"/>
                    </a:lnTo>
                    <a:lnTo>
                      <a:pt x="0" y="708"/>
                    </a:lnTo>
                    <a:lnTo>
                      <a:pt x="0" y="706"/>
                    </a:lnTo>
                    <a:lnTo>
                      <a:pt x="0" y="706"/>
                    </a:lnTo>
                    <a:lnTo>
                      <a:pt x="58" y="704"/>
                    </a:lnTo>
                    <a:lnTo>
                      <a:pt x="58" y="704"/>
                    </a:lnTo>
                    <a:lnTo>
                      <a:pt x="62" y="696"/>
                    </a:lnTo>
                    <a:lnTo>
                      <a:pt x="66" y="686"/>
                    </a:lnTo>
                    <a:lnTo>
                      <a:pt x="66" y="676"/>
                    </a:lnTo>
                    <a:lnTo>
                      <a:pt x="68" y="666"/>
                    </a:lnTo>
                    <a:lnTo>
                      <a:pt x="66" y="648"/>
                    </a:lnTo>
                    <a:lnTo>
                      <a:pt x="64" y="632"/>
                    </a:lnTo>
                    <a:lnTo>
                      <a:pt x="64" y="632"/>
                    </a:lnTo>
                    <a:lnTo>
                      <a:pt x="52" y="602"/>
                    </a:lnTo>
                    <a:lnTo>
                      <a:pt x="52" y="602"/>
                    </a:lnTo>
                    <a:lnTo>
                      <a:pt x="46" y="564"/>
                    </a:lnTo>
                    <a:lnTo>
                      <a:pt x="46" y="550"/>
                    </a:lnTo>
                    <a:lnTo>
                      <a:pt x="50" y="542"/>
                    </a:lnTo>
                    <a:lnTo>
                      <a:pt x="56" y="536"/>
                    </a:lnTo>
                    <a:lnTo>
                      <a:pt x="68" y="532"/>
                    </a:lnTo>
                    <a:lnTo>
                      <a:pt x="84" y="530"/>
                    </a:lnTo>
                    <a:lnTo>
                      <a:pt x="104" y="530"/>
                    </a:lnTo>
                    <a:lnTo>
                      <a:pt x="104" y="530"/>
                    </a:lnTo>
                    <a:lnTo>
                      <a:pt x="150" y="552"/>
                    </a:lnTo>
                    <a:lnTo>
                      <a:pt x="150" y="552"/>
                    </a:lnTo>
                    <a:lnTo>
                      <a:pt x="162" y="550"/>
                    </a:lnTo>
                    <a:lnTo>
                      <a:pt x="168" y="548"/>
                    </a:lnTo>
                    <a:lnTo>
                      <a:pt x="172" y="546"/>
                    </a:lnTo>
                    <a:lnTo>
                      <a:pt x="172" y="546"/>
                    </a:lnTo>
                    <a:lnTo>
                      <a:pt x="172" y="504"/>
                    </a:lnTo>
                    <a:lnTo>
                      <a:pt x="172" y="504"/>
                    </a:lnTo>
                    <a:lnTo>
                      <a:pt x="174" y="500"/>
                    </a:lnTo>
                    <a:lnTo>
                      <a:pt x="178" y="496"/>
                    </a:lnTo>
                    <a:lnTo>
                      <a:pt x="182" y="494"/>
                    </a:lnTo>
                    <a:lnTo>
                      <a:pt x="190" y="494"/>
                    </a:lnTo>
                    <a:lnTo>
                      <a:pt x="204" y="494"/>
                    </a:lnTo>
                    <a:lnTo>
                      <a:pt x="210" y="496"/>
                    </a:lnTo>
                    <a:lnTo>
                      <a:pt x="214" y="500"/>
                    </a:lnTo>
                    <a:lnTo>
                      <a:pt x="214" y="500"/>
                    </a:lnTo>
                    <a:lnTo>
                      <a:pt x="242" y="500"/>
                    </a:lnTo>
                    <a:lnTo>
                      <a:pt x="242" y="500"/>
                    </a:lnTo>
                    <a:lnTo>
                      <a:pt x="246" y="490"/>
                    </a:lnTo>
                    <a:lnTo>
                      <a:pt x="248" y="478"/>
                    </a:lnTo>
                    <a:lnTo>
                      <a:pt x="250" y="454"/>
                    </a:lnTo>
                    <a:lnTo>
                      <a:pt x="250" y="432"/>
                    </a:lnTo>
                    <a:lnTo>
                      <a:pt x="248" y="424"/>
                    </a:lnTo>
                    <a:lnTo>
                      <a:pt x="246" y="416"/>
                    </a:lnTo>
                    <a:lnTo>
                      <a:pt x="246" y="416"/>
                    </a:lnTo>
                    <a:lnTo>
                      <a:pt x="248" y="404"/>
                    </a:lnTo>
                    <a:lnTo>
                      <a:pt x="250" y="396"/>
                    </a:lnTo>
                    <a:lnTo>
                      <a:pt x="256" y="384"/>
                    </a:lnTo>
                    <a:lnTo>
                      <a:pt x="256" y="384"/>
                    </a:lnTo>
                    <a:lnTo>
                      <a:pt x="256" y="364"/>
                    </a:lnTo>
                    <a:lnTo>
                      <a:pt x="256" y="364"/>
                    </a:lnTo>
                    <a:lnTo>
                      <a:pt x="240" y="362"/>
                    </a:lnTo>
                    <a:lnTo>
                      <a:pt x="240" y="362"/>
                    </a:lnTo>
                    <a:lnTo>
                      <a:pt x="224" y="352"/>
                    </a:lnTo>
                    <a:lnTo>
                      <a:pt x="210" y="342"/>
                    </a:lnTo>
                    <a:lnTo>
                      <a:pt x="196" y="334"/>
                    </a:lnTo>
                    <a:lnTo>
                      <a:pt x="188" y="328"/>
                    </a:lnTo>
                    <a:lnTo>
                      <a:pt x="188" y="328"/>
                    </a:lnTo>
                    <a:lnTo>
                      <a:pt x="170" y="324"/>
                    </a:lnTo>
                    <a:lnTo>
                      <a:pt x="152" y="318"/>
                    </a:lnTo>
                    <a:lnTo>
                      <a:pt x="136" y="312"/>
                    </a:lnTo>
                    <a:lnTo>
                      <a:pt x="126" y="306"/>
                    </a:lnTo>
                    <a:lnTo>
                      <a:pt x="126" y="306"/>
                    </a:lnTo>
                    <a:lnTo>
                      <a:pt x="126" y="296"/>
                    </a:lnTo>
                    <a:lnTo>
                      <a:pt x="128" y="290"/>
                    </a:lnTo>
                    <a:lnTo>
                      <a:pt x="136" y="280"/>
                    </a:lnTo>
                    <a:lnTo>
                      <a:pt x="136" y="280"/>
                    </a:lnTo>
                    <a:lnTo>
                      <a:pt x="130" y="244"/>
                    </a:lnTo>
                    <a:lnTo>
                      <a:pt x="130" y="244"/>
                    </a:lnTo>
                    <a:lnTo>
                      <a:pt x="134" y="242"/>
                    </a:lnTo>
                    <a:lnTo>
                      <a:pt x="140" y="236"/>
                    </a:lnTo>
                    <a:lnTo>
                      <a:pt x="148" y="222"/>
                    </a:lnTo>
                    <a:lnTo>
                      <a:pt x="148" y="222"/>
                    </a:lnTo>
                    <a:lnTo>
                      <a:pt x="162" y="222"/>
                    </a:lnTo>
                    <a:lnTo>
                      <a:pt x="172" y="222"/>
                    </a:lnTo>
                    <a:lnTo>
                      <a:pt x="184" y="226"/>
                    </a:lnTo>
                    <a:lnTo>
                      <a:pt x="184" y="226"/>
                    </a:lnTo>
                    <a:lnTo>
                      <a:pt x="264" y="230"/>
                    </a:lnTo>
                    <a:lnTo>
                      <a:pt x="264" y="230"/>
                    </a:lnTo>
                    <a:lnTo>
                      <a:pt x="270" y="220"/>
                    </a:lnTo>
                    <a:lnTo>
                      <a:pt x="276" y="210"/>
                    </a:lnTo>
                    <a:lnTo>
                      <a:pt x="278" y="198"/>
                    </a:lnTo>
                    <a:lnTo>
                      <a:pt x="280" y="186"/>
                    </a:lnTo>
                    <a:lnTo>
                      <a:pt x="278" y="162"/>
                    </a:lnTo>
                    <a:lnTo>
                      <a:pt x="278" y="144"/>
                    </a:lnTo>
                    <a:lnTo>
                      <a:pt x="278" y="144"/>
                    </a:lnTo>
                    <a:lnTo>
                      <a:pt x="278" y="136"/>
                    </a:lnTo>
                    <a:lnTo>
                      <a:pt x="280" y="130"/>
                    </a:lnTo>
                    <a:lnTo>
                      <a:pt x="282" y="124"/>
                    </a:lnTo>
                    <a:lnTo>
                      <a:pt x="286" y="120"/>
                    </a:lnTo>
                    <a:lnTo>
                      <a:pt x="294" y="114"/>
                    </a:lnTo>
                    <a:lnTo>
                      <a:pt x="304" y="104"/>
                    </a:lnTo>
                    <a:lnTo>
                      <a:pt x="304" y="104"/>
                    </a:lnTo>
                    <a:lnTo>
                      <a:pt x="334" y="60"/>
                    </a:lnTo>
                    <a:lnTo>
                      <a:pt x="334" y="60"/>
                    </a:lnTo>
                    <a:lnTo>
                      <a:pt x="364" y="38"/>
                    </a:lnTo>
                    <a:lnTo>
                      <a:pt x="364" y="38"/>
                    </a:lnTo>
                    <a:lnTo>
                      <a:pt x="382" y="12"/>
                    </a:lnTo>
                    <a:lnTo>
                      <a:pt x="382" y="12"/>
                    </a:lnTo>
                    <a:lnTo>
                      <a:pt x="404" y="28"/>
                    </a:lnTo>
                    <a:lnTo>
                      <a:pt x="404" y="28"/>
                    </a:lnTo>
                    <a:lnTo>
                      <a:pt x="410" y="28"/>
                    </a:lnTo>
                    <a:lnTo>
                      <a:pt x="410" y="28"/>
                    </a:lnTo>
                    <a:lnTo>
                      <a:pt x="416" y="22"/>
                    </a:lnTo>
                    <a:lnTo>
                      <a:pt x="422" y="16"/>
                    </a:lnTo>
                    <a:lnTo>
                      <a:pt x="430" y="0"/>
                    </a:lnTo>
                    <a:lnTo>
                      <a:pt x="430" y="0"/>
                    </a:lnTo>
                    <a:lnTo>
                      <a:pt x="440" y="2"/>
                    </a:lnTo>
                    <a:lnTo>
                      <a:pt x="450" y="4"/>
                    </a:lnTo>
                    <a:lnTo>
                      <a:pt x="456" y="8"/>
                    </a:lnTo>
                    <a:lnTo>
                      <a:pt x="460" y="12"/>
                    </a:lnTo>
                    <a:lnTo>
                      <a:pt x="462" y="20"/>
                    </a:lnTo>
                    <a:lnTo>
                      <a:pt x="464" y="28"/>
                    </a:lnTo>
                    <a:lnTo>
                      <a:pt x="464" y="28"/>
                    </a:lnTo>
                    <a:lnTo>
                      <a:pt x="452" y="52"/>
                    </a:lnTo>
                    <a:lnTo>
                      <a:pt x="452" y="52"/>
                    </a:lnTo>
                    <a:lnTo>
                      <a:pt x="450" y="72"/>
                    </a:lnTo>
                    <a:lnTo>
                      <a:pt x="446" y="90"/>
                    </a:lnTo>
                    <a:lnTo>
                      <a:pt x="444" y="100"/>
                    </a:lnTo>
                    <a:lnTo>
                      <a:pt x="438" y="108"/>
                    </a:lnTo>
                    <a:lnTo>
                      <a:pt x="432" y="118"/>
                    </a:lnTo>
                    <a:lnTo>
                      <a:pt x="424" y="126"/>
                    </a:lnTo>
                    <a:lnTo>
                      <a:pt x="424" y="126"/>
                    </a:lnTo>
                    <a:lnTo>
                      <a:pt x="422" y="138"/>
                    </a:lnTo>
                    <a:lnTo>
                      <a:pt x="420" y="150"/>
                    </a:lnTo>
                    <a:lnTo>
                      <a:pt x="422" y="174"/>
                    </a:lnTo>
                    <a:lnTo>
                      <a:pt x="430" y="228"/>
                    </a:lnTo>
                    <a:lnTo>
                      <a:pt x="430" y="228"/>
                    </a:lnTo>
                    <a:lnTo>
                      <a:pt x="430" y="238"/>
                    </a:lnTo>
                    <a:lnTo>
                      <a:pt x="428" y="246"/>
                    </a:lnTo>
                    <a:lnTo>
                      <a:pt x="420" y="266"/>
                    </a:lnTo>
                    <a:lnTo>
                      <a:pt x="408" y="284"/>
                    </a:lnTo>
                    <a:lnTo>
                      <a:pt x="398" y="300"/>
                    </a:lnTo>
                    <a:lnTo>
                      <a:pt x="398" y="300"/>
                    </a:lnTo>
                    <a:lnTo>
                      <a:pt x="398" y="384"/>
                    </a:lnTo>
                    <a:lnTo>
                      <a:pt x="398" y="384"/>
                    </a:lnTo>
                    <a:lnTo>
                      <a:pt x="412" y="416"/>
                    </a:lnTo>
                    <a:lnTo>
                      <a:pt x="416" y="434"/>
                    </a:lnTo>
                    <a:lnTo>
                      <a:pt x="418" y="454"/>
                    </a:lnTo>
                    <a:lnTo>
                      <a:pt x="418" y="454"/>
                    </a:lnTo>
                    <a:lnTo>
                      <a:pt x="414" y="472"/>
                    </a:lnTo>
                    <a:lnTo>
                      <a:pt x="410" y="492"/>
                    </a:lnTo>
                    <a:lnTo>
                      <a:pt x="410" y="514"/>
                    </a:lnTo>
                    <a:lnTo>
                      <a:pt x="412" y="526"/>
                    </a:lnTo>
                    <a:lnTo>
                      <a:pt x="414" y="538"/>
                    </a:lnTo>
                    <a:lnTo>
                      <a:pt x="414" y="538"/>
                    </a:lnTo>
                    <a:lnTo>
                      <a:pt x="422" y="548"/>
                    </a:lnTo>
                    <a:lnTo>
                      <a:pt x="428" y="556"/>
                    </a:lnTo>
                    <a:lnTo>
                      <a:pt x="434" y="568"/>
                    </a:lnTo>
                    <a:lnTo>
                      <a:pt x="434" y="568"/>
                    </a:lnTo>
                    <a:lnTo>
                      <a:pt x="432" y="600"/>
                    </a:lnTo>
                    <a:lnTo>
                      <a:pt x="432" y="600"/>
                    </a:lnTo>
                    <a:lnTo>
                      <a:pt x="456" y="660"/>
                    </a:lnTo>
                    <a:lnTo>
                      <a:pt x="456" y="660"/>
                    </a:lnTo>
                    <a:lnTo>
                      <a:pt x="466" y="674"/>
                    </a:lnTo>
                    <a:lnTo>
                      <a:pt x="476" y="690"/>
                    </a:lnTo>
                    <a:lnTo>
                      <a:pt x="484" y="710"/>
                    </a:lnTo>
                    <a:lnTo>
                      <a:pt x="490" y="732"/>
                    </a:lnTo>
                    <a:lnTo>
                      <a:pt x="490" y="732"/>
                    </a:lnTo>
                    <a:lnTo>
                      <a:pt x="462" y="726"/>
                    </a:lnTo>
                    <a:lnTo>
                      <a:pt x="462" y="726"/>
                    </a:lnTo>
                    <a:lnTo>
                      <a:pt x="404" y="726"/>
                    </a:lnTo>
                    <a:lnTo>
                      <a:pt x="372" y="728"/>
                    </a:lnTo>
                    <a:lnTo>
                      <a:pt x="362" y="728"/>
                    </a:lnTo>
                    <a:lnTo>
                      <a:pt x="356" y="732"/>
                    </a:lnTo>
                    <a:lnTo>
                      <a:pt x="356" y="732"/>
                    </a:lnTo>
                    <a:lnTo>
                      <a:pt x="354" y="744"/>
                    </a:lnTo>
                    <a:lnTo>
                      <a:pt x="354" y="744"/>
                    </a:lnTo>
                    <a:lnTo>
                      <a:pt x="394" y="776"/>
                    </a:lnTo>
                    <a:lnTo>
                      <a:pt x="394" y="776"/>
                    </a:lnTo>
                    <a:lnTo>
                      <a:pt x="398" y="792"/>
                    </a:lnTo>
                    <a:lnTo>
                      <a:pt x="398" y="792"/>
                    </a:lnTo>
                    <a:lnTo>
                      <a:pt x="382" y="798"/>
                    </a:lnTo>
                    <a:lnTo>
                      <a:pt x="370" y="806"/>
                    </a:lnTo>
                    <a:lnTo>
                      <a:pt x="360" y="816"/>
                    </a:lnTo>
                    <a:lnTo>
                      <a:pt x="350" y="828"/>
                    </a:lnTo>
                    <a:lnTo>
                      <a:pt x="350" y="828"/>
                    </a:lnTo>
                    <a:lnTo>
                      <a:pt x="350" y="888"/>
                    </a:lnTo>
                    <a:lnTo>
                      <a:pt x="350" y="888"/>
                    </a:lnTo>
                    <a:lnTo>
                      <a:pt x="344" y="888"/>
                    </a:lnTo>
                    <a:lnTo>
                      <a:pt x="344" y="88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28"/>
              <p:cNvSpPr>
                <a:spLocks/>
              </p:cNvSpPr>
              <p:nvPr/>
            </p:nvSpPr>
            <p:spPr bwMode="auto">
              <a:xfrm>
                <a:off x="5472217" y="2988746"/>
                <a:ext cx="968577" cy="705275"/>
              </a:xfrm>
              <a:custGeom>
                <a:avLst/>
                <a:gdLst>
                  <a:gd name="T0" fmla="*/ 494 w 1236"/>
                  <a:gd name="T1" fmla="*/ 798 h 900"/>
                  <a:gd name="T2" fmla="*/ 430 w 1236"/>
                  <a:gd name="T3" fmla="*/ 762 h 900"/>
                  <a:gd name="T4" fmla="*/ 278 w 1236"/>
                  <a:gd name="T5" fmla="*/ 748 h 900"/>
                  <a:gd name="T6" fmla="*/ 176 w 1236"/>
                  <a:gd name="T7" fmla="*/ 704 h 900"/>
                  <a:gd name="T8" fmla="*/ 148 w 1236"/>
                  <a:gd name="T9" fmla="*/ 670 h 900"/>
                  <a:gd name="T10" fmla="*/ 70 w 1236"/>
                  <a:gd name="T11" fmla="*/ 640 h 900"/>
                  <a:gd name="T12" fmla="*/ 24 w 1236"/>
                  <a:gd name="T13" fmla="*/ 596 h 900"/>
                  <a:gd name="T14" fmla="*/ 0 w 1236"/>
                  <a:gd name="T15" fmla="*/ 412 h 900"/>
                  <a:gd name="T16" fmla="*/ 16 w 1236"/>
                  <a:gd name="T17" fmla="*/ 340 h 900"/>
                  <a:gd name="T18" fmla="*/ 26 w 1236"/>
                  <a:gd name="T19" fmla="*/ 328 h 900"/>
                  <a:gd name="T20" fmla="*/ 52 w 1236"/>
                  <a:gd name="T21" fmla="*/ 314 h 900"/>
                  <a:gd name="T22" fmla="*/ 98 w 1236"/>
                  <a:gd name="T23" fmla="*/ 336 h 900"/>
                  <a:gd name="T24" fmla="*/ 150 w 1236"/>
                  <a:gd name="T25" fmla="*/ 336 h 900"/>
                  <a:gd name="T26" fmla="*/ 138 w 1236"/>
                  <a:gd name="T27" fmla="*/ 274 h 900"/>
                  <a:gd name="T28" fmla="*/ 168 w 1236"/>
                  <a:gd name="T29" fmla="*/ 236 h 900"/>
                  <a:gd name="T30" fmla="*/ 186 w 1236"/>
                  <a:gd name="T31" fmla="*/ 192 h 900"/>
                  <a:gd name="T32" fmla="*/ 152 w 1236"/>
                  <a:gd name="T33" fmla="*/ 150 h 900"/>
                  <a:gd name="T34" fmla="*/ 120 w 1236"/>
                  <a:gd name="T35" fmla="*/ 120 h 900"/>
                  <a:gd name="T36" fmla="*/ 118 w 1236"/>
                  <a:gd name="T37" fmla="*/ 92 h 900"/>
                  <a:gd name="T38" fmla="*/ 104 w 1236"/>
                  <a:gd name="T39" fmla="*/ 58 h 900"/>
                  <a:gd name="T40" fmla="*/ 234 w 1236"/>
                  <a:gd name="T41" fmla="*/ 42 h 900"/>
                  <a:gd name="T42" fmla="*/ 340 w 1236"/>
                  <a:gd name="T43" fmla="*/ 4 h 900"/>
                  <a:gd name="T44" fmla="*/ 430 w 1236"/>
                  <a:gd name="T45" fmla="*/ 8 h 900"/>
                  <a:gd name="T46" fmla="*/ 526 w 1236"/>
                  <a:gd name="T47" fmla="*/ 22 h 900"/>
                  <a:gd name="T48" fmla="*/ 654 w 1236"/>
                  <a:gd name="T49" fmla="*/ 114 h 900"/>
                  <a:gd name="T50" fmla="*/ 720 w 1236"/>
                  <a:gd name="T51" fmla="*/ 110 h 900"/>
                  <a:gd name="T52" fmla="*/ 720 w 1236"/>
                  <a:gd name="T53" fmla="*/ 56 h 900"/>
                  <a:gd name="T54" fmla="*/ 792 w 1236"/>
                  <a:gd name="T55" fmla="*/ 72 h 900"/>
                  <a:gd name="T56" fmla="*/ 930 w 1236"/>
                  <a:gd name="T57" fmla="*/ 128 h 900"/>
                  <a:gd name="T58" fmla="*/ 952 w 1236"/>
                  <a:gd name="T59" fmla="*/ 142 h 900"/>
                  <a:gd name="T60" fmla="*/ 1088 w 1236"/>
                  <a:gd name="T61" fmla="*/ 224 h 900"/>
                  <a:gd name="T62" fmla="*/ 1174 w 1236"/>
                  <a:gd name="T63" fmla="*/ 250 h 900"/>
                  <a:gd name="T64" fmla="*/ 1216 w 1236"/>
                  <a:gd name="T65" fmla="*/ 368 h 900"/>
                  <a:gd name="T66" fmla="*/ 1236 w 1236"/>
                  <a:gd name="T67" fmla="*/ 452 h 900"/>
                  <a:gd name="T68" fmla="*/ 1184 w 1236"/>
                  <a:gd name="T69" fmla="*/ 496 h 900"/>
                  <a:gd name="T70" fmla="*/ 1120 w 1236"/>
                  <a:gd name="T71" fmla="*/ 584 h 900"/>
                  <a:gd name="T72" fmla="*/ 1144 w 1236"/>
                  <a:gd name="T73" fmla="*/ 626 h 900"/>
                  <a:gd name="T74" fmla="*/ 1086 w 1236"/>
                  <a:gd name="T75" fmla="*/ 606 h 900"/>
                  <a:gd name="T76" fmla="*/ 1030 w 1236"/>
                  <a:gd name="T77" fmla="*/ 642 h 900"/>
                  <a:gd name="T78" fmla="*/ 1064 w 1236"/>
                  <a:gd name="T79" fmla="*/ 694 h 900"/>
                  <a:gd name="T80" fmla="*/ 1076 w 1236"/>
                  <a:gd name="T81" fmla="*/ 792 h 900"/>
                  <a:gd name="T82" fmla="*/ 1034 w 1236"/>
                  <a:gd name="T83" fmla="*/ 804 h 900"/>
                  <a:gd name="T84" fmla="*/ 996 w 1236"/>
                  <a:gd name="T85" fmla="*/ 806 h 900"/>
                  <a:gd name="T86" fmla="*/ 956 w 1236"/>
                  <a:gd name="T87" fmla="*/ 788 h 900"/>
                  <a:gd name="T88" fmla="*/ 920 w 1236"/>
                  <a:gd name="T89" fmla="*/ 800 h 900"/>
                  <a:gd name="T90" fmla="*/ 878 w 1236"/>
                  <a:gd name="T91" fmla="*/ 780 h 900"/>
                  <a:gd name="T92" fmla="*/ 828 w 1236"/>
                  <a:gd name="T93" fmla="*/ 698 h 900"/>
                  <a:gd name="T94" fmla="*/ 778 w 1236"/>
                  <a:gd name="T95" fmla="*/ 654 h 900"/>
                  <a:gd name="T96" fmla="*/ 700 w 1236"/>
                  <a:gd name="T97" fmla="*/ 662 h 900"/>
                  <a:gd name="T98" fmla="*/ 722 w 1236"/>
                  <a:gd name="T99" fmla="*/ 746 h 900"/>
                  <a:gd name="T100" fmla="*/ 694 w 1236"/>
                  <a:gd name="T101" fmla="*/ 796 h 900"/>
                  <a:gd name="T102" fmla="*/ 664 w 1236"/>
                  <a:gd name="T103" fmla="*/ 862 h 900"/>
                  <a:gd name="T104" fmla="*/ 634 w 1236"/>
                  <a:gd name="T105" fmla="*/ 886 h 900"/>
                  <a:gd name="T106" fmla="*/ 604 w 1236"/>
                  <a:gd name="T107" fmla="*/ 884 h 900"/>
                  <a:gd name="T108" fmla="*/ 568 w 1236"/>
                  <a:gd name="T109" fmla="*/ 88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36" h="900">
                    <a:moveTo>
                      <a:pt x="552" y="900"/>
                    </a:moveTo>
                    <a:lnTo>
                      <a:pt x="552" y="900"/>
                    </a:lnTo>
                    <a:lnTo>
                      <a:pt x="522" y="874"/>
                    </a:lnTo>
                    <a:lnTo>
                      <a:pt x="522" y="874"/>
                    </a:lnTo>
                    <a:lnTo>
                      <a:pt x="510" y="834"/>
                    </a:lnTo>
                    <a:lnTo>
                      <a:pt x="494" y="798"/>
                    </a:lnTo>
                    <a:lnTo>
                      <a:pt x="494" y="798"/>
                    </a:lnTo>
                    <a:lnTo>
                      <a:pt x="486" y="790"/>
                    </a:lnTo>
                    <a:lnTo>
                      <a:pt x="478" y="782"/>
                    </a:lnTo>
                    <a:lnTo>
                      <a:pt x="460" y="772"/>
                    </a:lnTo>
                    <a:lnTo>
                      <a:pt x="444" y="766"/>
                    </a:lnTo>
                    <a:lnTo>
                      <a:pt x="430" y="762"/>
                    </a:lnTo>
                    <a:lnTo>
                      <a:pt x="430" y="762"/>
                    </a:lnTo>
                    <a:lnTo>
                      <a:pt x="322" y="764"/>
                    </a:lnTo>
                    <a:lnTo>
                      <a:pt x="322" y="764"/>
                    </a:lnTo>
                    <a:lnTo>
                      <a:pt x="310" y="762"/>
                    </a:lnTo>
                    <a:lnTo>
                      <a:pt x="298" y="758"/>
                    </a:lnTo>
                    <a:lnTo>
                      <a:pt x="278" y="748"/>
                    </a:lnTo>
                    <a:lnTo>
                      <a:pt x="262" y="736"/>
                    </a:lnTo>
                    <a:lnTo>
                      <a:pt x="248" y="724"/>
                    </a:lnTo>
                    <a:lnTo>
                      <a:pt x="248" y="724"/>
                    </a:lnTo>
                    <a:lnTo>
                      <a:pt x="220" y="720"/>
                    </a:lnTo>
                    <a:lnTo>
                      <a:pt x="198" y="712"/>
                    </a:lnTo>
                    <a:lnTo>
                      <a:pt x="176" y="704"/>
                    </a:lnTo>
                    <a:lnTo>
                      <a:pt x="158" y="692"/>
                    </a:lnTo>
                    <a:lnTo>
                      <a:pt x="158" y="692"/>
                    </a:lnTo>
                    <a:lnTo>
                      <a:pt x="156" y="686"/>
                    </a:lnTo>
                    <a:lnTo>
                      <a:pt x="154" y="680"/>
                    </a:lnTo>
                    <a:lnTo>
                      <a:pt x="148" y="670"/>
                    </a:lnTo>
                    <a:lnTo>
                      <a:pt x="148" y="670"/>
                    </a:lnTo>
                    <a:lnTo>
                      <a:pt x="138" y="662"/>
                    </a:lnTo>
                    <a:lnTo>
                      <a:pt x="138" y="662"/>
                    </a:lnTo>
                    <a:lnTo>
                      <a:pt x="118" y="658"/>
                    </a:lnTo>
                    <a:lnTo>
                      <a:pt x="100" y="654"/>
                    </a:lnTo>
                    <a:lnTo>
                      <a:pt x="84" y="648"/>
                    </a:lnTo>
                    <a:lnTo>
                      <a:pt x="70" y="640"/>
                    </a:lnTo>
                    <a:lnTo>
                      <a:pt x="70" y="640"/>
                    </a:lnTo>
                    <a:lnTo>
                      <a:pt x="62" y="638"/>
                    </a:lnTo>
                    <a:lnTo>
                      <a:pt x="54" y="634"/>
                    </a:lnTo>
                    <a:lnTo>
                      <a:pt x="42" y="624"/>
                    </a:lnTo>
                    <a:lnTo>
                      <a:pt x="32" y="610"/>
                    </a:lnTo>
                    <a:lnTo>
                      <a:pt x="24" y="596"/>
                    </a:lnTo>
                    <a:lnTo>
                      <a:pt x="18" y="580"/>
                    </a:lnTo>
                    <a:lnTo>
                      <a:pt x="12" y="566"/>
                    </a:lnTo>
                    <a:lnTo>
                      <a:pt x="6" y="542"/>
                    </a:lnTo>
                    <a:lnTo>
                      <a:pt x="6" y="542"/>
                    </a:lnTo>
                    <a:lnTo>
                      <a:pt x="0" y="412"/>
                    </a:lnTo>
                    <a:lnTo>
                      <a:pt x="0" y="412"/>
                    </a:lnTo>
                    <a:lnTo>
                      <a:pt x="14" y="388"/>
                    </a:lnTo>
                    <a:lnTo>
                      <a:pt x="18" y="376"/>
                    </a:lnTo>
                    <a:lnTo>
                      <a:pt x="22" y="366"/>
                    </a:lnTo>
                    <a:lnTo>
                      <a:pt x="22" y="366"/>
                    </a:lnTo>
                    <a:lnTo>
                      <a:pt x="20" y="352"/>
                    </a:lnTo>
                    <a:lnTo>
                      <a:pt x="16" y="340"/>
                    </a:lnTo>
                    <a:lnTo>
                      <a:pt x="12" y="332"/>
                    </a:lnTo>
                    <a:lnTo>
                      <a:pt x="10" y="328"/>
                    </a:lnTo>
                    <a:lnTo>
                      <a:pt x="10" y="328"/>
                    </a:lnTo>
                    <a:lnTo>
                      <a:pt x="22" y="326"/>
                    </a:lnTo>
                    <a:lnTo>
                      <a:pt x="22" y="326"/>
                    </a:lnTo>
                    <a:lnTo>
                      <a:pt x="26" y="328"/>
                    </a:lnTo>
                    <a:lnTo>
                      <a:pt x="32" y="330"/>
                    </a:lnTo>
                    <a:lnTo>
                      <a:pt x="42" y="330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52" y="314"/>
                    </a:lnTo>
                    <a:lnTo>
                      <a:pt x="52" y="314"/>
                    </a:lnTo>
                    <a:lnTo>
                      <a:pt x="60" y="312"/>
                    </a:lnTo>
                    <a:lnTo>
                      <a:pt x="66" y="312"/>
                    </a:lnTo>
                    <a:lnTo>
                      <a:pt x="72" y="316"/>
                    </a:lnTo>
                    <a:lnTo>
                      <a:pt x="78" y="320"/>
                    </a:lnTo>
                    <a:lnTo>
                      <a:pt x="90" y="330"/>
                    </a:lnTo>
                    <a:lnTo>
                      <a:pt x="98" y="336"/>
                    </a:lnTo>
                    <a:lnTo>
                      <a:pt x="108" y="342"/>
                    </a:lnTo>
                    <a:lnTo>
                      <a:pt x="108" y="342"/>
                    </a:lnTo>
                    <a:lnTo>
                      <a:pt x="128" y="342"/>
                    </a:lnTo>
                    <a:lnTo>
                      <a:pt x="140" y="340"/>
                    </a:lnTo>
                    <a:lnTo>
                      <a:pt x="150" y="336"/>
                    </a:lnTo>
                    <a:lnTo>
                      <a:pt x="150" y="336"/>
                    </a:lnTo>
                    <a:lnTo>
                      <a:pt x="158" y="326"/>
                    </a:lnTo>
                    <a:lnTo>
                      <a:pt x="158" y="326"/>
                    </a:lnTo>
                    <a:lnTo>
                      <a:pt x="158" y="300"/>
                    </a:lnTo>
                    <a:lnTo>
                      <a:pt x="158" y="300"/>
                    </a:lnTo>
                    <a:lnTo>
                      <a:pt x="148" y="286"/>
                    </a:lnTo>
                    <a:lnTo>
                      <a:pt x="138" y="274"/>
                    </a:lnTo>
                    <a:lnTo>
                      <a:pt x="136" y="270"/>
                    </a:lnTo>
                    <a:lnTo>
                      <a:pt x="136" y="264"/>
                    </a:lnTo>
                    <a:lnTo>
                      <a:pt x="136" y="258"/>
                    </a:lnTo>
                    <a:lnTo>
                      <a:pt x="140" y="252"/>
                    </a:lnTo>
                    <a:lnTo>
                      <a:pt x="140" y="252"/>
                    </a:lnTo>
                    <a:lnTo>
                      <a:pt x="168" y="236"/>
                    </a:lnTo>
                    <a:lnTo>
                      <a:pt x="168" y="23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4" y="212"/>
                    </a:lnTo>
                    <a:lnTo>
                      <a:pt x="188" y="200"/>
                    </a:lnTo>
                    <a:lnTo>
                      <a:pt x="186" y="192"/>
                    </a:lnTo>
                    <a:lnTo>
                      <a:pt x="184" y="184"/>
                    </a:lnTo>
                    <a:lnTo>
                      <a:pt x="178" y="178"/>
                    </a:lnTo>
                    <a:lnTo>
                      <a:pt x="172" y="174"/>
                    </a:lnTo>
                    <a:lnTo>
                      <a:pt x="160" y="164"/>
                    </a:lnTo>
                    <a:lnTo>
                      <a:pt x="160" y="164"/>
                    </a:lnTo>
                    <a:lnTo>
                      <a:pt x="152" y="150"/>
                    </a:lnTo>
                    <a:lnTo>
                      <a:pt x="142" y="138"/>
                    </a:lnTo>
                    <a:lnTo>
                      <a:pt x="132" y="128"/>
                    </a:lnTo>
                    <a:lnTo>
                      <a:pt x="126" y="126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0" y="120"/>
                    </a:lnTo>
                    <a:lnTo>
                      <a:pt x="116" y="114"/>
                    </a:lnTo>
                    <a:lnTo>
                      <a:pt x="114" y="110"/>
                    </a:lnTo>
                    <a:lnTo>
                      <a:pt x="114" y="104"/>
                    </a:lnTo>
                    <a:lnTo>
                      <a:pt x="114" y="104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18" y="86"/>
                    </a:lnTo>
                    <a:lnTo>
                      <a:pt x="116" y="80"/>
                    </a:lnTo>
                    <a:lnTo>
                      <a:pt x="110" y="70"/>
                    </a:lnTo>
                    <a:lnTo>
                      <a:pt x="104" y="66"/>
                    </a:lnTo>
                    <a:lnTo>
                      <a:pt x="104" y="66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20" y="56"/>
                    </a:lnTo>
                    <a:lnTo>
                      <a:pt x="138" y="52"/>
                    </a:lnTo>
                    <a:lnTo>
                      <a:pt x="176" y="50"/>
                    </a:lnTo>
                    <a:lnTo>
                      <a:pt x="214" y="46"/>
                    </a:lnTo>
                    <a:lnTo>
                      <a:pt x="234" y="42"/>
                    </a:lnTo>
                    <a:lnTo>
                      <a:pt x="252" y="38"/>
                    </a:lnTo>
                    <a:lnTo>
                      <a:pt x="252" y="38"/>
                    </a:lnTo>
                    <a:lnTo>
                      <a:pt x="280" y="24"/>
                    </a:lnTo>
                    <a:lnTo>
                      <a:pt x="310" y="12"/>
                    </a:lnTo>
                    <a:lnTo>
                      <a:pt x="324" y="6"/>
                    </a:lnTo>
                    <a:lnTo>
                      <a:pt x="340" y="4"/>
                    </a:lnTo>
                    <a:lnTo>
                      <a:pt x="358" y="0"/>
                    </a:lnTo>
                    <a:lnTo>
                      <a:pt x="378" y="0"/>
                    </a:lnTo>
                    <a:lnTo>
                      <a:pt x="378" y="0"/>
                    </a:lnTo>
                    <a:lnTo>
                      <a:pt x="400" y="10"/>
                    </a:lnTo>
                    <a:lnTo>
                      <a:pt x="400" y="10"/>
                    </a:lnTo>
                    <a:lnTo>
                      <a:pt x="430" y="8"/>
                    </a:lnTo>
                    <a:lnTo>
                      <a:pt x="462" y="10"/>
                    </a:lnTo>
                    <a:lnTo>
                      <a:pt x="478" y="10"/>
                    </a:lnTo>
                    <a:lnTo>
                      <a:pt x="494" y="12"/>
                    </a:lnTo>
                    <a:lnTo>
                      <a:pt x="510" y="16"/>
                    </a:lnTo>
                    <a:lnTo>
                      <a:pt x="526" y="22"/>
                    </a:lnTo>
                    <a:lnTo>
                      <a:pt x="526" y="22"/>
                    </a:lnTo>
                    <a:lnTo>
                      <a:pt x="604" y="72"/>
                    </a:lnTo>
                    <a:lnTo>
                      <a:pt x="604" y="72"/>
                    </a:lnTo>
                    <a:lnTo>
                      <a:pt x="612" y="84"/>
                    </a:lnTo>
                    <a:lnTo>
                      <a:pt x="612" y="84"/>
                    </a:lnTo>
                    <a:lnTo>
                      <a:pt x="638" y="104"/>
                    </a:lnTo>
                    <a:lnTo>
                      <a:pt x="654" y="114"/>
                    </a:lnTo>
                    <a:lnTo>
                      <a:pt x="676" y="122"/>
                    </a:lnTo>
                    <a:lnTo>
                      <a:pt x="676" y="122"/>
                    </a:lnTo>
                    <a:lnTo>
                      <a:pt x="706" y="122"/>
                    </a:lnTo>
                    <a:lnTo>
                      <a:pt x="706" y="122"/>
                    </a:lnTo>
                    <a:lnTo>
                      <a:pt x="720" y="110"/>
                    </a:lnTo>
                    <a:lnTo>
                      <a:pt x="720" y="110"/>
                    </a:lnTo>
                    <a:lnTo>
                      <a:pt x="722" y="94"/>
                    </a:lnTo>
                    <a:lnTo>
                      <a:pt x="720" y="80"/>
                    </a:lnTo>
                    <a:lnTo>
                      <a:pt x="718" y="68"/>
                    </a:lnTo>
                    <a:lnTo>
                      <a:pt x="716" y="58"/>
                    </a:lnTo>
                    <a:lnTo>
                      <a:pt x="716" y="58"/>
                    </a:lnTo>
                    <a:lnTo>
                      <a:pt x="720" y="56"/>
                    </a:lnTo>
                    <a:lnTo>
                      <a:pt x="724" y="54"/>
                    </a:lnTo>
                    <a:lnTo>
                      <a:pt x="736" y="52"/>
                    </a:lnTo>
                    <a:lnTo>
                      <a:pt x="762" y="52"/>
                    </a:lnTo>
                    <a:lnTo>
                      <a:pt x="762" y="52"/>
                    </a:lnTo>
                    <a:lnTo>
                      <a:pt x="792" y="72"/>
                    </a:lnTo>
                    <a:lnTo>
                      <a:pt x="792" y="72"/>
                    </a:lnTo>
                    <a:lnTo>
                      <a:pt x="822" y="80"/>
                    </a:lnTo>
                    <a:lnTo>
                      <a:pt x="858" y="84"/>
                    </a:lnTo>
                    <a:lnTo>
                      <a:pt x="858" y="84"/>
                    </a:lnTo>
                    <a:lnTo>
                      <a:pt x="898" y="104"/>
                    </a:lnTo>
                    <a:lnTo>
                      <a:pt x="898" y="104"/>
                    </a:lnTo>
                    <a:lnTo>
                      <a:pt x="930" y="128"/>
                    </a:lnTo>
                    <a:lnTo>
                      <a:pt x="930" y="128"/>
                    </a:lnTo>
                    <a:lnTo>
                      <a:pt x="930" y="132"/>
                    </a:lnTo>
                    <a:lnTo>
                      <a:pt x="930" y="132"/>
                    </a:lnTo>
                    <a:lnTo>
                      <a:pt x="940" y="140"/>
                    </a:lnTo>
                    <a:lnTo>
                      <a:pt x="940" y="140"/>
                    </a:lnTo>
                    <a:lnTo>
                      <a:pt x="952" y="142"/>
                    </a:lnTo>
                    <a:lnTo>
                      <a:pt x="964" y="140"/>
                    </a:lnTo>
                    <a:lnTo>
                      <a:pt x="992" y="136"/>
                    </a:lnTo>
                    <a:lnTo>
                      <a:pt x="992" y="136"/>
                    </a:lnTo>
                    <a:lnTo>
                      <a:pt x="1032" y="184"/>
                    </a:lnTo>
                    <a:lnTo>
                      <a:pt x="1032" y="184"/>
                    </a:lnTo>
                    <a:lnTo>
                      <a:pt x="1088" y="224"/>
                    </a:lnTo>
                    <a:lnTo>
                      <a:pt x="1088" y="224"/>
                    </a:lnTo>
                    <a:lnTo>
                      <a:pt x="1116" y="238"/>
                    </a:lnTo>
                    <a:lnTo>
                      <a:pt x="1116" y="238"/>
                    </a:lnTo>
                    <a:lnTo>
                      <a:pt x="1166" y="238"/>
                    </a:lnTo>
                    <a:lnTo>
                      <a:pt x="1166" y="238"/>
                    </a:lnTo>
                    <a:lnTo>
                      <a:pt x="1174" y="250"/>
                    </a:lnTo>
                    <a:lnTo>
                      <a:pt x="1182" y="272"/>
                    </a:lnTo>
                    <a:lnTo>
                      <a:pt x="1188" y="294"/>
                    </a:lnTo>
                    <a:lnTo>
                      <a:pt x="1194" y="316"/>
                    </a:lnTo>
                    <a:lnTo>
                      <a:pt x="1194" y="316"/>
                    </a:lnTo>
                    <a:lnTo>
                      <a:pt x="1216" y="368"/>
                    </a:lnTo>
                    <a:lnTo>
                      <a:pt x="1216" y="368"/>
                    </a:lnTo>
                    <a:lnTo>
                      <a:pt x="1220" y="412"/>
                    </a:lnTo>
                    <a:lnTo>
                      <a:pt x="1220" y="412"/>
                    </a:lnTo>
                    <a:lnTo>
                      <a:pt x="1228" y="422"/>
                    </a:lnTo>
                    <a:lnTo>
                      <a:pt x="1234" y="436"/>
                    </a:lnTo>
                    <a:lnTo>
                      <a:pt x="1236" y="444"/>
                    </a:lnTo>
                    <a:lnTo>
                      <a:pt x="1236" y="452"/>
                    </a:lnTo>
                    <a:lnTo>
                      <a:pt x="1232" y="458"/>
                    </a:lnTo>
                    <a:lnTo>
                      <a:pt x="1226" y="466"/>
                    </a:lnTo>
                    <a:lnTo>
                      <a:pt x="1226" y="466"/>
                    </a:lnTo>
                    <a:lnTo>
                      <a:pt x="1200" y="482"/>
                    </a:lnTo>
                    <a:lnTo>
                      <a:pt x="1192" y="488"/>
                    </a:lnTo>
                    <a:lnTo>
                      <a:pt x="1184" y="496"/>
                    </a:lnTo>
                    <a:lnTo>
                      <a:pt x="1172" y="514"/>
                    </a:lnTo>
                    <a:lnTo>
                      <a:pt x="1156" y="542"/>
                    </a:lnTo>
                    <a:lnTo>
                      <a:pt x="1156" y="542"/>
                    </a:lnTo>
                    <a:lnTo>
                      <a:pt x="1120" y="568"/>
                    </a:lnTo>
                    <a:lnTo>
                      <a:pt x="1120" y="568"/>
                    </a:lnTo>
                    <a:lnTo>
                      <a:pt x="1120" y="584"/>
                    </a:lnTo>
                    <a:lnTo>
                      <a:pt x="1120" y="584"/>
                    </a:lnTo>
                    <a:lnTo>
                      <a:pt x="1154" y="614"/>
                    </a:lnTo>
                    <a:lnTo>
                      <a:pt x="1154" y="614"/>
                    </a:lnTo>
                    <a:lnTo>
                      <a:pt x="1152" y="620"/>
                    </a:lnTo>
                    <a:lnTo>
                      <a:pt x="1148" y="624"/>
                    </a:lnTo>
                    <a:lnTo>
                      <a:pt x="1144" y="626"/>
                    </a:lnTo>
                    <a:lnTo>
                      <a:pt x="1138" y="628"/>
                    </a:lnTo>
                    <a:lnTo>
                      <a:pt x="1128" y="628"/>
                    </a:lnTo>
                    <a:lnTo>
                      <a:pt x="1120" y="628"/>
                    </a:lnTo>
                    <a:lnTo>
                      <a:pt x="1120" y="628"/>
                    </a:lnTo>
                    <a:lnTo>
                      <a:pt x="1086" y="606"/>
                    </a:lnTo>
                    <a:lnTo>
                      <a:pt x="1086" y="606"/>
                    </a:lnTo>
                    <a:lnTo>
                      <a:pt x="1052" y="604"/>
                    </a:lnTo>
                    <a:lnTo>
                      <a:pt x="1038" y="606"/>
                    </a:lnTo>
                    <a:lnTo>
                      <a:pt x="1030" y="608"/>
                    </a:lnTo>
                    <a:lnTo>
                      <a:pt x="1030" y="608"/>
                    </a:lnTo>
                    <a:lnTo>
                      <a:pt x="1030" y="632"/>
                    </a:lnTo>
                    <a:lnTo>
                      <a:pt x="1030" y="642"/>
                    </a:lnTo>
                    <a:lnTo>
                      <a:pt x="1032" y="652"/>
                    </a:lnTo>
                    <a:lnTo>
                      <a:pt x="1036" y="662"/>
                    </a:lnTo>
                    <a:lnTo>
                      <a:pt x="1042" y="672"/>
                    </a:lnTo>
                    <a:lnTo>
                      <a:pt x="1052" y="682"/>
                    </a:lnTo>
                    <a:lnTo>
                      <a:pt x="1064" y="694"/>
                    </a:lnTo>
                    <a:lnTo>
                      <a:pt x="1064" y="694"/>
                    </a:lnTo>
                    <a:lnTo>
                      <a:pt x="1064" y="730"/>
                    </a:lnTo>
                    <a:lnTo>
                      <a:pt x="1064" y="730"/>
                    </a:lnTo>
                    <a:lnTo>
                      <a:pt x="1080" y="780"/>
                    </a:lnTo>
                    <a:lnTo>
                      <a:pt x="1080" y="780"/>
                    </a:lnTo>
                    <a:lnTo>
                      <a:pt x="1078" y="788"/>
                    </a:lnTo>
                    <a:lnTo>
                      <a:pt x="1076" y="792"/>
                    </a:lnTo>
                    <a:lnTo>
                      <a:pt x="1074" y="796"/>
                    </a:lnTo>
                    <a:lnTo>
                      <a:pt x="1068" y="798"/>
                    </a:lnTo>
                    <a:lnTo>
                      <a:pt x="1058" y="800"/>
                    </a:lnTo>
                    <a:lnTo>
                      <a:pt x="1046" y="800"/>
                    </a:lnTo>
                    <a:lnTo>
                      <a:pt x="1046" y="800"/>
                    </a:lnTo>
                    <a:lnTo>
                      <a:pt x="1034" y="804"/>
                    </a:lnTo>
                    <a:lnTo>
                      <a:pt x="1028" y="808"/>
                    </a:lnTo>
                    <a:lnTo>
                      <a:pt x="1014" y="818"/>
                    </a:lnTo>
                    <a:lnTo>
                      <a:pt x="1014" y="818"/>
                    </a:lnTo>
                    <a:lnTo>
                      <a:pt x="1004" y="818"/>
                    </a:lnTo>
                    <a:lnTo>
                      <a:pt x="1004" y="818"/>
                    </a:lnTo>
                    <a:lnTo>
                      <a:pt x="996" y="806"/>
                    </a:lnTo>
                    <a:lnTo>
                      <a:pt x="996" y="806"/>
                    </a:lnTo>
                    <a:lnTo>
                      <a:pt x="968" y="804"/>
                    </a:lnTo>
                    <a:lnTo>
                      <a:pt x="968" y="804"/>
                    </a:lnTo>
                    <a:lnTo>
                      <a:pt x="968" y="798"/>
                    </a:lnTo>
                    <a:lnTo>
                      <a:pt x="964" y="794"/>
                    </a:lnTo>
                    <a:lnTo>
                      <a:pt x="956" y="788"/>
                    </a:lnTo>
                    <a:lnTo>
                      <a:pt x="956" y="788"/>
                    </a:lnTo>
                    <a:lnTo>
                      <a:pt x="936" y="786"/>
                    </a:lnTo>
                    <a:lnTo>
                      <a:pt x="936" y="786"/>
                    </a:lnTo>
                    <a:lnTo>
                      <a:pt x="934" y="792"/>
                    </a:lnTo>
                    <a:lnTo>
                      <a:pt x="926" y="796"/>
                    </a:lnTo>
                    <a:lnTo>
                      <a:pt x="920" y="800"/>
                    </a:lnTo>
                    <a:lnTo>
                      <a:pt x="914" y="800"/>
                    </a:lnTo>
                    <a:lnTo>
                      <a:pt x="914" y="800"/>
                    </a:lnTo>
                    <a:lnTo>
                      <a:pt x="908" y="786"/>
                    </a:lnTo>
                    <a:lnTo>
                      <a:pt x="908" y="786"/>
                    </a:lnTo>
                    <a:lnTo>
                      <a:pt x="878" y="780"/>
                    </a:lnTo>
                    <a:lnTo>
                      <a:pt x="878" y="780"/>
                    </a:lnTo>
                    <a:lnTo>
                      <a:pt x="836" y="732"/>
                    </a:lnTo>
                    <a:lnTo>
                      <a:pt x="836" y="732"/>
                    </a:lnTo>
                    <a:lnTo>
                      <a:pt x="830" y="722"/>
                    </a:lnTo>
                    <a:lnTo>
                      <a:pt x="830" y="722"/>
                    </a:lnTo>
                    <a:lnTo>
                      <a:pt x="830" y="710"/>
                    </a:lnTo>
                    <a:lnTo>
                      <a:pt x="828" y="698"/>
                    </a:lnTo>
                    <a:lnTo>
                      <a:pt x="824" y="690"/>
                    </a:lnTo>
                    <a:lnTo>
                      <a:pt x="820" y="682"/>
                    </a:lnTo>
                    <a:lnTo>
                      <a:pt x="808" y="670"/>
                    </a:lnTo>
                    <a:lnTo>
                      <a:pt x="796" y="658"/>
                    </a:lnTo>
                    <a:lnTo>
                      <a:pt x="796" y="658"/>
                    </a:lnTo>
                    <a:lnTo>
                      <a:pt x="778" y="654"/>
                    </a:lnTo>
                    <a:lnTo>
                      <a:pt x="758" y="652"/>
                    </a:lnTo>
                    <a:lnTo>
                      <a:pt x="724" y="654"/>
                    </a:lnTo>
                    <a:lnTo>
                      <a:pt x="724" y="654"/>
                    </a:lnTo>
                    <a:lnTo>
                      <a:pt x="706" y="656"/>
                    </a:lnTo>
                    <a:lnTo>
                      <a:pt x="702" y="660"/>
                    </a:lnTo>
                    <a:lnTo>
                      <a:pt x="700" y="662"/>
                    </a:lnTo>
                    <a:lnTo>
                      <a:pt x="698" y="674"/>
                    </a:lnTo>
                    <a:lnTo>
                      <a:pt x="698" y="694"/>
                    </a:lnTo>
                    <a:lnTo>
                      <a:pt x="698" y="694"/>
                    </a:lnTo>
                    <a:lnTo>
                      <a:pt x="722" y="726"/>
                    </a:lnTo>
                    <a:lnTo>
                      <a:pt x="722" y="726"/>
                    </a:lnTo>
                    <a:lnTo>
                      <a:pt x="722" y="746"/>
                    </a:lnTo>
                    <a:lnTo>
                      <a:pt x="722" y="746"/>
                    </a:lnTo>
                    <a:lnTo>
                      <a:pt x="712" y="758"/>
                    </a:lnTo>
                    <a:lnTo>
                      <a:pt x="700" y="772"/>
                    </a:lnTo>
                    <a:lnTo>
                      <a:pt x="696" y="778"/>
                    </a:lnTo>
                    <a:lnTo>
                      <a:pt x="694" y="786"/>
                    </a:lnTo>
                    <a:lnTo>
                      <a:pt x="694" y="796"/>
                    </a:lnTo>
                    <a:lnTo>
                      <a:pt x="698" y="804"/>
                    </a:lnTo>
                    <a:lnTo>
                      <a:pt x="698" y="804"/>
                    </a:lnTo>
                    <a:lnTo>
                      <a:pt x="698" y="810"/>
                    </a:lnTo>
                    <a:lnTo>
                      <a:pt x="694" y="818"/>
                    </a:lnTo>
                    <a:lnTo>
                      <a:pt x="684" y="834"/>
                    </a:lnTo>
                    <a:lnTo>
                      <a:pt x="664" y="862"/>
                    </a:lnTo>
                    <a:lnTo>
                      <a:pt x="664" y="862"/>
                    </a:lnTo>
                    <a:lnTo>
                      <a:pt x="658" y="870"/>
                    </a:lnTo>
                    <a:lnTo>
                      <a:pt x="652" y="878"/>
                    </a:lnTo>
                    <a:lnTo>
                      <a:pt x="644" y="882"/>
                    </a:lnTo>
                    <a:lnTo>
                      <a:pt x="634" y="886"/>
                    </a:lnTo>
                    <a:lnTo>
                      <a:pt x="634" y="886"/>
                    </a:lnTo>
                    <a:lnTo>
                      <a:pt x="624" y="898"/>
                    </a:lnTo>
                    <a:lnTo>
                      <a:pt x="624" y="898"/>
                    </a:lnTo>
                    <a:lnTo>
                      <a:pt x="618" y="896"/>
                    </a:lnTo>
                    <a:lnTo>
                      <a:pt x="612" y="896"/>
                    </a:lnTo>
                    <a:lnTo>
                      <a:pt x="608" y="890"/>
                    </a:lnTo>
                    <a:lnTo>
                      <a:pt x="604" y="884"/>
                    </a:lnTo>
                    <a:lnTo>
                      <a:pt x="604" y="880"/>
                    </a:lnTo>
                    <a:lnTo>
                      <a:pt x="604" y="880"/>
                    </a:lnTo>
                    <a:lnTo>
                      <a:pt x="598" y="878"/>
                    </a:lnTo>
                    <a:lnTo>
                      <a:pt x="594" y="876"/>
                    </a:lnTo>
                    <a:lnTo>
                      <a:pt x="582" y="876"/>
                    </a:lnTo>
                    <a:lnTo>
                      <a:pt x="568" y="880"/>
                    </a:lnTo>
                    <a:lnTo>
                      <a:pt x="568" y="880"/>
                    </a:lnTo>
                    <a:lnTo>
                      <a:pt x="560" y="892"/>
                    </a:lnTo>
                    <a:lnTo>
                      <a:pt x="556" y="896"/>
                    </a:lnTo>
                    <a:lnTo>
                      <a:pt x="552" y="900"/>
                    </a:lnTo>
                    <a:lnTo>
                      <a:pt x="552" y="90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29"/>
              <p:cNvSpPr>
                <a:spLocks/>
              </p:cNvSpPr>
              <p:nvPr/>
            </p:nvSpPr>
            <p:spPr bwMode="auto">
              <a:xfrm>
                <a:off x="6979937" y="2893142"/>
                <a:ext cx="266437" cy="536009"/>
              </a:xfrm>
              <a:custGeom>
                <a:avLst/>
                <a:gdLst>
                  <a:gd name="T0" fmla="*/ 24 w 340"/>
                  <a:gd name="T1" fmla="*/ 676 h 684"/>
                  <a:gd name="T2" fmla="*/ 10 w 340"/>
                  <a:gd name="T3" fmla="*/ 654 h 684"/>
                  <a:gd name="T4" fmla="*/ 10 w 340"/>
                  <a:gd name="T5" fmla="*/ 624 h 684"/>
                  <a:gd name="T6" fmla="*/ 18 w 340"/>
                  <a:gd name="T7" fmla="*/ 560 h 684"/>
                  <a:gd name="T8" fmla="*/ 0 w 340"/>
                  <a:gd name="T9" fmla="*/ 514 h 684"/>
                  <a:gd name="T10" fmla="*/ 8 w 340"/>
                  <a:gd name="T11" fmla="*/ 426 h 684"/>
                  <a:gd name="T12" fmla="*/ 30 w 340"/>
                  <a:gd name="T13" fmla="*/ 386 h 684"/>
                  <a:gd name="T14" fmla="*/ 24 w 340"/>
                  <a:gd name="T15" fmla="*/ 326 h 684"/>
                  <a:gd name="T16" fmla="*/ 22 w 340"/>
                  <a:gd name="T17" fmla="*/ 282 h 684"/>
                  <a:gd name="T18" fmla="*/ 44 w 340"/>
                  <a:gd name="T19" fmla="*/ 248 h 684"/>
                  <a:gd name="T20" fmla="*/ 50 w 340"/>
                  <a:gd name="T21" fmla="*/ 218 h 684"/>
                  <a:gd name="T22" fmla="*/ 64 w 340"/>
                  <a:gd name="T23" fmla="*/ 170 h 684"/>
                  <a:gd name="T24" fmla="*/ 70 w 340"/>
                  <a:gd name="T25" fmla="*/ 150 h 684"/>
                  <a:gd name="T26" fmla="*/ 94 w 340"/>
                  <a:gd name="T27" fmla="*/ 122 h 684"/>
                  <a:gd name="T28" fmla="*/ 128 w 340"/>
                  <a:gd name="T29" fmla="*/ 82 h 684"/>
                  <a:gd name="T30" fmla="*/ 152 w 340"/>
                  <a:gd name="T31" fmla="*/ 58 h 684"/>
                  <a:gd name="T32" fmla="*/ 170 w 340"/>
                  <a:gd name="T33" fmla="*/ 40 h 684"/>
                  <a:gd name="T34" fmla="*/ 224 w 340"/>
                  <a:gd name="T35" fmla="*/ 40 h 684"/>
                  <a:gd name="T36" fmla="*/ 238 w 340"/>
                  <a:gd name="T37" fmla="*/ 32 h 684"/>
                  <a:gd name="T38" fmla="*/ 270 w 340"/>
                  <a:gd name="T39" fmla="*/ 20 h 684"/>
                  <a:gd name="T40" fmla="*/ 290 w 340"/>
                  <a:gd name="T41" fmla="*/ 0 h 684"/>
                  <a:gd name="T42" fmla="*/ 308 w 340"/>
                  <a:gd name="T43" fmla="*/ 12 h 684"/>
                  <a:gd name="T44" fmla="*/ 290 w 340"/>
                  <a:gd name="T45" fmla="*/ 34 h 684"/>
                  <a:gd name="T46" fmla="*/ 276 w 340"/>
                  <a:gd name="T47" fmla="*/ 54 h 684"/>
                  <a:gd name="T48" fmla="*/ 286 w 340"/>
                  <a:gd name="T49" fmla="*/ 64 h 684"/>
                  <a:gd name="T50" fmla="*/ 310 w 340"/>
                  <a:gd name="T51" fmla="*/ 82 h 684"/>
                  <a:gd name="T52" fmla="*/ 340 w 340"/>
                  <a:gd name="T53" fmla="*/ 124 h 684"/>
                  <a:gd name="T54" fmla="*/ 328 w 340"/>
                  <a:gd name="T55" fmla="*/ 158 h 684"/>
                  <a:gd name="T56" fmla="*/ 290 w 340"/>
                  <a:gd name="T57" fmla="*/ 186 h 684"/>
                  <a:gd name="T58" fmla="*/ 268 w 340"/>
                  <a:gd name="T59" fmla="*/ 228 h 684"/>
                  <a:gd name="T60" fmla="*/ 274 w 340"/>
                  <a:gd name="T61" fmla="*/ 256 h 684"/>
                  <a:gd name="T62" fmla="*/ 300 w 340"/>
                  <a:gd name="T63" fmla="*/ 278 h 684"/>
                  <a:gd name="T64" fmla="*/ 320 w 340"/>
                  <a:gd name="T65" fmla="*/ 312 h 684"/>
                  <a:gd name="T66" fmla="*/ 328 w 340"/>
                  <a:gd name="T67" fmla="*/ 344 h 684"/>
                  <a:gd name="T68" fmla="*/ 316 w 340"/>
                  <a:gd name="T69" fmla="*/ 384 h 684"/>
                  <a:gd name="T70" fmla="*/ 298 w 340"/>
                  <a:gd name="T71" fmla="*/ 412 h 684"/>
                  <a:gd name="T72" fmla="*/ 276 w 340"/>
                  <a:gd name="T73" fmla="*/ 436 h 684"/>
                  <a:gd name="T74" fmla="*/ 298 w 340"/>
                  <a:gd name="T75" fmla="*/ 474 h 684"/>
                  <a:gd name="T76" fmla="*/ 302 w 340"/>
                  <a:gd name="T77" fmla="*/ 506 h 684"/>
                  <a:gd name="T78" fmla="*/ 296 w 340"/>
                  <a:gd name="T79" fmla="*/ 544 h 684"/>
                  <a:gd name="T80" fmla="*/ 236 w 340"/>
                  <a:gd name="T81" fmla="*/ 602 h 684"/>
                  <a:gd name="T82" fmla="*/ 164 w 340"/>
                  <a:gd name="T83" fmla="*/ 620 h 684"/>
                  <a:gd name="T84" fmla="*/ 112 w 340"/>
                  <a:gd name="T85" fmla="*/ 644 h 684"/>
                  <a:gd name="T86" fmla="*/ 66 w 340"/>
                  <a:gd name="T87" fmla="*/ 664 h 684"/>
                  <a:gd name="T88" fmla="*/ 48 w 340"/>
                  <a:gd name="T89" fmla="*/ 678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84">
                    <a:moveTo>
                      <a:pt x="32" y="684"/>
                    </a:moveTo>
                    <a:lnTo>
                      <a:pt x="32" y="684"/>
                    </a:lnTo>
                    <a:lnTo>
                      <a:pt x="24" y="676"/>
                    </a:lnTo>
                    <a:lnTo>
                      <a:pt x="16" y="668"/>
                    </a:lnTo>
                    <a:lnTo>
                      <a:pt x="12" y="662"/>
                    </a:lnTo>
                    <a:lnTo>
                      <a:pt x="10" y="654"/>
                    </a:lnTo>
                    <a:lnTo>
                      <a:pt x="10" y="638"/>
                    </a:lnTo>
                    <a:lnTo>
                      <a:pt x="10" y="624"/>
                    </a:lnTo>
                    <a:lnTo>
                      <a:pt x="10" y="624"/>
                    </a:lnTo>
                    <a:lnTo>
                      <a:pt x="20" y="594"/>
                    </a:lnTo>
                    <a:lnTo>
                      <a:pt x="20" y="594"/>
                    </a:lnTo>
                    <a:lnTo>
                      <a:pt x="18" y="560"/>
                    </a:lnTo>
                    <a:lnTo>
                      <a:pt x="18" y="560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0" y="440"/>
                    </a:lnTo>
                    <a:lnTo>
                      <a:pt x="0" y="440"/>
                    </a:lnTo>
                    <a:lnTo>
                      <a:pt x="8" y="426"/>
                    </a:lnTo>
                    <a:lnTo>
                      <a:pt x="16" y="412"/>
                    </a:lnTo>
                    <a:lnTo>
                      <a:pt x="30" y="386"/>
                    </a:lnTo>
                    <a:lnTo>
                      <a:pt x="30" y="386"/>
                    </a:lnTo>
                    <a:lnTo>
                      <a:pt x="30" y="358"/>
                    </a:lnTo>
                    <a:lnTo>
                      <a:pt x="30" y="358"/>
                    </a:lnTo>
                    <a:lnTo>
                      <a:pt x="24" y="326"/>
                    </a:lnTo>
                    <a:lnTo>
                      <a:pt x="22" y="310"/>
                    </a:lnTo>
                    <a:lnTo>
                      <a:pt x="20" y="296"/>
                    </a:lnTo>
                    <a:lnTo>
                      <a:pt x="22" y="282"/>
                    </a:lnTo>
                    <a:lnTo>
                      <a:pt x="24" y="270"/>
                    </a:lnTo>
                    <a:lnTo>
                      <a:pt x="32" y="258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8" y="232"/>
                    </a:lnTo>
                    <a:lnTo>
                      <a:pt x="50" y="218"/>
                    </a:lnTo>
                    <a:lnTo>
                      <a:pt x="52" y="192"/>
                    </a:lnTo>
                    <a:lnTo>
                      <a:pt x="52" y="192"/>
                    </a:lnTo>
                    <a:lnTo>
                      <a:pt x="64" y="170"/>
                    </a:lnTo>
                    <a:lnTo>
                      <a:pt x="64" y="170"/>
                    </a:lnTo>
                    <a:lnTo>
                      <a:pt x="66" y="158"/>
                    </a:lnTo>
                    <a:lnTo>
                      <a:pt x="70" y="150"/>
                    </a:lnTo>
                    <a:lnTo>
                      <a:pt x="74" y="142"/>
                    </a:lnTo>
                    <a:lnTo>
                      <a:pt x="80" y="134"/>
                    </a:lnTo>
                    <a:lnTo>
                      <a:pt x="94" y="122"/>
                    </a:lnTo>
                    <a:lnTo>
                      <a:pt x="110" y="110"/>
                    </a:lnTo>
                    <a:lnTo>
                      <a:pt x="110" y="110"/>
                    </a:lnTo>
                    <a:lnTo>
                      <a:pt x="128" y="82"/>
                    </a:lnTo>
                    <a:lnTo>
                      <a:pt x="140" y="68"/>
                    </a:lnTo>
                    <a:lnTo>
                      <a:pt x="146" y="62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70" y="40"/>
                    </a:lnTo>
                    <a:lnTo>
                      <a:pt x="170" y="40"/>
                    </a:lnTo>
                    <a:lnTo>
                      <a:pt x="204" y="42"/>
                    </a:lnTo>
                    <a:lnTo>
                      <a:pt x="214" y="42"/>
                    </a:lnTo>
                    <a:lnTo>
                      <a:pt x="224" y="40"/>
                    </a:lnTo>
                    <a:lnTo>
                      <a:pt x="232" y="38"/>
                    </a:lnTo>
                    <a:lnTo>
                      <a:pt x="238" y="32"/>
                    </a:lnTo>
                    <a:lnTo>
                      <a:pt x="238" y="32"/>
                    </a:lnTo>
                    <a:lnTo>
                      <a:pt x="250" y="30"/>
                    </a:lnTo>
                    <a:lnTo>
                      <a:pt x="260" y="26"/>
                    </a:lnTo>
                    <a:lnTo>
                      <a:pt x="270" y="20"/>
                    </a:lnTo>
                    <a:lnTo>
                      <a:pt x="282" y="10"/>
                    </a:lnTo>
                    <a:lnTo>
                      <a:pt x="282" y="10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308" y="12"/>
                    </a:lnTo>
                    <a:lnTo>
                      <a:pt x="308" y="12"/>
                    </a:lnTo>
                    <a:lnTo>
                      <a:pt x="306" y="18"/>
                    </a:lnTo>
                    <a:lnTo>
                      <a:pt x="302" y="24"/>
                    </a:lnTo>
                    <a:lnTo>
                      <a:pt x="290" y="34"/>
                    </a:lnTo>
                    <a:lnTo>
                      <a:pt x="284" y="40"/>
                    </a:lnTo>
                    <a:lnTo>
                      <a:pt x="280" y="46"/>
                    </a:lnTo>
                    <a:lnTo>
                      <a:pt x="276" y="54"/>
                    </a:lnTo>
                    <a:lnTo>
                      <a:pt x="278" y="62"/>
                    </a:lnTo>
                    <a:lnTo>
                      <a:pt x="278" y="62"/>
                    </a:lnTo>
                    <a:lnTo>
                      <a:pt x="286" y="64"/>
                    </a:lnTo>
                    <a:lnTo>
                      <a:pt x="296" y="68"/>
                    </a:lnTo>
                    <a:lnTo>
                      <a:pt x="302" y="74"/>
                    </a:lnTo>
                    <a:lnTo>
                      <a:pt x="310" y="82"/>
                    </a:lnTo>
                    <a:lnTo>
                      <a:pt x="324" y="100"/>
                    </a:lnTo>
                    <a:lnTo>
                      <a:pt x="340" y="124"/>
                    </a:lnTo>
                    <a:lnTo>
                      <a:pt x="340" y="124"/>
                    </a:lnTo>
                    <a:lnTo>
                      <a:pt x="340" y="142"/>
                    </a:lnTo>
                    <a:lnTo>
                      <a:pt x="340" y="142"/>
                    </a:lnTo>
                    <a:lnTo>
                      <a:pt x="328" y="158"/>
                    </a:lnTo>
                    <a:lnTo>
                      <a:pt x="318" y="168"/>
                    </a:lnTo>
                    <a:lnTo>
                      <a:pt x="290" y="186"/>
                    </a:lnTo>
                    <a:lnTo>
                      <a:pt x="290" y="186"/>
                    </a:lnTo>
                    <a:lnTo>
                      <a:pt x="280" y="202"/>
                    </a:lnTo>
                    <a:lnTo>
                      <a:pt x="272" y="218"/>
                    </a:lnTo>
                    <a:lnTo>
                      <a:pt x="268" y="228"/>
                    </a:lnTo>
                    <a:lnTo>
                      <a:pt x="268" y="238"/>
                    </a:lnTo>
                    <a:lnTo>
                      <a:pt x="268" y="248"/>
                    </a:lnTo>
                    <a:lnTo>
                      <a:pt x="274" y="256"/>
                    </a:lnTo>
                    <a:lnTo>
                      <a:pt x="274" y="256"/>
                    </a:lnTo>
                    <a:lnTo>
                      <a:pt x="300" y="278"/>
                    </a:lnTo>
                    <a:lnTo>
                      <a:pt x="300" y="278"/>
                    </a:lnTo>
                    <a:lnTo>
                      <a:pt x="308" y="290"/>
                    </a:lnTo>
                    <a:lnTo>
                      <a:pt x="316" y="302"/>
                    </a:lnTo>
                    <a:lnTo>
                      <a:pt x="320" y="312"/>
                    </a:lnTo>
                    <a:lnTo>
                      <a:pt x="324" y="320"/>
                    </a:lnTo>
                    <a:lnTo>
                      <a:pt x="326" y="332"/>
                    </a:lnTo>
                    <a:lnTo>
                      <a:pt x="328" y="344"/>
                    </a:lnTo>
                    <a:lnTo>
                      <a:pt x="328" y="344"/>
                    </a:lnTo>
                    <a:lnTo>
                      <a:pt x="322" y="364"/>
                    </a:lnTo>
                    <a:lnTo>
                      <a:pt x="316" y="384"/>
                    </a:lnTo>
                    <a:lnTo>
                      <a:pt x="316" y="384"/>
                    </a:lnTo>
                    <a:lnTo>
                      <a:pt x="308" y="398"/>
                    </a:lnTo>
                    <a:lnTo>
                      <a:pt x="298" y="412"/>
                    </a:lnTo>
                    <a:lnTo>
                      <a:pt x="286" y="426"/>
                    </a:lnTo>
                    <a:lnTo>
                      <a:pt x="276" y="436"/>
                    </a:lnTo>
                    <a:lnTo>
                      <a:pt x="276" y="436"/>
                    </a:lnTo>
                    <a:lnTo>
                      <a:pt x="274" y="448"/>
                    </a:lnTo>
                    <a:lnTo>
                      <a:pt x="274" y="448"/>
                    </a:lnTo>
                    <a:lnTo>
                      <a:pt x="298" y="474"/>
                    </a:lnTo>
                    <a:lnTo>
                      <a:pt x="298" y="474"/>
                    </a:lnTo>
                    <a:lnTo>
                      <a:pt x="302" y="488"/>
                    </a:lnTo>
                    <a:lnTo>
                      <a:pt x="302" y="506"/>
                    </a:lnTo>
                    <a:lnTo>
                      <a:pt x="300" y="524"/>
                    </a:lnTo>
                    <a:lnTo>
                      <a:pt x="296" y="544"/>
                    </a:lnTo>
                    <a:lnTo>
                      <a:pt x="296" y="544"/>
                    </a:lnTo>
                    <a:lnTo>
                      <a:pt x="282" y="560"/>
                    </a:lnTo>
                    <a:lnTo>
                      <a:pt x="268" y="574"/>
                    </a:lnTo>
                    <a:lnTo>
                      <a:pt x="236" y="602"/>
                    </a:lnTo>
                    <a:lnTo>
                      <a:pt x="236" y="602"/>
                    </a:lnTo>
                    <a:lnTo>
                      <a:pt x="164" y="620"/>
                    </a:lnTo>
                    <a:lnTo>
                      <a:pt x="164" y="620"/>
                    </a:lnTo>
                    <a:lnTo>
                      <a:pt x="146" y="632"/>
                    </a:lnTo>
                    <a:lnTo>
                      <a:pt x="128" y="640"/>
                    </a:lnTo>
                    <a:lnTo>
                      <a:pt x="112" y="644"/>
                    </a:lnTo>
                    <a:lnTo>
                      <a:pt x="92" y="648"/>
                    </a:lnTo>
                    <a:lnTo>
                      <a:pt x="92" y="648"/>
                    </a:lnTo>
                    <a:lnTo>
                      <a:pt x="66" y="664"/>
                    </a:lnTo>
                    <a:lnTo>
                      <a:pt x="66" y="664"/>
                    </a:lnTo>
                    <a:lnTo>
                      <a:pt x="56" y="672"/>
                    </a:lnTo>
                    <a:lnTo>
                      <a:pt x="48" y="678"/>
                    </a:lnTo>
                    <a:lnTo>
                      <a:pt x="32" y="684"/>
                    </a:lnTo>
                    <a:lnTo>
                      <a:pt x="32" y="68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30"/>
              <p:cNvSpPr>
                <a:spLocks/>
              </p:cNvSpPr>
              <p:nvPr/>
            </p:nvSpPr>
            <p:spPr bwMode="auto">
              <a:xfrm>
                <a:off x="7329440" y="3082782"/>
                <a:ext cx="501529" cy="335397"/>
              </a:xfrm>
              <a:custGeom>
                <a:avLst/>
                <a:gdLst>
                  <a:gd name="T0" fmla="*/ 42 w 640"/>
                  <a:gd name="T1" fmla="*/ 410 h 428"/>
                  <a:gd name="T2" fmla="*/ 0 w 640"/>
                  <a:gd name="T3" fmla="*/ 372 h 428"/>
                  <a:gd name="T4" fmla="*/ 26 w 640"/>
                  <a:gd name="T5" fmla="*/ 338 h 428"/>
                  <a:gd name="T6" fmla="*/ 38 w 640"/>
                  <a:gd name="T7" fmla="*/ 322 h 428"/>
                  <a:gd name="T8" fmla="*/ 26 w 640"/>
                  <a:gd name="T9" fmla="*/ 244 h 428"/>
                  <a:gd name="T10" fmla="*/ 12 w 640"/>
                  <a:gd name="T11" fmla="*/ 208 h 428"/>
                  <a:gd name="T12" fmla="*/ 20 w 640"/>
                  <a:gd name="T13" fmla="*/ 174 h 428"/>
                  <a:gd name="T14" fmla="*/ 42 w 640"/>
                  <a:gd name="T15" fmla="*/ 144 h 428"/>
                  <a:gd name="T16" fmla="*/ 76 w 640"/>
                  <a:gd name="T17" fmla="*/ 106 h 428"/>
                  <a:gd name="T18" fmla="*/ 104 w 640"/>
                  <a:gd name="T19" fmla="*/ 80 h 428"/>
                  <a:gd name="T20" fmla="*/ 150 w 640"/>
                  <a:gd name="T21" fmla="*/ 52 h 428"/>
                  <a:gd name="T22" fmla="*/ 210 w 640"/>
                  <a:gd name="T23" fmla="*/ 38 h 428"/>
                  <a:gd name="T24" fmla="*/ 236 w 640"/>
                  <a:gd name="T25" fmla="*/ 38 h 428"/>
                  <a:gd name="T26" fmla="*/ 268 w 640"/>
                  <a:gd name="T27" fmla="*/ 16 h 428"/>
                  <a:gd name="T28" fmla="*/ 294 w 640"/>
                  <a:gd name="T29" fmla="*/ 12 h 428"/>
                  <a:gd name="T30" fmla="*/ 308 w 640"/>
                  <a:gd name="T31" fmla="*/ 36 h 428"/>
                  <a:gd name="T32" fmla="*/ 308 w 640"/>
                  <a:gd name="T33" fmla="*/ 80 h 428"/>
                  <a:gd name="T34" fmla="*/ 360 w 640"/>
                  <a:gd name="T35" fmla="*/ 108 h 428"/>
                  <a:gd name="T36" fmla="*/ 384 w 640"/>
                  <a:gd name="T37" fmla="*/ 110 h 428"/>
                  <a:gd name="T38" fmla="*/ 432 w 640"/>
                  <a:gd name="T39" fmla="*/ 38 h 428"/>
                  <a:gd name="T40" fmla="*/ 452 w 640"/>
                  <a:gd name="T41" fmla="*/ 24 h 428"/>
                  <a:gd name="T42" fmla="*/ 492 w 640"/>
                  <a:gd name="T43" fmla="*/ 16 h 428"/>
                  <a:gd name="T44" fmla="*/ 536 w 640"/>
                  <a:gd name="T45" fmla="*/ 34 h 428"/>
                  <a:gd name="T46" fmla="*/ 640 w 640"/>
                  <a:gd name="T47" fmla="*/ 36 h 428"/>
                  <a:gd name="T48" fmla="*/ 636 w 640"/>
                  <a:gd name="T49" fmla="*/ 46 h 428"/>
                  <a:gd name="T50" fmla="*/ 632 w 640"/>
                  <a:gd name="T51" fmla="*/ 76 h 428"/>
                  <a:gd name="T52" fmla="*/ 570 w 640"/>
                  <a:gd name="T53" fmla="*/ 96 h 428"/>
                  <a:gd name="T54" fmla="*/ 514 w 640"/>
                  <a:gd name="T55" fmla="*/ 136 h 428"/>
                  <a:gd name="T56" fmla="*/ 500 w 640"/>
                  <a:gd name="T57" fmla="*/ 160 h 428"/>
                  <a:gd name="T58" fmla="*/ 472 w 640"/>
                  <a:gd name="T59" fmla="*/ 178 h 428"/>
                  <a:gd name="T60" fmla="*/ 446 w 640"/>
                  <a:gd name="T61" fmla="*/ 188 h 428"/>
                  <a:gd name="T62" fmla="*/ 438 w 640"/>
                  <a:gd name="T63" fmla="*/ 228 h 428"/>
                  <a:gd name="T64" fmla="*/ 418 w 640"/>
                  <a:gd name="T65" fmla="*/ 252 h 428"/>
                  <a:gd name="T66" fmla="*/ 400 w 640"/>
                  <a:gd name="T67" fmla="*/ 276 h 428"/>
                  <a:gd name="T68" fmla="*/ 390 w 640"/>
                  <a:gd name="T69" fmla="*/ 324 h 428"/>
                  <a:gd name="T70" fmla="*/ 374 w 640"/>
                  <a:gd name="T71" fmla="*/ 326 h 428"/>
                  <a:gd name="T72" fmla="*/ 350 w 640"/>
                  <a:gd name="T73" fmla="*/ 342 h 428"/>
                  <a:gd name="T74" fmla="*/ 338 w 640"/>
                  <a:gd name="T75" fmla="*/ 366 h 428"/>
                  <a:gd name="T76" fmla="*/ 322 w 640"/>
                  <a:gd name="T77" fmla="*/ 400 h 428"/>
                  <a:gd name="T78" fmla="*/ 314 w 640"/>
                  <a:gd name="T79" fmla="*/ 400 h 428"/>
                  <a:gd name="T80" fmla="*/ 304 w 640"/>
                  <a:gd name="T81" fmla="*/ 392 h 428"/>
                  <a:gd name="T82" fmla="*/ 274 w 640"/>
                  <a:gd name="T83" fmla="*/ 404 h 428"/>
                  <a:gd name="T84" fmla="*/ 250 w 640"/>
                  <a:gd name="T85" fmla="*/ 422 h 428"/>
                  <a:gd name="T86" fmla="*/ 214 w 640"/>
                  <a:gd name="T87" fmla="*/ 416 h 428"/>
                  <a:gd name="T88" fmla="*/ 208 w 640"/>
                  <a:gd name="T89" fmla="*/ 404 h 428"/>
                  <a:gd name="T90" fmla="*/ 142 w 640"/>
                  <a:gd name="T91" fmla="*/ 362 h 428"/>
                  <a:gd name="T92" fmla="*/ 138 w 640"/>
                  <a:gd name="T93" fmla="*/ 380 h 428"/>
                  <a:gd name="T94" fmla="*/ 126 w 640"/>
                  <a:gd name="T95" fmla="*/ 406 h 428"/>
                  <a:gd name="T96" fmla="*/ 108 w 640"/>
                  <a:gd name="T97" fmla="*/ 418 h 428"/>
                  <a:gd name="T98" fmla="*/ 86 w 640"/>
                  <a:gd name="T99" fmla="*/ 422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0" h="428">
                    <a:moveTo>
                      <a:pt x="70" y="428"/>
                    </a:moveTo>
                    <a:lnTo>
                      <a:pt x="70" y="428"/>
                    </a:lnTo>
                    <a:lnTo>
                      <a:pt x="42" y="410"/>
                    </a:lnTo>
                    <a:lnTo>
                      <a:pt x="42" y="410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10" y="352"/>
                    </a:lnTo>
                    <a:lnTo>
                      <a:pt x="10" y="352"/>
                    </a:lnTo>
                    <a:lnTo>
                      <a:pt x="26" y="338"/>
                    </a:lnTo>
                    <a:lnTo>
                      <a:pt x="32" y="330"/>
                    </a:lnTo>
                    <a:lnTo>
                      <a:pt x="38" y="322"/>
                    </a:lnTo>
                    <a:lnTo>
                      <a:pt x="38" y="322"/>
                    </a:lnTo>
                    <a:lnTo>
                      <a:pt x="38" y="288"/>
                    </a:lnTo>
                    <a:lnTo>
                      <a:pt x="38" y="288"/>
                    </a:lnTo>
                    <a:lnTo>
                      <a:pt x="26" y="244"/>
                    </a:lnTo>
                    <a:lnTo>
                      <a:pt x="18" y="220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186"/>
                    </a:lnTo>
                    <a:lnTo>
                      <a:pt x="14" y="180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30" y="156"/>
                    </a:lnTo>
                    <a:lnTo>
                      <a:pt x="42" y="144"/>
                    </a:lnTo>
                    <a:lnTo>
                      <a:pt x="68" y="118"/>
                    </a:lnTo>
                    <a:lnTo>
                      <a:pt x="68" y="118"/>
                    </a:lnTo>
                    <a:lnTo>
                      <a:pt x="76" y="106"/>
                    </a:lnTo>
                    <a:lnTo>
                      <a:pt x="84" y="96"/>
                    </a:lnTo>
                    <a:lnTo>
                      <a:pt x="92" y="88"/>
                    </a:lnTo>
                    <a:lnTo>
                      <a:pt x="104" y="80"/>
                    </a:lnTo>
                    <a:lnTo>
                      <a:pt x="126" y="66"/>
                    </a:lnTo>
                    <a:lnTo>
                      <a:pt x="150" y="52"/>
                    </a:lnTo>
                    <a:lnTo>
                      <a:pt x="150" y="52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36" y="38"/>
                    </a:lnTo>
                    <a:lnTo>
                      <a:pt x="236" y="38"/>
                    </a:lnTo>
                    <a:lnTo>
                      <a:pt x="248" y="16"/>
                    </a:lnTo>
                    <a:lnTo>
                      <a:pt x="248" y="16"/>
                    </a:lnTo>
                    <a:lnTo>
                      <a:pt x="268" y="16"/>
                    </a:lnTo>
                    <a:lnTo>
                      <a:pt x="282" y="16"/>
                    </a:lnTo>
                    <a:lnTo>
                      <a:pt x="294" y="12"/>
                    </a:lnTo>
                    <a:lnTo>
                      <a:pt x="294" y="12"/>
                    </a:lnTo>
                    <a:lnTo>
                      <a:pt x="294" y="16"/>
                    </a:lnTo>
                    <a:lnTo>
                      <a:pt x="298" y="22"/>
                    </a:lnTo>
                    <a:lnTo>
                      <a:pt x="308" y="36"/>
                    </a:lnTo>
                    <a:lnTo>
                      <a:pt x="308" y="36"/>
                    </a:lnTo>
                    <a:lnTo>
                      <a:pt x="308" y="80"/>
                    </a:lnTo>
                    <a:lnTo>
                      <a:pt x="308" y="80"/>
                    </a:lnTo>
                    <a:lnTo>
                      <a:pt x="322" y="90"/>
                    </a:lnTo>
                    <a:lnTo>
                      <a:pt x="340" y="100"/>
                    </a:lnTo>
                    <a:lnTo>
                      <a:pt x="360" y="108"/>
                    </a:lnTo>
                    <a:lnTo>
                      <a:pt x="372" y="110"/>
                    </a:lnTo>
                    <a:lnTo>
                      <a:pt x="384" y="110"/>
                    </a:lnTo>
                    <a:lnTo>
                      <a:pt x="384" y="110"/>
                    </a:lnTo>
                    <a:lnTo>
                      <a:pt x="424" y="48"/>
                    </a:lnTo>
                    <a:lnTo>
                      <a:pt x="424" y="48"/>
                    </a:lnTo>
                    <a:lnTo>
                      <a:pt x="432" y="38"/>
                    </a:lnTo>
                    <a:lnTo>
                      <a:pt x="440" y="30"/>
                    </a:lnTo>
                    <a:lnTo>
                      <a:pt x="440" y="30"/>
                    </a:lnTo>
                    <a:lnTo>
                      <a:pt x="452" y="24"/>
                    </a:lnTo>
                    <a:lnTo>
                      <a:pt x="462" y="18"/>
                    </a:lnTo>
                    <a:lnTo>
                      <a:pt x="476" y="16"/>
                    </a:lnTo>
                    <a:lnTo>
                      <a:pt x="492" y="16"/>
                    </a:lnTo>
                    <a:lnTo>
                      <a:pt x="492" y="16"/>
                    </a:lnTo>
                    <a:lnTo>
                      <a:pt x="536" y="34"/>
                    </a:lnTo>
                    <a:lnTo>
                      <a:pt x="536" y="34"/>
                    </a:lnTo>
                    <a:lnTo>
                      <a:pt x="632" y="32"/>
                    </a:lnTo>
                    <a:lnTo>
                      <a:pt x="632" y="32"/>
                    </a:lnTo>
                    <a:lnTo>
                      <a:pt x="640" y="36"/>
                    </a:lnTo>
                    <a:lnTo>
                      <a:pt x="640" y="36"/>
                    </a:lnTo>
                    <a:lnTo>
                      <a:pt x="636" y="40"/>
                    </a:lnTo>
                    <a:lnTo>
                      <a:pt x="636" y="46"/>
                    </a:lnTo>
                    <a:lnTo>
                      <a:pt x="636" y="46"/>
                    </a:lnTo>
                    <a:lnTo>
                      <a:pt x="632" y="76"/>
                    </a:lnTo>
                    <a:lnTo>
                      <a:pt x="632" y="76"/>
                    </a:lnTo>
                    <a:lnTo>
                      <a:pt x="598" y="80"/>
                    </a:lnTo>
                    <a:lnTo>
                      <a:pt x="598" y="80"/>
                    </a:lnTo>
                    <a:lnTo>
                      <a:pt x="570" y="96"/>
                    </a:lnTo>
                    <a:lnTo>
                      <a:pt x="540" y="114"/>
                    </a:lnTo>
                    <a:lnTo>
                      <a:pt x="526" y="124"/>
                    </a:lnTo>
                    <a:lnTo>
                      <a:pt x="514" y="136"/>
                    </a:lnTo>
                    <a:lnTo>
                      <a:pt x="506" y="148"/>
                    </a:lnTo>
                    <a:lnTo>
                      <a:pt x="500" y="160"/>
                    </a:lnTo>
                    <a:lnTo>
                      <a:pt x="500" y="160"/>
                    </a:lnTo>
                    <a:lnTo>
                      <a:pt x="478" y="170"/>
                    </a:lnTo>
                    <a:lnTo>
                      <a:pt x="478" y="170"/>
                    </a:lnTo>
                    <a:lnTo>
                      <a:pt x="472" y="178"/>
                    </a:lnTo>
                    <a:lnTo>
                      <a:pt x="464" y="182"/>
                    </a:lnTo>
                    <a:lnTo>
                      <a:pt x="446" y="188"/>
                    </a:lnTo>
                    <a:lnTo>
                      <a:pt x="446" y="188"/>
                    </a:lnTo>
                    <a:lnTo>
                      <a:pt x="440" y="194"/>
                    </a:lnTo>
                    <a:lnTo>
                      <a:pt x="440" y="194"/>
                    </a:lnTo>
                    <a:lnTo>
                      <a:pt x="438" y="228"/>
                    </a:lnTo>
                    <a:lnTo>
                      <a:pt x="438" y="228"/>
                    </a:lnTo>
                    <a:lnTo>
                      <a:pt x="430" y="240"/>
                    </a:lnTo>
                    <a:lnTo>
                      <a:pt x="418" y="252"/>
                    </a:lnTo>
                    <a:lnTo>
                      <a:pt x="408" y="264"/>
                    </a:lnTo>
                    <a:lnTo>
                      <a:pt x="400" y="276"/>
                    </a:lnTo>
                    <a:lnTo>
                      <a:pt x="400" y="276"/>
                    </a:lnTo>
                    <a:lnTo>
                      <a:pt x="400" y="298"/>
                    </a:lnTo>
                    <a:lnTo>
                      <a:pt x="396" y="312"/>
                    </a:lnTo>
                    <a:lnTo>
                      <a:pt x="390" y="324"/>
                    </a:lnTo>
                    <a:lnTo>
                      <a:pt x="390" y="324"/>
                    </a:lnTo>
                    <a:lnTo>
                      <a:pt x="382" y="324"/>
                    </a:lnTo>
                    <a:lnTo>
                      <a:pt x="374" y="326"/>
                    </a:lnTo>
                    <a:lnTo>
                      <a:pt x="366" y="328"/>
                    </a:lnTo>
                    <a:lnTo>
                      <a:pt x="360" y="332"/>
                    </a:lnTo>
                    <a:lnTo>
                      <a:pt x="350" y="342"/>
                    </a:lnTo>
                    <a:lnTo>
                      <a:pt x="342" y="352"/>
                    </a:lnTo>
                    <a:lnTo>
                      <a:pt x="342" y="352"/>
                    </a:lnTo>
                    <a:lnTo>
                      <a:pt x="338" y="366"/>
                    </a:lnTo>
                    <a:lnTo>
                      <a:pt x="334" y="380"/>
                    </a:lnTo>
                    <a:lnTo>
                      <a:pt x="326" y="394"/>
                    </a:lnTo>
                    <a:lnTo>
                      <a:pt x="322" y="400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4" y="400"/>
                    </a:lnTo>
                    <a:lnTo>
                      <a:pt x="314" y="400"/>
                    </a:lnTo>
                    <a:lnTo>
                      <a:pt x="304" y="392"/>
                    </a:lnTo>
                    <a:lnTo>
                      <a:pt x="304" y="392"/>
                    </a:lnTo>
                    <a:lnTo>
                      <a:pt x="286" y="390"/>
                    </a:lnTo>
                    <a:lnTo>
                      <a:pt x="286" y="390"/>
                    </a:lnTo>
                    <a:lnTo>
                      <a:pt x="274" y="404"/>
                    </a:lnTo>
                    <a:lnTo>
                      <a:pt x="262" y="420"/>
                    </a:lnTo>
                    <a:lnTo>
                      <a:pt x="262" y="420"/>
                    </a:lnTo>
                    <a:lnTo>
                      <a:pt x="250" y="422"/>
                    </a:lnTo>
                    <a:lnTo>
                      <a:pt x="236" y="422"/>
                    </a:lnTo>
                    <a:lnTo>
                      <a:pt x="222" y="420"/>
                    </a:lnTo>
                    <a:lnTo>
                      <a:pt x="214" y="416"/>
                    </a:lnTo>
                    <a:lnTo>
                      <a:pt x="214" y="416"/>
                    </a:lnTo>
                    <a:lnTo>
                      <a:pt x="208" y="404"/>
                    </a:lnTo>
                    <a:lnTo>
                      <a:pt x="208" y="404"/>
                    </a:lnTo>
                    <a:lnTo>
                      <a:pt x="168" y="364"/>
                    </a:lnTo>
                    <a:lnTo>
                      <a:pt x="168" y="364"/>
                    </a:lnTo>
                    <a:lnTo>
                      <a:pt x="142" y="362"/>
                    </a:lnTo>
                    <a:lnTo>
                      <a:pt x="142" y="362"/>
                    </a:lnTo>
                    <a:lnTo>
                      <a:pt x="140" y="370"/>
                    </a:lnTo>
                    <a:lnTo>
                      <a:pt x="138" y="380"/>
                    </a:lnTo>
                    <a:lnTo>
                      <a:pt x="136" y="404"/>
                    </a:lnTo>
                    <a:lnTo>
                      <a:pt x="136" y="404"/>
                    </a:lnTo>
                    <a:lnTo>
                      <a:pt x="126" y="406"/>
                    </a:lnTo>
                    <a:lnTo>
                      <a:pt x="118" y="410"/>
                    </a:lnTo>
                    <a:lnTo>
                      <a:pt x="112" y="414"/>
                    </a:lnTo>
                    <a:lnTo>
                      <a:pt x="108" y="418"/>
                    </a:lnTo>
                    <a:lnTo>
                      <a:pt x="108" y="418"/>
                    </a:lnTo>
                    <a:lnTo>
                      <a:pt x="96" y="420"/>
                    </a:lnTo>
                    <a:lnTo>
                      <a:pt x="86" y="422"/>
                    </a:lnTo>
                    <a:lnTo>
                      <a:pt x="70" y="428"/>
                    </a:lnTo>
                    <a:lnTo>
                      <a:pt x="70" y="42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31"/>
              <p:cNvSpPr>
                <a:spLocks/>
              </p:cNvSpPr>
              <p:nvPr/>
            </p:nvSpPr>
            <p:spPr bwMode="auto">
              <a:xfrm>
                <a:off x="6550503" y="3032629"/>
                <a:ext cx="216284" cy="336965"/>
              </a:xfrm>
              <a:custGeom>
                <a:avLst/>
                <a:gdLst>
                  <a:gd name="T0" fmla="*/ 106 w 276"/>
                  <a:gd name="T1" fmla="*/ 398 h 430"/>
                  <a:gd name="T2" fmla="*/ 98 w 276"/>
                  <a:gd name="T3" fmla="*/ 364 h 430"/>
                  <a:gd name="T4" fmla="*/ 92 w 276"/>
                  <a:gd name="T5" fmla="*/ 318 h 430"/>
                  <a:gd name="T6" fmla="*/ 86 w 276"/>
                  <a:gd name="T7" fmla="*/ 280 h 430"/>
                  <a:gd name="T8" fmla="*/ 52 w 276"/>
                  <a:gd name="T9" fmla="*/ 240 h 430"/>
                  <a:gd name="T10" fmla="*/ 26 w 276"/>
                  <a:gd name="T11" fmla="*/ 214 h 430"/>
                  <a:gd name="T12" fmla="*/ 0 w 276"/>
                  <a:gd name="T13" fmla="*/ 200 h 430"/>
                  <a:gd name="T14" fmla="*/ 4 w 276"/>
                  <a:gd name="T15" fmla="*/ 196 h 430"/>
                  <a:gd name="T16" fmla="*/ 28 w 276"/>
                  <a:gd name="T17" fmla="*/ 186 h 430"/>
                  <a:gd name="T18" fmla="*/ 68 w 276"/>
                  <a:gd name="T19" fmla="*/ 180 h 430"/>
                  <a:gd name="T20" fmla="*/ 84 w 276"/>
                  <a:gd name="T21" fmla="*/ 166 h 430"/>
                  <a:gd name="T22" fmla="*/ 112 w 276"/>
                  <a:gd name="T23" fmla="*/ 160 h 430"/>
                  <a:gd name="T24" fmla="*/ 130 w 276"/>
                  <a:gd name="T25" fmla="*/ 138 h 430"/>
                  <a:gd name="T26" fmla="*/ 128 w 276"/>
                  <a:gd name="T27" fmla="*/ 98 h 430"/>
                  <a:gd name="T28" fmla="*/ 158 w 276"/>
                  <a:gd name="T29" fmla="*/ 42 h 430"/>
                  <a:gd name="T30" fmla="*/ 162 w 276"/>
                  <a:gd name="T31" fmla="*/ 12 h 430"/>
                  <a:gd name="T32" fmla="*/ 170 w 276"/>
                  <a:gd name="T33" fmla="*/ 10 h 430"/>
                  <a:gd name="T34" fmla="*/ 190 w 276"/>
                  <a:gd name="T35" fmla="*/ 2 h 430"/>
                  <a:gd name="T36" fmla="*/ 204 w 276"/>
                  <a:gd name="T37" fmla="*/ 0 h 430"/>
                  <a:gd name="T38" fmla="*/ 220 w 276"/>
                  <a:gd name="T39" fmla="*/ 6 h 430"/>
                  <a:gd name="T40" fmla="*/ 226 w 276"/>
                  <a:gd name="T41" fmla="*/ 22 h 430"/>
                  <a:gd name="T42" fmla="*/ 218 w 276"/>
                  <a:gd name="T43" fmla="*/ 40 h 430"/>
                  <a:gd name="T44" fmla="*/ 212 w 276"/>
                  <a:gd name="T45" fmla="*/ 58 h 430"/>
                  <a:gd name="T46" fmla="*/ 196 w 276"/>
                  <a:gd name="T47" fmla="*/ 82 h 430"/>
                  <a:gd name="T48" fmla="*/ 192 w 276"/>
                  <a:gd name="T49" fmla="*/ 108 h 430"/>
                  <a:gd name="T50" fmla="*/ 194 w 276"/>
                  <a:gd name="T51" fmla="*/ 132 h 430"/>
                  <a:gd name="T52" fmla="*/ 232 w 276"/>
                  <a:gd name="T53" fmla="*/ 138 h 430"/>
                  <a:gd name="T54" fmla="*/ 248 w 276"/>
                  <a:gd name="T55" fmla="*/ 154 h 430"/>
                  <a:gd name="T56" fmla="*/ 268 w 276"/>
                  <a:gd name="T57" fmla="*/ 168 h 430"/>
                  <a:gd name="T58" fmla="*/ 276 w 276"/>
                  <a:gd name="T59" fmla="*/ 170 h 430"/>
                  <a:gd name="T60" fmla="*/ 270 w 276"/>
                  <a:gd name="T61" fmla="*/ 184 h 430"/>
                  <a:gd name="T62" fmla="*/ 258 w 276"/>
                  <a:gd name="T63" fmla="*/ 198 h 430"/>
                  <a:gd name="T64" fmla="*/ 252 w 276"/>
                  <a:gd name="T65" fmla="*/ 206 h 430"/>
                  <a:gd name="T66" fmla="*/ 228 w 276"/>
                  <a:gd name="T67" fmla="*/ 226 h 430"/>
                  <a:gd name="T68" fmla="*/ 216 w 276"/>
                  <a:gd name="T69" fmla="*/ 228 h 430"/>
                  <a:gd name="T70" fmla="*/ 202 w 276"/>
                  <a:gd name="T71" fmla="*/ 232 h 430"/>
                  <a:gd name="T72" fmla="*/ 202 w 276"/>
                  <a:gd name="T73" fmla="*/ 248 h 430"/>
                  <a:gd name="T74" fmla="*/ 198 w 276"/>
                  <a:gd name="T75" fmla="*/ 270 h 430"/>
                  <a:gd name="T76" fmla="*/ 188 w 276"/>
                  <a:gd name="T77" fmla="*/ 284 h 430"/>
                  <a:gd name="T78" fmla="*/ 180 w 276"/>
                  <a:gd name="T79" fmla="*/ 308 h 430"/>
                  <a:gd name="T80" fmla="*/ 178 w 276"/>
                  <a:gd name="T81" fmla="*/ 332 h 430"/>
                  <a:gd name="T82" fmla="*/ 194 w 276"/>
                  <a:gd name="T83" fmla="*/ 346 h 430"/>
                  <a:gd name="T84" fmla="*/ 214 w 276"/>
                  <a:gd name="T85" fmla="*/ 352 h 430"/>
                  <a:gd name="T86" fmla="*/ 222 w 276"/>
                  <a:gd name="T87" fmla="*/ 364 h 430"/>
                  <a:gd name="T88" fmla="*/ 222 w 276"/>
                  <a:gd name="T89" fmla="*/ 382 h 430"/>
                  <a:gd name="T90" fmla="*/ 216 w 276"/>
                  <a:gd name="T91" fmla="*/ 394 h 430"/>
                  <a:gd name="T92" fmla="*/ 198 w 276"/>
                  <a:gd name="T93" fmla="*/ 400 h 430"/>
                  <a:gd name="T94" fmla="*/ 184 w 276"/>
                  <a:gd name="T95" fmla="*/ 406 h 430"/>
                  <a:gd name="T96" fmla="*/ 154 w 276"/>
                  <a:gd name="T97" fmla="*/ 430 h 430"/>
                  <a:gd name="T98" fmla="*/ 142 w 276"/>
                  <a:gd name="T99" fmla="*/ 428 h 430"/>
                  <a:gd name="T100" fmla="*/ 106 w 276"/>
                  <a:gd name="T101" fmla="*/ 39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6" h="430">
                    <a:moveTo>
                      <a:pt x="106" y="398"/>
                    </a:moveTo>
                    <a:lnTo>
                      <a:pt x="106" y="398"/>
                    </a:lnTo>
                    <a:lnTo>
                      <a:pt x="98" y="364"/>
                    </a:lnTo>
                    <a:lnTo>
                      <a:pt x="98" y="364"/>
                    </a:lnTo>
                    <a:lnTo>
                      <a:pt x="96" y="340"/>
                    </a:lnTo>
                    <a:lnTo>
                      <a:pt x="92" y="318"/>
                    </a:lnTo>
                    <a:lnTo>
                      <a:pt x="86" y="280"/>
                    </a:lnTo>
                    <a:lnTo>
                      <a:pt x="86" y="280"/>
                    </a:lnTo>
                    <a:lnTo>
                      <a:pt x="68" y="258"/>
                    </a:lnTo>
                    <a:lnTo>
                      <a:pt x="52" y="240"/>
                    </a:lnTo>
                    <a:lnTo>
                      <a:pt x="36" y="226"/>
                    </a:lnTo>
                    <a:lnTo>
                      <a:pt x="26" y="214"/>
                    </a:lnTo>
                    <a:lnTo>
                      <a:pt x="26" y="214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4" y="196"/>
                    </a:lnTo>
                    <a:lnTo>
                      <a:pt x="10" y="192"/>
                    </a:lnTo>
                    <a:lnTo>
                      <a:pt x="28" y="186"/>
                    </a:lnTo>
                    <a:lnTo>
                      <a:pt x="68" y="180"/>
                    </a:lnTo>
                    <a:lnTo>
                      <a:pt x="68" y="180"/>
                    </a:lnTo>
                    <a:lnTo>
                      <a:pt x="78" y="170"/>
                    </a:lnTo>
                    <a:lnTo>
                      <a:pt x="84" y="166"/>
                    </a:lnTo>
                    <a:lnTo>
                      <a:pt x="94" y="162"/>
                    </a:lnTo>
                    <a:lnTo>
                      <a:pt x="112" y="160"/>
                    </a:lnTo>
                    <a:lnTo>
                      <a:pt x="112" y="160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58" y="42"/>
                    </a:lnTo>
                    <a:lnTo>
                      <a:pt x="158" y="42"/>
                    </a:lnTo>
                    <a:lnTo>
                      <a:pt x="162" y="12"/>
                    </a:lnTo>
                    <a:lnTo>
                      <a:pt x="162" y="12"/>
                    </a:lnTo>
                    <a:lnTo>
                      <a:pt x="170" y="10"/>
                    </a:lnTo>
                    <a:lnTo>
                      <a:pt x="176" y="8"/>
                    </a:lnTo>
                    <a:lnTo>
                      <a:pt x="190" y="2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2" y="2"/>
                    </a:lnTo>
                    <a:lnTo>
                      <a:pt x="220" y="6"/>
                    </a:lnTo>
                    <a:lnTo>
                      <a:pt x="220" y="6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18" y="40"/>
                    </a:lnTo>
                    <a:lnTo>
                      <a:pt x="212" y="58"/>
                    </a:lnTo>
                    <a:lnTo>
                      <a:pt x="212" y="58"/>
                    </a:lnTo>
                    <a:lnTo>
                      <a:pt x="198" y="74"/>
                    </a:lnTo>
                    <a:lnTo>
                      <a:pt x="196" y="82"/>
                    </a:lnTo>
                    <a:lnTo>
                      <a:pt x="192" y="90"/>
                    </a:lnTo>
                    <a:lnTo>
                      <a:pt x="192" y="108"/>
                    </a:lnTo>
                    <a:lnTo>
                      <a:pt x="194" y="132"/>
                    </a:lnTo>
                    <a:lnTo>
                      <a:pt x="194" y="132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8" y="146"/>
                    </a:lnTo>
                    <a:lnTo>
                      <a:pt x="248" y="154"/>
                    </a:lnTo>
                    <a:lnTo>
                      <a:pt x="260" y="164"/>
                    </a:lnTo>
                    <a:lnTo>
                      <a:pt x="268" y="168"/>
                    </a:lnTo>
                    <a:lnTo>
                      <a:pt x="276" y="170"/>
                    </a:lnTo>
                    <a:lnTo>
                      <a:pt x="276" y="170"/>
                    </a:lnTo>
                    <a:lnTo>
                      <a:pt x="274" y="176"/>
                    </a:lnTo>
                    <a:lnTo>
                      <a:pt x="270" y="184"/>
                    </a:lnTo>
                    <a:lnTo>
                      <a:pt x="264" y="192"/>
                    </a:lnTo>
                    <a:lnTo>
                      <a:pt x="258" y="198"/>
                    </a:lnTo>
                    <a:lnTo>
                      <a:pt x="258" y="198"/>
                    </a:lnTo>
                    <a:lnTo>
                      <a:pt x="252" y="206"/>
                    </a:lnTo>
                    <a:lnTo>
                      <a:pt x="244" y="214"/>
                    </a:lnTo>
                    <a:lnTo>
                      <a:pt x="228" y="226"/>
                    </a:lnTo>
                    <a:lnTo>
                      <a:pt x="228" y="226"/>
                    </a:lnTo>
                    <a:lnTo>
                      <a:pt x="216" y="228"/>
                    </a:lnTo>
                    <a:lnTo>
                      <a:pt x="206" y="228"/>
                    </a:lnTo>
                    <a:lnTo>
                      <a:pt x="202" y="232"/>
                    </a:lnTo>
                    <a:lnTo>
                      <a:pt x="200" y="236"/>
                    </a:lnTo>
                    <a:lnTo>
                      <a:pt x="202" y="248"/>
                    </a:lnTo>
                    <a:lnTo>
                      <a:pt x="200" y="258"/>
                    </a:lnTo>
                    <a:lnTo>
                      <a:pt x="198" y="270"/>
                    </a:lnTo>
                    <a:lnTo>
                      <a:pt x="198" y="270"/>
                    </a:lnTo>
                    <a:lnTo>
                      <a:pt x="188" y="284"/>
                    </a:lnTo>
                    <a:lnTo>
                      <a:pt x="182" y="296"/>
                    </a:lnTo>
                    <a:lnTo>
                      <a:pt x="180" y="308"/>
                    </a:lnTo>
                    <a:lnTo>
                      <a:pt x="178" y="332"/>
                    </a:lnTo>
                    <a:lnTo>
                      <a:pt x="178" y="332"/>
                    </a:lnTo>
                    <a:lnTo>
                      <a:pt x="194" y="346"/>
                    </a:lnTo>
                    <a:lnTo>
                      <a:pt x="194" y="346"/>
                    </a:lnTo>
                    <a:lnTo>
                      <a:pt x="202" y="348"/>
                    </a:lnTo>
                    <a:lnTo>
                      <a:pt x="214" y="352"/>
                    </a:lnTo>
                    <a:lnTo>
                      <a:pt x="218" y="358"/>
                    </a:lnTo>
                    <a:lnTo>
                      <a:pt x="222" y="364"/>
                    </a:lnTo>
                    <a:lnTo>
                      <a:pt x="224" y="372"/>
                    </a:lnTo>
                    <a:lnTo>
                      <a:pt x="222" y="382"/>
                    </a:lnTo>
                    <a:lnTo>
                      <a:pt x="222" y="382"/>
                    </a:lnTo>
                    <a:lnTo>
                      <a:pt x="216" y="394"/>
                    </a:lnTo>
                    <a:lnTo>
                      <a:pt x="216" y="394"/>
                    </a:lnTo>
                    <a:lnTo>
                      <a:pt x="198" y="400"/>
                    </a:lnTo>
                    <a:lnTo>
                      <a:pt x="184" y="406"/>
                    </a:lnTo>
                    <a:lnTo>
                      <a:pt x="184" y="406"/>
                    </a:lnTo>
                    <a:lnTo>
                      <a:pt x="160" y="426"/>
                    </a:lnTo>
                    <a:lnTo>
                      <a:pt x="154" y="430"/>
                    </a:lnTo>
                    <a:lnTo>
                      <a:pt x="148" y="430"/>
                    </a:lnTo>
                    <a:lnTo>
                      <a:pt x="142" y="428"/>
                    </a:lnTo>
                    <a:lnTo>
                      <a:pt x="134" y="422"/>
                    </a:lnTo>
                    <a:lnTo>
                      <a:pt x="106" y="398"/>
                    </a:lnTo>
                    <a:lnTo>
                      <a:pt x="106" y="39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Freeform 32"/>
              <p:cNvSpPr>
                <a:spLocks/>
              </p:cNvSpPr>
              <p:nvPr/>
            </p:nvSpPr>
            <p:spPr bwMode="auto">
              <a:xfrm>
                <a:off x="7193087" y="2684694"/>
                <a:ext cx="420030" cy="601834"/>
              </a:xfrm>
              <a:custGeom>
                <a:avLst/>
                <a:gdLst>
                  <a:gd name="T0" fmla="*/ 108 w 536"/>
                  <a:gd name="T1" fmla="*/ 754 h 768"/>
                  <a:gd name="T2" fmla="*/ 22 w 536"/>
                  <a:gd name="T3" fmla="*/ 720 h 768"/>
                  <a:gd name="T4" fmla="*/ 52 w 536"/>
                  <a:gd name="T5" fmla="*/ 664 h 768"/>
                  <a:gd name="T6" fmla="*/ 58 w 536"/>
                  <a:gd name="T7" fmla="*/ 572 h 768"/>
                  <a:gd name="T8" fmla="*/ 6 w 536"/>
                  <a:gd name="T9" fmla="*/ 508 h 768"/>
                  <a:gd name="T10" fmla="*/ 32 w 536"/>
                  <a:gd name="T11" fmla="*/ 458 h 768"/>
                  <a:gd name="T12" fmla="*/ 78 w 536"/>
                  <a:gd name="T13" fmla="*/ 412 h 768"/>
                  <a:gd name="T14" fmla="*/ 40 w 536"/>
                  <a:gd name="T15" fmla="*/ 334 h 768"/>
                  <a:gd name="T16" fmla="*/ 18 w 536"/>
                  <a:gd name="T17" fmla="*/ 316 h 768"/>
                  <a:gd name="T18" fmla="*/ 46 w 536"/>
                  <a:gd name="T19" fmla="*/ 282 h 768"/>
                  <a:gd name="T20" fmla="*/ 24 w 536"/>
                  <a:gd name="T21" fmla="*/ 236 h 768"/>
                  <a:gd name="T22" fmla="*/ 0 w 536"/>
                  <a:gd name="T23" fmla="*/ 164 h 768"/>
                  <a:gd name="T24" fmla="*/ 28 w 536"/>
                  <a:gd name="T25" fmla="*/ 142 h 768"/>
                  <a:gd name="T26" fmla="*/ 44 w 536"/>
                  <a:gd name="T27" fmla="*/ 84 h 768"/>
                  <a:gd name="T28" fmla="*/ 70 w 536"/>
                  <a:gd name="T29" fmla="*/ 88 h 768"/>
                  <a:gd name="T30" fmla="*/ 72 w 536"/>
                  <a:gd name="T31" fmla="*/ 118 h 768"/>
                  <a:gd name="T32" fmla="*/ 82 w 536"/>
                  <a:gd name="T33" fmla="*/ 150 h 768"/>
                  <a:gd name="T34" fmla="*/ 124 w 536"/>
                  <a:gd name="T35" fmla="*/ 154 h 768"/>
                  <a:gd name="T36" fmla="*/ 136 w 536"/>
                  <a:gd name="T37" fmla="*/ 134 h 768"/>
                  <a:gd name="T38" fmla="*/ 180 w 536"/>
                  <a:gd name="T39" fmla="*/ 106 h 768"/>
                  <a:gd name="T40" fmla="*/ 252 w 536"/>
                  <a:gd name="T41" fmla="*/ 92 h 768"/>
                  <a:gd name="T42" fmla="*/ 266 w 536"/>
                  <a:gd name="T43" fmla="*/ 22 h 768"/>
                  <a:gd name="T44" fmla="*/ 310 w 536"/>
                  <a:gd name="T45" fmla="*/ 0 h 768"/>
                  <a:gd name="T46" fmla="*/ 332 w 536"/>
                  <a:gd name="T47" fmla="*/ 40 h 768"/>
                  <a:gd name="T48" fmla="*/ 378 w 536"/>
                  <a:gd name="T49" fmla="*/ 128 h 768"/>
                  <a:gd name="T50" fmla="*/ 424 w 536"/>
                  <a:gd name="T51" fmla="*/ 138 h 768"/>
                  <a:gd name="T52" fmla="*/ 444 w 536"/>
                  <a:gd name="T53" fmla="*/ 152 h 768"/>
                  <a:gd name="T54" fmla="*/ 430 w 536"/>
                  <a:gd name="T55" fmla="*/ 188 h 768"/>
                  <a:gd name="T56" fmla="*/ 448 w 536"/>
                  <a:gd name="T57" fmla="*/ 210 h 768"/>
                  <a:gd name="T58" fmla="*/ 520 w 536"/>
                  <a:gd name="T59" fmla="*/ 250 h 768"/>
                  <a:gd name="T60" fmla="*/ 488 w 536"/>
                  <a:gd name="T61" fmla="*/ 330 h 768"/>
                  <a:gd name="T62" fmla="*/ 450 w 536"/>
                  <a:gd name="T63" fmla="*/ 370 h 768"/>
                  <a:gd name="T64" fmla="*/ 398 w 536"/>
                  <a:gd name="T65" fmla="*/ 384 h 768"/>
                  <a:gd name="T66" fmla="*/ 350 w 536"/>
                  <a:gd name="T67" fmla="*/ 340 h 768"/>
                  <a:gd name="T68" fmla="*/ 344 w 536"/>
                  <a:gd name="T69" fmla="*/ 288 h 768"/>
                  <a:gd name="T70" fmla="*/ 310 w 536"/>
                  <a:gd name="T71" fmla="*/ 252 h 768"/>
                  <a:gd name="T72" fmla="*/ 294 w 536"/>
                  <a:gd name="T73" fmla="*/ 200 h 768"/>
                  <a:gd name="T74" fmla="*/ 258 w 536"/>
                  <a:gd name="T75" fmla="*/ 184 h 768"/>
                  <a:gd name="T76" fmla="*/ 226 w 536"/>
                  <a:gd name="T77" fmla="*/ 190 h 768"/>
                  <a:gd name="T78" fmla="*/ 194 w 536"/>
                  <a:gd name="T79" fmla="*/ 228 h 768"/>
                  <a:gd name="T80" fmla="*/ 178 w 536"/>
                  <a:gd name="T81" fmla="*/ 266 h 768"/>
                  <a:gd name="T82" fmla="*/ 172 w 536"/>
                  <a:gd name="T83" fmla="*/ 298 h 768"/>
                  <a:gd name="T84" fmla="*/ 142 w 536"/>
                  <a:gd name="T85" fmla="*/ 314 h 768"/>
                  <a:gd name="T86" fmla="*/ 142 w 536"/>
                  <a:gd name="T87" fmla="*/ 360 h 768"/>
                  <a:gd name="T88" fmla="*/ 222 w 536"/>
                  <a:gd name="T89" fmla="*/ 346 h 768"/>
                  <a:gd name="T90" fmla="*/ 252 w 536"/>
                  <a:gd name="T91" fmla="*/ 342 h 768"/>
                  <a:gd name="T92" fmla="*/ 274 w 536"/>
                  <a:gd name="T93" fmla="*/ 360 h 768"/>
                  <a:gd name="T94" fmla="*/ 300 w 536"/>
                  <a:gd name="T95" fmla="*/ 436 h 768"/>
                  <a:gd name="T96" fmla="*/ 352 w 536"/>
                  <a:gd name="T97" fmla="*/ 468 h 768"/>
                  <a:gd name="T98" fmla="*/ 354 w 536"/>
                  <a:gd name="T99" fmla="*/ 512 h 768"/>
                  <a:gd name="T100" fmla="*/ 328 w 536"/>
                  <a:gd name="T101" fmla="*/ 540 h 768"/>
                  <a:gd name="T102" fmla="*/ 266 w 536"/>
                  <a:gd name="T103" fmla="*/ 582 h 768"/>
                  <a:gd name="T104" fmla="*/ 202 w 536"/>
                  <a:gd name="T105" fmla="*/ 650 h 768"/>
                  <a:gd name="T106" fmla="*/ 180 w 536"/>
                  <a:gd name="T107" fmla="*/ 730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6" h="768">
                    <a:moveTo>
                      <a:pt x="192" y="768"/>
                    </a:moveTo>
                    <a:lnTo>
                      <a:pt x="192" y="768"/>
                    </a:lnTo>
                    <a:lnTo>
                      <a:pt x="178" y="754"/>
                    </a:lnTo>
                    <a:lnTo>
                      <a:pt x="178" y="754"/>
                    </a:lnTo>
                    <a:lnTo>
                      <a:pt x="108" y="754"/>
                    </a:lnTo>
                    <a:lnTo>
                      <a:pt x="108" y="754"/>
                    </a:lnTo>
                    <a:lnTo>
                      <a:pt x="44" y="740"/>
                    </a:lnTo>
                    <a:lnTo>
                      <a:pt x="44" y="740"/>
                    </a:lnTo>
                    <a:lnTo>
                      <a:pt x="32" y="730"/>
                    </a:lnTo>
                    <a:lnTo>
                      <a:pt x="22" y="720"/>
                    </a:lnTo>
                    <a:lnTo>
                      <a:pt x="16" y="712"/>
                    </a:lnTo>
                    <a:lnTo>
                      <a:pt x="14" y="708"/>
                    </a:lnTo>
                    <a:lnTo>
                      <a:pt x="14" y="708"/>
                    </a:lnTo>
                    <a:lnTo>
                      <a:pt x="52" y="664"/>
                    </a:lnTo>
                    <a:lnTo>
                      <a:pt x="52" y="664"/>
                    </a:lnTo>
                    <a:lnTo>
                      <a:pt x="62" y="630"/>
                    </a:lnTo>
                    <a:lnTo>
                      <a:pt x="62" y="630"/>
                    </a:lnTo>
                    <a:lnTo>
                      <a:pt x="66" y="608"/>
                    </a:lnTo>
                    <a:lnTo>
                      <a:pt x="64" y="588"/>
                    </a:lnTo>
                    <a:lnTo>
                      <a:pt x="58" y="572"/>
                    </a:lnTo>
                    <a:lnTo>
                      <a:pt x="50" y="558"/>
                    </a:lnTo>
                    <a:lnTo>
                      <a:pt x="42" y="544"/>
                    </a:lnTo>
                    <a:lnTo>
                      <a:pt x="30" y="532"/>
                    </a:lnTo>
                    <a:lnTo>
                      <a:pt x="6" y="508"/>
                    </a:lnTo>
                    <a:lnTo>
                      <a:pt x="6" y="508"/>
                    </a:lnTo>
                    <a:lnTo>
                      <a:pt x="6" y="494"/>
                    </a:lnTo>
                    <a:lnTo>
                      <a:pt x="10" y="482"/>
                    </a:lnTo>
                    <a:lnTo>
                      <a:pt x="16" y="474"/>
                    </a:lnTo>
                    <a:lnTo>
                      <a:pt x="22" y="464"/>
                    </a:lnTo>
                    <a:lnTo>
                      <a:pt x="32" y="458"/>
                    </a:lnTo>
                    <a:lnTo>
                      <a:pt x="40" y="450"/>
                    </a:lnTo>
                    <a:lnTo>
                      <a:pt x="62" y="438"/>
                    </a:lnTo>
                    <a:lnTo>
                      <a:pt x="62" y="438"/>
                    </a:lnTo>
                    <a:lnTo>
                      <a:pt x="78" y="412"/>
                    </a:lnTo>
                    <a:lnTo>
                      <a:pt x="78" y="412"/>
                    </a:lnTo>
                    <a:lnTo>
                      <a:pt x="78" y="382"/>
                    </a:lnTo>
                    <a:lnTo>
                      <a:pt x="78" y="382"/>
                    </a:lnTo>
                    <a:lnTo>
                      <a:pt x="64" y="362"/>
                    </a:lnTo>
                    <a:lnTo>
                      <a:pt x="52" y="346"/>
                    </a:lnTo>
                    <a:lnTo>
                      <a:pt x="40" y="334"/>
                    </a:lnTo>
                    <a:lnTo>
                      <a:pt x="26" y="322"/>
                    </a:lnTo>
                    <a:lnTo>
                      <a:pt x="26" y="322"/>
                    </a:lnTo>
                    <a:lnTo>
                      <a:pt x="18" y="320"/>
                    </a:lnTo>
                    <a:lnTo>
                      <a:pt x="18" y="320"/>
                    </a:lnTo>
                    <a:lnTo>
                      <a:pt x="18" y="316"/>
                    </a:lnTo>
                    <a:lnTo>
                      <a:pt x="18" y="316"/>
                    </a:lnTo>
                    <a:lnTo>
                      <a:pt x="38" y="300"/>
                    </a:lnTo>
                    <a:lnTo>
                      <a:pt x="38" y="300"/>
                    </a:lnTo>
                    <a:lnTo>
                      <a:pt x="44" y="288"/>
                    </a:lnTo>
                    <a:lnTo>
                      <a:pt x="46" y="282"/>
                    </a:lnTo>
                    <a:lnTo>
                      <a:pt x="48" y="276"/>
                    </a:lnTo>
                    <a:lnTo>
                      <a:pt x="48" y="276"/>
                    </a:lnTo>
                    <a:lnTo>
                      <a:pt x="24" y="256"/>
                    </a:lnTo>
                    <a:lnTo>
                      <a:pt x="24" y="256"/>
                    </a:lnTo>
                    <a:lnTo>
                      <a:pt x="24" y="236"/>
                    </a:lnTo>
                    <a:lnTo>
                      <a:pt x="24" y="236"/>
                    </a:lnTo>
                    <a:lnTo>
                      <a:pt x="10" y="220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22" y="144"/>
                    </a:lnTo>
                    <a:lnTo>
                      <a:pt x="28" y="142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44" y="84"/>
                    </a:lnTo>
                    <a:lnTo>
                      <a:pt x="50" y="80"/>
                    </a:lnTo>
                    <a:lnTo>
                      <a:pt x="58" y="78"/>
                    </a:lnTo>
                    <a:lnTo>
                      <a:pt x="58" y="78"/>
                    </a:lnTo>
                    <a:lnTo>
                      <a:pt x="64" y="82"/>
                    </a:lnTo>
                    <a:lnTo>
                      <a:pt x="70" y="88"/>
                    </a:lnTo>
                    <a:lnTo>
                      <a:pt x="76" y="98"/>
                    </a:lnTo>
                    <a:lnTo>
                      <a:pt x="78" y="104"/>
                    </a:lnTo>
                    <a:lnTo>
                      <a:pt x="80" y="112"/>
                    </a:lnTo>
                    <a:lnTo>
                      <a:pt x="80" y="112"/>
                    </a:lnTo>
                    <a:lnTo>
                      <a:pt x="72" y="118"/>
                    </a:lnTo>
                    <a:lnTo>
                      <a:pt x="68" y="124"/>
                    </a:lnTo>
                    <a:lnTo>
                      <a:pt x="68" y="130"/>
                    </a:lnTo>
                    <a:lnTo>
                      <a:pt x="70" y="136"/>
                    </a:lnTo>
                    <a:lnTo>
                      <a:pt x="76" y="142"/>
                    </a:lnTo>
                    <a:lnTo>
                      <a:pt x="82" y="150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124" y="148"/>
                    </a:lnTo>
                    <a:lnTo>
                      <a:pt x="128" y="142"/>
                    </a:lnTo>
                    <a:lnTo>
                      <a:pt x="132" y="138"/>
                    </a:lnTo>
                    <a:lnTo>
                      <a:pt x="136" y="134"/>
                    </a:lnTo>
                    <a:lnTo>
                      <a:pt x="148" y="126"/>
                    </a:lnTo>
                    <a:lnTo>
                      <a:pt x="162" y="120"/>
                    </a:lnTo>
                    <a:lnTo>
                      <a:pt x="162" y="120"/>
                    </a:lnTo>
                    <a:lnTo>
                      <a:pt x="170" y="110"/>
                    </a:lnTo>
                    <a:lnTo>
                      <a:pt x="180" y="106"/>
                    </a:lnTo>
                    <a:lnTo>
                      <a:pt x="190" y="104"/>
                    </a:lnTo>
                    <a:lnTo>
                      <a:pt x="202" y="102"/>
                    </a:lnTo>
                    <a:lnTo>
                      <a:pt x="228" y="100"/>
                    </a:lnTo>
                    <a:lnTo>
                      <a:pt x="240" y="98"/>
                    </a:lnTo>
                    <a:lnTo>
                      <a:pt x="252" y="92"/>
                    </a:lnTo>
                    <a:lnTo>
                      <a:pt x="252" y="92"/>
                    </a:lnTo>
                    <a:lnTo>
                      <a:pt x="250" y="40"/>
                    </a:lnTo>
                    <a:lnTo>
                      <a:pt x="250" y="40"/>
                    </a:lnTo>
                    <a:lnTo>
                      <a:pt x="258" y="30"/>
                    </a:lnTo>
                    <a:lnTo>
                      <a:pt x="266" y="22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96" y="2"/>
                    </a:lnTo>
                    <a:lnTo>
                      <a:pt x="304" y="0"/>
                    </a:lnTo>
                    <a:lnTo>
                      <a:pt x="310" y="0"/>
                    </a:lnTo>
                    <a:lnTo>
                      <a:pt x="314" y="4"/>
                    </a:lnTo>
                    <a:lnTo>
                      <a:pt x="318" y="10"/>
                    </a:lnTo>
                    <a:lnTo>
                      <a:pt x="322" y="18"/>
                    </a:lnTo>
                    <a:lnTo>
                      <a:pt x="332" y="40"/>
                    </a:lnTo>
                    <a:lnTo>
                      <a:pt x="332" y="4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72" y="112"/>
                    </a:lnTo>
                    <a:lnTo>
                      <a:pt x="374" y="122"/>
                    </a:lnTo>
                    <a:lnTo>
                      <a:pt x="378" y="128"/>
                    </a:lnTo>
                    <a:lnTo>
                      <a:pt x="382" y="132"/>
                    </a:lnTo>
                    <a:lnTo>
                      <a:pt x="388" y="136"/>
                    </a:lnTo>
                    <a:lnTo>
                      <a:pt x="398" y="140"/>
                    </a:lnTo>
                    <a:lnTo>
                      <a:pt x="398" y="140"/>
                    </a:lnTo>
                    <a:lnTo>
                      <a:pt x="424" y="138"/>
                    </a:lnTo>
                    <a:lnTo>
                      <a:pt x="442" y="138"/>
                    </a:lnTo>
                    <a:lnTo>
                      <a:pt x="458" y="140"/>
                    </a:lnTo>
                    <a:lnTo>
                      <a:pt x="458" y="140"/>
                    </a:lnTo>
                    <a:lnTo>
                      <a:pt x="450" y="146"/>
                    </a:lnTo>
                    <a:lnTo>
                      <a:pt x="444" y="152"/>
                    </a:lnTo>
                    <a:lnTo>
                      <a:pt x="436" y="158"/>
                    </a:lnTo>
                    <a:lnTo>
                      <a:pt x="430" y="166"/>
                    </a:lnTo>
                    <a:lnTo>
                      <a:pt x="430" y="166"/>
                    </a:lnTo>
                    <a:lnTo>
                      <a:pt x="430" y="178"/>
                    </a:lnTo>
                    <a:lnTo>
                      <a:pt x="430" y="188"/>
                    </a:lnTo>
                    <a:lnTo>
                      <a:pt x="432" y="192"/>
                    </a:lnTo>
                    <a:lnTo>
                      <a:pt x="436" y="198"/>
                    </a:lnTo>
                    <a:lnTo>
                      <a:pt x="440" y="204"/>
                    </a:lnTo>
                    <a:lnTo>
                      <a:pt x="448" y="210"/>
                    </a:lnTo>
                    <a:lnTo>
                      <a:pt x="448" y="210"/>
                    </a:lnTo>
                    <a:lnTo>
                      <a:pt x="458" y="212"/>
                    </a:lnTo>
                    <a:lnTo>
                      <a:pt x="466" y="216"/>
                    </a:lnTo>
                    <a:lnTo>
                      <a:pt x="482" y="226"/>
                    </a:lnTo>
                    <a:lnTo>
                      <a:pt x="500" y="238"/>
                    </a:lnTo>
                    <a:lnTo>
                      <a:pt x="520" y="250"/>
                    </a:lnTo>
                    <a:lnTo>
                      <a:pt x="520" y="250"/>
                    </a:lnTo>
                    <a:lnTo>
                      <a:pt x="536" y="264"/>
                    </a:lnTo>
                    <a:lnTo>
                      <a:pt x="536" y="264"/>
                    </a:lnTo>
                    <a:lnTo>
                      <a:pt x="488" y="330"/>
                    </a:lnTo>
                    <a:lnTo>
                      <a:pt x="488" y="330"/>
                    </a:lnTo>
                    <a:lnTo>
                      <a:pt x="486" y="336"/>
                    </a:lnTo>
                    <a:lnTo>
                      <a:pt x="482" y="344"/>
                    </a:lnTo>
                    <a:lnTo>
                      <a:pt x="476" y="352"/>
                    </a:lnTo>
                    <a:lnTo>
                      <a:pt x="468" y="358"/>
                    </a:lnTo>
                    <a:lnTo>
                      <a:pt x="450" y="370"/>
                    </a:lnTo>
                    <a:lnTo>
                      <a:pt x="436" y="376"/>
                    </a:lnTo>
                    <a:lnTo>
                      <a:pt x="436" y="376"/>
                    </a:lnTo>
                    <a:lnTo>
                      <a:pt x="416" y="380"/>
                    </a:lnTo>
                    <a:lnTo>
                      <a:pt x="398" y="384"/>
                    </a:lnTo>
                    <a:lnTo>
                      <a:pt x="398" y="384"/>
                    </a:lnTo>
                    <a:lnTo>
                      <a:pt x="382" y="372"/>
                    </a:lnTo>
                    <a:lnTo>
                      <a:pt x="370" y="360"/>
                    </a:lnTo>
                    <a:lnTo>
                      <a:pt x="360" y="348"/>
                    </a:lnTo>
                    <a:lnTo>
                      <a:pt x="350" y="340"/>
                    </a:lnTo>
                    <a:lnTo>
                      <a:pt x="350" y="340"/>
                    </a:lnTo>
                    <a:lnTo>
                      <a:pt x="346" y="332"/>
                    </a:lnTo>
                    <a:lnTo>
                      <a:pt x="346" y="324"/>
                    </a:lnTo>
                    <a:lnTo>
                      <a:pt x="346" y="308"/>
                    </a:lnTo>
                    <a:lnTo>
                      <a:pt x="344" y="294"/>
                    </a:lnTo>
                    <a:lnTo>
                      <a:pt x="344" y="288"/>
                    </a:lnTo>
                    <a:lnTo>
                      <a:pt x="342" y="284"/>
                    </a:lnTo>
                    <a:lnTo>
                      <a:pt x="342" y="284"/>
                    </a:lnTo>
                    <a:lnTo>
                      <a:pt x="310" y="272"/>
                    </a:lnTo>
                    <a:lnTo>
                      <a:pt x="310" y="272"/>
                    </a:lnTo>
                    <a:lnTo>
                      <a:pt x="310" y="252"/>
                    </a:lnTo>
                    <a:lnTo>
                      <a:pt x="312" y="232"/>
                    </a:lnTo>
                    <a:lnTo>
                      <a:pt x="314" y="214"/>
                    </a:lnTo>
                    <a:lnTo>
                      <a:pt x="314" y="202"/>
                    </a:lnTo>
                    <a:lnTo>
                      <a:pt x="314" y="202"/>
                    </a:lnTo>
                    <a:lnTo>
                      <a:pt x="294" y="200"/>
                    </a:lnTo>
                    <a:lnTo>
                      <a:pt x="278" y="198"/>
                    </a:lnTo>
                    <a:lnTo>
                      <a:pt x="270" y="196"/>
                    </a:lnTo>
                    <a:lnTo>
                      <a:pt x="264" y="192"/>
                    </a:lnTo>
                    <a:lnTo>
                      <a:pt x="260" y="188"/>
                    </a:lnTo>
                    <a:lnTo>
                      <a:pt x="258" y="184"/>
                    </a:lnTo>
                    <a:lnTo>
                      <a:pt x="258" y="184"/>
                    </a:lnTo>
                    <a:lnTo>
                      <a:pt x="238" y="184"/>
                    </a:lnTo>
                    <a:lnTo>
                      <a:pt x="232" y="184"/>
                    </a:lnTo>
                    <a:lnTo>
                      <a:pt x="228" y="186"/>
                    </a:lnTo>
                    <a:lnTo>
                      <a:pt x="226" y="190"/>
                    </a:lnTo>
                    <a:lnTo>
                      <a:pt x="224" y="196"/>
                    </a:lnTo>
                    <a:lnTo>
                      <a:pt x="220" y="214"/>
                    </a:lnTo>
                    <a:lnTo>
                      <a:pt x="220" y="214"/>
                    </a:lnTo>
                    <a:lnTo>
                      <a:pt x="206" y="220"/>
                    </a:lnTo>
                    <a:lnTo>
                      <a:pt x="194" y="228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2" y="250"/>
                    </a:lnTo>
                    <a:lnTo>
                      <a:pt x="174" y="258"/>
                    </a:lnTo>
                    <a:lnTo>
                      <a:pt x="178" y="266"/>
                    </a:lnTo>
                    <a:lnTo>
                      <a:pt x="184" y="278"/>
                    </a:lnTo>
                    <a:lnTo>
                      <a:pt x="184" y="278"/>
                    </a:lnTo>
                    <a:lnTo>
                      <a:pt x="182" y="286"/>
                    </a:lnTo>
                    <a:lnTo>
                      <a:pt x="176" y="292"/>
                    </a:lnTo>
                    <a:lnTo>
                      <a:pt x="172" y="298"/>
                    </a:lnTo>
                    <a:lnTo>
                      <a:pt x="164" y="300"/>
                    </a:lnTo>
                    <a:lnTo>
                      <a:pt x="152" y="306"/>
                    </a:lnTo>
                    <a:lnTo>
                      <a:pt x="146" y="310"/>
                    </a:lnTo>
                    <a:lnTo>
                      <a:pt x="142" y="314"/>
                    </a:lnTo>
                    <a:lnTo>
                      <a:pt x="142" y="314"/>
                    </a:lnTo>
                    <a:lnTo>
                      <a:pt x="142" y="326"/>
                    </a:lnTo>
                    <a:lnTo>
                      <a:pt x="140" y="338"/>
                    </a:lnTo>
                    <a:lnTo>
                      <a:pt x="138" y="350"/>
                    </a:lnTo>
                    <a:lnTo>
                      <a:pt x="140" y="356"/>
                    </a:lnTo>
                    <a:lnTo>
                      <a:pt x="142" y="360"/>
                    </a:lnTo>
                    <a:lnTo>
                      <a:pt x="142" y="360"/>
                    </a:lnTo>
                    <a:lnTo>
                      <a:pt x="206" y="360"/>
                    </a:lnTo>
                    <a:lnTo>
                      <a:pt x="206" y="360"/>
                    </a:lnTo>
                    <a:lnTo>
                      <a:pt x="214" y="352"/>
                    </a:lnTo>
                    <a:lnTo>
                      <a:pt x="222" y="346"/>
                    </a:lnTo>
                    <a:lnTo>
                      <a:pt x="228" y="342"/>
                    </a:lnTo>
                    <a:lnTo>
                      <a:pt x="234" y="342"/>
                    </a:lnTo>
                    <a:lnTo>
                      <a:pt x="242" y="340"/>
                    </a:lnTo>
                    <a:lnTo>
                      <a:pt x="252" y="342"/>
                    </a:lnTo>
                    <a:lnTo>
                      <a:pt x="252" y="342"/>
                    </a:lnTo>
                    <a:lnTo>
                      <a:pt x="256" y="348"/>
                    </a:lnTo>
                    <a:lnTo>
                      <a:pt x="260" y="350"/>
                    </a:lnTo>
                    <a:lnTo>
                      <a:pt x="266" y="356"/>
                    </a:lnTo>
                    <a:lnTo>
                      <a:pt x="274" y="360"/>
                    </a:lnTo>
                    <a:lnTo>
                      <a:pt x="274" y="360"/>
                    </a:lnTo>
                    <a:lnTo>
                      <a:pt x="282" y="378"/>
                    </a:lnTo>
                    <a:lnTo>
                      <a:pt x="282" y="378"/>
                    </a:lnTo>
                    <a:lnTo>
                      <a:pt x="290" y="422"/>
                    </a:lnTo>
                    <a:lnTo>
                      <a:pt x="290" y="422"/>
                    </a:lnTo>
                    <a:lnTo>
                      <a:pt x="300" y="436"/>
                    </a:lnTo>
                    <a:lnTo>
                      <a:pt x="314" y="448"/>
                    </a:lnTo>
                    <a:lnTo>
                      <a:pt x="330" y="460"/>
                    </a:lnTo>
                    <a:lnTo>
                      <a:pt x="340" y="464"/>
                    </a:lnTo>
                    <a:lnTo>
                      <a:pt x="352" y="468"/>
                    </a:lnTo>
                    <a:lnTo>
                      <a:pt x="352" y="468"/>
                    </a:lnTo>
                    <a:lnTo>
                      <a:pt x="372" y="502"/>
                    </a:lnTo>
                    <a:lnTo>
                      <a:pt x="372" y="502"/>
                    </a:lnTo>
                    <a:lnTo>
                      <a:pt x="368" y="502"/>
                    </a:lnTo>
                    <a:lnTo>
                      <a:pt x="362" y="504"/>
                    </a:lnTo>
                    <a:lnTo>
                      <a:pt x="354" y="512"/>
                    </a:lnTo>
                    <a:lnTo>
                      <a:pt x="346" y="520"/>
                    </a:lnTo>
                    <a:lnTo>
                      <a:pt x="340" y="526"/>
                    </a:lnTo>
                    <a:lnTo>
                      <a:pt x="340" y="526"/>
                    </a:lnTo>
                    <a:lnTo>
                      <a:pt x="336" y="534"/>
                    </a:lnTo>
                    <a:lnTo>
                      <a:pt x="328" y="540"/>
                    </a:lnTo>
                    <a:lnTo>
                      <a:pt x="312" y="554"/>
                    </a:lnTo>
                    <a:lnTo>
                      <a:pt x="296" y="564"/>
                    </a:lnTo>
                    <a:lnTo>
                      <a:pt x="280" y="570"/>
                    </a:lnTo>
                    <a:lnTo>
                      <a:pt x="280" y="570"/>
                    </a:lnTo>
                    <a:lnTo>
                      <a:pt x="266" y="582"/>
                    </a:lnTo>
                    <a:lnTo>
                      <a:pt x="254" y="592"/>
                    </a:lnTo>
                    <a:lnTo>
                      <a:pt x="244" y="606"/>
                    </a:lnTo>
                    <a:lnTo>
                      <a:pt x="234" y="620"/>
                    </a:lnTo>
                    <a:lnTo>
                      <a:pt x="234" y="620"/>
                    </a:lnTo>
                    <a:lnTo>
                      <a:pt x="202" y="650"/>
                    </a:lnTo>
                    <a:lnTo>
                      <a:pt x="190" y="662"/>
                    </a:lnTo>
                    <a:lnTo>
                      <a:pt x="182" y="676"/>
                    </a:lnTo>
                    <a:lnTo>
                      <a:pt x="176" y="690"/>
                    </a:lnTo>
                    <a:lnTo>
                      <a:pt x="176" y="708"/>
                    </a:lnTo>
                    <a:lnTo>
                      <a:pt x="180" y="730"/>
                    </a:lnTo>
                    <a:lnTo>
                      <a:pt x="190" y="756"/>
                    </a:lnTo>
                    <a:lnTo>
                      <a:pt x="190" y="756"/>
                    </a:lnTo>
                    <a:lnTo>
                      <a:pt x="192" y="768"/>
                    </a:lnTo>
                    <a:lnTo>
                      <a:pt x="192" y="76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33"/>
              <p:cNvSpPr>
                <a:spLocks/>
              </p:cNvSpPr>
              <p:nvPr/>
            </p:nvSpPr>
            <p:spPr bwMode="auto">
              <a:xfrm>
                <a:off x="4451919" y="2062485"/>
                <a:ext cx="1551604" cy="1187996"/>
              </a:xfrm>
              <a:custGeom>
                <a:avLst/>
                <a:gdLst>
                  <a:gd name="T0" fmla="*/ 1348 w 1980"/>
                  <a:gd name="T1" fmla="*/ 1486 h 1516"/>
                  <a:gd name="T2" fmla="*/ 1296 w 1980"/>
                  <a:gd name="T3" fmla="*/ 1480 h 1516"/>
                  <a:gd name="T4" fmla="*/ 1206 w 1980"/>
                  <a:gd name="T5" fmla="*/ 1418 h 1516"/>
                  <a:gd name="T6" fmla="*/ 1068 w 1980"/>
                  <a:gd name="T7" fmla="*/ 1416 h 1516"/>
                  <a:gd name="T8" fmla="*/ 938 w 1980"/>
                  <a:gd name="T9" fmla="*/ 1464 h 1516"/>
                  <a:gd name="T10" fmla="*/ 842 w 1980"/>
                  <a:gd name="T11" fmla="*/ 1464 h 1516"/>
                  <a:gd name="T12" fmla="*/ 720 w 1980"/>
                  <a:gd name="T13" fmla="*/ 1458 h 1516"/>
                  <a:gd name="T14" fmla="*/ 664 w 1980"/>
                  <a:gd name="T15" fmla="*/ 1408 h 1516"/>
                  <a:gd name="T16" fmla="*/ 580 w 1980"/>
                  <a:gd name="T17" fmla="*/ 1446 h 1516"/>
                  <a:gd name="T18" fmla="*/ 528 w 1980"/>
                  <a:gd name="T19" fmla="*/ 1412 h 1516"/>
                  <a:gd name="T20" fmla="*/ 420 w 1980"/>
                  <a:gd name="T21" fmla="*/ 1446 h 1516"/>
                  <a:gd name="T22" fmla="*/ 332 w 1980"/>
                  <a:gd name="T23" fmla="*/ 1490 h 1516"/>
                  <a:gd name="T24" fmla="*/ 278 w 1980"/>
                  <a:gd name="T25" fmla="*/ 1444 h 1516"/>
                  <a:gd name="T26" fmla="*/ 256 w 1980"/>
                  <a:gd name="T27" fmla="*/ 1350 h 1516"/>
                  <a:gd name="T28" fmla="*/ 190 w 1980"/>
                  <a:gd name="T29" fmla="*/ 1318 h 1516"/>
                  <a:gd name="T30" fmla="*/ 112 w 1980"/>
                  <a:gd name="T31" fmla="*/ 1224 h 1516"/>
                  <a:gd name="T32" fmla="*/ 98 w 1980"/>
                  <a:gd name="T33" fmla="*/ 1128 h 1516"/>
                  <a:gd name="T34" fmla="*/ 36 w 1980"/>
                  <a:gd name="T35" fmla="*/ 1054 h 1516"/>
                  <a:gd name="T36" fmla="*/ 86 w 1980"/>
                  <a:gd name="T37" fmla="*/ 920 h 1516"/>
                  <a:gd name="T38" fmla="*/ 20 w 1980"/>
                  <a:gd name="T39" fmla="*/ 884 h 1516"/>
                  <a:gd name="T40" fmla="*/ 0 w 1980"/>
                  <a:gd name="T41" fmla="*/ 864 h 1516"/>
                  <a:gd name="T42" fmla="*/ 8 w 1980"/>
                  <a:gd name="T43" fmla="*/ 798 h 1516"/>
                  <a:gd name="T44" fmla="*/ 106 w 1980"/>
                  <a:gd name="T45" fmla="*/ 726 h 1516"/>
                  <a:gd name="T46" fmla="*/ 236 w 1980"/>
                  <a:gd name="T47" fmla="*/ 732 h 1516"/>
                  <a:gd name="T48" fmla="*/ 308 w 1980"/>
                  <a:gd name="T49" fmla="*/ 746 h 1516"/>
                  <a:gd name="T50" fmla="*/ 418 w 1980"/>
                  <a:gd name="T51" fmla="*/ 684 h 1516"/>
                  <a:gd name="T52" fmla="*/ 510 w 1980"/>
                  <a:gd name="T53" fmla="*/ 688 h 1516"/>
                  <a:gd name="T54" fmla="*/ 638 w 1980"/>
                  <a:gd name="T55" fmla="*/ 620 h 1516"/>
                  <a:gd name="T56" fmla="*/ 708 w 1980"/>
                  <a:gd name="T57" fmla="*/ 536 h 1516"/>
                  <a:gd name="T58" fmla="*/ 728 w 1980"/>
                  <a:gd name="T59" fmla="*/ 392 h 1516"/>
                  <a:gd name="T60" fmla="*/ 772 w 1980"/>
                  <a:gd name="T61" fmla="*/ 326 h 1516"/>
                  <a:gd name="T62" fmla="*/ 904 w 1980"/>
                  <a:gd name="T63" fmla="*/ 356 h 1516"/>
                  <a:gd name="T64" fmla="*/ 926 w 1980"/>
                  <a:gd name="T65" fmla="*/ 302 h 1516"/>
                  <a:gd name="T66" fmla="*/ 1008 w 1980"/>
                  <a:gd name="T67" fmla="*/ 172 h 1516"/>
                  <a:gd name="T68" fmla="*/ 1092 w 1980"/>
                  <a:gd name="T69" fmla="*/ 186 h 1516"/>
                  <a:gd name="T70" fmla="*/ 1196 w 1980"/>
                  <a:gd name="T71" fmla="*/ 202 h 1516"/>
                  <a:gd name="T72" fmla="*/ 1246 w 1980"/>
                  <a:gd name="T73" fmla="*/ 76 h 1516"/>
                  <a:gd name="T74" fmla="*/ 1352 w 1980"/>
                  <a:gd name="T75" fmla="*/ 36 h 1516"/>
                  <a:gd name="T76" fmla="*/ 1426 w 1980"/>
                  <a:gd name="T77" fmla="*/ 22 h 1516"/>
                  <a:gd name="T78" fmla="*/ 1568 w 1980"/>
                  <a:gd name="T79" fmla="*/ 164 h 1516"/>
                  <a:gd name="T80" fmla="*/ 1612 w 1980"/>
                  <a:gd name="T81" fmla="*/ 320 h 1516"/>
                  <a:gd name="T82" fmla="*/ 1568 w 1980"/>
                  <a:gd name="T83" fmla="*/ 390 h 1516"/>
                  <a:gd name="T84" fmla="*/ 1614 w 1980"/>
                  <a:gd name="T85" fmla="*/ 488 h 1516"/>
                  <a:gd name="T86" fmla="*/ 1778 w 1980"/>
                  <a:gd name="T87" fmla="*/ 526 h 1516"/>
                  <a:gd name="T88" fmla="*/ 1918 w 1980"/>
                  <a:gd name="T89" fmla="*/ 628 h 1516"/>
                  <a:gd name="T90" fmla="*/ 1974 w 1980"/>
                  <a:gd name="T91" fmla="*/ 736 h 1516"/>
                  <a:gd name="T92" fmla="*/ 1952 w 1980"/>
                  <a:gd name="T93" fmla="*/ 832 h 1516"/>
                  <a:gd name="T94" fmla="*/ 1878 w 1980"/>
                  <a:gd name="T95" fmla="*/ 908 h 1516"/>
                  <a:gd name="T96" fmla="*/ 1774 w 1980"/>
                  <a:gd name="T97" fmla="*/ 980 h 1516"/>
                  <a:gd name="T98" fmla="*/ 1672 w 1980"/>
                  <a:gd name="T99" fmla="*/ 1034 h 1516"/>
                  <a:gd name="T100" fmla="*/ 1646 w 1980"/>
                  <a:gd name="T101" fmla="*/ 1106 h 1516"/>
                  <a:gd name="T102" fmla="*/ 1580 w 1980"/>
                  <a:gd name="T103" fmla="*/ 1194 h 1516"/>
                  <a:gd name="T104" fmla="*/ 1396 w 1980"/>
                  <a:gd name="T105" fmla="*/ 1236 h 1516"/>
                  <a:gd name="T106" fmla="*/ 1404 w 1980"/>
                  <a:gd name="T107" fmla="*/ 1294 h 1516"/>
                  <a:gd name="T108" fmla="*/ 1474 w 1980"/>
                  <a:gd name="T109" fmla="*/ 1370 h 1516"/>
                  <a:gd name="T110" fmla="*/ 1434 w 1980"/>
                  <a:gd name="T111" fmla="*/ 1426 h 1516"/>
                  <a:gd name="T112" fmla="*/ 1450 w 1980"/>
                  <a:gd name="T113" fmla="*/ 1504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80" h="1516">
                    <a:moveTo>
                      <a:pt x="1416" y="1516"/>
                    </a:moveTo>
                    <a:lnTo>
                      <a:pt x="1416" y="1516"/>
                    </a:lnTo>
                    <a:lnTo>
                      <a:pt x="1402" y="1508"/>
                    </a:lnTo>
                    <a:lnTo>
                      <a:pt x="1402" y="1508"/>
                    </a:lnTo>
                    <a:lnTo>
                      <a:pt x="1378" y="1484"/>
                    </a:lnTo>
                    <a:lnTo>
                      <a:pt x="1378" y="1484"/>
                    </a:lnTo>
                    <a:lnTo>
                      <a:pt x="1362" y="1484"/>
                    </a:lnTo>
                    <a:lnTo>
                      <a:pt x="1352" y="1484"/>
                    </a:lnTo>
                    <a:lnTo>
                      <a:pt x="1348" y="1486"/>
                    </a:lnTo>
                    <a:lnTo>
                      <a:pt x="1346" y="1488"/>
                    </a:lnTo>
                    <a:lnTo>
                      <a:pt x="1340" y="1502"/>
                    </a:lnTo>
                    <a:lnTo>
                      <a:pt x="1340" y="1502"/>
                    </a:lnTo>
                    <a:lnTo>
                      <a:pt x="1330" y="1498"/>
                    </a:lnTo>
                    <a:lnTo>
                      <a:pt x="1330" y="1498"/>
                    </a:lnTo>
                    <a:lnTo>
                      <a:pt x="1304" y="1500"/>
                    </a:lnTo>
                    <a:lnTo>
                      <a:pt x="1304" y="1500"/>
                    </a:lnTo>
                    <a:lnTo>
                      <a:pt x="1298" y="1490"/>
                    </a:lnTo>
                    <a:lnTo>
                      <a:pt x="1296" y="1480"/>
                    </a:lnTo>
                    <a:lnTo>
                      <a:pt x="1294" y="1466"/>
                    </a:lnTo>
                    <a:lnTo>
                      <a:pt x="1294" y="1466"/>
                    </a:lnTo>
                    <a:lnTo>
                      <a:pt x="1276" y="1458"/>
                    </a:lnTo>
                    <a:lnTo>
                      <a:pt x="1276" y="1458"/>
                    </a:lnTo>
                    <a:lnTo>
                      <a:pt x="1252" y="1438"/>
                    </a:lnTo>
                    <a:lnTo>
                      <a:pt x="1242" y="1430"/>
                    </a:lnTo>
                    <a:lnTo>
                      <a:pt x="1230" y="1424"/>
                    </a:lnTo>
                    <a:lnTo>
                      <a:pt x="1218" y="1420"/>
                    </a:lnTo>
                    <a:lnTo>
                      <a:pt x="1206" y="1418"/>
                    </a:lnTo>
                    <a:lnTo>
                      <a:pt x="1194" y="1418"/>
                    </a:lnTo>
                    <a:lnTo>
                      <a:pt x="1180" y="1422"/>
                    </a:lnTo>
                    <a:lnTo>
                      <a:pt x="1180" y="1422"/>
                    </a:lnTo>
                    <a:lnTo>
                      <a:pt x="1142" y="1428"/>
                    </a:lnTo>
                    <a:lnTo>
                      <a:pt x="1122" y="1428"/>
                    </a:lnTo>
                    <a:lnTo>
                      <a:pt x="1104" y="1428"/>
                    </a:lnTo>
                    <a:lnTo>
                      <a:pt x="1104" y="1428"/>
                    </a:lnTo>
                    <a:lnTo>
                      <a:pt x="1068" y="1416"/>
                    </a:lnTo>
                    <a:lnTo>
                      <a:pt x="1068" y="1416"/>
                    </a:lnTo>
                    <a:lnTo>
                      <a:pt x="1038" y="1416"/>
                    </a:lnTo>
                    <a:lnTo>
                      <a:pt x="1038" y="1416"/>
                    </a:lnTo>
                    <a:lnTo>
                      <a:pt x="1018" y="1426"/>
                    </a:lnTo>
                    <a:lnTo>
                      <a:pt x="1000" y="1436"/>
                    </a:lnTo>
                    <a:lnTo>
                      <a:pt x="984" y="1450"/>
                    </a:lnTo>
                    <a:lnTo>
                      <a:pt x="978" y="1458"/>
                    </a:lnTo>
                    <a:lnTo>
                      <a:pt x="972" y="1466"/>
                    </a:lnTo>
                    <a:lnTo>
                      <a:pt x="972" y="1466"/>
                    </a:lnTo>
                    <a:lnTo>
                      <a:pt x="938" y="1464"/>
                    </a:lnTo>
                    <a:lnTo>
                      <a:pt x="938" y="1464"/>
                    </a:lnTo>
                    <a:lnTo>
                      <a:pt x="906" y="1450"/>
                    </a:lnTo>
                    <a:lnTo>
                      <a:pt x="906" y="1450"/>
                    </a:lnTo>
                    <a:lnTo>
                      <a:pt x="884" y="1450"/>
                    </a:lnTo>
                    <a:lnTo>
                      <a:pt x="876" y="1452"/>
                    </a:lnTo>
                    <a:lnTo>
                      <a:pt x="870" y="1458"/>
                    </a:lnTo>
                    <a:lnTo>
                      <a:pt x="870" y="1458"/>
                    </a:lnTo>
                    <a:lnTo>
                      <a:pt x="842" y="1464"/>
                    </a:lnTo>
                    <a:lnTo>
                      <a:pt x="842" y="1464"/>
                    </a:lnTo>
                    <a:lnTo>
                      <a:pt x="826" y="1466"/>
                    </a:lnTo>
                    <a:lnTo>
                      <a:pt x="814" y="1470"/>
                    </a:lnTo>
                    <a:lnTo>
                      <a:pt x="802" y="1476"/>
                    </a:lnTo>
                    <a:lnTo>
                      <a:pt x="788" y="1480"/>
                    </a:lnTo>
                    <a:lnTo>
                      <a:pt x="788" y="1480"/>
                    </a:lnTo>
                    <a:lnTo>
                      <a:pt x="776" y="1480"/>
                    </a:lnTo>
                    <a:lnTo>
                      <a:pt x="764" y="1476"/>
                    </a:lnTo>
                    <a:lnTo>
                      <a:pt x="740" y="1468"/>
                    </a:lnTo>
                    <a:lnTo>
                      <a:pt x="720" y="1458"/>
                    </a:lnTo>
                    <a:lnTo>
                      <a:pt x="708" y="1448"/>
                    </a:lnTo>
                    <a:lnTo>
                      <a:pt x="708" y="1448"/>
                    </a:lnTo>
                    <a:lnTo>
                      <a:pt x="706" y="1428"/>
                    </a:lnTo>
                    <a:lnTo>
                      <a:pt x="704" y="1424"/>
                    </a:lnTo>
                    <a:lnTo>
                      <a:pt x="702" y="1420"/>
                    </a:lnTo>
                    <a:lnTo>
                      <a:pt x="694" y="1414"/>
                    </a:lnTo>
                    <a:lnTo>
                      <a:pt x="684" y="1406"/>
                    </a:lnTo>
                    <a:lnTo>
                      <a:pt x="684" y="1406"/>
                    </a:lnTo>
                    <a:lnTo>
                      <a:pt x="664" y="1408"/>
                    </a:lnTo>
                    <a:lnTo>
                      <a:pt x="658" y="1408"/>
                    </a:lnTo>
                    <a:lnTo>
                      <a:pt x="654" y="1410"/>
                    </a:lnTo>
                    <a:lnTo>
                      <a:pt x="646" y="1418"/>
                    </a:lnTo>
                    <a:lnTo>
                      <a:pt x="634" y="1434"/>
                    </a:lnTo>
                    <a:lnTo>
                      <a:pt x="634" y="1434"/>
                    </a:lnTo>
                    <a:lnTo>
                      <a:pt x="618" y="1438"/>
                    </a:lnTo>
                    <a:lnTo>
                      <a:pt x="602" y="1440"/>
                    </a:lnTo>
                    <a:lnTo>
                      <a:pt x="586" y="1442"/>
                    </a:lnTo>
                    <a:lnTo>
                      <a:pt x="580" y="1446"/>
                    </a:lnTo>
                    <a:lnTo>
                      <a:pt x="572" y="1448"/>
                    </a:lnTo>
                    <a:lnTo>
                      <a:pt x="572" y="1448"/>
                    </a:lnTo>
                    <a:lnTo>
                      <a:pt x="566" y="1448"/>
                    </a:lnTo>
                    <a:lnTo>
                      <a:pt x="566" y="1448"/>
                    </a:lnTo>
                    <a:lnTo>
                      <a:pt x="562" y="1438"/>
                    </a:lnTo>
                    <a:lnTo>
                      <a:pt x="562" y="1438"/>
                    </a:lnTo>
                    <a:lnTo>
                      <a:pt x="550" y="1428"/>
                    </a:lnTo>
                    <a:lnTo>
                      <a:pt x="540" y="1420"/>
                    </a:lnTo>
                    <a:lnTo>
                      <a:pt x="528" y="1412"/>
                    </a:lnTo>
                    <a:lnTo>
                      <a:pt x="516" y="1406"/>
                    </a:lnTo>
                    <a:lnTo>
                      <a:pt x="504" y="1400"/>
                    </a:lnTo>
                    <a:lnTo>
                      <a:pt x="492" y="1398"/>
                    </a:lnTo>
                    <a:lnTo>
                      <a:pt x="482" y="1396"/>
                    </a:lnTo>
                    <a:lnTo>
                      <a:pt x="470" y="1398"/>
                    </a:lnTo>
                    <a:lnTo>
                      <a:pt x="470" y="1398"/>
                    </a:lnTo>
                    <a:lnTo>
                      <a:pt x="448" y="1414"/>
                    </a:lnTo>
                    <a:lnTo>
                      <a:pt x="432" y="1428"/>
                    </a:lnTo>
                    <a:lnTo>
                      <a:pt x="420" y="1446"/>
                    </a:lnTo>
                    <a:lnTo>
                      <a:pt x="408" y="1468"/>
                    </a:lnTo>
                    <a:lnTo>
                      <a:pt x="408" y="1468"/>
                    </a:lnTo>
                    <a:lnTo>
                      <a:pt x="398" y="1480"/>
                    </a:lnTo>
                    <a:lnTo>
                      <a:pt x="388" y="1488"/>
                    </a:lnTo>
                    <a:lnTo>
                      <a:pt x="376" y="1494"/>
                    </a:lnTo>
                    <a:lnTo>
                      <a:pt x="362" y="1498"/>
                    </a:lnTo>
                    <a:lnTo>
                      <a:pt x="362" y="1498"/>
                    </a:lnTo>
                    <a:lnTo>
                      <a:pt x="332" y="1490"/>
                    </a:lnTo>
                    <a:lnTo>
                      <a:pt x="332" y="1490"/>
                    </a:lnTo>
                    <a:lnTo>
                      <a:pt x="322" y="1484"/>
                    </a:lnTo>
                    <a:lnTo>
                      <a:pt x="318" y="1482"/>
                    </a:lnTo>
                    <a:lnTo>
                      <a:pt x="312" y="1482"/>
                    </a:lnTo>
                    <a:lnTo>
                      <a:pt x="312" y="1482"/>
                    </a:lnTo>
                    <a:lnTo>
                      <a:pt x="308" y="1472"/>
                    </a:lnTo>
                    <a:lnTo>
                      <a:pt x="304" y="1464"/>
                    </a:lnTo>
                    <a:lnTo>
                      <a:pt x="298" y="1456"/>
                    </a:lnTo>
                    <a:lnTo>
                      <a:pt x="292" y="1452"/>
                    </a:lnTo>
                    <a:lnTo>
                      <a:pt x="278" y="1444"/>
                    </a:lnTo>
                    <a:lnTo>
                      <a:pt x="264" y="1438"/>
                    </a:lnTo>
                    <a:lnTo>
                      <a:pt x="264" y="1438"/>
                    </a:lnTo>
                    <a:lnTo>
                      <a:pt x="252" y="1420"/>
                    </a:lnTo>
                    <a:lnTo>
                      <a:pt x="252" y="1420"/>
                    </a:lnTo>
                    <a:lnTo>
                      <a:pt x="252" y="1378"/>
                    </a:lnTo>
                    <a:lnTo>
                      <a:pt x="252" y="1378"/>
                    </a:lnTo>
                    <a:lnTo>
                      <a:pt x="256" y="1372"/>
                    </a:lnTo>
                    <a:lnTo>
                      <a:pt x="256" y="1364"/>
                    </a:lnTo>
                    <a:lnTo>
                      <a:pt x="256" y="1350"/>
                    </a:lnTo>
                    <a:lnTo>
                      <a:pt x="256" y="1350"/>
                    </a:lnTo>
                    <a:lnTo>
                      <a:pt x="250" y="1340"/>
                    </a:lnTo>
                    <a:lnTo>
                      <a:pt x="244" y="1332"/>
                    </a:lnTo>
                    <a:lnTo>
                      <a:pt x="234" y="1326"/>
                    </a:lnTo>
                    <a:lnTo>
                      <a:pt x="226" y="1324"/>
                    </a:lnTo>
                    <a:lnTo>
                      <a:pt x="206" y="1322"/>
                    </a:lnTo>
                    <a:lnTo>
                      <a:pt x="198" y="1320"/>
                    </a:lnTo>
                    <a:lnTo>
                      <a:pt x="190" y="1318"/>
                    </a:lnTo>
                    <a:lnTo>
                      <a:pt x="190" y="1318"/>
                    </a:lnTo>
                    <a:lnTo>
                      <a:pt x="174" y="1302"/>
                    </a:lnTo>
                    <a:lnTo>
                      <a:pt x="174" y="1302"/>
                    </a:lnTo>
                    <a:lnTo>
                      <a:pt x="150" y="1258"/>
                    </a:lnTo>
                    <a:lnTo>
                      <a:pt x="150" y="1258"/>
                    </a:lnTo>
                    <a:lnTo>
                      <a:pt x="114" y="1250"/>
                    </a:lnTo>
                    <a:lnTo>
                      <a:pt x="114" y="1250"/>
                    </a:lnTo>
                    <a:lnTo>
                      <a:pt x="112" y="1242"/>
                    </a:lnTo>
                    <a:lnTo>
                      <a:pt x="112" y="1232"/>
                    </a:lnTo>
                    <a:lnTo>
                      <a:pt x="112" y="1224"/>
                    </a:lnTo>
                    <a:lnTo>
                      <a:pt x="114" y="1216"/>
                    </a:lnTo>
                    <a:lnTo>
                      <a:pt x="120" y="1200"/>
                    </a:lnTo>
                    <a:lnTo>
                      <a:pt x="126" y="1186"/>
                    </a:lnTo>
                    <a:lnTo>
                      <a:pt x="126" y="1186"/>
                    </a:lnTo>
                    <a:lnTo>
                      <a:pt x="124" y="1174"/>
                    </a:lnTo>
                    <a:lnTo>
                      <a:pt x="122" y="1162"/>
                    </a:lnTo>
                    <a:lnTo>
                      <a:pt x="118" y="1152"/>
                    </a:lnTo>
                    <a:lnTo>
                      <a:pt x="112" y="1144"/>
                    </a:lnTo>
                    <a:lnTo>
                      <a:pt x="98" y="1128"/>
                    </a:lnTo>
                    <a:lnTo>
                      <a:pt x="84" y="1114"/>
                    </a:lnTo>
                    <a:lnTo>
                      <a:pt x="84" y="1114"/>
                    </a:lnTo>
                    <a:lnTo>
                      <a:pt x="38" y="1092"/>
                    </a:lnTo>
                    <a:lnTo>
                      <a:pt x="38" y="1092"/>
                    </a:lnTo>
                    <a:lnTo>
                      <a:pt x="32" y="1084"/>
                    </a:lnTo>
                    <a:lnTo>
                      <a:pt x="32" y="1084"/>
                    </a:lnTo>
                    <a:lnTo>
                      <a:pt x="32" y="1062"/>
                    </a:lnTo>
                    <a:lnTo>
                      <a:pt x="32" y="1056"/>
                    </a:lnTo>
                    <a:lnTo>
                      <a:pt x="36" y="1054"/>
                    </a:lnTo>
                    <a:lnTo>
                      <a:pt x="40" y="1050"/>
                    </a:lnTo>
                    <a:lnTo>
                      <a:pt x="46" y="1048"/>
                    </a:lnTo>
                    <a:lnTo>
                      <a:pt x="66" y="1038"/>
                    </a:lnTo>
                    <a:lnTo>
                      <a:pt x="66" y="1038"/>
                    </a:lnTo>
                    <a:lnTo>
                      <a:pt x="78" y="1028"/>
                    </a:lnTo>
                    <a:lnTo>
                      <a:pt x="82" y="1024"/>
                    </a:lnTo>
                    <a:lnTo>
                      <a:pt x="86" y="1018"/>
                    </a:lnTo>
                    <a:lnTo>
                      <a:pt x="86" y="1018"/>
                    </a:lnTo>
                    <a:lnTo>
                      <a:pt x="86" y="920"/>
                    </a:lnTo>
                    <a:lnTo>
                      <a:pt x="86" y="920"/>
                    </a:lnTo>
                    <a:lnTo>
                      <a:pt x="82" y="904"/>
                    </a:lnTo>
                    <a:lnTo>
                      <a:pt x="76" y="894"/>
                    </a:lnTo>
                    <a:lnTo>
                      <a:pt x="68" y="888"/>
                    </a:lnTo>
                    <a:lnTo>
                      <a:pt x="60" y="886"/>
                    </a:lnTo>
                    <a:lnTo>
                      <a:pt x="50" y="884"/>
                    </a:lnTo>
                    <a:lnTo>
                      <a:pt x="40" y="884"/>
                    </a:lnTo>
                    <a:lnTo>
                      <a:pt x="20" y="884"/>
                    </a:lnTo>
                    <a:lnTo>
                      <a:pt x="20" y="884"/>
                    </a:lnTo>
                    <a:lnTo>
                      <a:pt x="14" y="888"/>
                    </a:lnTo>
                    <a:lnTo>
                      <a:pt x="10" y="894"/>
                    </a:lnTo>
                    <a:lnTo>
                      <a:pt x="10" y="894"/>
                    </a:lnTo>
                    <a:lnTo>
                      <a:pt x="8" y="894"/>
                    </a:lnTo>
                    <a:lnTo>
                      <a:pt x="8" y="898"/>
                    </a:lnTo>
                    <a:lnTo>
                      <a:pt x="8" y="898"/>
                    </a:lnTo>
                    <a:lnTo>
                      <a:pt x="2" y="882"/>
                    </a:lnTo>
                    <a:lnTo>
                      <a:pt x="0" y="872"/>
                    </a:lnTo>
                    <a:lnTo>
                      <a:pt x="0" y="864"/>
                    </a:lnTo>
                    <a:lnTo>
                      <a:pt x="2" y="856"/>
                    </a:lnTo>
                    <a:lnTo>
                      <a:pt x="2" y="856"/>
                    </a:lnTo>
                    <a:lnTo>
                      <a:pt x="26" y="844"/>
                    </a:lnTo>
                    <a:lnTo>
                      <a:pt x="26" y="844"/>
                    </a:lnTo>
                    <a:lnTo>
                      <a:pt x="26" y="820"/>
                    </a:lnTo>
                    <a:lnTo>
                      <a:pt x="26" y="820"/>
                    </a:lnTo>
                    <a:lnTo>
                      <a:pt x="18" y="808"/>
                    </a:lnTo>
                    <a:lnTo>
                      <a:pt x="12" y="802"/>
                    </a:lnTo>
                    <a:lnTo>
                      <a:pt x="8" y="798"/>
                    </a:lnTo>
                    <a:lnTo>
                      <a:pt x="8" y="796"/>
                    </a:lnTo>
                    <a:lnTo>
                      <a:pt x="16" y="792"/>
                    </a:lnTo>
                    <a:lnTo>
                      <a:pt x="26" y="786"/>
                    </a:lnTo>
                    <a:lnTo>
                      <a:pt x="40" y="778"/>
                    </a:lnTo>
                    <a:lnTo>
                      <a:pt x="40" y="778"/>
                    </a:lnTo>
                    <a:lnTo>
                      <a:pt x="64" y="742"/>
                    </a:lnTo>
                    <a:lnTo>
                      <a:pt x="64" y="742"/>
                    </a:lnTo>
                    <a:lnTo>
                      <a:pt x="106" y="726"/>
                    </a:lnTo>
                    <a:lnTo>
                      <a:pt x="106" y="726"/>
                    </a:lnTo>
                    <a:lnTo>
                      <a:pt x="136" y="724"/>
                    </a:lnTo>
                    <a:lnTo>
                      <a:pt x="160" y="722"/>
                    </a:lnTo>
                    <a:lnTo>
                      <a:pt x="186" y="716"/>
                    </a:lnTo>
                    <a:lnTo>
                      <a:pt x="214" y="704"/>
                    </a:lnTo>
                    <a:lnTo>
                      <a:pt x="214" y="704"/>
                    </a:lnTo>
                    <a:lnTo>
                      <a:pt x="232" y="704"/>
                    </a:lnTo>
                    <a:lnTo>
                      <a:pt x="232" y="704"/>
                    </a:lnTo>
                    <a:lnTo>
                      <a:pt x="232" y="716"/>
                    </a:lnTo>
                    <a:lnTo>
                      <a:pt x="236" y="732"/>
                    </a:lnTo>
                    <a:lnTo>
                      <a:pt x="240" y="738"/>
                    </a:lnTo>
                    <a:lnTo>
                      <a:pt x="246" y="746"/>
                    </a:lnTo>
                    <a:lnTo>
                      <a:pt x="254" y="752"/>
                    </a:lnTo>
                    <a:lnTo>
                      <a:pt x="262" y="756"/>
                    </a:lnTo>
                    <a:lnTo>
                      <a:pt x="262" y="756"/>
                    </a:lnTo>
                    <a:lnTo>
                      <a:pt x="274" y="756"/>
                    </a:lnTo>
                    <a:lnTo>
                      <a:pt x="284" y="754"/>
                    </a:lnTo>
                    <a:lnTo>
                      <a:pt x="296" y="752"/>
                    </a:lnTo>
                    <a:lnTo>
                      <a:pt x="308" y="746"/>
                    </a:lnTo>
                    <a:lnTo>
                      <a:pt x="308" y="746"/>
                    </a:lnTo>
                    <a:lnTo>
                      <a:pt x="338" y="706"/>
                    </a:lnTo>
                    <a:lnTo>
                      <a:pt x="338" y="706"/>
                    </a:lnTo>
                    <a:lnTo>
                      <a:pt x="362" y="708"/>
                    </a:lnTo>
                    <a:lnTo>
                      <a:pt x="374" y="708"/>
                    </a:lnTo>
                    <a:lnTo>
                      <a:pt x="388" y="706"/>
                    </a:lnTo>
                    <a:lnTo>
                      <a:pt x="388" y="706"/>
                    </a:lnTo>
                    <a:lnTo>
                      <a:pt x="402" y="694"/>
                    </a:lnTo>
                    <a:lnTo>
                      <a:pt x="418" y="684"/>
                    </a:lnTo>
                    <a:lnTo>
                      <a:pt x="418" y="684"/>
                    </a:lnTo>
                    <a:lnTo>
                      <a:pt x="436" y="682"/>
                    </a:lnTo>
                    <a:lnTo>
                      <a:pt x="436" y="682"/>
                    </a:lnTo>
                    <a:lnTo>
                      <a:pt x="458" y="690"/>
                    </a:lnTo>
                    <a:lnTo>
                      <a:pt x="472" y="694"/>
                    </a:lnTo>
                    <a:lnTo>
                      <a:pt x="488" y="696"/>
                    </a:lnTo>
                    <a:lnTo>
                      <a:pt x="488" y="696"/>
                    </a:lnTo>
                    <a:lnTo>
                      <a:pt x="498" y="692"/>
                    </a:lnTo>
                    <a:lnTo>
                      <a:pt x="510" y="688"/>
                    </a:lnTo>
                    <a:lnTo>
                      <a:pt x="536" y="686"/>
                    </a:lnTo>
                    <a:lnTo>
                      <a:pt x="562" y="682"/>
                    </a:lnTo>
                    <a:lnTo>
                      <a:pt x="576" y="678"/>
                    </a:lnTo>
                    <a:lnTo>
                      <a:pt x="588" y="674"/>
                    </a:lnTo>
                    <a:lnTo>
                      <a:pt x="588" y="674"/>
                    </a:lnTo>
                    <a:lnTo>
                      <a:pt x="628" y="650"/>
                    </a:lnTo>
                    <a:lnTo>
                      <a:pt x="628" y="650"/>
                    </a:lnTo>
                    <a:lnTo>
                      <a:pt x="638" y="620"/>
                    </a:lnTo>
                    <a:lnTo>
                      <a:pt x="638" y="620"/>
                    </a:lnTo>
                    <a:lnTo>
                      <a:pt x="648" y="616"/>
                    </a:lnTo>
                    <a:lnTo>
                      <a:pt x="656" y="608"/>
                    </a:lnTo>
                    <a:lnTo>
                      <a:pt x="662" y="600"/>
                    </a:lnTo>
                    <a:lnTo>
                      <a:pt x="668" y="590"/>
                    </a:lnTo>
                    <a:lnTo>
                      <a:pt x="676" y="568"/>
                    </a:lnTo>
                    <a:lnTo>
                      <a:pt x="682" y="550"/>
                    </a:lnTo>
                    <a:lnTo>
                      <a:pt x="682" y="550"/>
                    </a:lnTo>
                    <a:lnTo>
                      <a:pt x="700" y="542"/>
                    </a:lnTo>
                    <a:lnTo>
                      <a:pt x="708" y="536"/>
                    </a:lnTo>
                    <a:lnTo>
                      <a:pt x="716" y="528"/>
                    </a:lnTo>
                    <a:lnTo>
                      <a:pt x="716" y="528"/>
                    </a:lnTo>
                    <a:lnTo>
                      <a:pt x="730" y="496"/>
                    </a:lnTo>
                    <a:lnTo>
                      <a:pt x="730" y="496"/>
                    </a:lnTo>
                    <a:lnTo>
                      <a:pt x="732" y="438"/>
                    </a:lnTo>
                    <a:lnTo>
                      <a:pt x="732" y="438"/>
                    </a:lnTo>
                    <a:lnTo>
                      <a:pt x="726" y="414"/>
                    </a:lnTo>
                    <a:lnTo>
                      <a:pt x="726" y="414"/>
                    </a:lnTo>
                    <a:lnTo>
                      <a:pt x="728" y="392"/>
                    </a:lnTo>
                    <a:lnTo>
                      <a:pt x="732" y="370"/>
                    </a:lnTo>
                    <a:lnTo>
                      <a:pt x="732" y="358"/>
                    </a:lnTo>
                    <a:lnTo>
                      <a:pt x="732" y="350"/>
                    </a:lnTo>
                    <a:lnTo>
                      <a:pt x="730" y="342"/>
                    </a:lnTo>
                    <a:lnTo>
                      <a:pt x="726" y="334"/>
                    </a:lnTo>
                    <a:lnTo>
                      <a:pt x="726" y="334"/>
                    </a:lnTo>
                    <a:lnTo>
                      <a:pt x="722" y="324"/>
                    </a:lnTo>
                    <a:lnTo>
                      <a:pt x="722" y="324"/>
                    </a:lnTo>
                    <a:lnTo>
                      <a:pt x="772" y="326"/>
                    </a:lnTo>
                    <a:lnTo>
                      <a:pt x="798" y="328"/>
                    </a:lnTo>
                    <a:lnTo>
                      <a:pt x="824" y="332"/>
                    </a:lnTo>
                    <a:lnTo>
                      <a:pt x="824" y="332"/>
                    </a:lnTo>
                    <a:lnTo>
                      <a:pt x="834" y="334"/>
                    </a:lnTo>
                    <a:lnTo>
                      <a:pt x="842" y="338"/>
                    </a:lnTo>
                    <a:lnTo>
                      <a:pt x="860" y="340"/>
                    </a:lnTo>
                    <a:lnTo>
                      <a:pt x="882" y="344"/>
                    </a:lnTo>
                    <a:lnTo>
                      <a:pt x="892" y="350"/>
                    </a:lnTo>
                    <a:lnTo>
                      <a:pt x="904" y="356"/>
                    </a:lnTo>
                    <a:lnTo>
                      <a:pt x="904" y="356"/>
                    </a:lnTo>
                    <a:lnTo>
                      <a:pt x="918" y="356"/>
                    </a:lnTo>
                    <a:lnTo>
                      <a:pt x="918" y="356"/>
                    </a:lnTo>
                    <a:lnTo>
                      <a:pt x="932" y="342"/>
                    </a:lnTo>
                    <a:lnTo>
                      <a:pt x="932" y="342"/>
                    </a:lnTo>
                    <a:lnTo>
                      <a:pt x="932" y="328"/>
                    </a:lnTo>
                    <a:lnTo>
                      <a:pt x="932" y="328"/>
                    </a:lnTo>
                    <a:lnTo>
                      <a:pt x="928" y="314"/>
                    </a:lnTo>
                    <a:lnTo>
                      <a:pt x="926" y="302"/>
                    </a:lnTo>
                    <a:lnTo>
                      <a:pt x="930" y="290"/>
                    </a:lnTo>
                    <a:lnTo>
                      <a:pt x="934" y="280"/>
                    </a:lnTo>
                    <a:lnTo>
                      <a:pt x="934" y="280"/>
                    </a:lnTo>
                    <a:lnTo>
                      <a:pt x="972" y="234"/>
                    </a:lnTo>
                    <a:lnTo>
                      <a:pt x="972" y="234"/>
                    </a:lnTo>
                    <a:lnTo>
                      <a:pt x="978" y="214"/>
                    </a:lnTo>
                    <a:lnTo>
                      <a:pt x="984" y="200"/>
                    </a:lnTo>
                    <a:lnTo>
                      <a:pt x="994" y="186"/>
                    </a:lnTo>
                    <a:lnTo>
                      <a:pt x="1008" y="172"/>
                    </a:lnTo>
                    <a:lnTo>
                      <a:pt x="1008" y="172"/>
                    </a:lnTo>
                    <a:lnTo>
                      <a:pt x="1012" y="160"/>
                    </a:lnTo>
                    <a:lnTo>
                      <a:pt x="1016" y="154"/>
                    </a:lnTo>
                    <a:lnTo>
                      <a:pt x="1018" y="152"/>
                    </a:lnTo>
                    <a:lnTo>
                      <a:pt x="1022" y="150"/>
                    </a:lnTo>
                    <a:lnTo>
                      <a:pt x="1034" y="150"/>
                    </a:lnTo>
                    <a:lnTo>
                      <a:pt x="1034" y="150"/>
                    </a:lnTo>
                    <a:lnTo>
                      <a:pt x="1092" y="186"/>
                    </a:lnTo>
                    <a:lnTo>
                      <a:pt x="1092" y="186"/>
                    </a:lnTo>
                    <a:lnTo>
                      <a:pt x="1104" y="188"/>
                    </a:lnTo>
                    <a:lnTo>
                      <a:pt x="1118" y="190"/>
                    </a:lnTo>
                    <a:lnTo>
                      <a:pt x="1134" y="194"/>
                    </a:lnTo>
                    <a:lnTo>
                      <a:pt x="1142" y="198"/>
                    </a:lnTo>
                    <a:lnTo>
                      <a:pt x="1150" y="204"/>
                    </a:lnTo>
                    <a:lnTo>
                      <a:pt x="1150" y="204"/>
                    </a:lnTo>
                    <a:lnTo>
                      <a:pt x="1172" y="204"/>
                    </a:lnTo>
                    <a:lnTo>
                      <a:pt x="1184" y="204"/>
                    </a:lnTo>
                    <a:lnTo>
                      <a:pt x="1196" y="202"/>
                    </a:lnTo>
                    <a:lnTo>
                      <a:pt x="1208" y="198"/>
                    </a:lnTo>
                    <a:lnTo>
                      <a:pt x="1218" y="194"/>
                    </a:lnTo>
                    <a:lnTo>
                      <a:pt x="1226" y="186"/>
                    </a:lnTo>
                    <a:lnTo>
                      <a:pt x="1232" y="174"/>
                    </a:lnTo>
                    <a:lnTo>
                      <a:pt x="1232" y="174"/>
                    </a:lnTo>
                    <a:lnTo>
                      <a:pt x="1226" y="106"/>
                    </a:lnTo>
                    <a:lnTo>
                      <a:pt x="1226" y="106"/>
                    </a:lnTo>
                    <a:lnTo>
                      <a:pt x="1236" y="88"/>
                    </a:lnTo>
                    <a:lnTo>
                      <a:pt x="1246" y="76"/>
                    </a:lnTo>
                    <a:lnTo>
                      <a:pt x="1258" y="68"/>
                    </a:lnTo>
                    <a:lnTo>
                      <a:pt x="1270" y="62"/>
                    </a:lnTo>
                    <a:lnTo>
                      <a:pt x="1284" y="58"/>
                    </a:lnTo>
                    <a:lnTo>
                      <a:pt x="1298" y="56"/>
                    </a:lnTo>
                    <a:lnTo>
                      <a:pt x="1336" y="52"/>
                    </a:lnTo>
                    <a:lnTo>
                      <a:pt x="1336" y="52"/>
                    </a:lnTo>
                    <a:lnTo>
                      <a:pt x="1340" y="50"/>
                    </a:lnTo>
                    <a:lnTo>
                      <a:pt x="1344" y="46"/>
                    </a:lnTo>
                    <a:lnTo>
                      <a:pt x="1352" y="36"/>
                    </a:lnTo>
                    <a:lnTo>
                      <a:pt x="1360" y="14"/>
                    </a:lnTo>
                    <a:lnTo>
                      <a:pt x="1360" y="14"/>
                    </a:lnTo>
                    <a:lnTo>
                      <a:pt x="1374" y="0"/>
                    </a:lnTo>
                    <a:lnTo>
                      <a:pt x="1374" y="0"/>
                    </a:lnTo>
                    <a:lnTo>
                      <a:pt x="1418" y="0"/>
                    </a:lnTo>
                    <a:lnTo>
                      <a:pt x="1418" y="0"/>
                    </a:lnTo>
                    <a:lnTo>
                      <a:pt x="1420" y="2"/>
                    </a:lnTo>
                    <a:lnTo>
                      <a:pt x="1424" y="8"/>
                    </a:lnTo>
                    <a:lnTo>
                      <a:pt x="1426" y="22"/>
                    </a:lnTo>
                    <a:lnTo>
                      <a:pt x="1430" y="40"/>
                    </a:lnTo>
                    <a:lnTo>
                      <a:pt x="1436" y="58"/>
                    </a:lnTo>
                    <a:lnTo>
                      <a:pt x="1436" y="58"/>
                    </a:lnTo>
                    <a:lnTo>
                      <a:pt x="1480" y="124"/>
                    </a:lnTo>
                    <a:lnTo>
                      <a:pt x="1480" y="124"/>
                    </a:lnTo>
                    <a:lnTo>
                      <a:pt x="1504" y="134"/>
                    </a:lnTo>
                    <a:lnTo>
                      <a:pt x="1538" y="144"/>
                    </a:lnTo>
                    <a:lnTo>
                      <a:pt x="1538" y="144"/>
                    </a:lnTo>
                    <a:lnTo>
                      <a:pt x="1568" y="164"/>
                    </a:lnTo>
                    <a:lnTo>
                      <a:pt x="1568" y="164"/>
                    </a:lnTo>
                    <a:lnTo>
                      <a:pt x="1584" y="190"/>
                    </a:lnTo>
                    <a:lnTo>
                      <a:pt x="1584" y="190"/>
                    </a:lnTo>
                    <a:lnTo>
                      <a:pt x="1590" y="242"/>
                    </a:lnTo>
                    <a:lnTo>
                      <a:pt x="1590" y="242"/>
                    </a:lnTo>
                    <a:lnTo>
                      <a:pt x="1610" y="280"/>
                    </a:lnTo>
                    <a:lnTo>
                      <a:pt x="1610" y="280"/>
                    </a:lnTo>
                    <a:lnTo>
                      <a:pt x="1612" y="298"/>
                    </a:lnTo>
                    <a:lnTo>
                      <a:pt x="1612" y="320"/>
                    </a:lnTo>
                    <a:lnTo>
                      <a:pt x="1612" y="332"/>
                    </a:lnTo>
                    <a:lnTo>
                      <a:pt x="1610" y="342"/>
                    </a:lnTo>
                    <a:lnTo>
                      <a:pt x="1606" y="354"/>
                    </a:lnTo>
                    <a:lnTo>
                      <a:pt x="1602" y="364"/>
                    </a:lnTo>
                    <a:lnTo>
                      <a:pt x="1602" y="364"/>
                    </a:lnTo>
                    <a:lnTo>
                      <a:pt x="1580" y="378"/>
                    </a:lnTo>
                    <a:lnTo>
                      <a:pt x="1574" y="382"/>
                    </a:lnTo>
                    <a:lnTo>
                      <a:pt x="1572" y="386"/>
                    </a:lnTo>
                    <a:lnTo>
                      <a:pt x="1568" y="390"/>
                    </a:lnTo>
                    <a:lnTo>
                      <a:pt x="1568" y="396"/>
                    </a:lnTo>
                    <a:lnTo>
                      <a:pt x="1566" y="420"/>
                    </a:lnTo>
                    <a:lnTo>
                      <a:pt x="1566" y="420"/>
                    </a:lnTo>
                    <a:lnTo>
                      <a:pt x="1570" y="440"/>
                    </a:lnTo>
                    <a:lnTo>
                      <a:pt x="1574" y="452"/>
                    </a:lnTo>
                    <a:lnTo>
                      <a:pt x="1582" y="466"/>
                    </a:lnTo>
                    <a:lnTo>
                      <a:pt x="1582" y="466"/>
                    </a:lnTo>
                    <a:lnTo>
                      <a:pt x="1614" y="488"/>
                    </a:lnTo>
                    <a:lnTo>
                      <a:pt x="1614" y="488"/>
                    </a:lnTo>
                    <a:lnTo>
                      <a:pt x="1662" y="500"/>
                    </a:lnTo>
                    <a:lnTo>
                      <a:pt x="1662" y="500"/>
                    </a:lnTo>
                    <a:lnTo>
                      <a:pt x="1674" y="506"/>
                    </a:lnTo>
                    <a:lnTo>
                      <a:pt x="1688" y="512"/>
                    </a:lnTo>
                    <a:lnTo>
                      <a:pt x="1700" y="516"/>
                    </a:lnTo>
                    <a:lnTo>
                      <a:pt x="1714" y="520"/>
                    </a:lnTo>
                    <a:lnTo>
                      <a:pt x="1744" y="524"/>
                    </a:lnTo>
                    <a:lnTo>
                      <a:pt x="1778" y="526"/>
                    </a:lnTo>
                    <a:lnTo>
                      <a:pt x="1778" y="526"/>
                    </a:lnTo>
                    <a:lnTo>
                      <a:pt x="1790" y="534"/>
                    </a:lnTo>
                    <a:lnTo>
                      <a:pt x="1806" y="546"/>
                    </a:lnTo>
                    <a:lnTo>
                      <a:pt x="1836" y="576"/>
                    </a:lnTo>
                    <a:lnTo>
                      <a:pt x="1836" y="576"/>
                    </a:lnTo>
                    <a:lnTo>
                      <a:pt x="1882" y="614"/>
                    </a:lnTo>
                    <a:lnTo>
                      <a:pt x="1882" y="614"/>
                    </a:lnTo>
                    <a:lnTo>
                      <a:pt x="1894" y="616"/>
                    </a:lnTo>
                    <a:lnTo>
                      <a:pt x="1906" y="620"/>
                    </a:lnTo>
                    <a:lnTo>
                      <a:pt x="1918" y="628"/>
                    </a:lnTo>
                    <a:lnTo>
                      <a:pt x="1930" y="640"/>
                    </a:lnTo>
                    <a:lnTo>
                      <a:pt x="1930" y="640"/>
                    </a:lnTo>
                    <a:lnTo>
                      <a:pt x="1938" y="672"/>
                    </a:lnTo>
                    <a:lnTo>
                      <a:pt x="1944" y="690"/>
                    </a:lnTo>
                    <a:lnTo>
                      <a:pt x="1952" y="710"/>
                    </a:lnTo>
                    <a:lnTo>
                      <a:pt x="1952" y="710"/>
                    </a:lnTo>
                    <a:lnTo>
                      <a:pt x="1964" y="718"/>
                    </a:lnTo>
                    <a:lnTo>
                      <a:pt x="1968" y="724"/>
                    </a:lnTo>
                    <a:lnTo>
                      <a:pt x="1974" y="736"/>
                    </a:lnTo>
                    <a:lnTo>
                      <a:pt x="1974" y="736"/>
                    </a:lnTo>
                    <a:lnTo>
                      <a:pt x="1972" y="766"/>
                    </a:lnTo>
                    <a:lnTo>
                      <a:pt x="1972" y="766"/>
                    </a:lnTo>
                    <a:lnTo>
                      <a:pt x="1980" y="788"/>
                    </a:lnTo>
                    <a:lnTo>
                      <a:pt x="1980" y="788"/>
                    </a:lnTo>
                    <a:lnTo>
                      <a:pt x="1968" y="796"/>
                    </a:lnTo>
                    <a:lnTo>
                      <a:pt x="1960" y="804"/>
                    </a:lnTo>
                    <a:lnTo>
                      <a:pt x="1956" y="814"/>
                    </a:lnTo>
                    <a:lnTo>
                      <a:pt x="1952" y="832"/>
                    </a:lnTo>
                    <a:lnTo>
                      <a:pt x="1952" y="832"/>
                    </a:lnTo>
                    <a:lnTo>
                      <a:pt x="1952" y="864"/>
                    </a:lnTo>
                    <a:lnTo>
                      <a:pt x="1952" y="864"/>
                    </a:lnTo>
                    <a:lnTo>
                      <a:pt x="1958" y="902"/>
                    </a:lnTo>
                    <a:lnTo>
                      <a:pt x="1958" y="902"/>
                    </a:lnTo>
                    <a:lnTo>
                      <a:pt x="1952" y="906"/>
                    </a:lnTo>
                    <a:lnTo>
                      <a:pt x="1952" y="906"/>
                    </a:lnTo>
                    <a:lnTo>
                      <a:pt x="1878" y="908"/>
                    </a:lnTo>
                    <a:lnTo>
                      <a:pt x="1878" y="908"/>
                    </a:lnTo>
                    <a:lnTo>
                      <a:pt x="1844" y="914"/>
                    </a:lnTo>
                    <a:lnTo>
                      <a:pt x="1830" y="918"/>
                    </a:lnTo>
                    <a:lnTo>
                      <a:pt x="1818" y="922"/>
                    </a:lnTo>
                    <a:lnTo>
                      <a:pt x="1808" y="930"/>
                    </a:lnTo>
                    <a:lnTo>
                      <a:pt x="1798" y="940"/>
                    </a:lnTo>
                    <a:lnTo>
                      <a:pt x="1792" y="952"/>
                    </a:lnTo>
                    <a:lnTo>
                      <a:pt x="1786" y="968"/>
                    </a:lnTo>
                    <a:lnTo>
                      <a:pt x="1786" y="968"/>
                    </a:lnTo>
                    <a:lnTo>
                      <a:pt x="1774" y="980"/>
                    </a:lnTo>
                    <a:lnTo>
                      <a:pt x="1766" y="990"/>
                    </a:lnTo>
                    <a:lnTo>
                      <a:pt x="1760" y="1002"/>
                    </a:lnTo>
                    <a:lnTo>
                      <a:pt x="1754" y="1018"/>
                    </a:lnTo>
                    <a:lnTo>
                      <a:pt x="1754" y="1018"/>
                    </a:lnTo>
                    <a:lnTo>
                      <a:pt x="1744" y="1024"/>
                    </a:lnTo>
                    <a:lnTo>
                      <a:pt x="1732" y="1028"/>
                    </a:lnTo>
                    <a:lnTo>
                      <a:pt x="1710" y="1032"/>
                    </a:lnTo>
                    <a:lnTo>
                      <a:pt x="1690" y="1034"/>
                    </a:lnTo>
                    <a:lnTo>
                      <a:pt x="1672" y="1034"/>
                    </a:lnTo>
                    <a:lnTo>
                      <a:pt x="1672" y="1034"/>
                    </a:lnTo>
                    <a:lnTo>
                      <a:pt x="1670" y="1044"/>
                    </a:lnTo>
                    <a:lnTo>
                      <a:pt x="1664" y="1056"/>
                    </a:lnTo>
                    <a:lnTo>
                      <a:pt x="1656" y="1066"/>
                    </a:lnTo>
                    <a:lnTo>
                      <a:pt x="1648" y="1074"/>
                    </a:lnTo>
                    <a:lnTo>
                      <a:pt x="1648" y="1074"/>
                    </a:lnTo>
                    <a:lnTo>
                      <a:pt x="1644" y="1082"/>
                    </a:lnTo>
                    <a:lnTo>
                      <a:pt x="1644" y="1090"/>
                    </a:lnTo>
                    <a:lnTo>
                      <a:pt x="1646" y="1106"/>
                    </a:lnTo>
                    <a:lnTo>
                      <a:pt x="1652" y="1124"/>
                    </a:lnTo>
                    <a:lnTo>
                      <a:pt x="1658" y="1146"/>
                    </a:lnTo>
                    <a:lnTo>
                      <a:pt x="1658" y="1146"/>
                    </a:lnTo>
                    <a:lnTo>
                      <a:pt x="1660" y="1170"/>
                    </a:lnTo>
                    <a:lnTo>
                      <a:pt x="1660" y="1170"/>
                    </a:lnTo>
                    <a:lnTo>
                      <a:pt x="1604" y="1182"/>
                    </a:lnTo>
                    <a:lnTo>
                      <a:pt x="1604" y="1182"/>
                    </a:lnTo>
                    <a:lnTo>
                      <a:pt x="1592" y="1188"/>
                    </a:lnTo>
                    <a:lnTo>
                      <a:pt x="1580" y="1194"/>
                    </a:lnTo>
                    <a:lnTo>
                      <a:pt x="1560" y="1206"/>
                    </a:lnTo>
                    <a:lnTo>
                      <a:pt x="1560" y="1206"/>
                    </a:lnTo>
                    <a:lnTo>
                      <a:pt x="1526" y="1214"/>
                    </a:lnTo>
                    <a:lnTo>
                      <a:pt x="1490" y="1220"/>
                    </a:lnTo>
                    <a:lnTo>
                      <a:pt x="1458" y="1224"/>
                    </a:lnTo>
                    <a:lnTo>
                      <a:pt x="1426" y="1224"/>
                    </a:lnTo>
                    <a:lnTo>
                      <a:pt x="1426" y="1224"/>
                    </a:lnTo>
                    <a:lnTo>
                      <a:pt x="1408" y="1228"/>
                    </a:lnTo>
                    <a:lnTo>
                      <a:pt x="1396" y="1236"/>
                    </a:lnTo>
                    <a:lnTo>
                      <a:pt x="1396" y="1236"/>
                    </a:lnTo>
                    <a:lnTo>
                      <a:pt x="1396" y="1244"/>
                    </a:lnTo>
                    <a:lnTo>
                      <a:pt x="1398" y="1250"/>
                    </a:lnTo>
                    <a:lnTo>
                      <a:pt x="1402" y="1258"/>
                    </a:lnTo>
                    <a:lnTo>
                      <a:pt x="1412" y="1272"/>
                    </a:lnTo>
                    <a:lnTo>
                      <a:pt x="1412" y="1272"/>
                    </a:lnTo>
                    <a:lnTo>
                      <a:pt x="1406" y="1280"/>
                    </a:lnTo>
                    <a:lnTo>
                      <a:pt x="1404" y="1288"/>
                    </a:lnTo>
                    <a:lnTo>
                      <a:pt x="1404" y="1294"/>
                    </a:lnTo>
                    <a:lnTo>
                      <a:pt x="1408" y="1302"/>
                    </a:lnTo>
                    <a:lnTo>
                      <a:pt x="1412" y="1308"/>
                    </a:lnTo>
                    <a:lnTo>
                      <a:pt x="1420" y="1314"/>
                    </a:lnTo>
                    <a:lnTo>
                      <a:pt x="1438" y="1328"/>
                    </a:lnTo>
                    <a:lnTo>
                      <a:pt x="1438" y="1328"/>
                    </a:lnTo>
                    <a:lnTo>
                      <a:pt x="1460" y="1360"/>
                    </a:lnTo>
                    <a:lnTo>
                      <a:pt x="1460" y="1360"/>
                    </a:lnTo>
                    <a:lnTo>
                      <a:pt x="1468" y="1364"/>
                    </a:lnTo>
                    <a:lnTo>
                      <a:pt x="1474" y="1370"/>
                    </a:lnTo>
                    <a:lnTo>
                      <a:pt x="1476" y="1374"/>
                    </a:lnTo>
                    <a:lnTo>
                      <a:pt x="1476" y="1380"/>
                    </a:lnTo>
                    <a:lnTo>
                      <a:pt x="1476" y="1396"/>
                    </a:lnTo>
                    <a:lnTo>
                      <a:pt x="1476" y="1396"/>
                    </a:lnTo>
                    <a:lnTo>
                      <a:pt x="1464" y="1408"/>
                    </a:lnTo>
                    <a:lnTo>
                      <a:pt x="1464" y="1408"/>
                    </a:lnTo>
                    <a:lnTo>
                      <a:pt x="1444" y="1418"/>
                    </a:lnTo>
                    <a:lnTo>
                      <a:pt x="1438" y="1422"/>
                    </a:lnTo>
                    <a:lnTo>
                      <a:pt x="1434" y="1426"/>
                    </a:lnTo>
                    <a:lnTo>
                      <a:pt x="1430" y="1432"/>
                    </a:lnTo>
                    <a:lnTo>
                      <a:pt x="1428" y="1438"/>
                    </a:lnTo>
                    <a:lnTo>
                      <a:pt x="1428" y="1460"/>
                    </a:lnTo>
                    <a:lnTo>
                      <a:pt x="1428" y="1460"/>
                    </a:lnTo>
                    <a:lnTo>
                      <a:pt x="1434" y="1466"/>
                    </a:lnTo>
                    <a:lnTo>
                      <a:pt x="1442" y="1476"/>
                    </a:lnTo>
                    <a:lnTo>
                      <a:pt x="1448" y="1488"/>
                    </a:lnTo>
                    <a:lnTo>
                      <a:pt x="1450" y="1496"/>
                    </a:lnTo>
                    <a:lnTo>
                      <a:pt x="1450" y="1504"/>
                    </a:lnTo>
                    <a:lnTo>
                      <a:pt x="1450" y="1504"/>
                    </a:lnTo>
                    <a:lnTo>
                      <a:pt x="1440" y="1510"/>
                    </a:lnTo>
                    <a:lnTo>
                      <a:pt x="1430" y="1512"/>
                    </a:lnTo>
                    <a:lnTo>
                      <a:pt x="1416" y="1516"/>
                    </a:lnTo>
                    <a:lnTo>
                      <a:pt x="1416" y="151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34"/>
              <p:cNvSpPr>
                <a:spLocks/>
              </p:cNvSpPr>
              <p:nvPr/>
            </p:nvSpPr>
            <p:spPr bwMode="auto">
              <a:xfrm>
                <a:off x="6094426" y="1730222"/>
                <a:ext cx="1709899" cy="1463837"/>
              </a:xfrm>
              <a:custGeom>
                <a:avLst/>
                <a:gdLst>
                  <a:gd name="T0" fmla="*/ 538 w 2182"/>
                  <a:gd name="T1" fmla="*/ 1714 h 1868"/>
                  <a:gd name="T2" fmla="*/ 526 w 2182"/>
                  <a:gd name="T3" fmla="*/ 1632 h 1868"/>
                  <a:gd name="T4" fmla="*/ 362 w 2182"/>
                  <a:gd name="T5" fmla="*/ 1664 h 1868"/>
                  <a:gd name="T6" fmla="*/ 286 w 2182"/>
                  <a:gd name="T7" fmla="*/ 1690 h 1868"/>
                  <a:gd name="T8" fmla="*/ 168 w 2182"/>
                  <a:gd name="T9" fmla="*/ 1576 h 1868"/>
                  <a:gd name="T10" fmla="*/ 220 w 2182"/>
                  <a:gd name="T11" fmla="*/ 1468 h 1868"/>
                  <a:gd name="T12" fmla="*/ 66 w 2182"/>
                  <a:gd name="T13" fmla="*/ 1450 h 1868"/>
                  <a:gd name="T14" fmla="*/ 20 w 2182"/>
                  <a:gd name="T15" fmla="*/ 1304 h 1868"/>
                  <a:gd name="T16" fmla="*/ 400 w 2182"/>
                  <a:gd name="T17" fmla="*/ 1336 h 1868"/>
                  <a:gd name="T18" fmla="*/ 594 w 2182"/>
                  <a:gd name="T19" fmla="*/ 1418 h 1868"/>
                  <a:gd name="T20" fmla="*/ 724 w 2182"/>
                  <a:gd name="T21" fmla="*/ 1354 h 1868"/>
                  <a:gd name="T22" fmla="*/ 828 w 2182"/>
                  <a:gd name="T23" fmla="*/ 1308 h 1868"/>
                  <a:gd name="T24" fmla="*/ 1006 w 2182"/>
                  <a:gd name="T25" fmla="*/ 1300 h 1868"/>
                  <a:gd name="T26" fmla="*/ 1170 w 2182"/>
                  <a:gd name="T27" fmla="*/ 1170 h 1868"/>
                  <a:gd name="T28" fmla="*/ 1178 w 2182"/>
                  <a:gd name="T29" fmla="*/ 1032 h 1868"/>
                  <a:gd name="T30" fmla="*/ 1260 w 2182"/>
                  <a:gd name="T31" fmla="*/ 1006 h 1868"/>
                  <a:gd name="T32" fmla="*/ 1410 w 2182"/>
                  <a:gd name="T33" fmla="*/ 924 h 1868"/>
                  <a:gd name="T34" fmla="*/ 1524 w 2182"/>
                  <a:gd name="T35" fmla="*/ 876 h 1868"/>
                  <a:gd name="T36" fmla="*/ 1632 w 2182"/>
                  <a:gd name="T37" fmla="*/ 776 h 1868"/>
                  <a:gd name="T38" fmla="*/ 1798 w 2182"/>
                  <a:gd name="T39" fmla="*/ 740 h 1868"/>
                  <a:gd name="T40" fmla="*/ 1712 w 2182"/>
                  <a:gd name="T41" fmla="*/ 614 h 1868"/>
                  <a:gd name="T42" fmla="*/ 1586 w 2182"/>
                  <a:gd name="T43" fmla="*/ 646 h 1868"/>
                  <a:gd name="T44" fmla="*/ 1456 w 2182"/>
                  <a:gd name="T45" fmla="*/ 650 h 1868"/>
                  <a:gd name="T46" fmla="*/ 1480 w 2182"/>
                  <a:gd name="T47" fmla="*/ 512 h 1868"/>
                  <a:gd name="T48" fmla="*/ 1602 w 2182"/>
                  <a:gd name="T49" fmla="*/ 428 h 1868"/>
                  <a:gd name="T50" fmla="*/ 1698 w 2182"/>
                  <a:gd name="T51" fmla="*/ 250 h 1868"/>
                  <a:gd name="T52" fmla="*/ 1738 w 2182"/>
                  <a:gd name="T53" fmla="*/ 108 h 1868"/>
                  <a:gd name="T54" fmla="*/ 1736 w 2182"/>
                  <a:gd name="T55" fmla="*/ 20 h 1868"/>
                  <a:gd name="T56" fmla="*/ 1800 w 2182"/>
                  <a:gd name="T57" fmla="*/ 42 h 1868"/>
                  <a:gd name="T58" fmla="*/ 1848 w 2182"/>
                  <a:gd name="T59" fmla="*/ 80 h 1868"/>
                  <a:gd name="T60" fmla="*/ 1926 w 2182"/>
                  <a:gd name="T61" fmla="*/ 178 h 1868"/>
                  <a:gd name="T62" fmla="*/ 2052 w 2182"/>
                  <a:gd name="T63" fmla="*/ 152 h 1868"/>
                  <a:gd name="T64" fmla="*/ 2136 w 2182"/>
                  <a:gd name="T65" fmla="*/ 246 h 1868"/>
                  <a:gd name="T66" fmla="*/ 2136 w 2182"/>
                  <a:gd name="T67" fmla="*/ 440 h 1868"/>
                  <a:gd name="T68" fmla="*/ 2118 w 2182"/>
                  <a:gd name="T69" fmla="*/ 476 h 1868"/>
                  <a:gd name="T70" fmla="*/ 2064 w 2182"/>
                  <a:gd name="T71" fmla="*/ 514 h 1868"/>
                  <a:gd name="T72" fmla="*/ 2020 w 2182"/>
                  <a:gd name="T73" fmla="*/ 674 h 1868"/>
                  <a:gd name="T74" fmla="*/ 2068 w 2182"/>
                  <a:gd name="T75" fmla="*/ 716 h 1868"/>
                  <a:gd name="T76" fmla="*/ 2026 w 2182"/>
                  <a:gd name="T77" fmla="*/ 796 h 1868"/>
                  <a:gd name="T78" fmla="*/ 1968 w 2182"/>
                  <a:gd name="T79" fmla="*/ 828 h 1868"/>
                  <a:gd name="T80" fmla="*/ 2054 w 2182"/>
                  <a:gd name="T81" fmla="*/ 986 h 1868"/>
                  <a:gd name="T82" fmla="*/ 2154 w 2182"/>
                  <a:gd name="T83" fmla="*/ 1034 h 1868"/>
                  <a:gd name="T84" fmla="*/ 2156 w 2182"/>
                  <a:gd name="T85" fmla="*/ 1130 h 1868"/>
                  <a:gd name="T86" fmla="*/ 2054 w 2182"/>
                  <a:gd name="T87" fmla="*/ 1170 h 1868"/>
                  <a:gd name="T88" fmla="*/ 1920 w 2182"/>
                  <a:gd name="T89" fmla="*/ 1272 h 1868"/>
                  <a:gd name="T90" fmla="*/ 1850 w 2182"/>
                  <a:gd name="T91" fmla="*/ 1260 h 1868"/>
                  <a:gd name="T92" fmla="*/ 1786 w 2182"/>
                  <a:gd name="T93" fmla="*/ 1338 h 1868"/>
                  <a:gd name="T94" fmla="*/ 1696 w 2182"/>
                  <a:gd name="T95" fmla="*/ 1206 h 1868"/>
                  <a:gd name="T96" fmla="*/ 1524 w 2182"/>
                  <a:gd name="T97" fmla="*/ 1346 h 1868"/>
                  <a:gd name="T98" fmla="*/ 1494 w 2182"/>
                  <a:gd name="T99" fmla="*/ 1334 h 1868"/>
                  <a:gd name="T100" fmla="*/ 1424 w 2182"/>
                  <a:gd name="T101" fmla="*/ 1310 h 1868"/>
                  <a:gd name="T102" fmla="*/ 1392 w 2182"/>
                  <a:gd name="T103" fmla="*/ 1430 h 1868"/>
                  <a:gd name="T104" fmla="*/ 1288 w 2182"/>
                  <a:gd name="T105" fmla="*/ 1520 h 1868"/>
                  <a:gd name="T106" fmla="*/ 1140 w 2182"/>
                  <a:gd name="T107" fmla="*/ 1612 h 1868"/>
                  <a:gd name="T108" fmla="*/ 1076 w 2182"/>
                  <a:gd name="T109" fmla="*/ 1650 h 1868"/>
                  <a:gd name="T110" fmla="*/ 988 w 2182"/>
                  <a:gd name="T111" fmla="*/ 1790 h 1868"/>
                  <a:gd name="T112" fmla="*/ 838 w 2182"/>
                  <a:gd name="T113" fmla="*/ 1810 h 1868"/>
                  <a:gd name="T114" fmla="*/ 814 w 2182"/>
                  <a:gd name="T115" fmla="*/ 1666 h 1868"/>
                  <a:gd name="T116" fmla="*/ 732 w 2182"/>
                  <a:gd name="T117" fmla="*/ 1678 h 1868"/>
                  <a:gd name="T118" fmla="*/ 662 w 2182"/>
                  <a:gd name="T119" fmla="*/ 1816 h 1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82" h="1868">
                    <a:moveTo>
                      <a:pt x="556" y="1868"/>
                    </a:moveTo>
                    <a:lnTo>
                      <a:pt x="556" y="1868"/>
                    </a:lnTo>
                    <a:lnTo>
                      <a:pt x="518" y="1832"/>
                    </a:lnTo>
                    <a:lnTo>
                      <a:pt x="518" y="1832"/>
                    </a:lnTo>
                    <a:lnTo>
                      <a:pt x="498" y="1792"/>
                    </a:lnTo>
                    <a:lnTo>
                      <a:pt x="498" y="1792"/>
                    </a:lnTo>
                    <a:lnTo>
                      <a:pt x="500" y="1764"/>
                    </a:lnTo>
                    <a:lnTo>
                      <a:pt x="502" y="1754"/>
                    </a:lnTo>
                    <a:lnTo>
                      <a:pt x="506" y="1744"/>
                    </a:lnTo>
                    <a:lnTo>
                      <a:pt x="512" y="1736"/>
                    </a:lnTo>
                    <a:lnTo>
                      <a:pt x="518" y="1728"/>
                    </a:lnTo>
                    <a:lnTo>
                      <a:pt x="528" y="1720"/>
                    </a:lnTo>
                    <a:lnTo>
                      <a:pt x="538" y="1714"/>
                    </a:lnTo>
                    <a:lnTo>
                      <a:pt x="538" y="1714"/>
                    </a:lnTo>
                    <a:lnTo>
                      <a:pt x="556" y="1698"/>
                    </a:lnTo>
                    <a:lnTo>
                      <a:pt x="556" y="1698"/>
                    </a:lnTo>
                    <a:lnTo>
                      <a:pt x="572" y="1674"/>
                    </a:lnTo>
                    <a:lnTo>
                      <a:pt x="572" y="1674"/>
                    </a:lnTo>
                    <a:lnTo>
                      <a:pt x="570" y="1658"/>
                    </a:lnTo>
                    <a:lnTo>
                      <a:pt x="570" y="1658"/>
                    </a:lnTo>
                    <a:lnTo>
                      <a:pt x="562" y="1646"/>
                    </a:lnTo>
                    <a:lnTo>
                      <a:pt x="556" y="1638"/>
                    </a:lnTo>
                    <a:lnTo>
                      <a:pt x="548" y="1634"/>
                    </a:lnTo>
                    <a:lnTo>
                      <a:pt x="542" y="1632"/>
                    </a:lnTo>
                    <a:lnTo>
                      <a:pt x="534" y="1630"/>
                    </a:lnTo>
                    <a:lnTo>
                      <a:pt x="526" y="1632"/>
                    </a:lnTo>
                    <a:lnTo>
                      <a:pt x="506" y="1638"/>
                    </a:lnTo>
                    <a:lnTo>
                      <a:pt x="506" y="1638"/>
                    </a:lnTo>
                    <a:lnTo>
                      <a:pt x="482" y="1658"/>
                    </a:lnTo>
                    <a:lnTo>
                      <a:pt x="482" y="1658"/>
                    </a:lnTo>
                    <a:lnTo>
                      <a:pt x="448" y="1674"/>
                    </a:lnTo>
                    <a:lnTo>
                      <a:pt x="448" y="1674"/>
                    </a:lnTo>
                    <a:lnTo>
                      <a:pt x="442" y="1668"/>
                    </a:lnTo>
                    <a:lnTo>
                      <a:pt x="436" y="1664"/>
                    </a:lnTo>
                    <a:lnTo>
                      <a:pt x="426" y="1658"/>
                    </a:lnTo>
                    <a:lnTo>
                      <a:pt x="426" y="1658"/>
                    </a:lnTo>
                    <a:lnTo>
                      <a:pt x="384" y="1658"/>
                    </a:lnTo>
                    <a:lnTo>
                      <a:pt x="370" y="1660"/>
                    </a:lnTo>
                    <a:lnTo>
                      <a:pt x="362" y="1664"/>
                    </a:lnTo>
                    <a:lnTo>
                      <a:pt x="356" y="1672"/>
                    </a:lnTo>
                    <a:lnTo>
                      <a:pt x="352" y="1682"/>
                    </a:lnTo>
                    <a:lnTo>
                      <a:pt x="350" y="1700"/>
                    </a:lnTo>
                    <a:lnTo>
                      <a:pt x="348" y="1722"/>
                    </a:lnTo>
                    <a:lnTo>
                      <a:pt x="348" y="1722"/>
                    </a:lnTo>
                    <a:lnTo>
                      <a:pt x="342" y="1726"/>
                    </a:lnTo>
                    <a:lnTo>
                      <a:pt x="336" y="1726"/>
                    </a:lnTo>
                    <a:lnTo>
                      <a:pt x="330" y="1726"/>
                    </a:lnTo>
                    <a:lnTo>
                      <a:pt x="324" y="1724"/>
                    </a:lnTo>
                    <a:lnTo>
                      <a:pt x="314" y="1718"/>
                    </a:lnTo>
                    <a:lnTo>
                      <a:pt x="306" y="1716"/>
                    </a:lnTo>
                    <a:lnTo>
                      <a:pt x="306" y="1716"/>
                    </a:lnTo>
                    <a:lnTo>
                      <a:pt x="286" y="1690"/>
                    </a:lnTo>
                    <a:lnTo>
                      <a:pt x="270" y="1674"/>
                    </a:lnTo>
                    <a:lnTo>
                      <a:pt x="270" y="1674"/>
                    </a:lnTo>
                    <a:lnTo>
                      <a:pt x="262" y="1654"/>
                    </a:lnTo>
                    <a:lnTo>
                      <a:pt x="252" y="1638"/>
                    </a:lnTo>
                    <a:lnTo>
                      <a:pt x="248" y="1632"/>
                    </a:lnTo>
                    <a:lnTo>
                      <a:pt x="242" y="1626"/>
                    </a:lnTo>
                    <a:lnTo>
                      <a:pt x="234" y="1624"/>
                    </a:lnTo>
                    <a:lnTo>
                      <a:pt x="226" y="1620"/>
                    </a:lnTo>
                    <a:lnTo>
                      <a:pt x="226" y="1620"/>
                    </a:lnTo>
                    <a:lnTo>
                      <a:pt x="190" y="1582"/>
                    </a:lnTo>
                    <a:lnTo>
                      <a:pt x="190" y="1582"/>
                    </a:lnTo>
                    <a:lnTo>
                      <a:pt x="168" y="1576"/>
                    </a:lnTo>
                    <a:lnTo>
                      <a:pt x="168" y="1576"/>
                    </a:lnTo>
                    <a:lnTo>
                      <a:pt x="170" y="1568"/>
                    </a:lnTo>
                    <a:lnTo>
                      <a:pt x="172" y="1560"/>
                    </a:lnTo>
                    <a:lnTo>
                      <a:pt x="178" y="1554"/>
                    </a:lnTo>
                    <a:lnTo>
                      <a:pt x="184" y="1548"/>
                    </a:lnTo>
                    <a:lnTo>
                      <a:pt x="198" y="1538"/>
                    </a:lnTo>
                    <a:lnTo>
                      <a:pt x="206" y="1532"/>
                    </a:lnTo>
                    <a:lnTo>
                      <a:pt x="212" y="1526"/>
                    </a:lnTo>
                    <a:lnTo>
                      <a:pt x="212" y="1526"/>
                    </a:lnTo>
                    <a:lnTo>
                      <a:pt x="226" y="1496"/>
                    </a:lnTo>
                    <a:lnTo>
                      <a:pt x="226" y="1496"/>
                    </a:lnTo>
                    <a:lnTo>
                      <a:pt x="226" y="1484"/>
                    </a:lnTo>
                    <a:lnTo>
                      <a:pt x="224" y="1474"/>
                    </a:lnTo>
                    <a:lnTo>
                      <a:pt x="220" y="1468"/>
                    </a:lnTo>
                    <a:lnTo>
                      <a:pt x="216" y="1464"/>
                    </a:lnTo>
                    <a:lnTo>
                      <a:pt x="216" y="1464"/>
                    </a:lnTo>
                    <a:lnTo>
                      <a:pt x="182" y="1464"/>
                    </a:lnTo>
                    <a:lnTo>
                      <a:pt x="150" y="1468"/>
                    </a:lnTo>
                    <a:lnTo>
                      <a:pt x="120" y="1474"/>
                    </a:lnTo>
                    <a:lnTo>
                      <a:pt x="92" y="1484"/>
                    </a:lnTo>
                    <a:lnTo>
                      <a:pt x="92" y="1484"/>
                    </a:lnTo>
                    <a:lnTo>
                      <a:pt x="84" y="1490"/>
                    </a:lnTo>
                    <a:lnTo>
                      <a:pt x="76" y="1492"/>
                    </a:lnTo>
                    <a:lnTo>
                      <a:pt x="70" y="1492"/>
                    </a:lnTo>
                    <a:lnTo>
                      <a:pt x="64" y="1492"/>
                    </a:lnTo>
                    <a:lnTo>
                      <a:pt x="64" y="1492"/>
                    </a:lnTo>
                    <a:lnTo>
                      <a:pt x="66" y="1450"/>
                    </a:lnTo>
                    <a:lnTo>
                      <a:pt x="66" y="1450"/>
                    </a:lnTo>
                    <a:lnTo>
                      <a:pt x="50" y="1428"/>
                    </a:lnTo>
                    <a:lnTo>
                      <a:pt x="50" y="1428"/>
                    </a:lnTo>
                    <a:lnTo>
                      <a:pt x="14" y="1398"/>
                    </a:lnTo>
                    <a:lnTo>
                      <a:pt x="14" y="1398"/>
                    </a:lnTo>
                    <a:lnTo>
                      <a:pt x="14" y="1386"/>
                    </a:lnTo>
                    <a:lnTo>
                      <a:pt x="18" y="1376"/>
                    </a:lnTo>
                    <a:lnTo>
                      <a:pt x="26" y="1358"/>
                    </a:lnTo>
                    <a:lnTo>
                      <a:pt x="26" y="1358"/>
                    </a:lnTo>
                    <a:lnTo>
                      <a:pt x="24" y="1328"/>
                    </a:lnTo>
                    <a:lnTo>
                      <a:pt x="24" y="1316"/>
                    </a:lnTo>
                    <a:lnTo>
                      <a:pt x="20" y="1304"/>
                    </a:lnTo>
                    <a:lnTo>
                      <a:pt x="20" y="1304"/>
                    </a:lnTo>
                    <a:lnTo>
                      <a:pt x="0" y="1278"/>
                    </a:lnTo>
                    <a:lnTo>
                      <a:pt x="0" y="1278"/>
                    </a:lnTo>
                    <a:lnTo>
                      <a:pt x="0" y="1244"/>
                    </a:lnTo>
                    <a:lnTo>
                      <a:pt x="0" y="1244"/>
                    </a:lnTo>
                    <a:lnTo>
                      <a:pt x="100" y="1268"/>
                    </a:lnTo>
                    <a:lnTo>
                      <a:pt x="100" y="1268"/>
                    </a:lnTo>
                    <a:lnTo>
                      <a:pt x="274" y="1270"/>
                    </a:lnTo>
                    <a:lnTo>
                      <a:pt x="274" y="1270"/>
                    </a:lnTo>
                    <a:lnTo>
                      <a:pt x="306" y="1278"/>
                    </a:lnTo>
                    <a:lnTo>
                      <a:pt x="326" y="1284"/>
                    </a:lnTo>
                    <a:lnTo>
                      <a:pt x="344" y="1290"/>
                    </a:lnTo>
                    <a:lnTo>
                      <a:pt x="344" y="1290"/>
                    </a:lnTo>
                    <a:lnTo>
                      <a:pt x="400" y="1336"/>
                    </a:lnTo>
                    <a:lnTo>
                      <a:pt x="400" y="1336"/>
                    </a:lnTo>
                    <a:lnTo>
                      <a:pt x="414" y="1342"/>
                    </a:lnTo>
                    <a:lnTo>
                      <a:pt x="414" y="1342"/>
                    </a:lnTo>
                    <a:lnTo>
                      <a:pt x="466" y="1350"/>
                    </a:lnTo>
                    <a:lnTo>
                      <a:pt x="466" y="1350"/>
                    </a:lnTo>
                    <a:lnTo>
                      <a:pt x="490" y="1366"/>
                    </a:lnTo>
                    <a:lnTo>
                      <a:pt x="490" y="1366"/>
                    </a:lnTo>
                    <a:lnTo>
                      <a:pt x="556" y="1388"/>
                    </a:lnTo>
                    <a:lnTo>
                      <a:pt x="556" y="1388"/>
                    </a:lnTo>
                    <a:lnTo>
                      <a:pt x="562" y="1392"/>
                    </a:lnTo>
                    <a:lnTo>
                      <a:pt x="568" y="1398"/>
                    </a:lnTo>
                    <a:lnTo>
                      <a:pt x="584" y="1412"/>
                    </a:lnTo>
                    <a:lnTo>
                      <a:pt x="594" y="1418"/>
                    </a:lnTo>
                    <a:lnTo>
                      <a:pt x="604" y="1420"/>
                    </a:lnTo>
                    <a:lnTo>
                      <a:pt x="614" y="1418"/>
                    </a:lnTo>
                    <a:lnTo>
                      <a:pt x="628" y="1412"/>
                    </a:lnTo>
                    <a:lnTo>
                      <a:pt x="628" y="1412"/>
                    </a:lnTo>
                    <a:lnTo>
                      <a:pt x="632" y="1406"/>
                    </a:lnTo>
                    <a:lnTo>
                      <a:pt x="638" y="1400"/>
                    </a:lnTo>
                    <a:lnTo>
                      <a:pt x="650" y="1392"/>
                    </a:lnTo>
                    <a:lnTo>
                      <a:pt x="666" y="1386"/>
                    </a:lnTo>
                    <a:lnTo>
                      <a:pt x="680" y="1380"/>
                    </a:lnTo>
                    <a:lnTo>
                      <a:pt x="680" y="1380"/>
                    </a:lnTo>
                    <a:lnTo>
                      <a:pt x="696" y="1368"/>
                    </a:lnTo>
                    <a:lnTo>
                      <a:pt x="708" y="1360"/>
                    </a:lnTo>
                    <a:lnTo>
                      <a:pt x="724" y="1354"/>
                    </a:lnTo>
                    <a:lnTo>
                      <a:pt x="746" y="1350"/>
                    </a:lnTo>
                    <a:lnTo>
                      <a:pt x="746" y="1350"/>
                    </a:lnTo>
                    <a:lnTo>
                      <a:pt x="746" y="1346"/>
                    </a:lnTo>
                    <a:lnTo>
                      <a:pt x="750" y="1344"/>
                    </a:lnTo>
                    <a:lnTo>
                      <a:pt x="758" y="1340"/>
                    </a:lnTo>
                    <a:lnTo>
                      <a:pt x="768" y="1336"/>
                    </a:lnTo>
                    <a:lnTo>
                      <a:pt x="778" y="1332"/>
                    </a:lnTo>
                    <a:lnTo>
                      <a:pt x="778" y="1332"/>
                    </a:lnTo>
                    <a:lnTo>
                      <a:pt x="784" y="1332"/>
                    </a:lnTo>
                    <a:lnTo>
                      <a:pt x="792" y="1328"/>
                    </a:lnTo>
                    <a:lnTo>
                      <a:pt x="806" y="1320"/>
                    </a:lnTo>
                    <a:lnTo>
                      <a:pt x="820" y="1310"/>
                    </a:lnTo>
                    <a:lnTo>
                      <a:pt x="828" y="1308"/>
                    </a:lnTo>
                    <a:lnTo>
                      <a:pt x="836" y="1306"/>
                    </a:lnTo>
                    <a:lnTo>
                      <a:pt x="836" y="1306"/>
                    </a:lnTo>
                    <a:lnTo>
                      <a:pt x="848" y="1300"/>
                    </a:lnTo>
                    <a:lnTo>
                      <a:pt x="862" y="1296"/>
                    </a:lnTo>
                    <a:lnTo>
                      <a:pt x="876" y="1296"/>
                    </a:lnTo>
                    <a:lnTo>
                      <a:pt x="894" y="1296"/>
                    </a:lnTo>
                    <a:lnTo>
                      <a:pt x="894" y="1296"/>
                    </a:lnTo>
                    <a:lnTo>
                      <a:pt x="918" y="1302"/>
                    </a:lnTo>
                    <a:lnTo>
                      <a:pt x="952" y="1306"/>
                    </a:lnTo>
                    <a:lnTo>
                      <a:pt x="970" y="1306"/>
                    </a:lnTo>
                    <a:lnTo>
                      <a:pt x="986" y="1306"/>
                    </a:lnTo>
                    <a:lnTo>
                      <a:pt x="1000" y="1302"/>
                    </a:lnTo>
                    <a:lnTo>
                      <a:pt x="1006" y="1300"/>
                    </a:lnTo>
                    <a:lnTo>
                      <a:pt x="1010" y="1296"/>
                    </a:lnTo>
                    <a:lnTo>
                      <a:pt x="1010" y="1296"/>
                    </a:lnTo>
                    <a:lnTo>
                      <a:pt x="1028" y="1294"/>
                    </a:lnTo>
                    <a:lnTo>
                      <a:pt x="1044" y="1286"/>
                    </a:lnTo>
                    <a:lnTo>
                      <a:pt x="1060" y="1278"/>
                    </a:lnTo>
                    <a:lnTo>
                      <a:pt x="1074" y="1266"/>
                    </a:lnTo>
                    <a:lnTo>
                      <a:pt x="1086" y="1254"/>
                    </a:lnTo>
                    <a:lnTo>
                      <a:pt x="1100" y="1240"/>
                    </a:lnTo>
                    <a:lnTo>
                      <a:pt x="1122" y="1212"/>
                    </a:lnTo>
                    <a:lnTo>
                      <a:pt x="1122" y="1212"/>
                    </a:lnTo>
                    <a:lnTo>
                      <a:pt x="1156" y="1182"/>
                    </a:lnTo>
                    <a:lnTo>
                      <a:pt x="1156" y="1182"/>
                    </a:lnTo>
                    <a:lnTo>
                      <a:pt x="1170" y="1170"/>
                    </a:lnTo>
                    <a:lnTo>
                      <a:pt x="1186" y="1158"/>
                    </a:lnTo>
                    <a:lnTo>
                      <a:pt x="1186" y="1158"/>
                    </a:lnTo>
                    <a:lnTo>
                      <a:pt x="1202" y="1150"/>
                    </a:lnTo>
                    <a:lnTo>
                      <a:pt x="1210" y="1146"/>
                    </a:lnTo>
                    <a:lnTo>
                      <a:pt x="1218" y="1138"/>
                    </a:lnTo>
                    <a:lnTo>
                      <a:pt x="1218" y="1138"/>
                    </a:lnTo>
                    <a:lnTo>
                      <a:pt x="1216" y="1112"/>
                    </a:lnTo>
                    <a:lnTo>
                      <a:pt x="1216" y="1112"/>
                    </a:lnTo>
                    <a:lnTo>
                      <a:pt x="1182" y="1080"/>
                    </a:lnTo>
                    <a:lnTo>
                      <a:pt x="1182" y="1080"/>
                    </a:lnTo>
                    <a:lnTo>
                      <a:pt x="1176" y="1058"/>
                    </a:lnTo>
                    <a:lnTo>
                      <a:pt x="1176" y="1058"/>
                    </a:lnTo>
                    <a:lnTo>
                      <a:pt x="1178" y="1032"/>
                    </a:lnTo>
                    <a:lnTo>
                      <a:pt x="1180" y="1020"/>
                    </a:lnTo>
                    <a:lnTo>
                      <a:pt x="1182" y="1010"/>
                    </a:lnTo>
                    <a:lnTo>
                      <a:pt x="1186" y="1002"/>
                    </a:lnTo>
                    <a:lnTo>
                      <a:pt x="1192" y="994"/>
                    </a:lnTo>
                    <a:lnTo>
                      <a:pt x="1200" y="986"/>
                    </a:lnTo>
                    <a:lnTo>
                      <a:pt x="1212" y="982"/>
                    </a:lnTo>
                    <a:lnTo>
                      <a:pt x="1212" y="982"/>
                    </a:lnTo>
                    <a:lnTo>
                      <a:pt x="1214" y="978"/>
                    </a:lnTo>
                    <a:lnTo>
                      <a:pt x="1216" y="976"/>
                    </a:lnTo>
                    <a:lnTo>
                      <a:pt x="1220" y="978"/>
                    </a:lnTo>
                    <a:lnTo>
                      <a:pt x="1226" y="982"/>
                    </a:lnTo>
                    <a:lnTo>
                      <a:pt x="1260" y="1006"/>
                    </a:lnTo>
                    <a:lnTo>
                      <a:pt x="1260" y="1006"/>
                    </a:lnTo>
                    <a:lnTo>
                      <a:pt x="1286" y="1014"/>
                    </a:lnTo>
                    <a:lnTo>
                      <a:pt x="1286" y="1014"/>
                    </a:lnTo>
                    <a:lnTo>
                      <a:pt x="1314" y="1014"/>
                    </a:lnTo>
                    <a:lnTo>
                      <a:pt x="1314" y="1014"/>
                    </a:lnTo>
                    <a:lnTo>
                      <a:pt x="1326" y="1010"/>
                    </a:lnTo>
                    <a:lnTo>
                      <a:pt x="1336" y="1002"/>
                    </a:lnTo>
                    <a:lnTo>
                      <a:pt x="1348" y="992"/>
                    </a:lnTo>
                    <a:lnTo>
                      <a:pt x="1358" y="980"/>
                    </a:lnTo>
                    <a:lnTo>
                      <a:pt x="1380" y="956"/>
                    </a:lnTo>
                    <a:lnTo>
                      <a:pt x="1398" y="932"/>
                    </a:lnTo>
                    <a:lnTo>
                      <a:pt x="1398" y="932"/>
                    </a:lnTo>
                    <a:lnTo>
                      <a:pt x="1404" y="928"/>
                    </a:lnTo>
                    <a:lnTo>
                      <a:pt x="1410" y="924"/>
                    </a:lnTo>
                    <a:lnTo>
                      <a:pt x="1416" y="924"/>
                    </a:lnTo>
                    <a:lnTo>
                      <a:pt x="1424" y="922"/>
                    </a:lnTo>
                    <a:lnTo>
                      <a:pt x="1438" y="924"/>
                    </a:lnTo>
                    <a:lnTo>
                      <a:pt x="1454" y="926"/>
                    </a:lnTo>
                    <a:lnTo>
                      <a:pt x="1454" y="926"/>
                    </a:lnTo>
                    <a:lnTo>
                      <a:pt x="1464" y="918"/>
                    </a:lnTo>
                    <a:lnTo>
                      <a:pt x="1472" y="914"/>
                    </a:lnTo>
                    <a:lnTo>
                      <a:pt x="1492" y="906"/>
                    </a:lnTo>
                    <a:lnTo>
                      <a:pt x="1492" y="906"/>
                    </a:lnTo>
                    <a:lnTo>
                      <a:pt x="1518" y="882"/>
                    </a:lnTo>
                    <a:lnTo>
                      <a:pt x="1518" y="882"/>
                    </a:lnTo>
                    <a:lnTo>
                      <a:pt x="1522" y="880"/>
                    </a:lnTo>
                    <a:lnTo>
                      <a:pt x="1524" y="876"/>
                    </a:lnTo>
                    <a:lnTo>
                      <a:pt x="1530" y="866"/>
                    </a:lnTo>
                    <a:lnTo>
                      <a:pt x="1534" y="848"/>
                    </a:lnTo>
                    <a:lnTo>
                      <a:pt x="1534" y="848"/>
                    </a:lnTo>
                    <a:lnTo>
                      <a:pt x="1540" y="832"/>
                    </a:lnTo>
                    <a:lnTo>
                      <a:pt x="1546" y="822"/>
                    </a:lnTo>
                    <a:lnTo>
                      <a:pt x="1554" y="816"/>
                    </a:lnTo>
                    <a:lnTo>
                      <a:pt x="1562" y="812"/>
                    </a:lnTo>
                    <a:lnTo>
                      <a:pt x="1580" y="806"/>
                    </a:lnTo>
                    <a:lnTo>
                      <a:pt x="1594" y="804"/>
                    </a:lnTo>
                    <a:lnTo>
                      <a:pt x="1610" y="798"/>
                    </a:lnTo>
                    <a:lnTo>
                      <a:pt x="1610" y="798"/>
                    </a:lnTo>
                    <a:lnTo>
                      <a:pt x="1620" y="786"/>
                    </a:lnTo>
                    <a:lnTo>
                      <a:pt x="1632" y="776"/>
                    </a:lnTo>
                    <a:lnTo>
                      <a:pt x="1646" y="768"/>
                    </a:lnTo>
                    <a:lnTo>
                      <a:pt x="1660" y="760"/>
                    </a:lnTo>
                    <a:lnTo>
                      <a:pt x="1660" y="760"/>
                    </a:lnTo>
                    <a:lnTo>
                      <a:pt x="1670" y="754"/>
                    </a:lnTo>
                    <a:lnTo>
                      <a:pt x="1680" y="752"/>
                    </a:lnTo>
                    <a:lnTo>
                      <a:pt x="1696" y="750"/>
                    </a:lnTo>
                    <a:lnTo>
                      <a:pt x="1712" y="750"/>
                    </a:lnTo>
                    <a:lnTo>
                      <a:pt x="1746" y="752"/>
                    </a:lnTo>
                    <a:lnTo>
                      <a:pt x="1776" y="756"/>
                    </a:lnTo>
                    <a:lnTo>
                      <a:pt x="1776" y="756"/>
                    </a:lnTo>
                    <a:lnTo>
                      <a:pt x="1792" y="748"/>
                    </a:lnTo>
                    <a:lnTo>
                      <a:pt x="1792" y="748"/>
                    </a:lnTo>
                    <a:lnTo>
                      <a:pt x="1798" y="740"/>
                    </a:lnTo>
                    <a:lnTo>
                      <a:pt x="1802" y="730"/>
                    </a:lnTo>
                    <a:lnTo>
                      <a:pt x="1804" y="720"/>
                    </a:lnTo>
                    <a:lnTo>
                      <a:pt x="1804" y="712"/>
                    </a:lnTo>
                    <a:lnTo>
                      <a:pt x="1802" y="702"/>
                    </a:lnTo>
                    <a:lnTo>
                      <a:pt x="1798" y="694"/>
                    </a:lnTo>
                    <a:lnTo>
                      <a:pt x="1790" y="680"/>
                    </a:lnTo>
                    <a:lnTo>
                      <a:pt x="1790" y="680"/>
                    </a:lnTo>
                    <a:lnTo>
                      <a:pt x="1764" y="656"/>
                    </a:lnTo>
                    <a:lnTo>
                      <a:pt x="1764" y="656"/>
                    </a:lnTo>
                    <a:lnTo>
                      <a:pt x="1718" y="628"/>
                    </a:lnTo>
                    <a:lnTo>
                      <a:pt x="1718" y="628"/>
                    </a:lnTo>
                    <a:lnTo>
                      <a:pt x="1716" y="622"/>
                    </a:lnTo>
                    <a:lnTo>
                      <a:pt x="1712" y="614"/>
                    </a:lnTo>
                    <a:lnTo>
                      <a:pt x="1702" y="604"/>
                    </a:lnTo>
                    <a:lnTo>
                      <a:pt x="1688" y="590"/>
                    </a:lnTo>
                    <a:lnTo>
                      <a:pt x="1688" y="590"/>
                    </a:lnTo>
                    <a:lnTo>
                      <a:pt x="1656" y="590"/>
                    </a:lnTo>
                    <a:lnTo>
                      <a:pt x="1656" y="590"/>
                    </a:lnTo>
                    <a:lnTo>
                      <a:pt x="1640" y="608"/>
                    </a:lnTo>
                    <a:lnTo>
                      <a:pt x="1640" y="608"/>
                    </a:lnTo>
                    <a:lnTo>
                      <a:pt x="1610" y="608"/>
                    </a:lnTo>
                    <a:lnTo>
                      <a:pt x="1610" y="608"/>
                    </a:lnTo>
                    <a:lnTo>
                      <a:pt x="1604" y="644"/>
                    </a:lnTo>
                    <a:lnTo>
                      <a:pt x="1604" y="644"/>
                    </a:lnTo>
                    <a:lnTo>
                      <a:pt x="1596" y="646"/>
                    </a:lnTo>
                    <a:lnTo>
                      <a:pt x="1586" y="646"/>
                    </a:lnTo>
                    <a:lnTo>
                      <a:pt x="1578" y="644"/>
                    </a:lnTo>
                    <a:lnTo>
                      <a:pt x="1570" y="642"/>
                    </a:lnTo>
                    <a:lnTo>
                      <a:pt x="1554" y="634"/>
                    </a:lnTo>
                    <a:lnTo>
                      <a:pt x="1544" y="630"/>
                    </a:lnTo>
                    <a:lnTo>
                      <a:pt x="1544" y="630"/>
                    </a:lnTo>
                    <a:lnTo>
                      <a:pt x="1516" y="630"/>
                    </a:lnTo>
                    <a:lnTo>
                      <a:pt x="1516" y="630"/>
                    </a:lnTo>
                    <a:lnTo>
                      <a:pt x="1504" y="634"/>
                    </a:lnTo>
                    <a:lnTo>
                      <a:pt x="1494" y="640"/>
                    </a:lnTo>
                    <a:lnTo>
                      <a:pt x="1476" y="654"/>
                    </a:lnTo>
                    <a:lnTo>
                      <a:pt x="1476" y="654"/>
                    </a:lnTo>
                    <a:lnTo>
                      <a:pt x="1466" y="654"/>
                    </a:lnTo>
                    <a:lnTo>
                      <a:pt x="1456" y="650"/>
                    </a:lnTo>
                    <a:lnTo>
                      <a:pt x="1450" y="646"/>
                    </a:lnTo>
                    <a:lnTo>
                      <a:pt x="1446" y="640"/>
                    </a:lnTo>
                    <a:lnTo>
                      <a:pt x="1442" y="634"/>
                    </a:lnTo>
                    <a:lnTo>
                      <a:pt x="1440" y="628"/>
                    </a:lnTo>
                    <a:lnTo>
                      <a:pt x="1440" y="616"/>
                    </a:lnTo>
                    <a:lnTo>
                      <a:pt x="1440" y="616"/>
                    </a:lnTo>
                    <a:lnTo>
                      <a:pt x="1470" y="588"/>
                    </a:lnTo>
                    <a:lnTo>
                      <a:pt x="1470" y="588"/>
                    </a:lnTo>
                    <a:lnTo>
                      <a:pt x="1468" y="556"/>
                    </a:lnTo>
                    <a:lnTo>
                      <a:pt x="1470" y="544"/>
                    </a:lnTo>
                    <a:lnTo>
                      <a:pt x="1470" y="532"/>
                    </a:lnTo>
                    <a:lnTo>
                      <a:pt x="1470" y="532"/>
                    </a:lnTo>
                    <a:lnTo>
                      <a:pt x="1480" y="512"/>
                    </a:lnTo>
                    <a:lnTo>
                      <a:pt x="1488" y="494"/>
                    </a:lnTo>
                    <a:lnTo>
                      <a:pt x="1488" y="494"/>
                    </a:lnTo>
                    <a:lnTo>
                      <a:pt x="1488" y="472"/>
                    </a:lnTo>
                    <a:lnTo>
                      <a:pt x="1490" y="456"/>
                    </a:lnTo>
                    <a:lnTo>
                      <a:pt x="1494" y="440"/>
                    </a:lnTo>
                    <a:lnTo>
                      <a:pt x="1502" y="426"/>
                    </a:lnTo>
                    <a:lnTo>
                      <a:pt x="1502" y="426"/>
                    </a:lnTo>
                    <a:lnTo>
                      <a:pt x="1522" y="426"/>
                    </a:lnTo>
                    <a:lnTo>
                      <a:pt x="1522" y="426"/>
                    </a:lnTo>
                    <a:lnTo>
                      <a:pt x="1546" y="430"/>
                    </a:lnTo>
                    <a:lnTo>
                      <a:pt x="1574" y="432"/>
                    </a:lnTo>
                    <a:lnTo>
                      <a:pt x="1588" y="430"/>
                    </a:lnTo>
                    <a:lnTo>
                      <a:pt x="1602" y="428"/>
                    </a:lnTo>
                    <a:lnTo>
                      <a:pt x="1616" y="424"/>
                    </a:lnTo>
                    <a:lnTo>
                      <a:pt x="1628" y="416"/>
                    </a:lnTo>
                    <a:lnTo>
                      <a:pt x="1628" y="416"/>
                    </a:lnTo>
                    <a:lnTo>
                      <a:pt x="1642" y="404"/>
                    </a:lnTo>
                    <a:lnTo>
                      <a:pt x="1658" y="390"/>
                    </a:lnTo>
                    <a:lnTo>
                      <a:pt x="1672" y="376"/>
                    </a:lnTo>
                    <a:lnTo>
                      <a:pt x="1684" y="362"/>
                    </a:lnTo>
                    <a:lnTo>
                      <a:pt x="1684" y="362"/>
                    </a:lnTo>
                    <a:lnTo>
                      <a:pt x="1684" y="332"/>
                    </a:lnTo>
                    <a:lnTo>
                      <a:pt x="1686" y="296"/>
                    </a:lnTo>
                    <a:lnTo>
                      <a:pt x="1688" y="278"/>
                    </a:lnTo>
                    <a:lnTo>
                      <a:pt x="1692" y="262"/>
                    </a:lnTo>
                    <a:lnTo>
                      <a:pt x="1698" y="250"/>
                    </a:lnTo>
                    <a:lnTo>
                      <a:pt x="1702" y="246"/>
                    </a:lnTo>
                    <a:lnTo>
                      <a:pt x="1708" y="242"/>
                    </a:lnTo>
                    <a:lnTo>
                      <a:pt x="1708" y="242"/>
                    </a:lnTo>
                    <a:lnTo>
                      <a:pt x="1714" y="232"/>
                    </a:lnTo>
                    <a:lnTo>
                      <a:pt x="1720" y="220"/>
                    </a:lnTo>
                    <a:lnTo>
                      <a:pt x="1724" y="198"/>
                    </a:lnTo>
                    <a:lnTo>
                      <a:pt x="1730" y="176"/>
                    </a:lnTo>
                    <a:lnTo>
                      <a:pt x="1736" y="166"/>
                    </a:lnTo>
                    <a:lnTo>
                      <a:pt x="1742" y="158"/>
                    </a:lnTo>
                    <a:lnTo>
                      <a:pt x="1742" y="158"/>
                    </a:lnTo>
                    <a:lnTo>
                      <a:pt x="1742" y="116"/>
                    </a:lnTo>
                    <a:lnTo>
                      <a:pt x="1742" y="116"/>
                    </a:lnTo>
                    <a:lnTo>
                      <a:pt x="1738" y="108"/>
                    </a:lnTo>
                    <a:lnTo>
                      <a:pt x="1738" y="108"/>
                    </a:lnTo>
                    <a:lnTo>
                      <a:pt x="1716" y="82"/>
                    </a:lnTo>
                    <a:lnTo>
                      <a:pt x="1716" y="82"/>
                    </a:lnTo>
                    <a:lnTo>
                      <a:pt x="1696" y="72"/>
                    </a:lnTo>
                    <a:lnTo>
                      <a:pt x="1696" y="72"/>
                    </a:lnTo>
                    <a:lnTo>
                      <a:pt x="1696" y="62"/>
                    </a:lnTo>
                    <a:lnTo>
                      <a:pt x="1698" y="54"/>
                    </a:lnTo>
                    <a:lnTo>
                      <a:pt x="1702" y="46"/>
                    </a:lnTo>
                    <a:lnTo>
                      <a:pt x="1706" y="40"/>
                    </a:lnTo>
                    <a:lnTo>
                      <a:pt x="1712" y="34"/>
                    </a:lnTo>
                    <a:lnTo>
                      <a:pt x="1720" y="28"/>
                    </a:lnTo>
                    <a:lnTo>
                      <a:pt x="1736" y="20"/>
                    </a:lnTo>
                    <a:lnTo>
                      <a:pt x="1736" y="20"/>
                    </a:lnTo>
                    <a:lnTo>
                      <a:pt x="1744" y="20"/>
                    </a:lnTo>
                    <a:lnTo>
                      <a:pt x="1750" y="16"/>
                    </a:lnTo>
                    <a:lnTo>
                      <a:pt x="1764" y="10"/>
                    </a:lnTo>
                    <a:lnTo>
                      <a:pt x="1778" y="4"/>
                    </a:lnTo>
                    <a:lnTo>
                      <a:pt x="1784" y="2"/>
                    </a:lnTo>
                    <a:lnTo>
                      <a:pt x="1794" y="0"/>
                    </a:lnTo>
                    <a:lnTo>
                      <a:pt x="1794" y="0"/>
                    </a:lnTo>
                    <a:lnTo>
                      <a:pt x="1794" y="6"/>
                    </a:lnTo>
                    <a:lnTo>
                      <a:pt x="1796" y="8"/>
                    </a:lnTo>
                    <a:lnTo>
                      <a:pt x="1804" y="16"/>
                    </a:lnTo>
                    <a:lnTo>
                      <a:pt x="1804" y="16"/>
                    </a:lnTo>
                    <a:lnTo>
                      <a:pt x="1800" y="42"/>
                    </a:lnTo>
                    <a:lnTo>
                      <a:pt x="1800" y="42"/>
                    </a:lnTo>
                    <a:lnTo>
                      <a:pt x="1792" y="52"/>
                    </a:lnTo>
                    <a:lnTo>
                      <a:pt x="1786" y="58"/>
                    </a:lnTo>
                    <a:lnTo>
                      <a:pt x="1782" y="66"/>
                    </a:lnTo>
                    <a:lnTo>
                      <a:pt x="1780" y="78"/>
                    </a:lnTo>
                    <a:lnTo>
                      <a:pt x="1780" y="78"/>
                    </a:lnTo>
                    <a:lnTo>
                      <a:pt x="1804" y="96"/>
                    </a:lnTo>
                    <a:lnTo>
                      <a:pt x="1804" y="96"/>
                    </a:lnTo>
                    <a:lnTo>
                      <a:pt x="1810" y="104"/>
                    </a:lnTo>
                    <a:lnTo>
                      <a:pt x="1816" y="110"/>
                    </a:lnTo>
                    <a:lnTo>
                      <a:pt x="1826" y="114"/>
                    </a:lnTo>
                    <a:lnTo>
                      <a:pt x="1842" y="116"/>
                    </a:lnTo>
                    <a:lnTo>
                      <a:pt x="1842" y="116"/>
                    </a:lnTo>
                    <a:lnTo>
                      <a:pt x="1848" y="80"/>
                    </a:lnTo>
                    <a:lnTo>
                      <a:pt x="1848" y="80"/>
                    </a:lnTo>
                    <a:lnTo>
                      <a:pt x="1856" y="80"/>
                    </a:lnTo>
                    <a:lnTo>
                      <a:pt x="1866" y="80"/>
                    </a:lnTo>
                    <a:lnTo>
                      <a:pt x="1878" y="84"/>
                    </a:lnTo>
                    <a:lnTo>
                      <a:pt x="1892" y="92"/>
                    </a:lnTo>
                    <a:lnTo>
                      <a:pt x="1892" y="92"/>
                    </a:lnTo>
                    <a:lnTo>
                      <a:pt x="1900" y="104"/>
                    </a:lnTo>
                    <a:lnTo>
                      <a:pt x="1900" y="104"/>
                    </a:lnTo>
                    <a:lnTo>
                      <a:pt x="1904" y="122"/>
                    </a:lnTo>
                    <a:lnTo>
                      <a:pt x="1908" y="140"/>
                    </a:lnTo>
                    <a:lnTo>
                      <a:pt x="1914" y="160"/>
                    </a:lnTo>
                    <a:lnTo>
                      <a:pt x="1920" y="168"/>
                    </a:lnTo>
                    <a:lnTo>
                      <a:pt x="1926" y="178"/>
                    </a:lnTo>
                    <a:lnTo>
                      <a:pt x="1926" y="178"/>
                    </a:lnTo>
                    <a:lnTo>
                      <a:pt x="1938" y="184"/>
                    </a:lnTo>
                    <a:lnTo>
                      <a:pt x="1938" y="184"/>
                    </a:lnTo>
                    <a:lnTo>
                      <a:pt x="1968" y="182"/>
                    </a:lnTo>
                    <a:lnTo>
                      <a:pt x="1968" y="182"/>
                    </a:lnTo>
                    <a:lnTo>
                      <a:pt x="1978" y="178"/>
                    </a:lnTo>
                    <a:lnTo>
                      <a:pt x="1988" y="174"/>
                    </a:lnTo>
                    <a:lnTo>
                      <a:pt x="2010" y="172"/>
                    </a:lnTo>
                    <a:lnTo>
                      <a:pt x="2022" y="168"/>
                    </a:lnTo>
                    <a:lnTo>
                      <a:pt x="2032" y="166"/>
                    </a:lnTo>
                    <a:lnTo>
                      <a:pt x="2042" y="160"/>
                    </a:lnTo>
                    <a:lnTo>
                      <a:pt x="2052" y="152"/>
                    </a:lnTo>
                    <a:lnTo>
                      <a:pt x="2052" y="152"/>
                    </a:lnTo>
                    <a:lnTo>
                      <a:pt x="2060" y="138"/>
                    </a:lnTo>
                    <a:lnTo>
                      <a:pt x="2068" y="128"/>
                    </a:lnTo>
                    <a:lnTo>
                      <a:pt x="2076" y="122"/>
                    </a:lnTo>
                    <a:lnTo>
                      <a:pt x="2084" y="118"/>
                    </a:lnTo>
                    <a:lnTo>
                      <a:pt x="2094" y="120"/>
                    </a:lnTo>
                    <a:lnTo>
                      <a:pt x="2104" y="124"/>
                    </a:lnTo>
                    <a:lnTo>
                      <a:pt x="2114" y="132"/>
                    </a:lnTo>
                    <a:lnTo>
                      <a:pt x="2126" y="146"/>
                    </a:lnTo>
                    <a:lnTo>
                      <a:pt x="2126" y="146"/>
                    </a:lnTo>
                    <a:lnTo>
                      <a:pt x="2146" y="200"/>
                    </a:lnTo>
                    <a:lnTo>
                      <a:pt x="2146" y="200"/>
                    </a:lnTo>
                    <a:lnTo>
                      <a:pt x="2142" y="220"/>
                    </a:lnTo>
                    <a:lnTo>
                      <a:pt x="2136" y="246"/>
                    </a:lnTo>
                    <a:lnTo>
                      <a:pt x="2128" y="274"/>
                    </a:lnTo>
                    <a:lnTo>
                      <a:pt x="2118" y="296"/>
                    </a:lnTo>
                    <a:lnTo>
                      <a:pt x="2118" y="296"/>
                    </a:lnTo>
                    <a:lnTo>
                      <a:pt x="2118" y="320"/>
                    </a:lnTo>
                    <a:lnTo>
                      <a:pt x="2118" y="320"/>
                    </a:lnTo>
                    <a:lnTo>
                      <a:pt x="2142" y="366"/>
                    </a:lnTo>
                    <a:lnTo>
                      <a:pt x="2142" y="366"/>
                    </a:lnTo>
                    <a:lnTo>
                      <a:pt x="2140" y="374"/>
                    </a:lnTo>
                    <a:lnTo>
                      <a:pt x="2138" y="384"/>
                    </a:lnTo>
                    <a:lnTo>
                      <a:pt x="2130" y="406"/>
                    </a:lnTo>
                    <a:lnTo>
                      <a:pt x="2128" y="418"/>
                    </a:lnTo>
                    <a:lnTo>
                      <a:pt x="2130" y="428"/>
                    </a:lnTo>
                    <a:lnTo>
                      <a:pt x="2136" y="440"/>
                    </a:lnTo>
                    <a:lnTo>
                      <a:pt x="2140" y="444"/>
                    </a:lnTo>
                    <a:lnTo>
                      <a:pt x="2148" y="450"/>
                    </a:lnTo>
                    <a:lnTo>
                      <a:pt x="2148" y="450"/>
                    </a:lnTo>
                    <a:lnTo>
                      <a:pt x="2150" y="462"/>
                    </a:lnTo>
                    <a:lnTo>
                      <a:pt x="2150" y="476"/>
                    </a:lnTo>
                    <a:lnTo>
                      <a:pt x="2148" y="510"/>
                    </a:lnTo>
                    <a:lnTo>
                      <a:pt x="2148" y="510"/>
                    </a:lnTo>
                    <a:lnTo>
                      <a:pt x="2126" y="514"/>
                    </a:lnTo>
                    <a:lnTo>
                      <a:pt x="2126" y="514"/>
                    </a:lnTo>
                    <a:lnTo>
                      <a:pt x="2122" y="508"/>
                    </a:lnTo>
                    <a:lnTo>
                      <a:pt x="2118" y="502"/>
                    </a:lnTo>
                    <a:lnTo>
                      <a:pt x="2116" y="492"/>
                    </a:lnTo>
                    <a:lnTo>
                      <a:pt x="2118" y="476"/>
                    </a:lnTo>
                    <a:lnTo>
                      <a:pt x="2118" y="476"/>
                    </a:lnTo>
                    <a:lnTo>
                      <a:pt x="2114" y="466"/>
                    </a:lnTo>
                    <a:lnTo>
                      <a:pt x="2108" y="458"/>
                    </a:lnTo>
                    <a:lnTo>
                      <a:pt x="2108" y="458"/>
                    </a:lnTo>
                    <a:lnTo>
                      <a:pt x="2094" y="460"/>
                    </a:lnTo>
                    <a:lnTo>
                      <a:pt x="2086" y="462"/>
                    </a:lnTo>
                    <a:lnTo>
                      <a:pt x="2084" y="466"/>
                    </a:lnTo>
                    <a:lnTo>
                      <a:pt x="2082" y="470"/>
                    </a:lnTo>
                    <a:lnTo>
                      <a:pt x="2084" y="484"/>
                    </a:lnTo>
                    <a:lnTo>
                      <a:pt x="2082" y="492"/>
                    </a:lnTo>
                    <a:lnTo>
                      <a:pt x="2078" y="500"/>
                    </a:lnTo>
                    <a:lnTo>
                      <a:pt x="2078" y="500"/>
                    </a:lnTo>
                    <a:lnTo>
                      <a:pt x="2064" y="514"/>
                    </a:lnTo>
                    <a:lnTo>
                      <a:pt x="2054" y="528"/>
                    </a:lnTo>
                    <a:lnTo>
                      <a:pt x="2046" y="544"/>
                    </a:lnTo>
                    <a:lnTo>
                      <a:pt x="2042" y="564"/>
                    </a:lnTo>
                    <a:lnTo>
                      <a:pt x="2042" y="564"/>
                    </a:lnTo>
                    <a:lnTo>
                      <a:pt x="2034" y="576"/>
                    </a:lnTo>
                    <a:lnTo>
                      <a:pt x="2024" y="586"/>
                    </a:lnTo>
                    <a:lnTo>
                      <a:pt x="2012" y="598"/>
                    </a:lnTo>
                    <a:lnTo>
                      <a:pt x="2002" y="606"/>
                    </a:lnTo>
                    <a:lnTo>
                      <a:pt x="2002" y="606"/>
                    </a:lnTo>
                    <a:lnTo>
                      <a:pt x="2000" y="642"/>
                    </a:lnTo>
                    <a:lnTo>
                      <a:pt x="2000" y="642"/>
                    </a:lnTo>
                    <a:lnTo>
                      <a:pt x="2008" y="654"/>
                    </a:lnTo>
                    <a:lnTo>
                      <a:pt x="2020" y="674"/>
                    </a:lnTo>
                    <a:lnTo>
                      <a:pt x="2020" y="674"/>
                    </a:lnTo>
                    <a:lnTo>
                      <a:pt x="2054" y="694"/>
                    </a:lnTo>
                    <a:lnTo>
                      <a:pt x="2054" y="694"/>
                    </a:lnTo>
                    <a:lnTo>
                      <a:pt x="2078" y="692"/>
                    </a:lnTo>
                    <a:lnTo>
                      <a:pt x="2078" y="692"/>
                    </a:lnTo>
                    <a:lnTo>
                      <a:pt x="2094" y="668"/>
                    </a:lnTo>
                    <a:lnTo>
                      <a:pt x="2094" y="668"/>
                    </a:lnTo>
                    <a:lnTo>
                      <a:pt x="2100" y="680"/>
                    </a:lnTo>
                    <a:lnTo>
                      <a:pt x="2104" y="690"/>
                    </a:lnTo>
                    <a:lnTo>
                      <a:pt x="2106" y="702"/>
                    </a:lnTo>
                    <a:lnTo>
                      <a:pt x="2106" y="702"/>
                    </a:lnTo>
                    <a:lnTo>
                      <a:pt x="2086" y="708"/>
                    </a:lnTo>
                    <a:lnTo>
                      <a:pt x="2068" y="716"/>
                    </a:lnTo>
                    <a:lnTo>
                      <a:pt x="2068" y="716"/>
                    </a:lnTo>
                    <a:lnTo>
                      <a:pt x="2068" y="724"/>
                    </a:lnTo>
                    <a:lnTo>
                      <a:pt x="2070" y="732"/>
                    </a:lnTo>
                    <a:lnTo>
                      <a:pt x="2070" y="738"/>
                    </a:lnTo>
                    <a:lnTo>
                      <a:pt x="2074" y="742"/>
                    </a:lnTo>
                    <a:lnTo>
                      <a:pt x="2078" y="748"/>
                    </a:lnTo>
                    <a:lnTo>
                      <a:pt x="2084" y="750"/>
                    </a:lnTo>
                    <a:lnTo>
                      <a:pt x="2084" y="750"/>
                    </a:lnTo>
                    <a:lnTo>
                      <a:pt x="2064" y="778"/>
                    </a:lnTo>
                    <a:lnTo>
                      <a:pt x="2052" y="790"/>
                    </a:lnTo>
                    <a:lnTo>
                      <a:pt x="2040" y="800"/>
                    </a:lnTo>
                    <a:lnTo>
                      <a:pt x="2040" y="800"/>
                    </a:lnTo>
                    <a:lnTo>
                      <a:pt x="2026" y="796"/>
                    </a:lnTo>
                    <a:lnTo>
                      <a:pt x="2026" y="796"/>
                    </a:lnTo>
                    <a:lnTo>
                      <a:pt x="1986" y="770"/>
                    </a:lnTo>
                    <a:lnTo>
                      <a:pt x="1986" y="770"/>
                    </a:lnTo>
                    <a:lnTo>
                      <a:pt x="1968" y="770"/>
                    </a:lnTo>
                    <a:lnTo>
                      <a:pt x="1968" y="770"/>
                    </a:lnTo>
                    <a:lnTo>
                      <a:pt x="1960" y="780"/>
                    </a:lnTo>
                    <a:lnTo>
                      <a:pt x="1958" y="786"/>
                    </a:lnTo>
                    <a:lnTo>
                      <a:pt x="1956" y="792"/>
                    </a:lnTo>
                    <a:lnTo>
                      <a:pt x="1956" y="792"/>
                    </a:lnTo>
                    <a:lnTo>
                      <a:pt x="1958" y="818"/>
                    </a:lnTo>
                    <a:lnTo>
                      <a:pt x="1958" y="818"/>
                    </a:lnTo>
                    <a:lnTo>
                      <a:pt x="1962" y="824"/>
                    </a:lnTo>
                    <a:lnTo>
                      <a:pt x="1968" y="828"/>
                    </a:lnTo>
                    <a:lnTo>
                      <a:pt x="1982" y="838"/>
                    </a:lnTo>
                    <a:lnTo>
                      <a:pt x="2000" y="852"/>
                    </a:lnTo>
                    <a:lnTo>
                      <a:pt x="2008" y="860"/>
                    </a:lnTo>
                    <a:lnTo>
                      <a:pt x="2016" y="870"/>
                    </a:lnTo>
                    <a:lnTo>
                      <a:pt x="2016" y="870"/>
                    </a:lnTo>
                    <a:lnTo>
                      <a:pt x="2016" y="908"/>
                    </a:lnTo>
                    <a:lnTo>
                      <a:pt x="2016" y="908"/>
                    </a:lnTo>
                    <a:lnTo>
                      <a:pt x="2024" y="920"/>
                    </a:lnTo>
                    <a:lnTo>
                      <a:pt x="2032" y="938"/>
                    </a:lnTo>
                    <a:lnTo>
                      <a:pt x="2046" y="976"/>
                    </a:lnTo>
                    <a:lnTo>
                      <a:pt x="2046" y="976"/>
                    </a:lnTo>
                    <a:lnTo>
                      <a:pt x="2054" y="986"/>
                    </a:lnTo>
                    <a:lnTo>
                      <a:pt x="2054" y="986"/>
                    </a:lnTo>
                    <a:lnTo>
                      <a:pt x="2070" y="986"/>
                    </a:lnTo>
                    <a:lnTo>
                      <a:pt x="2070" y="986"/>
                    </a:lnTo>
                    <a:lnTo>
                      <a:pt x="2084" y="958"/>
                    </a:lnTo>
                    <a:lnTo>
                      <a:pt x="2084" y="958"/>
                    </a:lnTo>
                    <a:lnTo>
                      <a:pt x="2110" y="940"/>
                    </a:lnTo>
                    <a:lnTo>
                      <a:pt x="2110" y="940"/>
                    </a:lnTo>
                    <a:lnTo>
                      <a:pt x="2124" y="962"/>
                    </a:lnTo>
                    <a:lnTo>
                      <a:pt x="2134" y="976"/>
                    </a:lnTo>
                    <a:lnTo>
                      <a:pt x="2142" y="994"/>
                    </a:lnTo>
                    <a:lnTo>
                      <a:pt x="2142" y="994"/>
                    </a:lnTo>
                    <a:lnTo>
                      <a:pt x="2144" y="1010"/>
                    </a:lnTo>
                    <a:lnTo>
                      <a:pt x="2150" y="1026"/>
                    </a:lnTo>
                    <a:lnTo>
                      <a:pt x="2154" y="1034"/>
                    </a:lnTo>
                    <a:lnTo>
                      <a:pt x="2160" y="1040"/>
                    </a:lnTo>
                    <a:lnTo>
                      <a:pt x="2168" y="1048"/>
                    </a:lnTo>
                    <a:lnTo>
                      <a:pt x="2178" y="1054"/>
                    </a:lnTo>
                    <a:lnTo>
                      <a:pt x="2178" y="1054"/>
                    </a:lnTo>
                    <a:lnTo>
                      <a:pt x="2182" y="1062"/>
                    </a:lnTo>
                    <a:lnTo>
                      <a:pt x="2182" y="1062"/>
                    </a:lnTo>
                    <a:lnTo>
                      <a:pt x="2180" y="1074"/>
                    </a:lnTo>
                    <a:lnTo>
                      <a:pt x="2180" y="1088"/>
                    </a:lnTo>
                    <a:lnTo>
                      <a:pt x="2180" y="1120"/>
                    </a:lnTo>
                    <a:lnTo>
                      <a:pt x="2180" y="1120"/>
                    </a:lnTo>
                    <a:lnTo>
                      <a:pt x="2168" y="1132"/>
                    </a:lnTo>
                    <a:lnTo>
                      <a:pt x="2168" y="1132"/>
                    </a:lnTo>
                    <a:lnTo>
                      <a:pt x="2156" y="1130"/>
                    </a:lnTo>
                    <a:lnTo>
                      <a:pt x="2150" y="1126"/>
                    </a:lnTo>
                    <a:lnTo>
                      <a:pt x="2138" y="1120"/>
                    </a:lnTo>
                    <a:lnTo>
                      <a:pt x="2138" y="1120"/>
                    </a:lnTo>
                    <a:lnTo>
                      <a:pt x="2108" y="1122"/>
                    </a:lnTo>
                    <a:lnTo>
                      <a:pt x="2096" y="1124"/>
                    </a:lnTo>
                    <a:lnTo>
                      <a:pt x="2088" y="1128"/>
                    </a:lnTo>
                    <a:lnTo>
                      <a:pt x="2080" y="1134"/>
                    </a:lnTo>
                    <a:lnTo>
                      <a:pt x="2074" y="1140"/>
                    </a:lnTo>
                    <a:lnTo>
                      <a:pt x="2062" y="1162"/>
                    </a:lnTo>
                    <a:lnTo>
                      <a:pt x="2062" y="1162"/>
                    </a:lnTo>
                    <a:lnTo>
                      <a:pt x="2058" y="1166"/>
                    </a:lnTo>
                    <a:lnTo>
                      <a:pt x="2054" y="1170"/>
                    </a:lnTo>
                    <a:lnTo>
                      <a:pt x="2054" y="1170"/>
                    </a:lnTo>
                    <a:lnTo>
                      <a:pt x="2052" y="1176"/>
                    </a:lnTo>
                    <a:lnTo>
                      <a:pt x="2046" y="1182"/>
                    </a:lnTo>
                    <a:lnTo>
                      <a:pt x="2028" y="1196"/>
                    </a:lnTo>
                    <a:lnTo>
                      <a:pt x="1994" y="1218"/>
                    </a:lnTo>
                    <a:lnTo>
                      <a:pt x="1994" y="1218"/>
                    </a:lnTo>
                    <a:lnTo>
                      <a:pt x="1988" y="1228"/>
                    </a:lnTo>
                    <a:lnTo>
                      <a:pt x="1974" y="1238"/>
                    </a:lnTo>
                    <a:lnTo>
                      <a:pt x="1948" y="1256"/>
                    </a:lnTo>
                    <a:lnTo>
                      <a:pt x="1948" y="1256"/>
                    </a:lnTo>
                    <a:lnTo>
                      <a:pt x="1938" y="1268"/>
                    </a:lnTo>
                    <a:lnTo>
                      <a:pt x="1938" y="1268"/>
                    </a:lnTo>
                    <a:lnTo>
                      <a:pt x="1920" y="1272"/>
                    </a:lnTo>
                    <a:lnTo>
                      <a:pt x="1920" y="1272"/>
                    </a:lnTo>
                    <a:lnTo>
                      <a:pt x="1902" y="1254"/>
                    </a:lnTo>
                    <a:lnTo>
                      <a:pt x="1902" y="1254"/>
                    </a:lnTo>
                    <a:lnTo>
                      <a:pt x="1894" y="1236"/>
                    </a:lnTo>
                    <a:lnTo>
                      <a:pt x="1890" y="1230"/>
                    </a:lnTo>
                    <a:lnTo>
                      <a:pt x="1884" y="1226"/>
                    </a:lnTo>
                    <a:lnTo>
                      <a:pt x="1880" y="1222"/>
                    </a:lnTo>
                    <a:lnTo>
                      <a:pt x="1874" y="1222"/>
                    </a:lnTo>
                    <a:lnTo>
                      <a:pt x="1860" y="1220"/>
                    </a:lnTo>
                    <a:lnTo>
                      <a:pt x="1860" y="1220"/>
                    </a:lnTo>
                    <a:lnTo>
                      <a:pt x="1856" y="1228"/>
                    </a:lnTo>
                    <a:lnTo>
                      <a:pt x="1854" y="1238"/>
                    </a:lnTo>
                    <a:lnTo>
                      <a:pt x="1852" y="1248"/>
                    </a:lnTo>
                    <a:lnTo>
                      <a:pt x="1850" y="1260"/>
                    </a:lnTo>
                    <a:lnTo>
                      <a:pt x="1852" y="1270"/>
                    </a:lnTo>
                    <a:lnTo>
                      <a:pt x="1854" y="1282"/>
                    </a:lnTo>
                    <a:lnTo>
                      <a:pt x="1860" y="1292"/>
                    </a:lnTo>
                    <a:lnTo>
                      <a:pt x="1868" y="1302"/>
                    </a:lnTo>
                    <a:lnTo>
                      <a:pt x="1868" y="1302"/>
                    </a:lnTo>
                    <a:lnTo>
                      <a:pt x="1872" y="1344"/>
                    </a:lnTo>
                    <a:lnTo>
                      <a:pt x="1872" y="1344"/>
                    </a:lnTo>
                    <a:lnTo>
                      <a:pt x="1846" y="1346"/>
                    </a:lnTo>
                    <a:lnTo>
                      <a:pt x="1824" y="1348"/>
                    </a:lnTo>
                    <a:lnTo>
                      <a:pt x="1812" y="1346"/>
                    </a:lnTo>
                    <a:lnTo>
                      <a:pt x="1802" y="1344"/>
                    </a:lnTo>
                    <a:lnTo>
                      <a:pt x="1794" y="1342"/>
                    </a:lnTo>
                    <a:lnTo>
                      <a:pt x="1786" y="1338"/>
                    </a:lnTo>
                    <a:lnTo>
                      <a:pt x="1786" y="1338"/>
                    </a:lnTo>
                    <a:lnTo>
                      <a:pt x="1782" y="1316"/>
                    </a:lnTo>
                    <a:lnTo>
                      <a:pt x="1776" y="1302"/>
                    </a:lnTo>
                    <a:lnTo>
                      <a:pt x="1768" y="1292"/>
                    </a:lnTo>
                    <a:lnTo>
                      <a:pt x="1758" y="1280"/>
                    </a:lnTo>
                    <a:lnTo>
                      <a:pt x="1758" y="1280"/>
                    </a:lnTo>
                    <a:lnTo>
                      <a:pt x="1732" y="1222"/>
                    </a:lnTo>
                    <a:lnTo>
                      <a:pt x="1732" y="1222"/>
                    </a:lnTo>
                    <a:lnTo>
                      <a:pt x="1720" y="1210"/>
                    </a:lnTo>
                    <a:lnTo>
                      <a:pt x="1712" y="1206"/>
                    </a:lnTo>
                    <a:lnTo>
                      <a:pt x="1706" y="1206"/>
                    </a:lnTo>
                    <a:lnTo>
                      <a:pt x="1696" y="1206"/>
                    </a:lnTo>
                    <a:lnTo>
                      <a:pt x="1696" y="1206"/>
                    </a:lnTo>
                    <a:lnTo>
                      <a:pt x="1684" y="1216"/>
                    </a:lnTo>
                    <a:lnTo>
                      <a:pt x="1670" y="1226"/>
                    </a:lnTo>
                    <a:lnTo>
                      <a:pt x="1658" y="1234"/>
                    </a:lnTo>
                    <a:lnTo>
                      <a:pt x="1646" y="1244"/>
                    </a:lnTo>
                    <a:lnTo>
                      <a:pt x="1646" y="1244"/>
                    </a:lnTo>
                    <a:lnTo>
                      <a:pt x="1642" y="1256"/>
                    </a:lnTo>
                    <a:lnTo>
                      <a:pt x="1640" y="1270"/>
                    </a:lnTo>
                    <a:lnTo>
                      <a:pt x="1640" y="1288"/>
                    </a:lnTo>
                    <a:lnTo>
                      <a:pt x="1644" y="1306"/>
                    </a:lnTo>
                    <a:lnTo>
                      <a:pt x="1644" y="1306"/>
                    </a:lnTo>
                    <a:lnTo>
                      <a:pt x="1580" y="1312"/>
                    </a:lnTo>
                    <a:lnTo>
                      <a:pt x="1580" y="1312"/>
                    </a:lnTo>
                    <a:lnTo>
                      <a:pt x="1524" y="1346"/>
                    </a:lnTo>
                    <a:lnTo>
                      <a:pt x="1524" y="1346"/>
                    </a:lnTo>
                    <a:lnTo>
                      <a:pt x="1516" y="1362"/>
                    </a:lnTo>
                    <a:lnTo>
                      <a:pt x="1510" y="1368"/>
                    </a:lnTo>
                    <a:lnTo>
                      <a:pt x="1508" y="1370"/>
                    </a:lnTo>
                    <a:lnTo>
                      <a:pt x="1504" y="1370"/>
                    </a:lnTo>
                    <a:lnTo>
                      <a:pt x="1504" y="1370"/>
                    </a:lnTo>
                    <a:lnTo>
                      <a:pt x="1492" y="1362"/>
                    </a:lnTo>
                    <a:lnTo>
                      <a:pt x="1486" y="1356"/>
                    </a:lnTo>
                    <a:lnTo>
                      <a:pt x="1484" y="1348"/>
                    </a:lnTo>
                    <a:lnTo>
                      <a:pt x="1482" y="1342"/>
                    </a:lnTo>
                    <a:lnTo>
                      <a:pt x="1482" y="1342"/>
                    </a:lnTo>
                    <a:lnTo>
                      <a:pt x="1494" y="1334"/>
                    </a:lnTo>
                    <a:lnTo>
                      <a:pt x="1494" y="1334"/>
                    </a:lnTo>
                    <a:lnTo>
                      <a:pt x="1492" y="1322"/>
                    </a:lnTo>
                    <a:lnTo>
                      <a:pt x="1490" y="1312"/>
                    </a:lnTo>
                    <a:lnTo>
                      <a:pt x="1486" y="1304"/>
                    </a:lnTo>
                    <a:lnTo>
                      <a:pt x="1480" y="1298"/>
                    </a:lnTo>
                    <a:lnTo>
                      <a:pt x="1474" y="1292"/>
                    </a:lnTo>
                    <a:lnTo>
                      <a:pt x="1466" y="1288"/>
                    </a:lnTo>
                    <a:lnTo>
                      <a:pt x="1458" y="1286"/>
                    </a:lnTo>
                    <a:lnTo>
                      <a:pt x="1450" y="1286"/>
                    </a:lnTo>
                    <a:lnTo>
                      <a:pt x="1450" y="1286"/>
                    </a:lnTo>
                    <a:lnTo>
                      <a:pt x="1440" y="1290"/>
                    </a:lnTo>
                    <a:lnTo>
                      <a:pt x="1434" y="1296"/>
                    </a:lnTo>
                    <a:lnTo>
                      <a:pt x="1428" y="1302"/>
                    </a:lnTo>
                    <a:lnTo>
                      <a:pt x="1424" y="1310"/>
                    </a:lnTo>
                    <a:lnTo>
                      <a:pt x="1424" y="1318"/>
                    </a:lnTo>
                    <a:lnTo>
                      <a:pt x="1424" y="1328"/>
                    </a:lnTo>
                    <a:lnTo>
                      <a:pt x="1428" y="1352"/>
                    </a:lnTo>
                    <a:lnTo>
                      <a:pt x="1428" y="1352"/>
                    </a:lnTo>
                    <a:lnTo>
                      <a:pt x="1408" y="1356"/>
                    </a:lnTo>
                    <a:lnTo>
                      <a:pt x="1408" y="1356"/>
                    </a:lnTo>
                    <a:lnTo>
                      <a:pt x="1404" y="1362"/>
                    </a:lnTo>
                    <a:lnTo>
                      <a:pt x="1402" y="1370"/>
                    </a:lnTo>
                    <a:lnTo>
                      <a:pt x="1402" y="1370"/>
                    </a:lnTo>
                    <a:lnTo>
                      <a:pt x="1392" y="1374"/>
                    </a:lnTo>
                    <a:lnTo>
                      <a:pt x="1392" y="1374"/>
                    </a:lnTo>
                    <a:lnTo>
                      <a:pt x="1392" y="1430"/>
                    </a:lnTo>
                    <a:lnTo>
                      <a:pt x="1392" y="1430"/>
                    </a:lnTo>
                    <a:lnTo>
                      <a:pt x="1412" y="1454"/>
                    </a:lnTo>
                    <a:lnTo>
                      <a:pt x="1412" y="1454"/>
                    </a:lnTo>
                    <a:lnTo>
                      <a:pt x="1412" y="1472"/>
                    </a:lnTo>
                    <a:lnTo>
                      <a:pt x="1412" y="1472"/>
                    </a:lnTo>
                    <a:lnTo>
                      <a:pt x="1402" y="1490"/>
                    </a:lnTo>
                    <a:lnTo>
                      <a:pt x="1402" y="1490"/>
                    </a:lnTo>
                    <a:lnTo>
                      <a:pt x="1380" y="1504"/>
                    </a:lnTo>
                    <a:lnTo>
                      <a:pt x="1356" y="1510"/>
                    </a:lnTo>
                    <a:lnTo>
                      <a:pt x="1336" y="1514"/>
                    </a:lnTo>
                    <a:lnTo>
                      <a:pt x="1314" y="1514"/>
                    </a:lnTo>
                    <a:lnTo>
                      <a:pt x="1314" y="1514"/>
                    </a:lnTo>
                    <a:lnTo>
                      <a:pt x="1298" y="1516"/>
                    </a:lnTo>
                    <a:lnTo>
                      <a:pt x="1288" y="1520"/>
                    </a:lnTo>
                    <a:lnTo>
                      <a:pt x="1280" y="1526"/>
                    </a:lnTo>
                    <a:lnTo>
                      <a:pt x="1270" y="1534"/>
                    </a:lnTo>
                    <a:lnTo>
                      <a:pt x="1270" y="1534"/>
                    </a:lnTo>
                    <a:lnTo>
                      <a:pt x="1256" y="1546"/>
                    </a:lnTo>
                    <a:lnTo>
                      <a:pt x="1256" y="1546"/>
                    </a:lnTo>
                    <a:lnTo>
                      <a:pt x="1244" y="1566"/>
                    </a:lnTo>
                    <a:lnTo>
                      <a:pt x="1228" y="1586"/>
                    </a:lnTo>
                    <a:lnTo>
                      <a:pt x="1192" y="1626"/>
                    </a:lnTo>
                    <a:lnTo>
                      <a:pt x="1192" y="1626"/>
                    </a:lnTo>
                    <a:lnTo>
                      <a:pt x="1168" y="1610"/>
                    </a:lnTo>
                    <a:lnTo>
                      <a:pt x="1168" y="1610"/>
                    </a:lnTo>
                    <a:lnTo>
                      <a:pt x="1140" y="1612"/>
                    </a:lnTo>
                    <a:lnTo>
                      <a:pt x="1140" y="1612"/>
                    </a:lnTo>
                    <a:lnTo>
                      <a:pt x="1136" y="1626"/>
                    </a:lnTo>
                    <a:lnTo>
                      <a:pt x="1132" y="1632"/>
                    </a:lnTo>
                    <a:lnTo>
                      <a:pt x="1128" y="1636"/>
                    </a:lnTo>
                    <a:lnTo>
                      <a:pt x="1128" y="1636"/>
                    </a:lnTo>
                    <a:lnTo>
                      <a:pt x="1124" y="1630"/>
                    </a:lnTo>
                    <a:lnTo>
                      <a:pt x="1118" y="1626"/>
                    </a:lnTo>
                    <a:lnTo>
                      <a:pt x="1108" y="1622"/>
                    </a:lnTo>
                    <a:lnTo>
                      <a:pt x="1100" y="1622"/>
                    </a:lnTo>
                    <a:lnTo>
                      <a:pt x="1092" y="1622"/>
                    </a:lnTo>
                    <a:lnTo>
                      <a:pt x="1092" y="1622"/>
                    </a:lnTo>
                    <a:lnTo>
                      <a:pt x="1088" y="1632"/>
                    </a:lnTo>
                    <a:lnTo>
                      <a:pt x="1082" y="1640"/>
                    </a:lnTo>
                    <a:lnTo>
                      <a:pt x="1076" y="1650"/>
                    </a:lnTo>
                    <a:lnTo>
                      <a:pt x="1066" y="1658"/>
                    </a:lnTo>
                    <a:lnTo>
                      <a:pt x="1066" y="1658"/>
                    </a:lnTo>
                    <a:lnTo>
                      <a:pt x="1056" y="1664"/>
                    </a:lnTo>
                    <a:lnTo>
                      <a:pt x="1046" y="1674"/>
                    </a:lnTo>
                    <a:lnTo>
                      <a:pt x="1038" y="1684"/>
                    </a:lnTo>
                    <a:lnTo>
                      <a:pt x="1030" y="1696"/>
                    </a:lnTo>
                    <a:lnTo>
                      <a:pt x="1014" y="1718"/>
                    </a:lnTo>
                    <a:lnTo>
                      <a:pt x="1004" y="1728"/>
                    </a:lnTo>
                    <a:lnTo>
                      <a:pt x="994" y="1736"/>
                    </a:lnTo>
                    <a:lnTo>
                      <a:pt x="994" y="1736"/>
                    </a:lnTo>
                    <a:lnTo>
                      <a:pt x="990" y="1748"/>
                    </a:lnTo>
                    <a:lnTo>
                      <a:pt x="988" y="1760"/>
                    </a:lnTo>
                    <a:lnTo>
                      <a:pt x="988" y="1790"/>
                    </a:lnTo>
                    <a:lnTo>
                      <a:pt x="988" y="1790"/>
                    </a:lnTo>
                    <a:lnTo>
                      <a:pt x="988" y="1798"/>
                    </a:lnTo>
                    <a:lnTo>
                      <a:pt x="988" y="1812"/>
                    </a:lnTo>
                    <a:lnTo>
                      <a:pt x="982" y="1836"/>
                    </a:lnTo>
                    <a:lnTo>
                      <a:pt x="982" y="1836"/>
                    </a:lnTo>
                    <a:lnTo>
                      <a:pt x="976" y="1840"/>
                    </a:lnTo>
                    <a:lnTo>
                      <a:pt x="976" y="1840"/>
                    </a:lnTo>
                    <a:lnTo>
                      <a:pt x="946" y="1838"/>
                    </a:lnTo>
                    <a:lnTo>
                      <a:pt x="920" y="1834"/>
                    </a:lnTo>
                    <a:lnTo>
                      <a:pt x="870" y="1826"/>
                    </a:lnTo>
                    <a:lnTo>
                      <a:pt x="870" y="1826"/>
                    </a:lnTo>
                    <a:lnTo>
                      <a:pt x="838" y="1810"/>
                    </a:lnTo>
                    <a:lnTo>
                      <a:pt x="838" y="1810"/>
                    </a:lnTo>
                    <a:lnTo>
                      <a:pt x="820" y="1790"/>
                    </a:lnTo>
                    <a:lnTo>
                      <a:pt x="820" y="1790"/>
                    </a:lnTo>
                    <a:lnTo>
                      <a:pt x="784" y="1782"/>
                    </a:lnTo>
                    <a:lnTo>
                      <a:pt x="784" y="1782"/>
                    </a:lnTo>
                    <a:lnTo>
                      <a:pt x="784" y="1752"/>
                    </a:lnTo>
                    <a:lnTo>
                      <a:pt x="784" y="1752"/>
                    </a:lnTo>
                    <a:lnTo>
                      <a:pt x="796" y="1734"/>
                    </a:lnTo>
                    <a:lnTo>
                      <a:pt x="808" y="1716"/>
                    </a:lnTo>
                    <a:lnTo>
                      <a:pt x="816" y="1696"/>
                    </a:lnTo>
                    <a:lnTo>
                      <a:pt x="818" y="1686"/>
                    </a:lnTo>
                    <a:lnTo>
                      <a:pt x="818" y="1676"/>
                    </a:lnTo>
                    <a:lnTo>
                      <a:pt x="818" y="1676"/>
                    </a:lnTo>
                    <a:lnTo>
                      <a:pt x="814" y="1666"/>
                    </a:lnTo>
                    <a:lnTo>
                      <a:pt x="810" y="1660"/>
                    </a:lnTo>
                    <a:lnTo>
                      <a:pt x="804" y="1656"/>
                    </a:lnTo>
                    <a:lnTo>
                      <a:pt x="798" y="1652"/>
                    </a:lnTo>
                    <a:lnTo>
                      <a:pt x="784" y="1652"/>
                    </a:lnTo>
                    <a:lnTo>
                      <a:pt x="772" y="1652"/>
                    </a:lnTo>
                    <a:lnTo>
                      <a:pt x="772" y="1652"/>
                    </a:lnTo>
                    <a:lnTo>
                      <a:pt x="764" y="1656"/>
                    </a:lnTo>
                    <a:lnTo>
                      <a:pt x="758" y="1660"/>
                    </a:lnTo>
                    <a:lnTo>
                      <a:pt x="758" y="1660"/>
                    </a:lnTo>
                    <a:lnTo>
                      <a:pt x="740" y="1662"/>
                    </a:lnTo>
                    <a:lnTo>
                      <a:pt x="734" y="1664"/>
                    </a:lnTo>
                    <a:lnTo>
                      <a:pt x="732" y="1668"/>
                    </a:lnTo>
                    <a:lnTo>
                      <a:pt x="732" y="1678"/>
                    </a:lnTo>
                    <a:lnTo>
                      <a:pt x="730" y="1700"/>
                    </a:lnTo>
                    <a:lnTo>
                      <a:pt x="730" y="1700"/>
                    </a:lnTo>
                    <a:lnTo>
                      <a:pt x="722" y="1708"/>
                    </a:lnTo>
                    <a:lnTo>
                      <a:pt x="718" y="1720"/>
                    </a:lnTo>
                    <a:lnTo>
                      <a:pt x="718" y="1720"/>
                    </a:lnTo>
                    <a:lnTo>
                      <a:pt x="698" y="1756"/>
                    </a:lnTo>
                    <a:lnTo>
                      <a:pt x="698" y="1756"/>
                    </a:lnTo>
                    <a:lnTo>
                      <a:pt x="700" y="1796"/>
                    </a:lnTo>
                    <a:lnTo>
                      <a:pt x="700" y="1796"/>
                    </a:lnTo>
                    <a:lnTo>
                      <a:pt x="688" y="1810"/>
                    </a:lnTo>
                    <a:lnTo>
                      <a:pt x="688" y="1810"/>
                    </a:lnTo>
                    <a:lnTo>
                      <a:pt x="672" y="1814"/>
                    </a:lnTo>
                    <a:lnTo>
                      <a:pt x="662" y="1816"/>
                    </a:lnTo>
                    <a:lnTo>
                      <a:pt x="654" y="1822"/>
                    </a:lnTo>
                    <a:lnTo>
                      <a:pt x="644" y="1830"/>
                    </a:lnTo>
                    <a:lnTo>
                      <a:pt x="644" y="1830"/>
                    </a:lnTo>
                    <a:lnTo>
                      <a:pt x="618" y="1836"/>
                    </a:lnTo>
                    <a:lnTo>
                      <a:pt x="590" y="1842"/>
                    </a:lnTo>
                    <a:lnTo>
                      <a:pt x="590" y="1842"/>
                    </a:lnTo>
                    <a:lnTo>
                      <a:pt x="580" y="1850"/>
                    </a:lnTo>
                    <a:lnTo>
                      <a:pt x="572" y="1856"/>
                    </a:lnTo>
                    <a:lnTo>
                      <a:pt x="566" y="1864"/>
                    </a:lnTo>
                    <a:lnTo>
                      <a:pt x="556" y="1868"/>
                    </a:lnTo>
                    <a:lnTo>
                      <a:pt x="556" y="186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Freeform 35"/>
              <p:cNvSpPr>
                <a:spLocks/>
              </p:cNvSpPr>
              <p:nvPr/>
            </p:nvSpPr>
            <p:spPr bwMode="auto">
              <a:xfrm>
                <a:off x="7310633" y="2835152"/>
                <a:ext cx="181804" cy="206881"/>
              </a:xfrm>
              <a:custGeom>
                <a:avLst/>
                <a:gdLst>
                  <a:gd name="T0" fmla="*/ 196 w 232"/>
                  <a:gd name="T1" fmla="*/ 264 h 264"/>
                  <a:gd name="T2" fmla="*/ 170 w 232"/>
                  <a:gd name="T3" fmla="*/ 248 h 264"/>
                  <a:gd name="T4" fmla="*/ 158 w 232"/>
                  <a:gd name="T5" fmla="*/ 238 h 264"/>
                  <a:gd name="T6" fmla="*/ 148 w 232"/>
                  <a:gd name="T7" fmla="*/ 218 h 264"/>
                  <a:gd name="T8" fmla="*/ 144 w 232"/>
                  <a:gd name="T9" fmla="*/ 186 h 264"/>
                  <a:gd name="T10" fmla="*/ 140 w 232"/>
                  <a:gd name="T11" fmla="*/ 178 h 264"/>
                  <a:gd name="T12" fmla="*/ 136 w 232"/>
                  <a:gd name="T13" fmla="*/ 166 h 264"/>
                  <a:gd name="T14" fmla="*/ 116 w 232"/>
                  <a:gd name="T15" fmla="*/ 148 h 264"/>
                  <a:gd name="T16" fmla="*/ 100 w 232"/>
                  <a:gd name="T17" fmla="*/ 140 h 264"/>
                  <a:gd name="T18" fmla="*/ 82 w 232"/>
                  <a:gd name="T19" fmla="*/ 140 h 264"/>
                  <a:gd name="T20" fmla="*/ 62 w 232"/>
                  <a:gd name="T21" fmla="*/ 144 h 264"/>
                  <a:gd name="T22" fmla="*/ 50 w 232"/>
                  <a:gd name="T23" fmla="*/ 158 h 264"/>
                  <a:gd name="T24" fmla="*/ 0 w 232"/>
                  <a:gd name="T25" fmla="*/ 160 h 264"/>
                  <a:gd name="T26" fmla="*/ 0 w 232"/>
                  <a:gd name="T27" fmla="*/ 146 h 264"/>
                  <a:gd name="T28" fmla="*/ 2 w 232"/>
                  <a:gd name="T29" fmla="*/ 130 h 264"/>
                  <a:gd name="T30" fmla="*/ 10 w 232"/>
                  <a:gd name="T31" fmla="*/ 124 h 264"/>
                  <a:gd name="T32" fmla="*/ 18 w 232"/>
                  <a:gd name="T33" fmla="*/ 122 h 264"/>
                  <a:gd name="T34" fmla="*/ 40 w 232"/>
                  <a:gd name="T35" fmla="*/ 104 h 264"/>
                  <a:gd name="T36" fmla="*/ 44 w 232"/>
                  <a:gd name="T37" fmla="*/ 88 h 264"/>
                  <a:gd name="T38" fmla="*/ 42 w 232"/>
                  <a:gd name="T39" fmla="*/ 76 h 264"/>
                  <a:gd name="T40" fmla="*/ 34 w 232"/>
                  <a:gd name="T41" fmla="*/ 60 h 264"/>
                  <a:gd name="T42" fmla="*/ 34 w 232"/>
                  <a:gd name="T43" fmla="*/ 56 h 264"/>
                  <a:gd name="T44" fmla="*/ 70 w 232"/>
                  <a:gd name="T45" fmla="*/ 32 h 264"/>
                  <a:gd name="T46" fmla="*/ 82 w 232"/>
                  <a:gd name="T47" fmla="*/ 22 h 264"/>
                  <a:gd name="T48" fmla="*/ 86 w 232"/>
                  <a:gd name="T49" fmla="*/ 6 h 264"/>
                  <a:gd name="T50" fmla="*/ 100 w 232"/>
                  <a:gd name="T51" fmla="*/ 0 h 264"/>
                  <a:gd name="T52" fmla="*/ 118 w 232"/>
                  <a:gd name="T53" fmla="*/ 16 h 264"/>
                  <a:gd name="T54" fmla="*/ 154 w 232"/>
                  <a:gd name="T55" fmla="*/ 20 h 264"/>
                  <a:gd name="T56" fmla="*/ 150 w 232"/>
                  <a:gd name="T57" fmla="*/ 32 h 264"/>
                  <a:gd name="T58" fmla="*/ 150 w 232"/>
                  <a:gd name="T59" fmla="*/ 74 h 264"/>
                  <a:gd name="T60" fmla="*/ 156 w 232"/>
                  <a:gd name="T61" fmla="*/ 94 h 264"/>
                  <a:gd name="T62" fmla="*/ 174 w 232"/>
                  <a:gd name="T63" fmla="*/ 96 h 264"/>
                  <a:gd name="T64" fmla="*/ 186 w 232"/>
                  <a:gd name="T65" fmla="*/ 104 h 264"/>
                  <a:gd name="T66" fmla="*/ 184 w 232"/>
                  <a:gd name="T67" fmla="*/ 124 h 264"/>
                  <a:gd name="T68" fmla="*/ 186 w 232"/>
                  <a:gd name="T69" fmla="*/ 140 h 264"/>
                  <a:gd name="T70" fmla="*/ 194 w 232"/>
                  <a:gd name="T71" fmla="*/ 154 h 264"/>
                  <a:gd name="T72" fmla="*/ 212 w 232"/>
                  <a:gd name="T73" fmla="*/ 170 h 264"/>
                  <a:gd name="T74" fmla="*/ 232 w 232"/>
                  <a:gd name="T75" fmla="*/ 196 h 264"/>
                  <a:gd name="T76" fmla="*/ 208 w 232"/>
                  <a:gd name="T77" fmla="*/ 208 h 264"/>
                  <a:gd name="T78" fmla="*/ 194 w 232"/>
                  <a:gd name="T79" fmla="*/ 224 h 264"/>
                  <a:gd name="T80" fmla="*/ 196 w 232"/>
                  <a:gd name="T81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" h="264">
                    <a:moveTo>
                      <a:pt x="196" y="264"/>
                    </a:moveTo>
                    <a:lnTo>
                      <a:pt x="196" y="264"/>
                    </a:lnTo>
                    <a:lnTo>
                      <a:pt x="182" y="256"/>
                    </a:lnTo>
                    <a:lnTo>
                      <a:pt x="170" y="248"/>
                    </a:lnTo>
                    <a:lnTo>
                      <a:pt x="158" y="238"/>
                    </a:lnTo>
                    <a:lnTo>
                      <a:pt x="158" y="238"/>
                    </a:lnTo>
                    <a:lnTo>
                      <a:pt x="152" y="228"/>
                    </a:lnTo>
                    <a:lnTo>
                      <a:pt x="148" y="218"/>
                    </a:lnTo>
                    <a:lnTo>
                      <a:pt x="146" y="202"/>
                    </a:lnTo>
                    <a:lnTo>
                      <a:pt x="144" y="186"/>
                    </a:lnTo>
                    <a:lnTo>
                      <a:pt x="142" y="182"/>
                    </a:lnTo>
                    <a:lnTo>
                      <a:pt x="140" y="178"/>
                    </a:lnTo>
                    <a:lnTo>
                      <a:pt x="140" y="178"/>
                    </a:lnTo>
                    <a:lnTo>
                      <a:pt x="136" y="166"/>
                    </a:lnTo>
                    <a:lnTo>
                      <a:pt x="136" y="166"/>
                    </a:lnTo>
                    <a:lnTo>
                      <a:pt x="116" y="148"/>
                    </a:lnTo>
                    <a:lnTo>
                      <a:pt x="108" y="144"/>
                    </a:lnTo>
                    <a:lnTo>
                      <a:pt x="100" y="140"/>
                    </a:lnTo>
                    <a:lnTo>
                      <a:pt x="92" y="138"/>
                    </a:lnTo>
                    <a:lnTo>
                      <a:pt x="82" y="140"/>
                    </a:lnTo>
                    <a:lnTo>
                      <a:pt x="62" y="144"/>
                    </a:lnTo>
                    <a:lnTo>
                      <a:pt x="62" y="144"/>
                    </a:lnTo>
                    <a:lnTo>
                      <a:pt x="56" y="152"/>
                    </a:lnTo>
                    <a:lnTo>
                      <a:pt x="50" y="158"/>
                    </a:lnTo>
                    <a:lnTo>
                      <a:pt x="50" y="158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46"/>
                    </a:lnTo>
                    <a:lnTo>
                      <a:pt x="2" y="134"/>
                    </a:lnTo>
                    <a:lnTo>
                      <a:pt x="2" y="130"/>
                    </a:lnTo>
                    <a:lnTo>
                      <a:pt x="6" y="126"/>
                    </a:lnTo>
                    <a:lnTo>
                      <a:pt x="10" y="124"/>
                    </a:lnTo>
                    <a:lnTo>
                      <a:pt x="18" y="122"/>
                    </a:lnTo>
                    <a:lnTo>
                      <a:pt x="18" y="122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2" y="96"/>
                    </a:lnTo>
                    <a:lnTo>
                      <a:pt x="44" y="88"/>
                    </a:lnTo>
                    <a:lnTo>
                      <a:pt x="44" y="82"/>
                    </a:lnTo>
                    <a:lnTo>
                      <a:pt x="42" y="76"/>
                    </a:lnTo>
                    <a:lnTo>
                      <a:pt x="36" y="66"/>
                    </a:lnTo>
                    <a:lnTo>
                      <a:pt x="34" y="60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4" y="12"/>
                    </a:lnTo>
                    <a:lnTo>
                      <a:pt x="86" y="6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8" y="16"/>
                    </a:lnTo>
                    <a:lnTo>
                      <a:pt x="118" y="16"/>
                    </a:lnTo>
                    <a:lnTo>
                      <a:pt x="154" y="20"/>
                    </a:lnTo>
                    <a:lnTo>
                      <a:pt x="154" y="20"/>
                    </a:lnTo>
                    <a:lnTo>
                      <a:pt x="150" y="32"/>
                    </a:lnTo>
                    <a:lnTo>
                      <a:pt x="148" y="52"/>
                    </a:lnTo>
                    <a:lnTo>
                      <a:pt x="150" y="74"/>
                    </a:lnTo>
                    <a:lnTo>
                      <a:pt x="152" y="84"/>
                    </a:lnTo>
                    <a:lnTo>
                      <a:pt x="156" y="94"/>
                    </a:lnTo>
                    <a:lnTo>
                      <a:pt x="156" y="94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86" y="104"/>
                    </a:lnTo>
                    <a:lnTo>
                      <a:pt x="186" y="104"/>
                    </a:lnTo>
                    <a:lnTo>
                      <a:pt x="184" y="124"/>
                    </a:lnTo>
                    <a:lnTo>
                      <a:pt x="184" y="132"/>
                    </a:lnTo>
                    <a:lnTo>
                      <a:pt x="186" y="140"/>
                    </a:lnTo>
                    <a:lnTo>
                      <a:pt x="188" y="146"/>
                    </a:lnTo>
                    <a:lnTo>
                      <a:pt x="194" y="154"/>
                    </a:lnTo>
                    <a:lnTo>
                      <a:pt x="200" y="162"/>
                    </a:lnTo>
                    <a:lnTo>
                      <a:pt x="212" y="170"/>
                    </a:lnTo>
                    <a:lnTo>
                      <a:pt x="212" y="170"/>
                    </a:lnTo>
                    <a:lnTo>
                      <a:pt x="232" y="196"/>
                    </a:lnTo>
                    <a:lnTo>
                      <a:pt x="232" y="196"/>
                    </a:lnTo>
                    <a:lnTo>
                      <a:pt x="208" y="208"/>
                    </a:lnTo>
                    <a:lnTo>
                      <a:pt x="200" y="214"/>
                    </a:lnTo>
                    <a:lnTo>
                      <a:pt x="194" y="224"/>
                    </a:lnTo>
                    <a:lnTo>
                      <a:pt x="194" y="224"/>
                    </a:lnTo>
                    <a:lnTo>
                      <a:pt x="196" y="264"/>
                    </a:lnTo>
                    <a:lnTo>
                      <a:pt x="196" y="26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36"/>
              <p:cNvSpPr>
                <a:spLocks/>
              </p:cNvSpPr>
              <p:nvPr/>
            </p:nvSpPr>
            <p:spPr bwMode="auto">
              <a:xfrm>
                <a:off x="7537888" y="2559312"/>
                <a:ext cx="460779" cy="434136"/>
              </a:xfrm>
              <a:custGeom>
                <a:avLst/>
                <a:gdLst>
                  <a:gd name="T0" fmla="*/ 234 w 588"/>
                  <a:gd name="T1" fmla="*/ 550 h 554"/>
                  <a:gd name="T2" fmla="*/ 248 w 588"/>
                  <a:gd name="T3" fmla="*/ 530 h 554"/>
                  <a:gd name="T4" fmla="*/ 264 w 588"/>
                  <a:gd name="T5" fmla="*/ 516 h 554"/>
                  <a:gd name="T6" fmla="*/ 274 w 588"/>
                  <a:gd name="T7" fmla="*/ 480 h 554"/>
                  <a:gd name="T8" fmla="*/ 252 w 588"/>
                  <a:gd name="T9" fmla="*/ 468 h 554"/>
                  <a:gd name="T10" fmla="*/ 252 w 588"/>
                  <a:gd name="T11" fmla="*/ 438 h 554"/>
                  <a:gd name="T12" fmla="*/ 280 w 588"/>
                  <a:gd name="T13" fmla="*/ 404 h 554"/>
                  <a:gd name="T14" fmla="*/ 288 w 588"/>
                  <a:gd name="T15" fmla="*/ 388 h 554"/>
                  <a:gd name="T16" fmla="*/ 290 w 588"/>
                  <a:gd name="T17" fmla="*/ 342 h 554"/>
                  <a:gd name="T18" fmla="*/ 252 w 588"/>
                  <a:gd name="T19" fmla="*/ 300 h 554"/>
                  <a:gd name="T20" fmla="*/ 200 w 588"/>
                  <a:gd name="T21" fmla="*/ 304 h 554"/>
                  <a:gd name="T22" fmla="*/ 174 w 588"/>
                  <a:gd name="T23" fmla="*/ 330 h 554"/>
                  <a:gd name="T24" fmla="*/ 130 w 588"/>
                  <a:gd name="T25" fmla="*/ 390 h 554"/>
                  <a:gd name="T26" fmla="*/ 110 w 588"/>
                  <a:gd name="T27" fmla="*/ 416 h 554"/>
                  <a:gd name="T28" fmla="*/ 36 w 588"/>
                  <a:gd name="T29" fmla="*/ 364 h 554"/>
                  <a:gd name="T30" fmla="*/ 12 w 588"/>
                  <a:gd name="T31" fmla="*/ 358 h 554"/>
                  <a:gd name="T32" fmla="*/ 0 w 588"/>
                  <a:gd name="T33" fmla="*/ 348 h 554"/>
                  <a:gd name="T34" fmla="*/ 4 w 588"/>
                  <a:gd name="T35" fmla="*/ 324 h 554"/>
                  <a:gd name="T36" fmla="*/ 18 w 588"/>
                  <a:gd name="T37" fmla="*/ 320 h 554"/>
                  <a:gd name="T38" fmla="*/ 40 w 588"/>
                  <a:gd name="T39" fmla="*/ 292 h 554"/>
                  <a:gd name="T40" fmla="*/ 34 w 588"/>
                  <a:gd name="T41" fmla="*/ 238 h 554"/>
                  <a:gd name="T42" fmla="*/ 28 w 588"/>
                  <a:gd name="T43" fmla="*/ 228 h 554"/>
                  <a:gd name="T44" fmla="*/ 20 w 588"/>
                  <a:gd name="T45" fmla="*/ 186 h 554"/>
                  <a:gd name="T46" fmla="*/ 26 w 588"/>
                  <a:gd name="T47" fmla="*/ 172 h 554"/>
                  <a:gd name="T48" fmla="*/ 44 w 588"/>
                  <a:gd name="T49" fmla="*/ 190 h 554"/>
                  <a:gd name="T50" fmla="*/ 58 w 588"/>
                  <a:gd name="T51" fmla="*/ 210 h 554"/>
                  <a:gd name="T52" fmla="*/ 80 w 588"/>
                  <a:gd name="T53" fmla="*/ 224 h 554"/>
                  <a:gd name="T54" fmla="*/ 100 w 588"/>
                  <a:gd name="T55" fmla="*/ 222 h 554"/>
                  <a:gd name="T56" fmla="*/ 142 w 588"/>
                  <a:gd name="T57" fmla="*/ 186 h 554"/>
                  <a:gd name="T58" fmla="*/ 216 w 588"/>
                  <a:gd name="T59" fmla="*/ 128 h 554"/>
                  <a:gd name="T60" fmla="*/ 232 w 588"/>
                  <a:gd name="T61" fmla="*/ 104 h 554"/>
                  <a:gd name="T62" fmla="*/ 262 w 588"/>
                  <a:gd name="T63" fmla="*/ 76 h 554"/>
                  <a:gd name="T64" fmla="*/ 292 w 588"/>
                  <a:gd name="T65" fmla="*/ 74 h 554"/>
                  <a:gd name="T66" fmla="*/ 312 w 588"/>
                  <a:gd name="T67" fmla="*/ 84 h 554"/>
                  <a:gd name="T68" fmla="*/ 348 w 588"/>
                  <a:gd name="T69" fmla="*/ 66 h 554"/>
                  <a:gd name="T70" fmla="*/ 348 w 588"/>
                  <a:gd name="T71" fmla="*/ 16 h 554"/>
                  <a:gd name="T72" fmla="*/ 362 w 588"/>
                  <a:gd name="T73" fmla="*/ 2 h 554"/>
                  <a:gd name="T74" fmla="*/ 396 w 588"/>
                  <a:gd name="T75" fmla="*/ 32 h 554"/>
                  <a:gd name="T76" fmla="*/ 418 w 588"/>
                  <a:gd name="T77" fmla="*/ 46 h 554"/>
                  <a:gd name="T78" fmla="*/ 436 w 588"/>
                  <a:gd name="T79" fmla="*/ 44 h 554"/>
                  <a:gd name="T80" fmla="*/ 440 w 588"/>
                  <a:gd name="T81" fmla="*/ 28 h 554"/>
                  <a:gd name="T82" fmla="*/ 458 w 588"/>
                  <a:gd name="T83" fmla="*/ 24 h 554"/>
                  <a:gd name="T84" fmla="*/ 460 w 588"/>
                  <a:gd name="T85" fmla="*/ 62 h 554"/>
                  <a:gd name="T86" fmla="*/ 498 w 588"/>
                  <a:gd name="T87" fmla="*/ 110 h 554"/>
                  <a:gd name="T88" fmla="*/ 516 w 588"/>
                  <a:gd name="T89" fmla="*/ 178 h 554"/>
                  <a:gd name="T90" fmla="*/ 530 w 588"/>
                  <a:gd name="T91" fmla="*/ 196 h 554"/>
                  <a:gd name="T92" fmla="*/ 588 w 588"/>
                  <a:gd name="T93" fmla="*/ 236 h 554"/>
                  <a:gd name="T94" fmla="*/ 580 w 588"/>
                  <a:gd name="T95" fmla="*/ 250 h 554"/>
                  <a:gd name="T96" fmla="*/ 520 w 588"/>
                  <a:gd name="T97" fmla="*/ 292 h 554"/>
                  <a:gd name="T98" fmla="*/ 502 w 588"/>
                  <a:gd name="T99" fmla="*/ 310 h 554"/>
                  <a:gd name="T100" fmla="*/ 472 w 588"/>
                  <a:gd name="T101" fmla="*/ 346 h 554"/>
                  <a:gd name="T102" fmla="*/ 466 w 588"/>
                  <a:gd name="T103" fmla="*/ 374 h 554"/>
                  <a:gd name="T104" fmla="*/ 448 w 588"/>
                  <a:gd name="T105" fmla="*/ 390 h 554"/>
                  <a:gd name="T106" fmla="*/ 412 w 588"/>
                  <a:gd name="T107" fmla="*/ 402 h 554"/>
                  <a:gd name="T108" fmla="*/ 362 w 588"/>
                  <a:gd name="T109" fmla="*/ 424 h 554"/>
                  <a:gd name="T110" fmla="*/ 322 w 588"/>
                  <a:gd name="T111" fmla="*/ 460 h 554"/>
                  <a:gd name="T112" fmla="*/ 304 w 588"/>
                  <a:gd name="T113" fmla="*/ 494 h 554"/>
                  <a:gd name="T114" fmla="*/ 290 w 588"/>
                  <a:gd name="T115" fmla="*/ 542 h 554"/>
                  <a:gd name="T116" fmla="*/ 236 w 588"/>
                  <a:gd name="T117" fmla="*/ 554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88" h="554">
                    <a:moveTo>
                      <a:pt x="236" y="554"/>
                    </a:moveTo>
                    <a:lnTo>
                      <a:pt x="236" y="554"/>
                    </a:lnTo>
                    <a:lnTo>
                      <a:pt x="234" y="550"/>
                    </a:lnTo>
                    <a:lnTo>
                      <a:pt x="234" y="550"/>
                    </a:lnTo>
                    <a:lnTo>
                      <a:pt x="240" y="536"/>
                    </a:lnTo>
                    <a:lnTo>
                      <a:pt x="248" y="530"/>
                    </a:lnTo>
                    <a:lnTo>
                      <a:pt x="254" y="524"/>
                    </a:lnTo>
                    <a:lnTo>
                      <a:pt x="264" y="516"/>
                    </a:lnTo>
                    <a:lnTo>
                      <a:pt x="264" y="516"/>
                    </a:lnTo>
                    <a:lnTo>
                      <a:pt x="274" y="496"/>
                    </a:lnTo>
                    <a:lnTo>
                      <a:pt x="274" y="496"/>
                    </a:lnTo>
                    <a:lnTo>
                      <a:pt x="274" y="480"/>
                    </a:lnTo>
                    <a:lnTo>
                      <a:pt x="274" y="480"/>
                    </a:lnTo>
                    <a:lnTo>
                      <a:pt x="252" y="468"/>
                    </a:lnTo>
                    <a:lnTo>
                      <a:pt x="252" y="468"/>
                    </a:lnTo>
                    <a:lnTo>
                      <a:pt x="250" y="456"/>
                    </a:lnTo>
                    <a:lnTo>
                      <a:pt x="250" y="446"/>
                    </a:lnTo>
                    <a:lnTo>
                      <a:pt x="252" y="438"/>
                    </a:lnTo>
                    <a:lnTo>
                      <a:pt x="256" y="430"/>
                    </a:lnTo>
                    <a:lnTo>
                      <a:pt x="266" y="416"/>
                    </a:lnTo>
                    <a:lnTo>
                      <a:pt x="280" y="404"/>
                    </a:lnTo>
                    <a:lnTo>
                      <a:pt x="280" y="404"/>
                    </a:lnTo>
                    <a:lnTo>
                      <a:pt x="284" y="396"/>
                    </a:lnTo>
                    <a:lnTo>
                      <a:pt x="288" y="388"/>
                    </a:lnTo>
                    <a:lnTo>
                      <a:pt x="290" y="370"/>
                    </a:lnTo>
                    <a:lnTo>
                      <a:pt x="290" y="356"/>
                    </a:lnTo>
                    <a:lnTo>
                      <a:pt x="290" y="342"/>
                    </a:lnTo>
                    <a:lnTo>
                      <a:pt x="290" y="342"/>
                    </a:lnTo>
                    <a:lnTo>
                      <a:pt x="252" y="300"/>
                    </a:lnTo>
                    <a:lnTo>
                      <a:pt x="252" y="300"/>
                    </a:lnTo>
                    <a:lnTo>
                      <a:pt x="234" y="298"/>
                    </a:lnTo>
                    <a:lnTo>
                      <a:pt x="234" y="298"/>
                    </a:lnTo>
                    <a:lnTo>
                      <a:pt x="200" y="304"/>
                    </a:lnTo>
                    <a:lnTo>
                      <a:pt x="200" y="304"/>
                    </a:lnTo>
                    <a:lnTo>
                      <a:pt x="186" y="316"/>
                    </a:lnTo>
                    <a:lnTo>
                      <a:pt x="174" y="330"/>
                    </a:lnTo>
                    <a:lnTo>
                      <a:pt x="148" y="360"/>
                    </a:lnTo>
                    <a:lnTo>
                      <a:pt x="148" y="360"/>
                    </a:lnTo>
                    <a:lnTo>
                      <a:pt x="130" y="390"/>
                    </a:lnTo>
                    <a:lnTo>
                      <a:pt x="120" y="404"/>
                    </a:lnTo>
                    <a:lnTo>
                      <a:pt x="110" y="416"/>
                    </a:lnTo>
                    <a:lnTo>
                      <a:pt x="110" y="416"/>
                    </a:lnTo>
                    <a:lnTo>
                      <a:pt x="70" y="390"/>
                    </a:lnTo>
                    <a:lnTo>
                      <a:pt x="52" y="376"/>
                    </a:lnTo>
                    <a:lnTo>
                      <a:pt x="36" y="364"/>
                    </a:lnTo>
                    <a:lnTo>
                      <a:pt x="36" y="364"/>
                    </a:lnTo>
                    <a:lnTo>
                      <a:pt x="22" y="362"/>
                    </a:lnTo>
                    <a:lnTo>
                      <a:pt x="12" y="358"/>
                    </a:lnTo>
                    <a:lnTo>
                      <a:pt x="6" y="352"/>
                    </a:lnTo>
                    <a:lnTo>
                      <a:pt x="0" y="348"/>
                    </a:lnTo>
                    <a:lnTo>
                      <a:pt x="0" y="348"/>
                    </a:lnTo>
                    <a:lnTo>
                      <a:pt x="0" y="334"/>
                    </a:lnTo>
                    <a:lnTo>
                      <a:pt x="2" y="326"/>
                    </a:lnTo>
                    <a:lnTo>
                      <a:pt x="4" y="324"/>
                    </a:lnTo>
                    <a:lnTo>
                      <a:pt x="6" y="322"/>
                    </a:lnTo>
                    <a:lnTo>
                      <a:pt x="18" y="320"/>
                    </a:lnTo>
                    <a:lnTo>
                      <a:pt x="18" y="320"/>
                    </a:lnTo>
                    <a:lnTo>
                      <a:pt x="28" y="306"/>
                    </a:lnTo>
                    <a:lnTo>
                      <a:pt x="40" y="292"/>
                    </a:lnTo>
                    <a:lnTo>
                      <a:pt x="40" y="292"/>
                    </a:lnTo>
                    <a:lnTo>
                      <a:pt x="38" y="240"/>
                    </a:lnTo>
                    <a:lnTo>
                      <a:pt x="38" y="240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28" y="228"/>
                    </a:lnTo>
                    <a:lnTo>
                      <a:pt x="28" y="228"/>
                    </a:lnTo>
                    <a:lnTo>
                      <a:pt x="20" y="206"/>
                    </a:lnTo>
                    <a:lnTo>
                      <a:pt x="20" y="206"/>
                    </a:lnTo>
                    <a:lnTo>
                      <a:pt x="20" y="186"/>
                    </a:lnTo>
                    <a:lnTo>
                      <a:pt x="22" y="178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34" y="176"/>
                    </a:lnTo>
                    <a:lnTo>
                      <a:pt x="40" y="180"/>
                    </a:lnTo>
                    <a:lnTo>
                      <a:pt x="44" y="190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58" y="210"/>
                    </a:lnTo>
                    <a:lnTo>
                      <a:pt x="68" y="218"/>
                    </a:lnTo>
                    <a:lnTo>
                      <a:pt x="74" y="222"/>
                    </a:lnTo>
                    <a:lnTo>
                      <a:pt x="80" y="224"/>
                    </a:lnTo>
                    <a:lnTo>
                      <a:pt x="88" y="224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118" y="204"/>
                    </a:lnTo>
                    <a:lnTo>
                      <a:pt x="118" y="204"/>
                    </a:lnTo>
                    <a:lnTo>
                      <a:pt x="142" y="186"/>
                    </a:lnTo>
                    <a:lnTo>
                      <a:pt x="168" y="166"/>
                    </a:lnTo>
                    <a:lnTo>
                      <a:pt x="192" y="146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26" y="116"/>
                    </a:lnTo>
                    <a:lnTo>
                      <a:pt x="232" y="104"/>
                    </a:lnTo>
                    <a:lnTo>
                      <a:pt x="244" y="82"/>
                    </a:lnTo>
                    <a:lnTo>
                      <a:pt x="244" y="82"/>
                    </a:lnTo>
                    <a:lnTo>
                      <a:pt x="262" y="76"/>
                    </a:lnTo>
                    <a:lnTo>
                      <a:pt x="278" y="72"/>
                    </a:lnTo>
                    <a:lnTo>
                      <a:pt x="284" y="72"/>
                    </a:lnTo>
                    <a:lnTo>
                      <a:pt x="292" y="74"/>
                    </a:lnTo>
                    <a:lnTo>
                      <a:pt x="302" y="78"/>
                    </a:lnTo>
                    <a:lnTo>
                      <a:pt x="312" y="84"/>
                    </a:lnTo>
                    <a:lnTo>
                      <a:pt x="312" y="84"/>
                    </a:lnTo>
                    <a:lnTo>
                      <a:pt x="332" y="84"/>
                    </a:lnTo>
                    <a:lnTo>
                      <a:pt x="332" y="84"/>
                    </a:lnTo>
                    <a:lnTo>
                      <a:pt x="348" y="66"/>
                    </a:lnTo>
                    <a:lnTo>
                      <a:pt x="348" y="66"/>
                    </a:lnTo>
                    <a:lnTo>
                      <a:pt x="348" y="16"/>
                    </a:lnTo>
                    <a:lnTo>
                      <a:pt x="348" y="16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62" y="2"/>
                    </a:lnTo>
                    <a:lnTo>
                      <a:pt x="374" y="8"/>
                    </a:lnTo>
                    <a:lnTo>
                      <a:pt x="384" y="18"/>
                    </a:lnTo>
                    <a:lnTo>
                      <a:pt x="396" y="32"/>
                    </a:lnTo>
                    <a:lnTo>
                      <a:pt x="396" y="32"/>
                    </a:lnTo>
                    <a:lnTo>
                      <a:pt x="408" y="42"/>
                    </a:lnTo>
                    <a:lnTo>
                      <a:pt x="418" y="46"/>
                    </a:lnTo>
                    <a:lnTo>
                      <a:pt x="432" y="48"/>
                    </a:lnTo>
                    <a:lnTo>
                      <a:pt x="432" y="48"/>
                    </a:lnTo>
                    <a:lnTo>
                      <a:pt x="436" y="44"/>
                    </a:lnTo>
                    <a:lnTo>
                      <a:pt x="438" y="36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50" y="16"/>
                    </a:lnTo>
                    <a:lnTo>
                      <a:pt x="450" y="16"/>
                    </a:lnTo>
                    <a:lnTo>
                      <a:pt x="458" y="24"/>
                    </a:lnTo>
                    <a:lnTo>
                      <a:pt x="458" y="24"/>
                    </a:lnTo>
                    <a:lnTo>
                      <a:pt x="460" y="62"/>
                    </a:lnTo>
                    <a:lnTo>
                      <a:pt x="460" y="62"/>
                    </a:lnTo>
                    <a:lnTo>
                      <a:pt x="472" y="76"/>
                    </a:lnTo>
                    <a:lnTo>
                      <a:pt x="484" y="92"/>
                    </a:lnTo>
                    <a:lnTo>
                      <a:pt x="498" y="110"/>
                    </a:lnTo>
                    <a:lnTo>
                      <a:pt x="516" y="128"/>
                    </a:lnTo>
                    <a:lnTo>
                      <a:pt x="516" y="128"/>
                    </a:lnTo>
                    <a:lnTo>
                      <a:pt x="516" y="178"/>
                    </a:lnTo>
                    <a:lnTo>
                      <a:pt x="516" y="178"/>
                    </a:lnTo>
                    <a:lnTo>
                      <a:pt x="530" y="196"/>
                    </a:lnTo>
                    <a:lnTo>
                      <a:pt x="530" y="196"/>
                    </a:lnTo>
                    <a:lnTo>
                      <a:pt x="564" y="220"/>
                    </a:lnTo>
                    <a:lnTo>
                      <a:pt x="564" y="220"/>
                    </a:lnTo>
                    <a:lnTo>
                      <a:pt x="588" y="236"/>
                    </a:lnTo>
                    <a:lnTo>
                      <a:pt x="588" y="236"/>
                    </a:lnTo>
                    <a:lnTo>
                      <a:pt x="586" y="242"/>
                    </a:lnTo>
                    <a:lnTo>
                      <a:pt x="580" y="250"/>
                    </a:lnTo>
                    <a:lnTo>
                      <a:pt x="558" y="266"/>
                    </a:lnTo>
                    <a:lnTo>
                      <a:pt x="534" y="282"/>
                    </a:lnTo>
                    <a:lnTo>
                      <a:pt x="520" y="292"/>
                    </a:lnTo>
                    <a:lnTo>
                      <a:pt x="520" y="292"/>
                    </a:lnTo>
                    <a:lnTo>
                      <a:pt x="502" y="310"/>
                    </a:lnTo>
                    <a:lnTo>
                      <a:pt x="502" y="310"/>
                    </a:lnTo>
                    <a:lnTo>
                      <a:pt x="486" y="328"/>
                    </a:lnTo>
                    <a:lnTo>
                      <a:pt x="472" y="346"/>
                    </a:lnTo>
                    <a:lnTo>
                      <a:pt x="472" y="346"/>
                    </a:lnTo>
                    <a:lnTo>
                      <a:pt x="470" y="354"/>
                    </a:lnTo>
                    <a:lnTo>
                      <a:pt x="468" y="364"/>
                    </a:lnTo>
                    <a:lnTo>
                      <a:pt x="466" y="374"/>
                    </a:lnTo>
                    <a:lnTo>
                      <a:pt x="462" y="384"/>
                    </a:lnTo>
                    <a:lnTo>
                      <a:pt x="462" y="384"/>
                    </a:lnTo>
                    <a:lnTo>
                      <a:pt x="448" y="390"/>
                    </a:lnTo>
                    <a:lnTo>
                      <a:pt x="432" y="398"/>
                    </a:lnTo>
                    <a:lnTo>
                      <a:pt x="432" y="398"/>
                    </a:lnTo>
                    <a:lnTo>
                      <a:pt x="412" y="402"/>
                    </a:lnTo>
                    <a:lnTo>
                      <a:pt x="394" y="408"/>
                    </a:lnTo>
                    <a:lnTo>
                      <a:pt x="378" y="416"/>
                    </a:lnTo>
                    <a:lnTo>
                      <a:pt x="362" y="424"/>
                    </a:lnTo>
                    <a:lnTo>
                      <a:pt x="348" y="434"/>
                    </a:lnTo>
                    <a:lnTo>
                      <a:pt x="336" y="446"/>
                    </a:lnTo>
                    <a:lnTo>
                      <a:pt x="322" y="460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04" y="494"/>
                    </a:lnTo>
                    <a:lnTo>
                      <a:pt x="304" y="494"/>
                    </a:lnTo>
                    <a:lnTo>
                      <a:pt x="296" y="518"/>
                    </a:lnTo>
                    <a:lnTo>
                      <a:pt x="290" y="542"/>
                    </a:lnTo>
                    <a:lnTo>
                      <a:pt x="290" y="542"/>
                    </a:lnTo>
                    <a:lnTo>
                      <a:pt x="260" y="550"/>
                    </a:lnTo>
                    <a:lnTo>
                      <a:pt x="236" y="554"/>
                    </a:lnTo>
                    <a:lnTo>
                      <a:pt x="236" y="55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Freeform 37"/>
              <p:cNvSpPr>
                <a:spLocks/>
              </p:cNvSpPr>
              <p:nvPr/>
            </p:nvSpPr>
            <p:spPr bwMode="auto">
              <a:xfrm>
                <a:off x="7635059" y="2317951"/>
                <a:ext cx="656689" cy="416896"/>
              </a:xfrm>
              <a:custGeom>
                <a:avLst/>
                <a:gdLst>
                  <a:gd name="T0" fmla="*/ 410 w 838"/>
                  <a:gd name="T1" fmla="*/ 492 h 532"/>
                  <a:gd name="T2" fmla="*/ 402 w 838"/>
                  <a:gd name="T3" fmla="*/ 438 h 532"/>
                  <a:gd name="T4" fmla="*/ 376 w 838"/>
                  <a:gd name="T5" fmla="*/ 398 h 532"/>
                  <a:gd name="T6" fmla="*/ 346 w 838"/>
                  <a:gd name="T7" fmla="*/ 366 h 532"/>
                  <a:gd name="T8" fmla="*/ 324 w 838"/>
                  <a:gd name="T9" fmla="*/ 314 h 532"/>
                  <a:gd name="T10" fmla="*/ 300 w 838"/>
                  <a:gd name="T11" fmla="*/ 346 h 532"/>
                  <a:gd name="T12" fmla="*/ 258 w 838"/>
                  <a:gd name="T13" fmla="*/ 308 h 532"/>
                  <a:gd name="T14" fmla="*/ 206 w 838"/>
                  <a:gd name="T15" fmla="*/ 288 h 532"/>
                  <a:gd name="T16" fmla="*/ 186 w 838"/>
                  <a:gd name="T17" fmla="*/ 240 h 532"/>
                  <a:gd name="T18" fmla="*/ 152 w 838"/>
                  <a:gd name="T19" fmla="*/ 174 h 532"/>
                  <a:gd name="T20" fmla="*/ 112 w 838"/>
                  <a:gd name="T21" fmla="*/ 200 h 532"/>
                  <a:gd name="T22" fmla="*/ 80 w 838"/>
                  <a:gd name="T23" fmla="*/ 200 h 532"/>
                  <a:gd name="T24" fmla="*/ 60 w 838"/>
                  <a:gd name="T25" fmla="*/ 152 h 532"/>
                  <a:gd name="T26" fmla="*/ 36 w 838"/>
                  <a:gd name="T27" fmla="*/ 88 h 532"/>
                  <a:gd name="T28" fmla="*/ 0 w 838"/>
                  <a:gd name="T29" fmla="*/ 58 h 532"/>
                  <a:gd name="T30" fmla="*/ 14 w 838"/>
                  <a:gd name="T31" fmla="*/ 30 h 532"/>
                  <a:gd name="T32" fmla="*/ 68 w 838"/>
                  <a:gd name="T33" fmla="*/ 60 h 532"/>
                  <a:gd name="T34" fmla="*/ 108 w 838"/>
                  <a:gd name="T35" fmla="*/ 32 h 532"/>
                  <a:gd name="T36" fmla="*/ 138 w 838"/>
                  <a:gd name="T37" fmla="*/ 0 h 532"/>
                  <a:gd name="T38" fmla="*/ 166 w 838"/>
                  <a:gd name="T39" fmla="*/ 22 h 532"/>
                  <a:gd name="T40" fmla="*/ 198 w 838"/>
                  <a:gd name="T41" fmla="*/ 68 h 532"/>
                  <a:gd name="T42" fmla="*/ 294 w 838"/>
                  <a:gd name="T43" fmla="*/ 66 h 532"/>
                  <a:gd name="T44" fmla="*/ 350 w 838"/>
                  <a:gd name="T45" fmla="*/ 30 h 532"/>
                  <a:gd name="T46" fmla="*/ 358 w 838"/>
                  <a:gd name="T47" fmla="*/ 80 h 532"/>
                  <a:gd name="T48" fmla="*/ 398 w 838"/>
                  <a:gd name="T49" fmla="*/ 78 h 532"/>
                  <a:gd name="T50" fmla="*/ 422 w 838"/>
                  <a:gd name="T51" fmla="*/ 76 h 532"/>
                  <a:gd name="T52" fmla="*/ 470 w 838"/>
                  <a:gd name="T53" fmla="*/ 110 h 532"/>
                  <a:gd name="T54" fmla="*/ 518 w 838"/>
                  <a:gd name="T55" fmla="*/ 166 h 532"/>
                  <a:gd name="T56" fmla="*/ 546 w 838"/>
                  <a:gd name="T57" fmla="*/ 134 h 532"/>
                  <a:gd name="T58" fmla="*/ 572 w 838"/>
                  <a:gd name="T59" fmla="*/ 140 h 532"/>
                  <a:gd name="T60" fmla="*/ 606 w 838"/>
                  <a:gd name="T61" fmla="*/ 184 h 532"/>
                  <a:gd name="T62" fmla="*/ 664 w 838"/>
                  <a:gd name="T63" fmla="*/ 204 h 532"/>
                  <a:gd name="T64" fmla="*/ 684 w 838"/>
                  <a:gd name="T65" fmla="*/ 186 h 532"/>
                  <a:gd name="T66" fmla="*/ 684 w 838"/>
                  <a:gd name="T67" fmla="*/ 168 h 532"/>
                  <a:gd name="T68" fmla="*/ 724 w 838"/>
                  <a:gd name="T69" fmla="*/ 146 h 532"/>
                  <a:gd name="T70" fmla="*/ 742 w 838"/>
                  <a:gd name="T71" fmla="*/ 132 h 532"/>
                  <a:gd name="T72" fmla="*/ 756 w 838"/>
                  <a:gd name="T73" fmla="*/ 154 h 532"/>
                  <a:gd name="T74" fmla="*/ 806 w 838"/>
                  <a:gd name="T75" fmla="*/ 188 h 532"/>
                  <a:gd name="T76" fmla="*/ 838 w 838"/>
                  <a:gd name="T77" fmla="*/ 228 h 532"/>
                  <a:gd name="T78" fmla="*/ 818 w 838"/>
                  <a:gd name="T79" fmla="*/ 272 h 532"/>
                  <a:gd name="T80" fmla="*/ 802 w 838"/>
                  <a:gd name="T81" fmla="*/ 308 h 532"/>
                  <a:gd name="T82" fmla="*/ 778 w 838"/>
                  <a:gd name="T83" fmla="*/ 300 h 532"/>
                  <a:gd name="T84" fmla="*/ 770 w 838"/>
                  <a:gd name="T85" fmla="*/ 258 h 532"/>
                  <a:gd name="T86" fmla="*/ 744 w 838"/>
                  <a:gd name="T87" fmla="*/ 242 h 532"/>
                  <a:gd name="T88" fmla="*/ 716 w 838"/>
                  <a:gd name="T89" fmla="*/ 282 h 532"/>
                  <a:gd name="T90" fmla="*/ 686 w 838"/>
                  <a:gd name="T91" fmla="*/ 346 h 532"/>
                  <a:gd name="T92" fmla="*/ 632 w 838"/>
                  <a:gd name="T93" fmla="*/ 368 h 532"/>
                  <a:gd name="T94" fmla="*/ 618 w 838"/>
                  <a:gd name="T95" fmla="*/ 410 h 532"/>
                  <a:gd name="T96" fmla="*/ 638 w 838"/>
                  <a:gd name="T97" fmla="*/ 444 h 532"/>
                  <a:gd name="T98" fmla="*/ 588 w 838"/>
                  <a:gd name="T99" fmla="*/ 456 h 532"/>
                  <a:gd name="T100" fmla="*/ 540 w 838"/>
                  <a:gd name="T101" fmla="*/ 438 h 532"/>
                  <a:gd name="T102" fmla="*/ 502 w 838"/>
                  <a:gd name="T103" fmla="*/ 456 h 532"/>
                  <a:gd name="T104" fmla="*/ 476 w 838"/>
                  <a:gd name="T105" fmla="*/ 53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38" h="532">
                    <a:moveTo>
                      <a:pt x="464" y="532"/>
                    </a:moveTo>
                    <a:lnTo>
                      <a:pt x="464" y="532"/>
                    </a:lnTo>
                    <a:lnTo>
                      <a:pt x="452" y="520"/>
                    </a:lnTo>
                    <a:lnTo>
                      <a:pt x="436" y="508"/>
                    </a:lnTo>
                    <a:lnTo>
                      <a:pt x="410" y="492"/>
                    </a:lnTo>
                    <a:lnTo>
                      <a:pt x="410" y="492"/>
                    </a:lnTo>
                    <a:lnTo>
                      <a:pt x="402" y="482"/>
                    </a:lnTo>
                    <a:lnTo>
                      <a:pt x="402" y="482"/>
                    </a:lnTo>
                    <a:lnTo>
                      <a:pt x="404" y="450"/>
                    </a:lnTo>
                    <a:lnTo>
                      <a:pt x="402" y="438"/>
                    </a:lnTo>
                    <a:lnTo>
                      <a:pt x="398" y="426"/>
                    </a:lnTo>
                    <a:lnTo>
                      <a:pt x="398" y="426"/>
                    </a:lnTo>
                    <a:lnTo>
                      <a:pt x="388" y="416"/>
                    </a:lnTo>
                    <a:lnTo>
                      <a:pt x="382" y="410"/>
                    </a:lnTo>
                    <a:lnTo>
                      <a:pt x="376" y="398"/>
                    </a:lnTo>
                    <a:lnTo>
                      <a:pt x="376" y="398"/>
                    </a:lnTo>
                    <a:lnTo>
                      <a:pt x="348" y="368"/>
                    </a:lnTo>
                    <a:lnTo>
                      <a:pt x="348" y="368"/>
                    </a:lnTo>
                    <a:lnTo>
                      <a:pt x="346" y="366"/>
                    </a:lnTo>
                    <a:lnTo>
                      <a:pt x="346" y="366"/>
                    </a:lnTo>
                    <a:lnTo>
                      <a:pt x="344" y="326"/>
                    </a:lnTo>
                    <a:lnTo>
                      <a:pt x="344" y="326"/>
                    </a:lnTo>
                    <a:lnTo>
                      <a:pt x="336" y="318"/>
                    </a:lnTo>
                    <a:lnTo>
                      <a:pt x="330" y="314"/>
                    </a:lnTo>
                    <a:lnTo>
                      <a:pt x="324" y="314"/>
                    </a:lnTo>
                    <a:lnTo>
                      <a:pt x="318" y="314"/>
                    </a:lnTo>
                    <a:lnTo>
                      <a:pt x="318" y="314"/>
                    </a:lnTo>
                    <a:lnTo>
                      <a:pt x="312" y="322"/>
                    </a:lnTo>
                    <a:lnTo>
                      <a:pt x="308" y="328"/>
                    </a:lnTo>
                    <a:lnTo>
                      <a:pt x="300" y="346"/>
                    </a:lnTo>
                    <a:lnTo>
                      <a:pt x="300" y="346"/>
                    </a:lnTo>
                    <a:lnTo>
                      <a:pt x="296" y="346"/>
                    </a:lnTo>
                    <a:lnTo>
                      <a:pt x="296" y="346"/>
                    </a:lnTo>
                    <a:lnTo>
                      <a:pt x="270" y="320"/>
                    </a:lnTo>
                    <a:lnTo>
                      <a:pt x="258" y="308"/>
                    </a:lnTo>
                    <a:lnTo>
                      <a:pt x="246" y="300"/>
                    </a:lnTo>
                    <a:lnTo>
                      <a:pt x="246" y="300"/>
                    </a:lnTo>
                    <a:lnTo>
                      <a:pt x="228" y="296"/>
                    </a:lnTo>
                    <a:lnTo>
                      <a:pt x="216" y="292"/>
                    </a:lnTo>
                    <a:lnTo>
                      <a:pt x="206" y="288"/>
                    </a:lnTo>
                    <a:lnTo>
                      <a:pt x="200" y="280"/>
                    </a:lnTo>
                    <a:lnTo>
                      <a:pt x="194" y="274"/>
                    </a:lnTo>
                    <a:lnTo>
                      <a:pt x="192" y="264"/>
                    </a:lnTo>
                    <a:lnTo>
                      <a:pt x="186" y="240"/>
                    </a:lnTo>
                    <a:lnTo>
                      <a:pt x="186" y="240"/>
                    </a:lnTo>
                    <a:lnTo>
                      <a:pt x="180" y="224"/>
                    </a:lnTo>
                    <a:lnTo>
                      <a:pt x="170" y="210"/>
                    </a:lnTo>
                    <a:lnTo>
                      <a:pt x="156" y="190"/>
                    </a:lnTo>
                    <a:lnTo>
                      <a:pt x="156" y="190"/>
                    </a:lnTo>
                    <a:lnTo>
                      <a:pt x="152" y="174"/>
                    </a:lnTo>
                    <a:lnTo>
                      <a:pt x="152" y="174"/>
                    </a:lnTo>
                    <a:lnTo>
                      <a:pt x="144" y="172"/>
                    </a:lnTo>
                    <a:lnTo>
                      <a:pt x="144" y="172"/>
                    </a:lnTo>
                    <a:lnTo>
                      <a:pt x="112" y="200"/>
                    </a:lnTo>
                    <a:lnTo>
                      <a:pt x="112" y="200"/>
                    </a:lnTo>
                    <a:lnTo>
                      <a:pt x="98" y="226"/>
                    </a:lnTo>
                    <a:lnTo>
                      <a:pt x="98" y="226"/>
                    </a:lnTo>
                    <a:lnTo>
                      <a:pt x="90" y="220"/>
                    </a:lnTo>
                    <a:lnTo>
                      <a:pt x="86" y="214"/>
                    </a:lnTo>
                    <a:lnTo>
                      <a:pt x="80" y="200"/>
                    </a:lnTo>
                    <a:lnTo>
                      <a:pt x="76" y="186"/>
                    </a:lnTo>
                    <a:lnTo>
                      <a:pt x="74" y="182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0" y="116"/>
                    </a:lnTo>
                    <a:lnTo>
                      <a:pt x="60" y="116"/>
                    </a:lnTo>
                    <a:lnTo>
                      <a:pt x="48" y="100"/>
                    </a:lnTo>
                    <a:lnTo>
                      <a:pt x="36" y="88"/>
                    </a:lnTo>
                    <a:lnTo>
                      <a:pt x="12" y="68"/>
                    </a:lnTo>
                    <a:lnTo>
                      <a:pt x="12" y="68"/>
                    </a:lnTo>
                    <a:lnTo>
                      <a:pt x="6" y="66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4" y="38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28" y="40"/>
                    </a:lnTo>
                    <a:lnTo>
                      <a:pt x="42" y="50"/>
                    </a:lnTo>
                    <a:lnTo>
                      <a:pt x="58" y="56"/>
                    </a:lnTo>
                    <a:lnTo>
                      <a:pt x="68" y="60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88" y="52"/>
                    </a:lnTo>
                    <a:lnTo>
                      <a:pt x="98" y="42"/>
                    </a:lnTo>
                    <a:lnTo>
                      <a:pt x="108" y="32"/>
                    </a:lnTo>
                    <a:lnTo>
                      <a:pt x="118" y="24"/>
                    </a:lnTo>
                    <a:lnTo>
                      <a:pt x="118" y="24"/>
                    </a:lnTo>
                    <a:lnTo>
                      <a:pt x="128" y="8"/>
                    </a:lnTo>
                    <a:lnTo>
                      <a:pt x="134" y="4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2" y="4"/>
                    </a:lnTo>
                    <a:lnTo>
                      <a:pt x="158" y="10"/>
                    </a:lnTo>
                    <a:lnTo>
                      <a:pt x="166" y="22"/>
                    </a:lnTo>
                    <a:lnTo>
                      <a:pt x="166" y="22"/>
                    </a:lnTo>
                    <a:lnTo>
                      <a:pt x="168" y="32"/>
                    </a:lnTo>
                    <a:lnTo>
                      <a:pt x="172" y="42"/>
                    </a:lnTo>
                    <a:lnTo>
                      <a:pt x="180" y="52"/>
                    </a:lnTo>
                    <a:lnTo>
                      <a:pt x="188" y="60"/>
                    </a:lnTo>
                    <a:lnTo>
                      <a:pt x="198" y="68"/>
                    </a:lnTo>
                    <a:lnTo>
                      <a:pt x="210" y="74"/>
                    </a:lnTo>
                    <a:lnTo>
                      <a:pt x="224" y="78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94" y="66"/>
                    </a:lnTo>
                    <a:lnTo>
                      <a:pt x="294" y="66"/>
                    </a:lnTo>
                    <a:lnTo>
                      <a:pt x="340" y="26"/>
                    </a:lnTo>
                    <a:lnTo>
                      <a:pt x="340" y="26"/>
                    </a:lnTo>
                    <a:lnTo>
                      <a:pt x="350" y="30"/>
                    </a:lnTo>
                    <a:lnTo>
                      <a:pt x="350" y="30"/>
                    </a:lnTo>
                    <a:lnTo>
                      <a:pt x="348" y="46"/>
                    </a:lnTo>
                    <a:lnTo>
                      <a:pt x="348" y="54"/>
                    </a:lnTo>
                    <a:lnTo>
                      <a:pt x="348" y="64"/>
                    </a:lnTo>
                    <a:lnTo>
                      <a:pt x="352" y="72"/>
                    </a:lnTo>
                    <a:lnTo>
                      <a:pt x="358" y="80"/>
                    </a:lnTo>
                    <a:lnTo>
                      <a:pt x="366" y="84"/>
                    </a:lnTo>
                    <a:lnTo>
                      <a:pt x="380" y="86"/>
                    </a:lnTo>
                    <a:lnTo>
                      <a:pt x="380" y="86"/>
                    </a:lnTo>
                    <a:lnTo>
                      <a:pt x="388" y="82"/>
                    </a:lnTo>
                    <a:lnTo>
                      <a:pt x="398" y="78"/>
                    </a:lnTo>
                    <a:lnTo>
                      <a:pt x="398" y="78"/>
                    </a:lnTo>
                    <a:lnTo>
                      <a:pt x="404" y="74"/>
                    </a:lnTo>
                    <a:lnTo>
                      <a:pt x="410" y="72"/>
                    </a:lnTo>
                    <a:lnTo>
                      <a:pt x="416" y="74"/>
                    </a:lnTo>
                    <a:lnTo>
                      <a:pt x="422" y="76"/>
                    </a:lnTo>
                    <a:lnTo>
                      <a:pt x="434" y="88"/>
                    </a:lnTo>
                    <a:lnTo>
                      <a:pt x="446" y="102"/>
                    </a:lnTo>
                    <a:lnTo>
                      <a:pt x="446" y="102"/>
                    </a:lnTo>
                    <a:lnTo>
                      <a:pt x="470" y="110"/>
                    </a:lnTo>
                    <a:lnTo>
                      <a:pt x="470" y="110"/>
                    </a:lnTo>
                    <a:lnTo>
                      <a:pt x="478" y="122"/>
                    </a:lnTo>
                    <a:lnTo>
                      <a:pt x="488" y="136"/>
                    </a:lnTo>
                    <a:lnTo>
                      <a:pt x="500" y="152"/>
                    </a:lnTo>
                    <a:lnTo>
                      <a:pt x="518" y="166"/>
                    </a:lnTo>
                    <a:lnTo>
                      <a:pt x="518" y="166"/>
                    </a:lnTo>
                    <a:lnTo>
                      <a:pt x="526" y="166"/>
                    </a:lnTo>
                    <a:lnTo>
                      <a:pt x="526" y="166"/>
                    </a:lnTo>
                    <a:lnTo>
                      <a:pt x="536" y="156"/>
                    </a:lnTo>
                    <a:lnTo>
                      <a:pt x="542" y="144"/>
                    </a:lnTo>
                    <a:lnTo>
                      <a:pt x="546" y="134"/>
                    </a:lnTo>
                    <a:lnTo>
                      <a:pt x="550" y="122"/>
                    </a:lnTo>
                    <a:lnTo>
                      <a:pt x="550" y="122"/>
                    </a:lnTo>
                    <a:lnTo>
                      <a:pt x="568" y="128"/>
                    </a:lnTo>
                    <a:lnTo>
                      <a:pt x="568" y="128"/>
                    </a:lnTo>
                    <a:lnTo>
                      <a:pt x="572" y="140"/>
                    </a:lnTo>
                    <a:lnTo>
                      <a:pt x="580" y="154"/>
                    </a:lnTo>
                    <a:lnTo>
                      <a:pt x="592" y="168"/>
                    </a:lnTo>
                    <a:lnTo>
                      <a:pt x="606" y="180"/>
                    </a:lnTo>
                    <a:lnTo>
                      <a:pt x="606" y="180"/>
                    </a:lnTo>
                    <a:lnTo>
                      <a:pt x="606" y="184"/>
                    </a:lnTo>
                    <a:lnTo>
                      <a:pt x="606" y="184"/>
                    </a:lnTo>
                    <a:lnTo>
                      <a:pt x="632" y="206"/>
                    </a:lnTo>
                    <a:lnTo>
                      <a:pt x="632" y="206"/>
                    </a:lnTo>
                    <a:lnTo>
                      <a:pt x="664" y="204"/>
                    </a:lnTo>
                    <a:lnTo>
                      <a:pt x="664" y="204"/>
                    </a:lnTo>
                    <a:lnTo>
                      <a:pt x="670" y="196"/>
                    </a:lnTo>
                    <a:lnTo>
                      <a:pt x="678" y="190"/>
                    </a:lnTo>
                    <a:lnTo>
                      <a:pt x="678" y="190"/>
                    </a:lnTo>
                    <a:lnTo>
                      <a:pt x="680" y="188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0" y="180"/>
                    </a:lnTo>
                    <a:lnTo>
                      <a:pt x="690" y="172"/>
                    </a:lnTo>
                    <a:lnTo>
                      <a:pt x="690" y="172"/>
                    </a:lnTo>
                    <a:lnTo>
                      <a:pt x="684" y="168"/>
                    </a:lnTo>
                    <a:lnTo>
                      <a:pt x="684" y="168"/>
                    </a:lnTo>
                    <a:lnTo>
                      <a:pt x="684" y="164"/>
                    </a:lnTo>
                    <a:lnTo>
                      <a:pt x="688" y="160"/>
                    </a:lnTo>
                    <a:lnTo>
                      <a:pt x="700" y="154"/>
                    </a:lnTo>
                    <a:lnTo>
                      <a:pt x="724" y="146"/>
                    </a:lnTo>
                    <a:lnTo>
                      <a:pt x="724" y="146"/>
                    </a:lnTo>
                    <a:lnTo>
                      <a:pt x="730" y="142"/>
                    </a:lnTo>
                    <a:lnTo>
                      <a:pt x="734" y="140"/>
                    </a:lnTo>
                    <a:lnTo>
                      <a:pt x="734" y="140"/>
                    </a:lnTo>
                    <a:lnTo>
                      <a:pt x="742" y="132"/>
                    </a:lnTo>
                    <a:lnTo>
                      <a:pt x="742" y="132"/>
                    </a:lnTo>
                    <a:lnTo>
                      <a:pt x="744" y="134"/>
                    </a:lnTo>
                    <a:lnTo>
                      <a:pt x="746" y="136"/>
                    </a:lnTo>
                    <a:lnTo>
                      <a:pt x="750" y="144"/>
                    </a:lnTo>
                    <a:lnTo>
                      <a:pt x="756" y="154"/>
                    </a:lnTo>
                    <a:lnTo>
                      <a:pt x="762" y="158"/>
                    </a:lnTo>
                    <a:lnTo>
                      <a:pt x="770" y="162"/>
                    </a:lnTo>
                    <a:lnTo>
                      <a:pt x="770" y="162"/>
                    </a:lnTo>
                    <a:lnTo>
                      <a:pt x="806" y="188"/>
                    </a:lnTo>
                    <a:lnTo>
                      <a:pt x="806" y="188"/>
                    </a:lnTo>
                    <a:lnTo>
                      <a:pt x="838" y="194"/>
                    </a:lnTo>
                    <a:lnTo>
                      <a:pt x="838" y="194"/>
                    </a:lnTo>
                    <a:lnTo>
                      <a:pt x="838" y="204"/>
                    </a:lnTo>
                    <a:lnTo>
                      <a:pt x="838" y="220"/>
                    </a:lnTo>
                    <a:lnTo>
                      <a:pt x="838" y="228"/>
                    </a:lnTo>
                    <a:lnTo>
                      <a:pt x="836" y="236"/>
                    </a:lnTo>
                    <a:lnTo>
                      <a:pt x="834" y="242"/>
                    </a:lnTo>
                    <a:lnTo>
                      <a:pt x="828" y="246"/>
                    </a:lnTo>
                    <a:lnTo>
                      <a:pt x="828" y="246"/>
                    </a:lnTo>
                    <a:lnTo>
                      <a:pt x="818" y="272"/>
                    </a:lnTo>
                    <a:lnTo>
                      <a:pt x="818" y="272"/>
                    </a:lnTo>
                    <a:lnTo>
                      <a:pt x="812" y="306"/>
                    </a:lnTo>
                    <a:lnTo>
                      <a:pt x="812" y="306"/>
                    </a:lnTo>
                    <a:lnTo>
                      <a:pt x="802" y="308"/>
                    </a:lnTo>
                    <a:lnTo>
                      <a:pt x="802" y="308"/>
                    </a:lnTo>
                    <a:lnTo>
                      <a:pt x="800" y="302"/>
                    </a:lnTo>
                    <a:lnTo>
                      <a:pt x="796" y="300"/>
                    </a:lnTo>
                    <a:lnTo>
                      <a:pt x="792" y="298"/>
                    </a:lnTo>
                    <a:lnTo>
                      <a:pt x="788" y="298"/>
                    </a:lnTo>
                    <a:lnTo>
                      <a:pt x="778" y="300"/>
                    </a:lnTo>
                    <a:lnTo>
                      <a:pt x="774" y="302"/>
                    </a:lnTo>
                    <a:lnTo>
                      <a:pt x="774" y="302"/>
                    </a:lnTo>
                    <a:lnTo>
                      <a:pt x="770" y="300"/>
                    </a:lnTo>
                    <a:lnTo>
                      <a:pt x="770" y="300"/>
                    </a:lnTo>
                    <a:lnTo>
                      <a:pt x="770" y="258"/>
                    </a:lnTo>
                    <a:lnTo>
                      <a:pt x="770" y="258"/>
                    </a:lnTo>
                    <a:lnTo>
                      <a:pt x="762" y="248"/>
                    </a:lnTo>
                    <a:lnTo>
                      <a:pt x="756" y="244"/>
                    </a:lnTo>
                    <a:lnTo>
                      <a:pt x="750" y="242"/>
                    </a:lnTo>
                    <a:lnTo>
                      <a:pt x="744" y="242"/>
                    </a:lnTo>
                    <a:lnTo>
                      <a:pt x="738" y="244"/>
                    </a:lnTo>
                    <a:lnTo>
                      <a:pt x="732" y="250"/>
                    </a:lnTo>
                    <a:lnTo>
                      <a:pt x="722" y="264"/>
                    </a:lnTo>
                    <a:lnTo>
                      <a:pt x="722" y="264"/>
                    </a:lnTo>
                    <a:lnTo>
                      <a:pt x="716" y="282"/>
                    </a:lnTo>
                    <a:lnTo>
                      <a:pt x="708" y="302"/>
                    </a:lnTo>
                    <a:lnTo>
                      <a:pt x="698" y="320"/>
                    </a:lnTo>
                    <a:lnTo>
                      <a:pt x="690" y="340"/>
                    </a:lnTo>
                    <a:lnTo>
                      <a:pt x="690" y="340"/>
                    </a:lnTo>
                    <a:lnTo>
                      <a:pt x="686" y="346"/>
                    </a:lnTo>
                    <a:lnTo>
                      <a:pt x="680" y="354"/>
                    </a:lnTo>
                    <a:lnTo>
                      <a:pt x="680" y="354"/>
                    </a:lnTo>
                    <a:lnTo>
                      <a:pt x="666" y="362"/>
                    </a:lnTo>
                    <a:lnTo>
                      <a:pt x="652" y="366"/>
                    </a:lnTo>
                    <a:lnTo>
                      <a:pt x="632" y="368"/>
                    </a:lnTo>
                    <a:lnTo>
                      <a:pt x="624" y="372"/>
                    </a:lnTo>
                    <a:lnTo>
                      <a:pt x="622" y="374"/>
                    </a:lnTo>
                    <a:lnTo>
                      <a:pt x="620" y="378"/>
                    </a:lnTo>
                    <a:lnTo>
                      <a:pt x="618" y="390"/>
                    </a:lnTo>
                    <a:lnTo>
                      <a:pt x="618" y="410"/>
                    </a:lnTo>
                    <a:lnTo>
                      <a:pt x="618" y="410"/>
                    </a:lnTo>
                    <a:lnTo>
                      <a:pt x="644" y="432"/>
                    </a:lnTo>
                    <a:lnTo>
                      <a:pt x="644" y="432"/>
                    </a:lnTo>
                    <a:lnTo>
                      <a:pt x="642" y="438"/>
                    </a:lnTo>
                    <a:lnTo>
                      <a:pt x="638" y="444"/>
                    </a:lnTo>
                    <a:lnTo>
                      <a:pt x="628" y="454"/>
                    </a:lnTo>
                    <a:lnTo>
                      <a:pt x="628" y="454"/>
                    </a:lnTo>
                    <a:lnTo>
                      <a:pt x="620" y="456"/>
                    </a:lnTo>
                    <a:lnTo>
                      <a:pt x="610" y="456"/>
                    </a:lnTo>
                    <a:lnTo>
                      <a:pt x="588" y="456"/>
                    </a:lnTo>
                    <a:lnTo>
                      <a:pt x="570" y="452"/>
                    </a:lnTo>
                    <a:lnTo>
                      <a:pt x="556" y="448"/>
                    </a:lnTo>
                    <a:lnTo>
                      <a:pt x="556" y="448"/>
                    </a:lnTo>
                    <a:lnTo>
                      <a:pt x="548" y="442"/>
                    </a:lnTo>
                    <a:lnTo>
                      <a:pt x="540" y="438"/>
                    </a:lnTo>
                    <a:lnTo>
                      <a:pt x="532" y="436"/>
                    </a:lnTo>
                    <a:lnTo>
                      <a:pt x="526" y="438"/>
                    </a:lnTo>
                    <a:lnTo>
                      <a:pt x="520" y="440"/>
                    </a:lnTo>
                    <a:lnTo>
                      <a:pt x="514" y="446"/>
                    </a:lnTo>
                    <a:lnTo>
                      <a:pt x="502" y="456"/>
                    </a:lnTo>
                    <a:lnTo>
                      <a:pt x="502" y="456"/>
                    </a:lnTo>
                    <a:lnTo>
                      <a:pt x="480" y="520"/>
                    </a:lnTo>
                    <a:lnTo>
                      <a:pt x="480" y="520"/>
                    </a:lnTo>
                    <a:lnTo>
                      <a:pt x="476" y="530"/>
                    </a:lnTo>
                    <a:lnTo>
                      <a:pt x="476" y="530"/>
                    </a:lnTo>
                    <a:lnTo>
                      <a:pt x="464" y="532"/>
                    </a:lnTo>
                    <a:lnTo>
                      <a:pt x="464" y="5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Freeform 38"/>
              <p:cNvSpPr>
                <a:spLocks/>
              </p:cNvSpPr>
              <p:nvPr/>
            </p:nvSpPr>
            <p:spPr bwMode="auto">
              <a:xfrm>
                <a:off x="7498706" y="1692607"/>
                <a:ext cx="872973" cy="780504"/>
              </a:xfrm>
              <a:custGeom>
                <a:avLst/>
                <a:gdLst>
                  <a:gd name="T0" fmla="*/ 750 w 1114"/>
                  <a:gd name="T1" fmla="*/ 920 h 996"/>
                  <a:gd name="T2" fmla="*/ 698 w 1114"/>
                  <a:gd name="T3" fmla="*/ 952 h 996"/>
                  <a:gd name="T4" fmla="*/ 656 w 1114"/>
                  <a:gd name="T5" fmla="*/ 908 h 996"/>
                  <a:gd name="T6" fmla="*/ 614 w 1114"/>
                  <a:gd name="T7" fmla="*/ 872 h 996"/>
                  <a:gd name="T8" fmla="*/ 568 w 1114"/>
                  <a:gd name="T9" fmla="*/ 866 h 996"/>
                  <a:gd name="T10" fmla="*/ 534 w 1114"/>
                  <a:gd name="T11" fmla="*/ 824 h 996"/>
                  <a:gd name="T12" fmla="*/ 488 w 1114"/>
                  <a:gd name="T13" fmla="*/ 834 h 996"/>
                  <a:gd name="T14" fmla="*/ 442 w 1114"/>
                  <a:gd name="T15" fmla="*/ 860 h 996"/>
                  <a:gd name="T16" fmla="*/ 360 w 1114"/>
                  <a:gd name="T17" fmla="*/ 840 h 996"/>
                  <a:gd name="T18" fmla="*/ 320 w 1114"/>
                  <a:gd name="T19" fmla="*/ 790 h 996"/>
                  <a:gd name="T20" fmla="*/ 288 w 1114"/>
                  <a:gd name="T21" fmla="*/ 776 h 996"/>
                  <a:gd name="T22" fmla="*/ 324 w 1114"/>
                  <a:gd name="T23" fmla="*/ 756 h 996"/>
                  <a:gd name="T24" fmla="*/ 288 w 1114"/>
                  <a:gd name="T25" fmla="*/ 712 h 996"/>
                  <a:gd name="T26" fmla="*/ 244 w 1114"/>
                  <a:gd name="T27" fmla="*/ 716 h 996"/>
                  <a:gd name="T28" fmla="*/ 220 w 1114"/>
                  <a:gd name="T29" fmla="*/ 662 h 996"/>
                  <a:gd name="T30" fmla="*/ 268 w 1114"/>
                  <a:gd name="T31" fmla="*/ 592 h 996"/>
                  <a:gd name="T32" fmla="*/ 304 w 1114"/>
                  <a:gd name="T33" fmla="*/ 516 h 996"/>
                  <a:gd name="T34" fmla="*/ 314 w 1114"/>
                  <a:gd name="T35" fmla="*/ 550 h 996"/>
                  <a:gd name="T36" fmla="*/ 358 w 1114"/>
                  <a:gd name="T37" fmla="*/ 568 h 996"/>
                  <a:gd name="T38" fmla="*/ 358 w 1114"/>
                  <a:gd name="T39" fmla="*/ 484 h 996"/>
                  <a:gd name="T40" fmla="*/ 360 w 1114"/>
                  <a:gd name="T41" fmla="*/ 428 h 996"/>
                  <a:gd name="T42" fmla="*/ 338 w 1114"/>
                  <a:gd name="T43" fmla="*/ 348 h 996"/>
                  <a:gd name="T44" fmla="*/ 362 w 1114"/>
                  <a:gd name="T45" fmla="*/ 252 h 996"/>
                  <a:gd name="T46" fmla="*/ 314 w 1114"/>
                  <a:gd name="T47" fmla="*/ 158 h 996"/>
                  <a:gd name="T48" fmla="*/ 252 w 1114"/>
                  <a:gd name="T49" fmla="*/ 188 h 996"/>
                  <a:gd name="T50" fmla="*/ 166 w 1114"/>
                  <a:gd name="T51" fmla="*/ 218 h 996"/>
                  <a:gd name="T52" fmla="*/ 130 w 1114"/>
                  <a:gd name="T53" fmla="*/ 192 h 996"/>
                  <a:gd name="T54" fmla="*/ 102 w 1114"/>
                  <a:gd name="T55" fmla="*/ 126 h 996"/>
                  <a:gd name="T56" fmla="*/ 44 w 1114"/>
                  <a:gd name="T57" fmla="*/ 140 h 996"/>
                  <a:gd name="T58" fmla="*/ 20 w 1114"/>
                  <a:gd name="T59" fmla="*/ 96 h 996"/>
                  <a:gd name="T60" fmla="*/ 72 w 1114"/>
                  <a:gd name="T61" fmla="*/ 10 h 996"/>
                  <a:gd name="T62" fmla="*/ 168 w 1114"/>
                  <a:gd name="T63" fmla="*/ 16 h 996"/>
                  <a:gd name="T64" fmla="*/ 282 w 1114"/>
                  <a:gd name="T65" fmla="*/ 26 h 996"/>
                  <a:gd name="T66" fmla="*/ 392 w 1114"/>
                  <a:gd name="T67" fmla="*/ 184 h 996"/>
                  <a:gd name="T68" fmla="*/ 458 w 1114"/>
                  <a:gd name="T69" fmla="*/ 278 h 996"/>
                  <a:gd name="T70" fmla="*/ 498 w 1114"/>
                  <a:gd name="T71" fmla="*/ 330 h 996"/>
                  <a:gd name="T72" fmla="*/ 570 w 1114"/>
                  <a:gd name="T73" fmla="*/ 354 h 996"/>
                  <a:gd name="T74" fmla="*/ 638 w 1114"/>
                  <a:gd name="T75" fmla="*/ 366 h 996"/>
                  <a:gd name="T76" fmla="*/ 716 w 1114"/>
                  <a:gd name="T77" fmla="*/ 396 h 996"/>
                  <a:gd name="T78" fmla="*/ 770 w 1114"/>
                  <a:gd name="T79" fmla="*/ 448 h 996"/>
                  <a:gd name="T80" fmla="*/ 814 w 1114"/>
                  <a:gd name="T81" fmla="*/ 512 h 996"/>
                  <a:gd name="T82" fmla="*/ 912 w 1114"/>
                  <a:gd name="T83" fmla="*/ 486 h 996"/>
                  <a:gd name="T84" fmla="*/ 990 w 1114"/>
                  <a:gd name="T85" fmla="*/ 404 h 996"/>
                  <a:gd name="T86" fmla="*/ 1084 w 1114"/>
                  <a:gd name="T87" fmla="*/ 340 h 996"/>
                  <a:gd name="T88" fmla="*/ 1084 w 1114"/>
                  <a:gd name="T89" fmla="*/ 412 h 996"/>
                  <a:gd name="T90" fmla="*/ 1112 w 1114"/>
                  <a:gd name="T91" fmla="*/ 498 h 996"/>
                  <a:gd name="T92" fmla="*/ 1096 w 1114"/>
                  <a:gd name="T93" fmla="*/ 584 h 996"/>
                  <a:gd name="T94" fmla="*/ 1088 w 1114"/>
                  <a:gd name="T95" fmla="*/ 732 h 996"/>
                  <a:gd name="T96" fmla="*/ 1028 w 1114"/>
                  <a:gd name="T97" fmla="*/ 748 h 996"/>
                  <a:gd name="T98" fmla="*/ 974 w 1114"/>
                  <a:gd name="T99" fmla="*/ 772 h 996"/>
                  <a:gd name="T100" fmla="*/ 942 w 1114"/>
                  <a:gd name="T101" fmla="*/ 800 h 996"/>
                  <a:gd name="T102" fmla="*/ 984 w 1114"/>
                  <a:gd name="T103" fmla="*/ 910 h 996"/>
                  <a:gd name="T104" fmla="*/ 972 w 1114"/>
                  <a:gd name="T105" fmla="*/ 968 h 996"/>
                  <a:gd name="T106" fmla="*/ 928 w 1114"/>
                  <a:gd name="T107" fmla="*/ 924 h 996"/>
                  <a:gd name="T108" fmla="*/ 904 w 1114"/>
                  <a:gd name="T109" fmla="*/ 930 h 996"/>
                  <a:gd name="T110" fmla="*/ 848 w 1114"/>
                  <a:gd name="T111" fmla="*/ 972 h 996"/>
                  <a:gd name="T112" fmla="*/ 812 w 1114"/>
                  <a:gd name="T113" fmla="*/ 996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4" h="996">
                    <a:moveTo>
                      <a:pt x="812" y="996"/>
                    </a:moveTo>
                    <a:lnTo>
                      <a:pt x="812" y="996"/>
                    </a:lnTo>
                    <a:lnTo>
                      <a:pt x="772" y="958"/>
                    </a:lnTo>
                    <a:lnTo>
                      <a:pt x="772" y="958"/>
                    </a:lnTo>
                    <a:lnTo>
                      <a:pt x="760" y="936"/>
                    </a:lnTo>
                    <a:lnTo>
                      <a:pt x="754" y="926"/>
                    </a:lnTo>
                    <a:lnTo>
                      <a:pt x="750" y="920"/>
                    </a:lnTo>
                    <a:lnTo>
                      <a:pt x="742" y="916"/>
                    </a:lnTo>
                    <a:lnTo>
                      <a:pt x="736" y="912"/>
                    </a:lnTo>
                    <a:lnTo>
                      <a:pt x="726" y="910"/>
                    </a:lnTo>
                    <a:lnTo>
                      <a:pt x="716" y="912"/>
                    </a:lnTo>
                    <a:lnTo>
                      <a:pt x="716" y="912"/>
                    </a:lnTo>
                    <a:lnTo>
                      <a:pt x="698" y="952"/>
                    </a:lnTo>
                    <a:lnTo>
                      <a:pt x="698" y="952"/>
                    </a:lnTo>
                    <a:lnTo>
                      <a:pt x="692" y="950"/>
                    </a:lnTo>
                    <a:lnTo>
                      <a:pt x="684" y="946"/>
                    </a:lnTo>
                    <a:lnTo>
                      <a:pt x="672" y="932"/>
                    </a:lnTo>
                    <a:lnTo>
                      <a:pt x="664" y="918"/>
                    </a:lnTo>
                    <a:lnTo>
                      <a:pt x="660" y="910"/>
                    </a:lnTo>
                    <a:lnTo>
                      <a:pt x="660" y="910"/>
                    </a:lnTo>
                    <a:lnTo>
                      <a:pt x="656" y="908"/>
                    </a:lnTo>
                    <a:lnTo>
                      <a:pt x="654" y="904"/>
                    </a:lnTo>
                    <a:lnTo>
                      <a:pt x="650" y="896"/>
                    </a:lnTo>
                    <a:lnTo>
                      <a:pt x="650" y="896"/>
                    </a:lnTo>
                    <a:lnTo>
                      <a:pt x="628" y="892"/>
                    </a:lnTo>
                    <a:lnTo>
                      <a:pt x="628" y="892"/>
                    </a:lnTo>
                    <a:lnTo>
                      <a:pt x="620" y="880"/>
                    </a:lnTo>
                    <a:lnTo>
                      <a:pt x="614" y="872"/>
                    </a:lnTo>
                    <a:lnTo>
                      <a:pt x="608" y="868"/>
                    </a:lnTo>
                    <a:lnTo>
                      <a:pt x="602" y="864"/>
                    </a:lnTo>
                    <a:lnTo>
                      <a:pt x="588" y="862"/>
                    </a:lnTo>
                    <a:lnTo>
                      <a:pt x="572" y="860"/>
                    </a:lnTo>
                    <a:lnTo>
                      <a:pt x="572" y="860"/>
                    </a:lnTo>
                    <a:lnTo>
                      <a:pt x="568" y="866"/>
                    </a:lnTo>
                    <a:lnTo>
                      <a:pt x="568" y="866"/>
                    </a:lnTo>
                    <a:lnTo>
                      <a:pt x="554" y="870"/>
                    </a:lnTo>
                    <a:lnTo>
                      <a:pt x="544" y="870"/>
                    </a:lnTo>
                    <a:lnTo>
                      <a:pt x="538" y="866"/>
                    </a:lnTo>
                    <a:lnTo>
                      <a:pt x="536" y="860"/>
                    </a:lnTo>
                    <a:lnTo>
                      <a:pt x="534" y="852"/>
                    </a:lnTo>
                    <a:lnTo>
                      <a:pt x="534" y="842"/>
                    </a:lnTo>
                    <a:lnTo>
                      <a:pt x="534" y="824"/>
                    </a:lnTo>
                    <a:lnTo>
                      <a:pt x="534" y="824"/>
                    </a:lnTo>
                    <a:lnTo>
                      <a:pt x="526" y="816"/>
                    </a:lnTo>
                    <a:lnTo>
                      <a:pt x="520" y="814"/>
                    </a:lnTo>
                    <a:lnTo>
                      <a:pt x="514" y="812"/>
                    </a:lnTo>
                    <a:lnTo>
                      <a:pt x="506" y="812"/>
                    </a:lnTo>
                    <a:lnTo>
                      <a:pt x="506" y="812"/>
                    </a:lnTo>
                    <a:lnTo>
                      <a:pt x="488" y="834"/>
                    </a:lnTo>
                    <a:lnTo>
                      <a:pt x="488" y="834"/>
                    </a:lnTo>
                    <a:lnTo>
                      <a:pt x="474" y="842"/>
                    </a:lnTo>
                    <a:lnTo>
                      <a:pt x="474" y="842"/>
                    </a:lnTo>
                    <a:lnTo>
                      <a:pt x="468" y="848"/>
                    </a:lnTo>
                    <a:lnTo>
                      <a:pt x="460" y="852"/>
                    </a:lnTo>
                    <a:lnTo>
                      <a:pt x="452" y="858"/>
                    </a:lnTo>
                    <a:lnTo>
                      <a:pt x="442" y="860"/>
                    </a:lnTo>
                    <a:lnTo>
                      <a:pt x="422" y="866"/>
                    </a:lnTo>
                    <a:lnTo>
                      <a:pt x="404" y="868"/>
                    </a:lnTo>
                    <a:lnTo>
                      <a:pt x="404" y="868"/>
                    </a:lnTo>
                    <a:lnTo>
                      <a:pt x="380" y="858"/>
                    </a:lnTo>
                    <a:lnTo>
                      <a:pt x="372" y="852"/>
                    </a:lnTo>
                    <a:lnTo>
                      <a:pt x="364" y="846"/>
                    </a:lnTo>
                    <a:lnTo>
                      <a:pt x="360" y="840"/>
                    </a:lnTo>
                    <a:lnTo>
                      <a:pt x="354" y="832"/>
                    </a:lnTo>
                    <a:lnTo>
                      <a:pt x="348" y="814"/>
                    </a:lnTo>
                    <a:lnTo>
                      <a:pt x="348" y="814"/>
                    </a:lnTo>
                    <a:lnTo>
                      <a:pt x="336" y="796"/>
                    </a:lnTo>
                    <a:lnTo>
                      <a:pt x="332" y="792"/>
                    </a:lnTo>
                    <a:lnTo>
                      <a:pt x="330" y="790"/>
                    </a:lnTo>
                    <a:lnTo>
                      <a:pt x="320" y="790"/>
                    </a:lnTo>
                    <a:lnTo>
                      <a:pt x="304" y="788"/>
                    </a:lnTo>
                    <a:lnTo>
                      <a:pt x="304" y="788"/>
                    </a:lnTo>
                    <a:lnTo>
                      <a:pt x="302" y="790"/>
                    </a:lnTo>
                    <a:lnTo>
                      <a:pt x="302" y="790"/>
                    </a:lnTo>
                    <a:lnTo>
                      <a:pt x="294" y="786"/>
                    </a:lnTo>
                    <a:lnTo>
                      <a:pt x="290" y="782"/>
                    </a:lnTo>
                    <a:lnTo>
                      <a:pt x="288" y="776"/>
                    </a:lnTo>
                    <a:lnTo>
                      <a:pt x="286" y="770"/>
                    </a:lnTo>
                    <a:lnTo>
                      <a:pt x="286" y="770"/>
                    </a:lnTo>
                    <a:lnTo>
                      <a:pt x="294" y="768"/>
                    </a:lnTo>
                    <a:lnTo>
                      <a:pt x="304" y="766"/>
                    </a:lnTo>
                    <a:lnTo>
                      <a:pt x="314" y="762"/>
                    </a:lnTo>
                    <a:lnTo>
                      <a:pt x="324" y="756"/>
                    </a:lnTo>
                    <a:lnTo>
                      <a:pt x="324" y="756"/>
                    </a:lnTo>
                    <a:lnTo>
                      <a:pt x="322" y="736"/>
                    </a:lnTo>
                    <a:lnTo>
                      <a:pt x="318" y="722"/>
                    </a:lnTo>
                    <a:lnTo>
                      <a:pt x="318" y="722"/>
                    </a:lnTo>
                    <a:lnTo>
                      <a:pt x="310" y="708"/>
                    </a:lnTo>
                    <a:lnTo>
                      <a:pt x="310" y="708"/>
                    </a:lnTo>
                    <a:lnTo>
                      <a:pt x="296" y="708"/>
                    </a:lnTo>
                    <a:lnTo>
                      <a:pt x="288" y="712"/>
                    </a:lnTo>
                    <a:lnTo>
                      <a:pt x="284" y="720"/>
                    </a:lnTo>
                    <a:lnTo>
                      <a:pt x="278" y="732"/>
                    </a:lnTo>
                    <a:lnTo>
                      <a:pt x="278" y="732"/>
                    </a:lnTo>
                    <a:lnTo>
                      <a:pt x="270" y="732"/>
                    </a:lnTo>
                    <a:lnTo>
                      <a:pt x="264" y="730"/>
                    </a:lnTo>
                    <a:lnTo>
                      <a:pt x="252" y="724"/>
                    </a:lnTo>
                    <a:lnTo>
                      <a:pt x="244" y="716"/>
                    </a:lnTo>
                    <a:lnTo>
                      <a:pt x="234" y="712"/>
                    </a:lnTo>
                    <a:lnTo>
                      <a:pt x="234" y="712"/>
                    </a:lnTo>
                    <a:lnTo>
                      <a:pt x="232" y="702"/>
                    </a:lnTo>
                    <a:lnTo>
                      <a:pt x="228" y="696"/>
                    </a:lnTo>
                    <a:lnTo>
                      <a:pt x="220" y="686"/>
                    </a:lnTo>
                    <a:lnTo>
                      <a:pt x="220" y="686"/>
                    </a:lnTo>
                    <a:lnTo>
                      <a:pt x="220" y="662"/>
                    </a:lnTo>
                    <a:lnTo>
                      <a:pt x="220" y="662"/>
                    </a:lnTo>
                    <a:lnTo>
                      <a:pt x="232" y="650"/>
                    </a:lnTo>
                    <a:lnTo>
                      <a:pt x="244" y="640"/>
                    </a:lnTo>
                    <a:lnTo>
                      <a:pt x="260" y="616"/>
                    </a:lnTo>
                    <a:lnTo>
                      <a:pt x="260" y="616"/>
                    </a:lnTo>
                    <a:lnTo>
                      <a:pt x="264" y="602"/>
                    </a:lnTo>
                    <a:lnTo>
                      <a:pt x="268" y="592"/>
                    </a:lnTo>
                    <a:lnTo>
                      <a:pt x="274" y="582"/>
                    </a:lnTo>
                    <a:lnTo>
                      <a:pt x="280" y="572"/>
                    </a:lnTo>
                    <a:lnTo>
                      <a:pt x="292" y="556"/>
                    </a:lnTo>
                    <a:lnTo>
                      <a:pt x="298" y="546"/>
                    </a:lnTo>
                    <a:lnTo>
                      <a:pt x="302" y="536"/>
                    </a:lnTo>
                    <a:lnTo>
                      <a:pt x="302" y="536"/>
                    </a:lnTo>
                    <a:lnTo>
                      <a:pt x="304" y="516"/>
                    </a:lnTo>
                    <a:lnTo>
                      <a:pt x="304" y="516"/>
                    </a:lnTo>
                    <a:lnTo>
                      <a:pt x="308" y="518"/>
                    </a:lnTo>
                    <a:lnTo>
                      <a:pt x="312" y="520"/>
                    </a:lnTo>
                    <a:lnTo>
                      <a:pt x="316" y="528"/>
                    </a:lnTo>
                    <a:lnTo>
                      <a:pt x="316" y="528"/>
                    </a:lnTo>
                    <a:lnTo>
                      <a:pt x="316" y="538"/>
                    </a:lnTo>
                    <a:lnTo>
                      <a:pt x="314" y="550"/>
                    </a:lnTo>
                    <a:lnTo>
                      <a:pt x="316" y="556"/>
                    </a:lnTo>
                    <a:lnTo>
                      <a:pt x="318" y="562"/>
                    </a:lnTo>
                    <a:lnTo>
                      <a:pt x="322" y="568"/>
                    </a:lnTo>
                    <a:lnTo>
                      <a:pt x="330" y="572"/>
                    </a:lnTo>
                    <a:lnTo>
                      <a:pt x="330" y="572"/>
                    </a:lnTo>
                    <a:lnTo>
                      <a:pt x="348" y="572"/>
                    </a:lnTo>
                    <a:lnTo>
                      <a:pt x="358" y="568"/>
                    </a:lnTo>
                    <a:lnTo>
                      <a:pt x="366" y="562"/>
                    </a:lnTo>
                    <a:lnTo>
                      <a:pt x="366" y="562"/>
                    </a:lnTo>
                    <a:lnTo>
                      <a:pt x="368" y="524"/>
                    </a:lnTo>
                    <a:lnTo>
                      <a:pt x="368" y="508"/>
                    </a:lnTo>
                    <a:lnTo>
                      <a:pt x="366" y="494"/>
                    </a:lnTo>
                    <a:lnTo>
                      <a:pt x="366" y="494"/>
                    </a:lnTo>
                    <a:lnTo>
                      <a:pt x="358" y="484"/>
                    </a:lnTo>
                    <a:lnTo>
                      <a:pt x="352" y="474"/>
                    </a:lnTo>
                    <a:lnTo>
                      <a:pt x="348" y="466"/>
                    </a:lnTo>
                    <a:lnTo>
                      <a:pt x="348" y="458"/>
                    </a:lnTo>
                    <a:lnTo>
                      <a:pt x="350" y="452"/>
                    </a:lnTo>
                    <a:lnTo>
                      <a:pt x="352" y="444"/>
                    </a:lnTo>
                    <a:lnTo>
                      <a:pt x="360" y="428"/>
                    </a:lnTo>
                    <a:lnTo>
                      <a:pt x="360" y="428"/>
                    </a:lnTo>
                    <a:lnTo>
                      <a:pt x="358" y="410"/>
                    </a:lnTo>
                    <a:lnTo>
                      <a:pt x="352" y="392"/>
                    </a:lnTo>
                    <a:lnTo>
                      <a:pt x="346" y="380"/>
                    </a:lnTo>
                    <a:lnTo>
                      <a:pt x="340" y="372"/>
                    </a:lnTo>
                    <a:lnTo>
                      <a:pt x="340" y="372"/>
                    </a:lnTo>
                    <a:lnTo>
                      <a:pt x="338" y="348"/>
                    </a:lnTo>
                    <a:lnTo>
                      <a:pt x="338" y="348"/>
                    </a:lnTo>
                    <a:lnTo>
                      <a:pt x="350" y="320"/>
                    </a:lnTo>
                    <a:lnTo>
                      <a:pt x="350" y="320"/>
                    </a:lnTo>
                    <a:lnTo>
                      <a:pt x="352" y="306"/>
                    </a:lnTo>
                    <a:lnTo>
                      <a:pt x="354" y="294"/>
                    </a:lnTo>
                    <a:lnTo>
                      <a:pt x="364" y="268"/>
                    </a:lnTo>
                    <a:lnTo>
                      <a:pt x="364" y="268"/>
                    </a:lnTo>
                    <a:lnTo>
                      <a:pt x="362" y="252"/>
                    </a:lnTo>
                    <a:lnTo>
                      <a:pt x="360" y="236"/>
                    </a:lnTo>
                    <a:lnTo>
                      <a:pt x="356" y="218"/>
                    </a:lnTo>
                    <a:lnTo>
                      <a:pt x="350" y="202"/>
                    </a:lnTo>
                    <a:lnTo>
                      <a:pt x="342" y="188"/>
                    </a:lnTo>
                    <a:lnTo>
                      <a:pt x="334" y="174"/>
                    </a:lnTo>
                    <a:lnTo>
                      <a:pt x="324" y="164"/>
                    </a:lnTo>
                    <a:lnTo>
                      <a:pt x="314" y="158"/>
                    </a:lnTo>
                    <a:lnTo>
                      <a:pt x="314" y="158"/>
                    </a:lnTo>
                    <a:lnTo>
                      <a:pt x="296" y="158"/>
                    </a:lnTo>
                    <a:lnTo>
                      <a:pt x="284" y="160"/>
                    </a:lnTo>
                    <a:lnTo>
                      <a:pt x="272" y="164"/>
                    </a:lnTo>
                    <a:lnTo>
                      <a:pt x="262" y="172"/>
                    </a:lnTo>
                    <a:lnTo>
                      <a:pt x="262" y="172"/>
                    </a:lnTo>
                    <a:lnTo>
                      <a:pt x="252" y="188"/>
                    </a:lnTo>
                    <a:lnTo>
                      <a:pt x="244" y="198"/>
                    </a:lnTo>
                    <a:lnTo>
                      <a:pt x="234" y="204"/>
                    </a:lnTo>
                    <a:lnTo>
                      <a:pt x="216" y="208"/>
                    </a:lnTo>
                    <a:lnTo>
                      <a:pt x="216" y="208"/>
                    </a:lnTo>
                    <a:lnTo>
                      <a:pt x="198" y="210"/>
                    </a:lnTo>
                    <a:lnTo>
                      <a:pt x="182" y="214"/>
                    </a:lnTo>
                    <a:lnTo>
                      <a:pt x="166" y="218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4" y="218"/>
                    </a:lnTo>
                    <a:lnTo>
                      <a:pt x="138" y="212"/>
                    </a:lnTo>
                    <a:lnTo>
                      <a:pt x="134" y="208"/>
                    </a:lnTo>
                    <a:lnTo>
                      <a:pt x="132" y="202"/>
                    </a:lnTo>
                    <a:lnTo>
                      <a:pt x="130" y="192"/>
                    </a:lnTo>
                    <a:lnTo>
                      <a:pt x="128" y="184"/>
                    </a:lnTo>
                    <a:lnTo>
                      <a:pt x="128" y="184"/>
                    </a:lnTo>
                    <a:lnTo>
                      <a:pt x="124" y="164"/>
                    </a:lnTo>
                    <a:lnTo>
                      <a:pt x="118" y="148"/>
                    </a:lnTo>
                    <a:lnTo>
                      <a:pt x="110" y="136"/>
                    </a:lnTo>
                    <a:lnTo>
                      <a:pt x="102" y="126"/>
                    </a:lnTo>
                    <a:lnTo>
                      <a:pt x="102" y="126"/>
                    </a:lnTo>
                    <a:lnTo>
                      <a:pt x="86" y="120"/>
                    </a:lnTo>
                    <a:lnTo>
                      <a:pt x="72" y="116"/>
                    </a:lnTo>
                    <a:lnTo>
                      <a:pt x="62" y="114"/>
                    </a:lnTo>
                    <a:lnTo>
                      <a:pt x="54" y="116"/>
                    </a:lnTo>
                    <a:lnTo>
                      <a:pt x="48" y="122"/>
                    </a:lnTo>
                    <a:lnTo>
                      <a:pt x="46" y="130"/>
                    </a:lnTo>
                    <a:lnTo>
                      <a:pt x="44" y="140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72" y="10"/>
                    </a:lnTo>
                    <a:lnTo>
                      <a:pt x="72" y="10"/>
                    </a:lnTo>
                    <a:lnTo>
                      <a:pt x="88" y="4"/>
                    </a:lnTo>
                    <a:lnTo>
                      <a:pt x="104" y="0"/>
                    </a:lnTo>
                    <a:lnTo>
                      <a:pt x="122" y="0"/>
                    </a:lnTo>
                    <a:lnTo>
                      <a:pt x="142" y="2"/>
                    </a:lnTo>
                    <a:lnTo>
                      <a:pt x="142" y="2"/>
                    </a:lnTo>
                    <a:lnTo>
                      <a:pt x="156" y="10"/>
                    </a:lnTo>
                    <a:lnTo>
                      <a:pt x="168" y="16"/>
                    </a:lnTo>
                    <a:lnTo>
                      <a:pt x="184" y="18"/>
                    </a:lnTo>
                    <a:lnTo>
                      <a:pt x="204" y="20"/>
                    </a:lnTo>
                    <a:lnTo>
                      <a:pt x="204" y="20"/>
                    </a:lnTo>
                    <a:lnTo>
                      <a:pt x="224" y="16"/>
                    </a:lnTo>
                    <a:lnTo>
                      <a:pt x="240" y="14"/>
                    </a:lnTo>
                    <a:lnTo>
                      <a:pt x="258" y="18"/>
                    </a:lnTo>
                    <a:lnTo>
                      <a:pt x="282" y="26"/>
                    </a:lnTo>
                    <a:lnTo>
                      <a:pt x="282" y="26"/>
                    </a:lnTo>
                    <a:lnTo>
                      <a:pt x="324" y="78"/>
                    </a:lnTo>
                    <a:lnTo>
                      <a:pt x="348" y="106"/>
                    </a:lnTo>
                    <a:lnTo>
                      <a:pt x="374" y="136"/>
                    </a:lnTo>
                    <a:lnTo>
                      <a:pt x="374" y="136"/>
                    </a:lnTo>
                    <a:lnTo>
                      <a:pt x="392" y="184"/>
                    </a:lnTo>
                    <a:lnTo>
                      <a:pt x="392" y="184"/>
                    </a:lnTo>
                    <a:lnTo>
                      <a:pt x="436" y="222"/>
                    </a:lnTo>
                    <a:lnTo>
                      <a:pt x="436" y="222"/>
                    </a:lnTo>
                    <a:lnTo>
                      <a:pt x="446" y="236"/>
                    </a:lnTo>
                    <a:lnTo>
                      <a:pt x="452" y="246"/>
                    </a:lnTo>
                    <a:lnTo>
                      <a:pt x="456" y="258"/>
                    </a:lnTo>
                    <a:lnTo>
                      <a:pt x="458" y="278"/>
                    </a:lnTo>
                    <a:lnTo>
                      <a:pt x="458" y="278"/>
                    </a:lnTo>
                    <a:lnTo>
                      <a:pt x="464" y="284"/>
                    </a:lnTo>
                    <a:lnTo>
                      <a:pt x="470" y="290"/>
                    </a:lnTo>
                    <a:lnTo>
                      <a:pt x="492" y="306"/>
                    </a:lnTo>
                    <a:lnTo>
                      <a:pt x="492" y="306"/>
                    </a:lnTo>
                    <a:lnTo>
                      <a:pt x="496" y="314"/>
                    </a:lnTo>
                    <a:lnTo>
                      <a:pt x="496" y="314"/>
                    </a:lnTo>
                    <a:lnTo>
                      <a:pt x="498" y="330"/>
                    </a:lnTo>
                    <a:lnTo>
                      <a:pt x="504" y="354"/>
                    </a:lnTo>
                    <a:lnTo>
                      <a:pt x="504" y="354"/>
                    </a:lnTo>
                    <a:lnTo>
                      <a:pt x="514" y="358"/>
                    </a:lnTo>
                    <a:lnTo>
                      <a:pt x="532" y="358"/>
                    </a:lnTo>
                    <a:lnTo>
                      <a:pt x="552" y="356"/>
                    </a:lnTo>
                    <a:lnTo>
                      <a:pt x="570" y="354"/>
                    </a:lnTo>
                    <a:lnTo>
                      <a:pt x="570" y="354"/>
                    </a:lnTo>
                    <a:lnTo>
                      <a:pt x="580" y="354"/>
                    </a:lnTo>
                    <a:lnTo>
                      <a:pt x="588" y="354"/>
                    </a:lnTo>
                    <a:lnTo>
                      <a:pt x="600" y="358"/>
                    </a:lnTo>
                    <a:lnTo>
                      <a:pt x="614" y="366"/>
                    </a:lnTo>
                    <a:lnTo>
                      <a:pt x="614" y="366"/>
                    </a:lnTo>
                    <a:lnTo>
                      <a:pt x="638" y="366"/>
                    </a:lnTo>
                    <a:lnTo>
                      <a:pt x="638" y="366"/>
                    </a:lnTo>
                    <a:lnTo>
                      <a:pt x="642" y="362"/>
                    </a:lnTo>
                    <a:lnTo>
                      <a:pt x="646" y="360"/>
                    </a:lnTo>
                    <a:lnTo>
                      <a:pt x="662" y="358"/>
                    </a:lnTo>
                    <a:lnTo>
                      <a:pt x="662" y="358"/>
                    </a:lnTo>
                    <a:lnTo>
                      <a:pt x="704" y="396"/>
                    </a:lnTo>
                    <a:lnTo>
                      <a:pt x="704" y="396"/>
                    </a:lnTo>
                    <a:lnTo>
                      <a:pt x="716" y="396"/>
                    </a:lnTo>
                    <a:lnTo>
                      <a:pt x="728" y="396"/>
                    </a:lnTo>
                    <a:lnTo>
                      <a:pt x="740" y="400"/>
                    </a:lnTo>
                    <a:lnTo>
                      <a:pt x="748" y="404"/>
                    </a:lnTo>
                    <a:lnTo>
                      <a:pt x="754" y="410"/>
                    </a:lnTo>
                    <a:lnTo>
                      <a:pt x="754" y="410"/>
                    </a:lnTo>
                    <a:lnTo>
                      <a:pt x="770" y="448"/>
                    </a:lnTo>
                    <a:lnTo>
                      <a:pt x="770" y="448"/>
                    </a:lnTo>
                    <a:lnTo>
                      <a:pt x="772" y="458"/>
                    </a:lnTo>
                    <a:lnTo>
                      <a:pt x="778" y="470"/>
                    </a:lnTo>
                    <a:lnTo>
                      <a:pt x="784" y="484"/>
                    </a:lnTo>
                    <a:lnTo>
                      <a:pt x="792" y="496"/>
                    </a:lnTo>
                    <a:lnTo>
                      <a:pt x="802" y="506"/>
                    </a:lnTo>
                    <a:lnTo>
                      <a:pt x="808" y="510"/>
                    </a:lnTo>
                    <a:lnTo>
                      <a:pt x="814" y="512"/>
                    </a:lnTo>
                    <a:lnTo>
                      <a:pt x="822" y="514"/>
                    </a:lnTo>
                    <a:lnTo>
                      <a:pt x="830" y="512"/>
                    </a:lnTo>
                    <a:lnTo>
                      <a:pt x="838" y="510"/>
                    </a:lnTo>
                    <a:lnTo>
                      <a:pt x="846" y="506"/>
                    </a:lnTo>
                    <a:lnTo>
                      <a:pt x="846" y="506"/>
                    </a:lnTo>
                    <a:lnTo>
                      <a:pt x="878" y="498"/>
                    </a:lnTo>
                    <a:lnTo>
                      <a:pt x="912" y="486"/>
                    </a:lnTo>
                    <a:lnTo>
                      <a:pt x="912" y="486"/>
                    </a:lnTo>
                    <a:lnTo>
                      <a:pt x="928" y="476"/>
                    </a:lnTo>
                    <a:lnTo>
                      <a:pt x="928" y="476"/>
                    </a:lnTo>
                    <a:lnTo>
                      <a:pt x="942" y="454"/>
                    </a:lnTo>
                    <a:lnTo>
                      <a:pt x="956" y="436"/>
                    </a:lnTo>
                    <a:lnTo>
                      <a:pt x="972" y="420"/>
                    </a:lnTo>
                    <a:lnTo>
                      <a:pt x="990" y="404"/>
                    </a:lnTo>
                    <a:lnTo>
                      <a:pt x="990" y="404"/>
                    </a:lnTo>
                    <a:lnTo>
                      <a:pt x="1016" y="376"/>
                    </a:lnTo>
                    <a:lnTo>
                      <a:pt x="1016" y="376"/>
                    </a:lnTo>
                    <a:lnTo>
                      <a:pt x="1064" y="336"/>
                    </a:lnTo>
                    <a:lnTo>
                      <a:pt x="1064" y="336"/>
                    </a:lnTo>
                    <a:lnTo>
                      <a:pt x="1078" y="338"/>
                    </a:lnTo>
                    <a:lnTo>
                      <a:pt x="1084" y="340"/>
                    </a:lnTo>
                    <a:lnTo>
                      <a:pt x="1086" y="342"/>
                    </a:lnTo>
                    <a:lnTo>
                      <a:pt x="1088" y="346"/>
                    </a:lnTo>
                    <a:lnTo>
                      <a:pt x="1086" y="350"/>
                    </a:lnTo>
                    <a:lnTo>
                      <a:pt x="1084" y="370"/>
                    </a:lnTo>
                    <a:lnTo>
                      <a:pt x="1084" y="370"/>
                    </a:lnTo>
                    <a:lnTo>
                      <a:pt x="1084" y="412"/>
                    </a:lnTo>
                    <a:lnTo>
                      <a:pt x="1084" y="412"/>
                    </a:lnTo>
                    <a:lnTo>
                      <a:pt x="1100" y="428"/>
                    </a:lnTo>
                    <a:lnTo>
                      <a:pt x="1108" y="442"/>
                    </a:lnTo>
                    <a:lnTo>
                      <a:pt x="1112" y="448"/>
                    </a:lnTo>
                    <a:lnTo>
                      <a:pt x="1114" y="456"/>
                    </a:lnTo>
                    <a:lnTo>
                      <a:pt x="1114" y="456"/>
                    </a:lnTo>
                    <a:lnTo>
                      <a:pt x="1112" y="498"/>
                    </a:lnTo>
                    <a:lnTo>
                      <a:pt x="1112" y="498"/>
                    </a:lnTo>
                    <a:lnTo>
                      <a:pt x="1102" y="524"/>
                    </a:lnTo>
                    <a:lnTo>
                      <a:pt x="1102" y="524"/>
                    </a:lnTo>
                    <a:lnTo>
                      <a:pt x="1098" y="530"/>
                    </a:lnTo>
                    <a:lnTo>
                      <a:pt x="1094" y="536"/>
                    </a:lnTo>
                    <a:lnTo>
                      <a:pt x="1092" y="550"/>
                    </a:lnTo>
                    <a:lnTo>
                      <a:pt x="1094" y="566"/>
                    </a:lnTo>
                    <a:lnTo>
                      <a:pt x="1096" y="584"/>
                    </a:lnTo>
                    <a:lnTo>
                      <a:pt x="1096" y="584"/>
                    </a:lnTo>
                    <a:lnTo>
                      <a:pt x="1096" y="650"/>
                    </a:lnTo>
                    <a:lnTo>
                      <a:pt x="1096" y="650"/>
                    </a:lnTo>
                    <a:lnTo>
                      <a:pt x="1086" y="690"/>
                    </a:lnTo>
                    <a:lnTo>
                      <a:pt x="1086" y="690"/>
                    </a:lnTo>
                    <a:lnTo>
                      <a:pt x="1088" y="732"/>
                    </a:lnTo>
                    <a:lnTo>
                      <a:pt x="1088" y="732"/>
                    </a:lnTo>
                    <a:lnTo>
                      <a:pt x="1080" y="742"/>
                    </a:lnTo>
                    <a:lnTo>
                      <a:pt x="1074" y="746"/>
                    </a:lnTo>
                    <a:lnTo>
                      <a:pt x="1068" y="750"/>
                    </a:lnTo>
                    <a:lnTo>
                      <a:pt x="1068" y="750"/>
                    </a:lnTo>
                    <a:lnTo>
                      <a:pt x="1046" y="752"/>
                    </a:lnTo>
                    <a:lnTo>
                      <a:pt x="1046" y="752"/>
                    </a:lnTo>
                    <a:lnTo>
                      <a:pt x="1028" y="748"/>
                    </a:lnTo>
                    <a:lnTo>
                      <a:pt x="1014" y="746"/>
                    </a:lnTo>
                    <a:lnTo>
                      <a:pt x="990" y="744"/>
                    </a:lnTo>
                    <a:lnTo>
                      <a:pt x="990" y="744"/>
                    </a:lnTo>
                    <a:lnTo>
                      <a:pt x="986" y="752"/>
                    </a:lnTo>
                    <a:lnTo>
                      <a:pt x="982" y="758"/>
                    </a:lnTo>
                    <a:lnTo>
                      <a:pt x="978" y="764"/>
                    </a:lnTo>
                    <a:lnTo>
                      <a:pt x="974" y="772"/>
                    </a:lnTo>
                    <a:lnTo>
                      <a:pt x="974" y="772"/>
                    </a:lnTo>
                    <a:lnTo>
                      <a:pt x="964" y="774"/>
                    </a:lnTo>
                    <a:lnTo>
                      <a:pt x="956" y="778"/>
                    </a:lnTo>
                    <a:lnTo>
                      <a:pt x="950" y="782"/>
                    </a:lnTo>
                    <a:lnTo>
                      <a:pt x="946" y="788"/>
                    </a:lnTo>
                    <a:lnTo>
                      <a:pt x="944" y="794"/>
                    </a:lnTo>
                    <a:lnTo>
                      <a:pt x="942" y="800"/>
                    </a:lnTo>
                    <a:lnTo>
                      <a:pt x="944" y="820"/>
                    </a:lnTo>
                    <a:lnTo>
                      <a:pt x="944" y="820"/>
                    </a:lnTo>
                    <a:lnTo>
                      <a:pt x="960" y="846"/>
                    </a:lnTo>
                    <a:lnTo>
                      <a:pt x="960" y="846"/>
                    </a:lnTo>
                    <a:lnTo>
                      <a:pt x="964" y="866"/>
                    </a:lnTo>
                    <a:lnTo>
                      <a:pt x="972" y="888"/>
                    </a:lnTo>
                    <a:lnTo>
                      <a:pt x="984" y="910"/>
                    </a:lnTo>
                    <a:lnTo>
                      <a:pt x="996" y="936"/>
                    </a:lnTo>
                    <a:lnTo>
                      <a:pt x="996" y="936"/>
                    </a:lnTo>
                    <a:lnTo>
                      <a:pt x="1006" y="976"/>
                    </a:lnTo>
                    <a:lnTo>
                      <a:pt x="1006" y="976"/>
                    </a:lnTo>
                    <a:lnTo>
                      <a:pt x="992" y="976"/>
                    </a:lnTo>
                    <a:lnTo>
                      <a:pt x="982" y="972"/>
                    </a:lnTo>
                    <a:lnTo>
                      <a:pt x="972" y="968"/>
                    </a:lnTo>
                    <a:lnTo>
                      <a:pt x="962" y="962"/>
                    </a:lnTo>
                    <a:lnTo>
                      <a:pt x="948" y="950"/>
                    </a:lnTo>
                    <a:lnTo>
                      <a:pt x="936" y="942"/>
                    </a:lnTo>
                    <a:lnTo>
                      <a:pt x="936" y="942"/>
                    </a:lnTo>
                    <a:lnTo>
                      <a:pt x="934" y="934"/>
                    </a:lnTo>
                    <a:lnTo>
                      <a:pt x="932" y="928"/>
                    </a:lnTo>
                    <a:lnTo>
                      <a:pt x="928" y="924"/>
                    </a:lnTo>
                    <a:lnTo>
                      <a:pt x="924" y="920"/>
                    </a:lnTo>
                    <a:lnTo>
                      <a:pt x="918" y="920"/>
                    </a:lnTo>
                    <a:lnTo>
                      <a:pt x="914" y="918"/>
                    </a:lnTo>
                    <a:lnTo>
                      <a:pt x="910" y="920"/>
                    </a:lnTo>
                    <a:lnTo>
                      <a:pt x="906" y="922"/>
                    </a:lnTo>
                    <a:lnTo>
                      <a:pt x="906" y="922"/>
                    </a:lnTo>
                    <a:lnTo>
                      <a:pt x="904" y="930"/>
                    </a:lnTo>
                    <a:lnTo>
                      <a:pt x="904" y="930"/>
                    </a:lnTo>
                    <a:lnTo>
                      <a:pt x="888" y="934"/>
                    </a:lnTo>
                    <a:lnTo>
                      <a:pt x="874" y="940"/>
                    </a:lnTo>
                    <a:lnTo>
                      <a:pt x="848" y="954"/>
                    </a:lnTo>
                    <a:lnTo>
                      <a:pt x="848" y="954"/>
                    </a:lnTo>
                    <a:lnTo>
                      <a:pt x="848" y="972"/>
                    </a:lnTo>
                    <a:lnTo>
                      <a:pt x="848" y="972"/>
                    </a:lnTo>
                    <a:lnTo>
                      <a:pt x="852" y="976"/>
                    </a:lnTo>
                    <a:lnTo>
                      <a:pt x="852" y="976"/>
                    </a:lnTo>
                    <a:lnTo>
                      <a:pt x="840" y="982"/>
                    </a:lnTo>
                    <a:lnTo>
                      <a:pt x="832" y="992"/>
                    </a:lnTo>
                    <a:lnTo>
                      <a:pt x="832" y="992"/>
                    </a:lnTo>
                    <a:lnTo>
                      <a:pt x="812" y="996"/>
                    </a:lnTo>
                    <a:lnTo>
                      <a:pt x="812" y="99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39"/>
              <p:cNvSpPr>
                <a:spLocks/>
              </p:cNvSpPr>
              <p:nvPr/>
            </p:nvSpPr>
            <p:spPr bwMode="auto">
              <a:xfrm>
                <a:off x="5748058" y="2687828"/>
                <a:ext cx="1104930" cy="940366"/>
              </a:xfrm>
              <a:custGeom>
                <a:avLst/>
                <a:gdLst>
                  <a:gd name="T0" fmla="*/ 1230 w 1410"/>
                  <a:gd name="T1" fmla="*/ 918 h 1200"/>
                  <a:gd name="T2" fmla="*/ 1196 w 1410"/>
                  <a:gd name="T3" fmla="*/ 976 h 1200"/>
                  <a:gd name="T4" fmla="*/ 1214 w 1410"/>
                  <a:gd name="T5" fmla="*/ 1092 h 1200"/>
                  <a:gd name="T6" fmla="*/ 1172 w 1410"/>
                  <a:gd name="T7" fmla="*/ 1136 h 1200"/>
                  <a:gd name="T8" fmla="*/ 1124 w 1410"/>
                  <a:gd name="T9" fmla="*/ 1194 h 1200"/>
                  <a:gd name="T10" fmla="*/ 1036 w 1410"/>
                  <a:gd name="T11" fmla="*/ 1182 h 1200"/>
                  <a:gd name="T12" fmla="*/ 972 w 1410"/>
                  <a:gd name="T13" fmla="*/ 1096 h 1200"/>
                  <a:gd name="T14" fmla="*/ 908 w 1410"/>
                  <a:gd name="T15" fmla="*/ 1054 h 1200"/>
                  <a:gd name="T16" fmla="*/ 834 w 1410"/>
                  <a:gd name="T17" fmla="*/ 1030 h 1200"/>
                  <a:gd name="T18" fmla="*/ 826 w 1410"/>
                  <a:gd name="T19" fmla="*/ 1080 h 1200"/>
                  <a:gd name="T20" fmla="*/ 788 w 1410"/>
                  <a:gd name="T21" fmla="*/ 1120 h 1200"/>
                  <a:gd name="T22" fmla="*/ 696 w 1410"/>
                  <a:gd name="T23" fmla="*/ 1046 h 1200"/>
                  <a:gd name="T24" fmla="*/ 764 w 1410"/>
                  <a:gd name="T25" fmla="*/ 1022 h 1200"/>
                  <a:gd name="T26" fmla="*/ 812 w 1410"/>
                  <a:gd name="T27" fmla="*/ 1010 h 1200"/>
                  <a:gd name="T28" fmla="*/ 818 w 1410"/>
                  <a:gd name="T29" fmla="*/ 922 h 1200"/>
                  <a:gd name="T30" fmla="*/ 878 w 1410"/>
                  <a:gd name="T31" fmla="*/ 860 h 1200"/>
                  <a:gd name="T32" fmla="*/ 876 w 1410"/>
                  <a:gd name="T33" fmla="*/ 776 h 1200"/>
                  <a:gd name="T34" fmla="*/ 846 w 1410"/>
                  <a:gd name="T35" fmla="*/ 662 h 1200"/>
                  <a:gd name="T36" fmla="*/ 760 w 1410"/>
                  <a:gd name="T37" fmla="*/ 608 h 1200"/>
                  <a:gd name="T38" fmla="*/ 638 w 1410"/>
                  <a:gd name="T39" fmla="*/ 510 h 1200"/>
                  <a:gd name="T40" fmla="*/ 506 w 1410"/>
                  <a:gd name="T41" fmla="*/ 456 h 1200"/>
                  <a:gd name="T42" fmla="*/ 412 w 1410"/>
                  <a:gd name="T43" fmla="*/ 428 h 1200"/>
                  <a:gd name="T44" fmla="*/ 356 w 1410"/>
                  <a:gd name="T45" fmla="*/ 460 h 1200"/>
                  <a:gd name="T46" fmla="*/ 318 w 1410"/>
                  <a:gd name="T47" fmla="*/ 494 h 1200"/>
                  <a:gd name="T48" fmla="*/ 182 w 1410"/>
                  <a:gd name="T49" fmla="*/ 398 h 1200"/>
                  <a:gd name="T50" fmla="*/ 42 w 1410"/>
                  <a:gd name="T51" fmla="*/ 378 h 1200"/>
                  <a:gd name="T52" fmla="*/ 8 w 1410"/>
                  <a:gd name="T53" fmla="*/ 326 h 1200"/>
                  <a:gd name="T54" fmla="*/ 12 w 1410"/>
                  <a:gd name="T55" fmla="*/ 278 h 1200"/>
                  <a:gd name="T56" fmla="*/ 100 w 1410"/>
                  <a:gd name="T57" fmla="*/ 232 h 1200"/>
                  <a:gd name="T58" fmla="*/ 156 w 1410"/>
                  <a:gd name="T59" fmla="*/ 146 h 1200"/>
                  <a:gd name="T60" fmla="*/ 274 w 1410"/>
                  <a:gd name="T61" fmla="*/ 120 h 1200"/>
                  <a:gd name="T62" fmla="*/ 308 w 1410"/>
                  <a:gd name="T63" fmla="*/ 38 h 1200"/>
                  <a:gd name="T64" fmla="*/ 346 w 1410"/>
                  <a:gd name="T65" fmla="*/ 4 h 1200"/>
                  <a:gd name="T66" fmla="*/ 450 w 1410"/>
                  <a:gd name="T67" fmla="*/ 90 h 1200"/>
                  <a:gd name="T68" fmla="*/ 446 w 1410"/>
                  <a:gd name="T69" fmla="*/ 180 h 1200"/>
                  <a:gd name="T70" fmla="*/ 506 w 1410"/>
                  <a:gd name="T71" fmla="*/ 280 h 1200"/>
                  <a:gd name="T72" fmla="*/ 652 w 1410"/>
                  <a:gd name="T73" fmla="*/ 252 h 1200"/>
                  <a:gd name="T74" fmla="*/ 626 w 1410"/>
                  <a:gd name="T75" fmla="*/ 314 h 1200"/>
                  <a:gd name="T76" fmla="*/ 632 w 1410"/>
                  <a:gd name="T77" fmla="*/ 372 h 1200"/>
                  <a:gd name="T78" fmla="*/ 702 w 1410"/>
                  <a:gd name="T79" fmla="*/ 456 h 1200"/>
                  <a:gd name="T80" fmla="*/ 780 w 1410"/>
                  <a:gd name="T81" fmla="*/ 514 h 1200"/>
                  <a:gd name="T82" fmla="*/ 808 w 1410"/>
                  <a:gd name="T83" fmla="*/ 456 h 1200"/>
                  <a:gd name="T84" fmla="*/ 868 w 1410"/>
                  <a:gd name="T85" fmla="*/ 450 h 1200"/>
                  <a:gd name="T86" fmla="*/ 938 w 1410"/>
                  <a:gd name="T87" fmla="*/ 438 h 1200"/>
                  <a:gd name="T88" fmla="*/ 1002 w 1410"/>
                  <a:gd name="T89" fmla="*/ 440 h 1200"/>
                  <a:gd name="T90" fmla="*/ 940 w 1410"/>
                  <a:gd name="T91" fmla="*/ 512 h 1200"/>
                  <a:gd name="T92" fmla="*/ 974 w 1410"/>
                  <a:gd name="T93" fmla="*/ 642 h 1200"/>
                  <a:gd name="T94" fmla="*/ 1024 w 1410"/>
                  <a:gd name="T95" fmla="*/ 652 h 1200"/>
                  <a:gd name="T96" fmla="*/ 1106 w 1410"/>
                  <a:gd name="T97" fmla="*/ 762 h 1200"/>
                  <a:gd name="T98" fmla="*/ 1152 w 1410"/>
                  <a:gd name="T99" fmla="*/ 868 h 1200"/>
                  <a:gd name="T100" fmla="*/ 1230 w 1410"/>
                  <a:gd name="T101" fmla="*/ 850 h 1200"/>
                  <a:gd name="T102" fmla="*/ 1250 w 1410"/>
                  <a:gd name="T103" fmla="*/ 792 h 1200"/>
                  <a:gd name="T104" fmla="*/ 1214 w 1410"/>
                  <a:gd name="T105" fmla="*/ 742 h 1200"/>
                  <a:gd name="T106" fmla="*/ 1258 w 1410"/>
                  <a:gd name="T107" fmla="*/ 678 h 1200"/>
                  <a:gd name="T108" fmla="*/ 1278 w 1410"/>
                  <a:gd name="T109" fmla="*/ 688 h 1200"/>
                  <a:gd name="T110" fmla="*/ 1344 w 1410"/>
                  <a:gd name="T111" fmla="*/ 736 h 1200"/>
                  <a:gd name="T112" fmla="*/ 1404 w 1410"/>
                  <a:gd name="T113" fmla="*/ 860 h 1200"/>
                  <a:gd name="T114" fmla="*/ 1360 w 1410"/>
                  <a:gd name="T115" fmla="*/ 880 h 1200"/>
                  <a:gd name="T116" fmla="*/ 1324 w 1410"/>
                  <a:gd name="T117" fmla="*/ 938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10" h="1200">
                    <a:moveTo>
                      <a:pt x="1314" y="940"/>
                    </a:moveTo>
                    <a:lnTo>
                      <a:pt x="1314" y="940"/>
                    </a:lnTo>
                    <a:lnTo>
                      <a:pt x="1302" y="932"/>
                    </a:lnTo>
                    <a:lnTo>
                      <a:pt x="1290" y="926"/>
                    </a:lnTo>
                    <a:lnTo>
                      <a:pt x="1280" y="922"/>
                    </a:lnTo>
                    <a:lnTo>
                      <a:pt x="1270" y="918"/>
                    </a:lnTo>
                    <a:lnTo>
                      <a:pt x="1250" y="916"/>
                    </a:lnTo>
                    <a:lnTo>
                      <a:pt x="1230" y="918"/>
                    </a:lnTo>
                    <a:lnTo>
                      <a:pt x="1230" y="918"/>
                    </a:lnTo>
                    <a:lnTo>
                      <a:pt x="1220" y="920"/>
                    </a:lnTo>
                    <a:lnTo>
                      <a:pt x="1208" y="924"/>
                    </a:lnTo>
                    <a:lnTo>
                      <a:pt x="1208" y="924"/>
                    </a:lnTo>
                    <a:lnTo>
                      <a:pt x="1202" y="936"/>
                    </a:lnTo>
                    <a:lnTo>
                      <a:pt x="1198" y="950"/>
                    </a:lnTo>
                    <a:lnTo>
                      <a:pt x="1196" y="962"/>
                    </a:lnTo>
                    <a:lnTo>
                      <a:pt x="1196" y="976"/>
                    </a:lnTo>
                    <a:lnTo>
                      <a:pt x="1200" y="990"/>
                    </a:lnTo>
                    <a:lnTo>
                      <a:pt x="1204" y="1006"/>
                    </a:lnTo>
                    <a:lnTo>
                      <a:pt x="1216" y="1036"/>
                    </a:lnTo>
                    <a:lnTo>
                      <a:pt x="1216" y="1036"/>
                    </a:lnTo>
                    <a:lnTo>
                      <a:pt x="1218" y="1062"/>
                    </a:lnTo>
                    <a:lnTo>
                      <a:pt x="1218" y="1076"/>
                    </a:lnTo>
                    <a:lnTo>
                      <a:pt x="1214" y="1092"/>
                    </a:lnTo>
                    <a:lnTo>
                      <a:pt x="1214" y="1092"/>
                    </a:lnTo>
                    <a:lnTo>
                      <a:pt x="1164" y="1092"/>
                    </a:lnTo>
                    <a:lnTo>
                      <a:pt x="1164" y="1092"/>
                    </a:lnTo>
                    <a:lnTo>
                      <a:pt x="1154" y="1098"/>
                    </a:lnTo>
                    <a:lnTo>
                      <a:pt x="1152" y="1102"/>
                    </a:lnTo>
                    <a:lnTo>
                      <a:pt x="1150" y="1120"/>
                    </a:lnTo>
                    <a:lnTo>
                      <a:pt x="1150" y="1120"/>
                    </a:lnTo>
                    <a:lnTo>
                      <a:pt x="1172" y="1136"/>
                    </a:lnTo>
                    <a:lnTo>
                      <a:pt x="1172" y="1136"/>
                    </a:lnTo>
                    <a:lnTo>
                      <a:pt x="1172" y="1150"/>
                    </a:lnTo>
                    <a:lnTo>
                      <a:pt x="1172" y="1150"/>
                    </a:lnTo>
                    <a:lnTo>
                      <a:pt x="1166" y="1166"/>
                    </a:lnTo>
                    <a:lnTo>
                      <a:pt x="1160" y="1182"/>
                    </a:lnTo>
                    <a:lnTo>
                      <a:pt x="1160" y="1182"/>
                    </a:lnTo>
                    <a:lnTo>
                      <a:pt x="1144" y="1184"/>
                    </a:lnTo>
                    <a:lnTo>
                      <a:pt x="1134" y="1188"/>
                    </a:lnTo>
                    <a:lnTo>
                      <a:pt x="1124" y="1194"/>
                    </a:lnTo>
                    <a:lnTo>
                      <a:pt x="1112" y="1198"/>
                    </a:lnTo>
                    <a:lnTo>
                      <a:pt x="1112" y="1198"/>
                    </a:lnTo>
                    <a:lnTo>
                      <a:pt x="1056" y="1200"/>
                    </a:lnTo>
                    <a:lnTo>
                      <a:pt x="1056" y="1200"/>
                    </a:lnTo>
                    <a:lnTo>
                      <a:pt x="1050" y="1198"/>
                    </a:lnTo>
                    <a:lnTo>
                      <a:pt x="1050" y="1198"/>
                    </a:lnTo>
                    <a:lnTo>
                      <a:pt x="1044" y="1188"/>
                    </a:lnTo>
                    <a:lnTo>
                      <a:pt x="1036" y="1182"/>
                    </a:lnTo>
                    <a:lnTo>
                      <a:pt x="1030" y="1178"/>
                    </a:lnTo>
                    <a:lnTo>
                      <a:pt x="1024" y="1176"/>
                    </a:lnTo>
                    <a:lnTo>
                      <a:pt x="1024" y="1176"/>
                    </a:lnTo>
                    <a:lnTo>
                      <a:pt x="1018" y="1160"/>
                    </a:lnTo>
                    <a:lnTo>
                      <a:pt x="1018" y="1160"/>
                    </a:lnTo>
                    <a:lnTo>
                      <a:pt x="996" y="1116"/>
                    </a:lnTo>
                    <a:lnTo>
                      <a:pt x="996" y="1116"/>
                    </a:lnTo>
                    <a:lnTo>
                      <a:pt x="972" y="1096"/>
                    </a:lnTo>
                    <a:lnTo>
                      <a:pt x="972" y="1096"/>
                    </a:lnTo>
                    <a:lnTo>
                      <a:pt x="968" y="1090"/>
                    </a:lnTo>
                    <a:lnTo>
                      <a:pt x="962" y="1084"/>
                    </a:lnTo>
                    <a:lnTo>
                      <a:pt x="950" y="1074"/>
                    </a:lnTo>
                    <a:lnTo>
                      <a:pt x="938" y="1070"/>
                    </a:lnTo>
                    <a:lnTo>
                      <a:pt x="928" y="1066"/>
                    </a:lnTo>
                    <a:lnTo>
                      <a:pt x="928" y="1066"/>
                    </a:lnTo>
                    <a:lnTo>
                      <a:pt x="908" y="1054"/>
                    </a:lnTo>
                    <a:lnTo>
                      <a:pt x="908" y="1054"/>
                    </a:lnTo>
                    <a:lnTo>
                      <a:pt x="900" y="1036"/>
                    </a:lnTo>
                    <a:lnTo>
                      <a:pt x="892" y="1024"/>
                    </a:lnTo>
                    <a:lnTo>
                      <a:pt x="884" y="1016"/>
                    </a:lnTo>
                    <a:lnTo>
                      <a:pt x="876" y="1014"/>
                    </a:lnTo>
                    <a:lnTo>
                      <a:pt x="868" y="1014"/>
                    </a:lnTo>
                    <a:lnTo>
                      <a:pt x="858" y="1016"/>
                    </a:lnTo>
                    <a:lnTo>
                      <a:pt x="834" y="1030"/>
                    </a:lnTo>
                    <a:lnTo>
                      <a:pt x="834" y="1030"/>
                    </a:lnTo>
                    <a:lnTo>
                      <a:pt x="826" y="1038"/>
                    </a:lnTo>
                    <a:lnTo>
                      <a:pt x="820" y="1044"/>
                    </a:lnTo>
                    <a:lnTo>
                      <a:pt x="818" y="1052"/>
                    </a:lnTo>
                    <a:lnTo>
                      <a:pt x="818" y="1066"/>
                    </a:lnTo>
                    <a:lnTo>
                      <a:pt x="818" y="1066"/>
                    </a:lnTo>
                    <a:lnTo>
                      <a:pt x="822" y="1074"/>
                    </a:lnTo>
                    <a:lnTo>
                      <a:pt x="826" y="1080"/>
                    </a:lnTo>
                    <a:lnTo>
                      <a:pt x="828" y="1090"/>
                    </a:lnTo>
                    <a:lnTo>
                      <a:pt x="830" y="1104"/>
                    </a:lnTo>
                    <a:lnTo>
                      <a:pt x="830" y="1104"/>
                    </a:lnTo>
                    <a:lnTo>
                      <a:pt x="818" y="1112"/>
                    </a:lnTo>
                    <a:lnTo>
                      <a:pt x="812" y="1116"/>
                    </a:lnTo>
                    <a:lnTo>
                      <a:pt x="804" y="1118"/>
                    </a:lnTo>
                    <a:lnTo>
                      <a:pt x="804" y="1118"/>
                    </a:lnTo>
                    <a:lnTo>
                      <a:pt x="788" y="1120"/>
                    </a:lnTo>
                    <a:lnTo>
                      <a:pt x="788" y="1120"/>
                    </a:lnTo>
                    <a:lnTo>
                      <a:pt x="764" y="1104"/>
                    </a:lnTo>
                    <a:lnTo>
                      <a:pt x="742" y="1090"/>
                    </a:lnTo>
                    <a:lnTo>
                      <a:pt x="724" y="1074"/>
                    </a:lnTo>
                    <a:lnTo>
                      <a:pt x="708" y="1058"/>
                    </a:lnTo>
                    <a:lnTo>
                      <a:pt x="708" y="1058"/>
                    </a:lnTo>
                    <a:lnTo>
                      <a:pt x="702" y="1052"/>
                    </a:lnTo>
                    <a:lnTo>
                      <a:pt x="696" y="1046"/>
                    </a:lnTo>
                    <a:lnTo>
                      <a:pt x="692" y="1036"/>
                    </a:lnTo>
                    <a:lnTo>
                      <a:pt x="690" y="1028"/>
                    </a:lnTo>
                    <a:lnTo>
                      <a:pt x="688" y="1010"/>
                    </a:lnTo>
                    <a:lnTo>
                      <a:pt x="688" y="998"/>
                    </a:lnTo>
                    <a:lnTo>
                      <a:pt x="688" y="998"/>
                    </a:lnTo>
                    <a:lnTo>
                      <a:pt x="730" y="1000"/>
                    </a:lnTo>
                    <a:lnTo>
                      <a:pt x="730" y="1000"/>
                    </a:lnTo>
                    <a:lnTo>
                      <a:pt x="764" y="1022"/>
                    </a:lnTo>
                    <a:lnTo>
                      <a:pt x="764" y="1022"/>
                    </a:lnTo>
                    <a:lnTo>
                      <a:pt x="776" y="1022"/>
                    </a:lnTo>
                    <a:lnTo>
                      <a:pt x="788" y="1022"/>
                    </a:lnTo>
                    <a:lnTo>
                      <a:pt x="794" y="1022"/>
                    </a:lnTo>
                    <a:lnTo>
                      <a:pt x="800" y="1020"/>
                    </a:lnTo>
                    <a:lnTo>
                      <a:pt x="806" y="1016"/>
                    </a:lnTo>
                    <a:lnTo>
                      <a:pt x="812" y="1010"/>
                    </a:lnTo>
                    <a:lnTo>
                      <a:pt x="812" y="1010"/>
                    </a:lnTo>
                    <a:lnTo>
                      <a:pt x="812" y="994"/>
                    </a:lnTo>
                    <a:lnTo>
                      <a:pt x="812" y="994"/>
                    </a:lnTo>
                    <a:lnTo>
                      <a:pt x="790" y="974"/>
                    </a:lnTo>
                    <a:lnTo>
                      <a:pt x="782" y="966"/>
                    </a:lnTo>
                    <a:lnTo>
                      <a:pt x="778" y="958"/>
                    </a:lnTo>
                    <a:lnTo>
                      <a:pt x="778" y="958"/>
                    </a:lnTo>
                    <a:lnTo>
                      <a:pt x="798" y="944"/>
                    </a:lnTo>
                    <a:lnTo>
                      <a:pt x="818" y="922"/>
                    </a:lnTo>
                    <a:lnTo>
                      <a:pt x="836" y="900"/>
                    </a:lnTo>
                    <a:lnTo>
                      <a:pt x="842" y="888"/>
                    </a:lnTo>
                    <a:lnTo>
                      <a:pt x="846" y="878"/>
                    </a:lnTo>
                    <a:lnTo>
                      <a:pt x="846" y="878"/>
                    </a:lnTo>
                    <a:lnTo>
                      <a:pt x="862" y="870"/>
                    </a:lnTo>
                    <a:lnTo>
                      <a:pt x="874" y="862"/>
                    </a:lnTo>
                    <a:lnTo>
                      <a:pt x="874" y="862"/>
                    </a:lnTo>
                    <a:lnTo>
                      <a:pt x="878" y="860"/>
                    </a:lnTo>
                    <a:lnTo>
                      <a:pt x="884" y="856"/>
                    </a:lnTo>
                    <a:lnTo>
                      <a:pt x="892" y="846"/>
                    </a:lnTo>
                    <a:lnTo>
                      <a:pt x="892" y="846"/>
                    </a:lnTo>
                    <a:lnTo>
                      <a:pt x="890" y="804"/>
                    </a:lnTo>
                    <a:lnTo>
                      <a:pt x="890" y="804"/>
                    </a:lnTo>
                    <a:lnTo>
                      <a:pt x="884" y="796"/>
                    </a:lnTo>
                    <a:lnTo>
                      <a:pt x="878" y="786"/>
                    </a:lnTo>
                    <a:lnTo>
                      <a:pt x="876" y="776"/>
                    </a:lnTo>
                    <a:lnTo>
                      <a:pt x="874" y="768"/>
                    </a:lnTo>
                    <a:lnTo>
                      <a:pt x="874" y="754"/>
                    </a:lnTo>
                    <a:lnTo>
                      <a:pt x="874" y="748"/>
                    </a:lnTo>
                    <a:lnTo>
                      <a:pt x="872" y="746"/>
                    </a:lnTo>
                    <a:lnTo>
                      <a:pt x="872" y="746"/>
                    </a:lnTo>
                    <a:lnTo>
                      <a:pt x="852" y="696"/>
                    </a:lnTo>
                    <a:lnTo>
                      <a:pt x="852" y="696"/>
                    </a:lnTo>
                    <a:lnTo>
                      <a:pt x="846" y="662"/>
                    </a:lnTo>
                    <a:lnTo>
                      <a:pt x="846" y="662"/>
                    </a:lnTo>
                    <a:lnTo>
                      <a:pt x="830" y="630"/>
                    </a:lnTo>
                    <a:lnTo>
                      <a:pt x="824" y="618"/>
                    </a:lnTo>
                    <a:lnTo>
                      <a:pt x="818" y="612"/>
                    </a:lnTo>
                    <a:lnTo>
                      <a:pt x="818" y="612"/>
                    </a:lnTo>
                    <a:lnTo>
                      <a:pt x="770" y="612"/>
                    </a:lnTo>
                    <a:lnTo>
                      <a:pt x="770" y="612"/>
                    </a:lnTo>
                    <a:lnTo>
                      <a:pt x="760" y="608"/>
                    </a:lnTo>
                    <a:lnTo>
                      <a:pt x="748" y="602"/>
                    </a:lnTo>
                    <a:lnTo>
                      <a:pt x="728" y="588"/>
                    </a:lnTo>
                    <a:lnTo>
                      <a:pt x="710" y="576"/>
                    </a:lnTo>
                    <a:lnTo>
                      <a:pt x="696" y="566"/>
                    </a:lnTo>
                    <a:lnTo>
                      <a:pt x="696" y="566"/>
                    </a:lnTo>
                    <a:lnTo>
                      <a:pt x="648" y="510"/>
                    </a:lnTo>
                    <a:lnTo>
                      <a:pt x="648" y="510"/>
                    </a:lnTo>
                    <a:lnTo>
                      <a:pt x="638" y="510"/>
                    </a:lnTo>
                    <a:lnTo>
                      <a:pt x="630" y="512"/>
                    </a:lnTo>
                    <a:lnTo>
                      <a:pt x="618" y="516"/>
                    </a:lnTo>
                    <a:lnTo>
                      <a:pt x="618" y="516"/>
                    </a:lnTo>
                    <a:lnTo>
                      <a:pt x="594" y="514"/>
                    </a:lnTo>
                    <a:lnTo>
                      <a:pt x="594" y="514"/>
                    </a:lnTo>
                    <a:lnTo>
                      <a:pt x="548" y="476"/>
                    </a:lnTo>
                    <a:lnTo>
                      <a:pt x="548" y="476"/>
                    </a:lnTo>
                    <a:lnTo>
                      <a:pt x="506" y="456"/>
                    </a:lnTo>
                    <a:lnTo>
                      <a:pt x="506" y="456"/>
                    </a:lnTo>
                    <a:lnTo>
                      <a:pt x="486" y="454"/>
                    </a:lnTo>
                    <a:lnTo>
                      <a:pt x="470" y="452"/>
                    </a:lnTo>
                    <a:lnTo>
                      <a:pt x="442" y="446"/>
                    </a:lnTo>
                    <a:lnTo>
                      <a:pt x="442" y="446"/>
                    </a:lnTo>
                    <a:lnTo>
                      <a:pt x="430" y="436"/>
                    </a:lnTo>
                    <a:lnTo>
                      <a:pt x="422" y="432"/>
                    </a:lnTo>
                    <a:lnTo>
                      <a:pt x="412" y="428"/>
                    </a:lnTo>
                    <a:lnTo>
                      <a:pt x="406" y="426"/>
                    </a:lnTo>
                    <a:lnTo>
                      <a:pt x="390" y="426"/>
                    </a:lnTo>
                    <a:lnTo>
                      <a:pt x="370" y="426"/>
                    </a:lnTo>
                    <a:lnTo>
                      <a:pt x="370" y="426"/>
                    </a:lnTo>
                    <a:lnTo>
                      <a:pt x="352" y="436"/>
                    </a:lnTo>
                    <a:lnTo>
                      <a:pt x="352" y="436"/>
                    </a:lnTo>
                    <a:lnTo>
                      <a:pt x="354" y="448"/>
                    </a:lnTo>
                    <a:lnTo>
                      <a:pt x="356" y="460"/>
                    </a:lnTo>
                    <a:lnTo>
                      <a:pt x="358" y="472"/>
                    </a:lnTo>
                    <a:lnTo>
                      <a:pt x="356" y="490"/>
                    </a:lnTo>
                    <a:lnTo>
                      <a:pt x="356" y="490"/>
                    </a:lnTo>
                    <a:lnTo>
                      <a:pt x="352" y="494"/>
                    </a:lnTo>
                    <a:lnTo>
                      <a:pt x="346" y="496"/>
                    </a:lnTo>
                    <a:lnTo>
                      <a:pt x="338" y="498"/>
                    </a:lnTo>
                    <a:lnTo>
                      <a:pt x="332" y="498"/>
                    </a:lnTo>
                    <a:lnTo>
                      <a:pt x="318" y="494"/>
                    </a:lnTo>
                    <a:lnTo>
                      <a:pt x="304" y="486"/>
                    </a:lnTo>
                    <a:lnTo>
                      <a:pt x="290" y="478"/>
                    </a:lnTo>
                    <a:lnTo>
                      <a:pt x="278" y="468"/>
                    </a:lnTo>
                    <a:lnTo>
                      <a:pt x="262" y="452"/>
                    </a:lnTo>
                    <a:lnTo>
                      <a:pt x="262" y="452"/>
                    </a:lnTo>
                    <a:lnTo>
                      <a:pt x="222" y="420"/>
                    </a:lnTo>
                    <a:lnTo>
                      <a:pt x="222" y="420"/>
                    </a:lnTo>
                    <a:lnTo>
                      <a:pt x="182" y="398"/>
                    </a:lnTo>
                    <a:lnTo>
                      <a:pt x="164" y="390"/>
                    </a:lnTo>
                    <a:lnTo>
                      <a:pt x="148" y="384"/>
                    </a:lnTo>
                    <a:lnTo>
                      <a:pt x="148" y="384"/>
                    </a:lnTo>
                    <a:lnTo>
                      <a:pt x="116" y="384"/>
                    </a:lnTo>
                    <a:lnTo>
                      <a:pt x="86" y="384"/>
                    </a:lnTo>
                    <a:lnTo>
                      <a:pt x="70" y="384"/>
                    </a:lnTo>
                    <a:lnTo>
                      <a:pt x="56" y="382"/>
                    </a:lnTo>
                    <a:lnTo>
                      <a:pt x="42" y="378"/>
                    </a:lnTo>
                    <a:lnTo>
                      <a:pt x="30" y="374"/>
                    </a:lnTo>
                    <a:lnTo>
                      <a:pt x="30" y="374"/>
                    </a:lnTo>
                    <a:lnTo>
                      <a:pt x="20" y="372"/>
                    </a:lnTo>
                    <a:lnTo>
                      <a:pt x="20" y="372"/>
                    </a:lnTo>
                    <a:lnTo>
                      <a:pt x="18" y="358"/>
                    </a:lnTo>
                    <a:lnTo>
                      <a:pt x="14" y="344"/>
                    </a:lnTo>
                    <a:lnTo>
                      <a:pt x="12" y="332"/>
                    </a:lnTo>
                    <a:lnTo>
                      <a:pt x="8" y="326"/>
                    </a:lnTo>
                    <a:lnTo>
                      <a:pt x="8" y="326"/>
                    </a:lnTo>
                    <a:lnTo>
                      <a:pt x="4" y="310"/>
                    </a:lnTo>
                    <a:lnTo>
                      <a:pt x="0" y="296"/>
                    </a:lnTo>
                    <a:lnTo>
                      <a:pt x="0" y="290"/>
                    </a:lnTo>
                    <a:lnTo>
                      <a:pt x="2" y="284"/>
                    </a:lnTo>
                    <a:lnTo>
                      <a:pt x="4" y="280"/>
                    </a:lnTo>
                    <a:lnTo>
                      <a:pt x="12" y="278"/>
                    </a:lnTo>
                    <a:lnTo>
                      <a:pt x="12" y="278"/>
                    </a:lnTo>
                    <a:lnTo>
                      <a:pt x="20" y="262"/>
                    </a:lnTo>
                    <a:lnTo>
                      <a:pt x="28" y="246"/>
                    </a:lnTo>
                    <a:lnTo>
                      <a:pt x="28" y="246"/>
                    </a:lnTo>
                    <a:lnTo>
                      <a:pt x="4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0" y="238"/>
                    </a:lnTo>
                    <a:lnTo>
                      <a:pt x="100" y="232"/>
                    </a:lnTo>
                    <a:lnTo>
                      <a:pt x="108" y="226"/>
                    </a:lnTo>
                    <a:lnTo>
                      <a:pt x="108" y="226"/>
                    </a:lnTo>
                    <a:lnTo>
                      <a:pt x="120" y="200"/>
                    </a:lnTo>
                    <a:lnTo>
                      <a:pt x="120" y="200"/>
                    </a:lnTo>
                    <a:lnTo>
                      <a:pt x="142" y="176"/>
                    </a:lnTo>
                    <a:lnTo>
                      <a:pt x="142" y="176"/>
                    </a:lnTo>
                    <a:lnTo>
                      <a:pt x="150" y="158"/>
                    </a:lnTo>
                    <a:lnTo>
                      <a:pt x="156" y="146"/>
                    </a:lnTo>
                    <a:lnTo>
                      <a:pt x="166" y="136"/>
                    </a:lnTo>
                    <a:lnTo>
                      <a:pt x="176" y="130"/>
                    </a:lnTo>
                    <a:lnTo>
                      <a:pt x="188" y="126"/>
                    </a:lnTo>
                    <a:lnTo>
                      <a:pt x="202" y="124"/>
                    </a:lnTo>
                    <a:lnTo>
                      <a:pt x="238" y="120"/>
                    </a:lnTo>
                    <a:lnTo>
                      <a:pt x="238" y="120"/>
                    </a:lnTo>
                    <a:lnTo>
                      <a:pt x="252" y="120"/>
                    </a:lnTo>
                    <a:lnTo>
                      <a:pt x="274" y="120"/>
                    </a:lnTo>
                    <a:lnTo>
                      <a:pt x="286" y="120"/>
                    </a:lnTo>
                    <a:lnTo>
                      <a:pt x="298" y="118"/>
                    </a:lnTo>
                    <a:lnTo>
                      <a:pt x="308" y="114"/>
                    </a:lnTo>
                    <a:lnTo>
                      <a:pt x="316" y="108"/>
                    </a:lnTo>
                    <a:lnTo>
                      <a:pt x="316" y="108"/>
                    </a:lnTo>
                    <a:lnTo>
                      <a:pt x="308" y="62"/>
                    </a:lnTo>
                    <a:lnTo>
                      <a:pt x="308" y="62"/>
                    </a:lnTo>
                    <a:lnTo>
                      <a:pt x="308" y="38"/>
                    </a:lnTo>
                    <a:lnTo>
                      <a:pt x="310" y="26"/>
                    </a:lnTo>
                    <a:lnTo>
                      <a:pt x="312" y="16"/>
                    </a:lnTo>
                    <a:lnTo>
                      <a:pt x="318" y="8"/>
                    </a:lnTo>
                    <a:lnTo>
                      <a:pt x="324" y="2"/>
                    </a:lnTo>
                    <a:lnTo>
                      <a:pt x="328" y="0"/>
                    </a:lnTo>
                    <a:lnTo>
                      <a:pt x="334" y="0"/>
                    </a:lnTo>
                    <a:lnTo>
                      <a:pt x="346" y="4"/>
                    </a:lnTo>
                    <a:lnTo>
                      <a:pt x="346" y="4"/>
                    </a:lnTo>
                    <a:lnTo>
                      <a:pt x="434" y="16"/>
                    </a:lnTo>
                    <a:lnTo>
                      <a:pt x="434" y="16"/>
                    </a:lnTo>
                    <a:lnTo>
                      <a:pt x="432" y="24"/>
                    </a:lnTo>
                    <a:lnTo>
                      <a:pt x="430" y="36"/>
                    </a:lnTo>
                    <a:lnTo>
                      <a:pt x="432" y="60"/>
                    </a:lnTo>
                    <a:lnTo>
                      <a:pt x="432" y="60"/>
                    </a:lnTo>
                    <a:lnTo>
                      <a:pt x="444" y="80"/>
                    </a:lnTo>
                    <a:lnTo>
                      <a:pt x="450" y="90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56" y="130"/>
                    </a:lnTo>
                    <a:lnTo>
                      <a:pt x="456" y="130"/>
                    </a:lnTo>
                    <a:lnTo>
                      <a:pt x="448" y="152"/>
                    </a:lnTo>
                    <a:lnTo>
                      <a:pt x="444" y="166"/>
                    </a:lnTo>
                    <a:lnTo>
                      <a:pt x="446" y="180"/>
                    </a:lnTo>
                    <a:lnTo>
                      <a:pt x="446" y="180"/>
                    </a:lnTo>
                    <a:lnTo>
                      <a:pt x="490" y="222"/>
                    </a:lnTo>
                    <a:lnTo>
                      <a:pt x="490" y="222"/>
                    </a:lnTo>
                    <a:lnTo>
                      <a:pt x="496" y="234"/>
                    </a:lnTo>
                    <a:lnTo>
                      <a:pt x="496" y="234"/>
                    </a:lnTo>
                    <a:lnTo>
                      <a:pt x="496" y="276"/>
                    </a:lnTo>
                    <a:lnTo>
                      <a:pt x="496" y="276"/>
                    </a:lnTo>
                    <a:lnTo>
                      <a:pt x="500" y="278"/>
                    </a:lnTo>
                    <a:lnTo>
                      <a:pt x="506" y="280"/>
                    </a:lnTo>
                    <a:lnTo>
                      <a:pt x="526" y="282"/>
                    </a:lnTo>
                    <a:lnTo>
                      <a:pt x="526" y="282"/>
                    </a:lnTo>
                    <a:lnTo>
                      <a:pt x="538" y="274"/>
                    </a:lnTo>
                    <a:lnTo>
                      <a:pt x="552" y="266"/>
                    </a:lnTo>
                    <a:lnTo>
                      <a:pt x="566" y="262"/>
                    </a:lnTo>
                    <a:lnTo>
                      <a:pt x="582" y="258"/>
                    </a:lnTo>
                    <a:lnTo>
                      <a:pt x="618" y="254"/>
                    </a:lnTo>
                    <a:lnTo>
                      <a:pt x="652" y="252"/>
                    </a:lnTo>
                    <a:lnTo>
                      <a:pt x="652" y="252"/>
                    </a:lnTo>
                    <a:lnTo>
                      <a:pt x="658" y="268"/>
                    </a:lnTo>
                    <a:lnTo>
                      <a:pt x="658" y="268"/>
                    </a:lnTo>
                    <a:lnTo>
                      <a:pt x="650" y="284"/>
                    </a:lnTo>
                    <a:lnTo>
                      <a:pt x="644" y="298"/>
                    </a:lnTo>
                    <a:lnTo>
                      <a:pt x="644" y="298"/>
                    </a:lnTo>
                    <a:lnTo>
                      <a:pt x="636" y="308"/>
                    </a:lnTo>
                    <a:lnTo>
                      <a:pt x="626" y="314"/>
                    </a:lnTo>
                    <a:lnTo>
                      <a:pt x="612" y="324"/>
                    </a:lnTo>
                    <a:lnTo>
                      <a:pt x="606" y="330"/>
                    </a:lnTo>
                    <a:lnTo>
                      <a:pt x="602" y="338"/>
                    </a:lnTo>
                    <a:lnTo>
                      <a:pt x="600" y="348"/>
                    </a:lnTo>
                    <a:lnTo>
                      <a:pt x="600" y="360"/>
                    </a:lnTo>
                    <a:lnTo>
                      <a:pt x="600" y="360"/>
                    </a:lnTo>
                    <a:lnTo>
                      <a:pt x="632" y="372"/>
                    </a:lnTo>
                    <a:lnTo>
                      <a:pt x="632" y="372"/>
                    </a:lnTo>
                    <a:lnTo>
                      <a:pt x="640" y="384"/>
                    </a:lnTo>
                    <a:lnTo>
                      <a:pt x="652" y="396"/>
                    </a:lnTo>
                    <a:lnTo>
                      <a:pt x="664" y="406"/>
                    </a:lnTo>
                    <a:lnTo>
                      <a:pt x="680" y="416"/>
                    </a:lnTo>
                    <a:lnTo>
                      <a:pt x="680" y="416"/>
                    </a:lnTo>
                    <a:lnTo>
                      <a:pt x="686" y="428"/>
                    </a:lnTo>
                    <a:lnTo>
                      <a:pt x="692" y="442"/>
                    </a:lnTo>
                    <a:lnTo>
                      <a:pt x="702" y="456"/>
                    </a:lnTo>
                    <a:lnTo>
                      <a:pt x="706" y="460"/>
                    </a:lnTo>
                    <a:lnTo>
                      <a:pt x="714" y="464"/>
                    </a:lnTo>
                    <a:lnTo>
                      <a:pt x="714" y="464"/>
                    </a:lnTo>
                    <a:lnTo>
                      <a:pt x="744" y="504"/>
                    </a:lnTo>
                    <a:lnTo>
                      <a:pt x="744" y="504"/>
                    </a:lnTo>
                    <a:lnTo>
                      <a:pt x="754" y="508"/>
                    </a:lnTo>
                    <a:lnTo>
                      <a:pt x="772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10"/>
                    </a:lnTo>
                    <a:lnTo>
                      <a:pt x="802" y="504"/>
                    </a:lnTo>
                    <a:lnTo>
                      <a:pt x="802" y="504"/>
                    </a:lnTo>
                    <a:lnTo>
                      <a:pt x="802" y="476"/>
                    </a:lnTo>
                    <a:lnTo>
                      <a:pt x="802" y="468"/>
                    </a:lnTo>
                    <a:lnTo>
                      <a:pt x="804" y="460"/>
                    </a:lnTo>
                    <a:lnTo>
                      <a:pt x="808" y="456"/>
                    </a:lnTo>
                    <a:lnTo>
                      <a:pt x="812" y="452"/>
                    </a:lnTo>
                    <a:lnTo>
                      <a:pt x="822" y="448"/>
                    </a:lnTo>
                    <a:lnTo>
                      <a:pt x="834" y="446"/>
                    </a:lnTo>
                    <a:lnTo>
                      <a:pt x="834" y="446"/>
                    </a:lnTo>
                    <a:lnTo>
                      <a:pt x="846" y="446"/>
                    </a:lnTo>
                    <a:lnTo>
                      <a:pt x="856" y="446"/>
                    </a:lnTo>
                    <a:lnTo>
                      <a:pt x="862" y="448"/>
                    </a:lnTo>
                    <a:lnTo>
                      <a:pt x="868" y="450"/>
                    </a:lnTo>
                    <a:lnTo>
                      <a:pt x="876" y="454"/>
                    </a:lnTo>
                    <a:lnTo>
                      <a:pt x="882" y="460"/>
                    </a:lnTo>
                    <a:lnTo>
                      <a:pt x="882" y="460"/>
                    </a:lnTo>
                    <a:lnTo>
                      <a:pt x="898" y="462"/>
                    </a:lnTo>
                    <a:lnTo>
                      <a:pt x="898" y="462"/>
                    </a:lnTo>
                    <a:lnTo>
                      <a:pt x="912" y="454"/>
                    </a:lnTo>
                    <a:lnTo>
                      <a:pt x="926" y="446"/>
                    </a:lnTo>
                    <a:lnTo>
                      <a:pt x="938" y="438"/>
                    </a:lnTo>
                    <a:lnTo>
                      <a:pt x="950" y="430"/>
                    </a:lnTo>
                    <a:lnTo>
                      <a:pt x="950" y="430"/>
                    </a:lnTo>
                    <a:lnTo>
                      <a:pt x="956" y="424"/>
                    </a:lnTo>
                    <a:lnTo>
                      <a:pt x="964" y="422"/>
                    </a:lnTo>
                    <a:lnTo>
                      <a:pt x="988" y="420"/>
                    </a:lnTo>
                    <a:lnTo>
                      <a:pt x="988" y="420"/>
                    </a:lnTo>
                    <a:lnTo>
                      <a:pt x="1002" y="440"/>
                    </a:lnTo>
                    <a:lnTo>
                      <a:pt x="1002" y="440"/>
                    </a:lnTo>
                    <a:lnTo>
                      <a:pt x="1000" y="448"/>
                    </a:lnTo>
                    <a:lnTo>
                      <a:pt x="996" y="456"/>
                    </a:lnTo>
                    <a:lnTo>
                      <a:pt x="990" y="464"/>
                    </a:lnTo>
                    <a:lnTo>
                      <a:pt x="984" y="472"/>
                    </a:lnTo>
                    <a:lnTo>
                      <a:pt x="968" y="484"/>
                    </a:lnTo>
                    <a:lnTo>
                      <a:pt x="952" y="496"/>
                    </a:lnTo>
                    <a:lnTo>
                      <a:pt x="952" y="496"/>
                    </a:lnTo>
                    <a:lnTo>
                      <a:pt x="940" y="512"/>
                    </a:lnTo>
                    <a:lnTo>
                      <a:pt x="934" y="530"/>
                    </a:lnTo>
                    <a:lnTo>
                      <a:pt x="932" y="550"/>
                    </a:lnTo>
                    <a:lnTo>
                      <a:pt x="930" y="574"/>
                    </a:lnTo>
                    <a:lnTo>
                      <a:pt x="930" y="574"/>
                    </a:lnTo>
                    <a:lnTo>
                      <a:pt x="954" y="618"/>
                    </a:lnTo>
                    <a:lnTo>
                      <a:pt x="954" y="618"/>
                    </a:lnTo>
                    <a:lnTo>
                      <a:pt x="962" y="630"/>
                    </a:lnTo>
                    <a:lnTo>
                      <a:pt x="974" y="642"/>
                    </a:lnTo>
                    <a:lnTo>
                      <a:pt x="982" y="648"/>
                    </a:lnTo>
                    <a:lnTo>
                      <a:pt x="990" y="652"/>
                    </a:lnTo>
                    <a:lnTo>
                      <a:pt x="1000" y="656"/>
                    </a:lnTo>
                    <a:lnTo>
                      <a:pt x="1010" y="656"/>
                    </a:lnTo>
                    <a:lnTo>
                      <a:pt x="1010" y="656"/>
                    </a:lnTo>
                    <a:lnTo>
                      <a:pt x="1012" y="652"/>
                    </a:lnTo>
                    <a:lnTo>
                      <a:pt x="1012" y="652"/>
                    </a:lnTo>
                    <a:lnTo>
                      <a:pt x="1024" y="652"/>
                    </a:lnTo>
                    <a:lnTo>
                      <a:pt x="1024" y="652"/>
                    </a:lnTo>
                    <a:lnTo>
                      <a:pt x="1032" y="656"/>
                    </a:lnTo>
                    <a:lnTo>
                      <a:pt x="1040" y="662"/>
                    </a:lnTo>
                    <a:lnTo>
                      <a:pt x="1060" y="680"/>
                    </a:lnTo>
                    <a:lnTo>
                      <a:pt x="1082" y="704"/>
                    </a:lnTo>
                    <a:lnTo>
                      <a:pt x="1098" y="726"/>
                    </a:lnTo>
                    <a:lnTo>
                      <a:pt x="1098" y="726"/>
                    </a:lnTo>
                    <a:lnTo>
                      <a:pt x="1106" y="762"/>
                    </a:lnTo>
                    <a:lnTo>
                      <a:pt x="1108" y="784"/>
                    </a:lnTo>
                    <a:lnTo>
                      <a:pt x="1112" y="810"/>
                    </a:lnTo>
                    <a:lnTo>
                      <a:pt x="1112" y="810"/>
                    </a:lnTo>
                    <a:lnTo>
                      <a:pt x="1118" y="840"/>
                    </a:lnTo>
                    <a:lnTo>
                      <a:pt x="1118" y="840"/>
                    </a:lnTo>
                    <a:lnTo>
                      <a:pt x="1130" y="852"/>
                    </a:lnTo>
                    <a:lnTo>
                      <a:pt x="1140" y="860"/>
                    </a:lnTo>
                    <a:lnTo>
                      <a:pt x="1152" y="868"/>
                    </a:lnTo>
                    <a:lnTo>
                      <a:pt x="1172" y="882"/>
                    </a:lnTo>
                    <a:lnTo>
                      <a:pt x="1172" y="882"/>
                    </a:lnTo>
                    <a:lnTo>
                      <a:pt x="1188" y="876"/>
                    </a:lnTo>
                    <a:lnTo>
                      <a:pt x="1214" y="866"/>
                    </a:lnTo>
                    <a:lnTo>
                      <a:pt x="1214" y="866"/>
                    </a:lnTo>
                    <a:lnTo>
                      <a:pt x="1216" y="858"/>
                    </a:lnTo>
                    <a:lnTo>
                      <a:pt x="1220" y="854"/>
                    </a:lnTo>
                    <a:lnTo>
                      <a:pt x="1230" y="850"/>
                    </a:lnTo>
                    <a:lnTo>
                      <a:pt x="1246" y="846"/>
                    </a:lnTo>
                    <a:lnTo>
                      <a:pt x="1246" y="846"/>
                    </a:lnTo>
                    <a:lnTo>
                      <a:pt x="1252" y="836"/>
                    </a:lnTo>
                    <a:lnTo>
                      <a:pt x="1258" y="826"/>
                    </a:lnTo>
                    <a:lnTo>
                      <a:pt x="1258" y="818"/>
                    </a:lnTo>
                    <a:lnTo>
                      <a:pt x="1258" y="808"/>
                    </a:lnTo>
                    <a:lnTo>
                      <a:pt x="1254" y="800"/>
                    </a:lnTo>
                    <a:lnTo>
                      <a:pt x="1250" y="792"/>
                    </a:lnTo>
                    <a:lnTo>
                      <a:pt x="1240" y="780"/>
                    </a:lnTo>
                    <a:lnTo>
                      <a:pt x="1240" y="780"/>
                    </a:lnTo>
                    <a:lnTo>
                      <a:pt x="1222" y="774"/>
                    </a:lnTo>
                    <a:lnTo>
                      <a:pt x="1216" y="770"/>
                    </a:lnTo>
                    <a:lnTo>
                      <a:pt x="1214" y="766"/>
                    </a:lnTo>
                    <a:lnTo>
                      <a:pt x="1212" y="762"/>
                    </a:lnTo>
                    <a:lnTo>
                      <a:pt x="1212" y="756"/>
                    </a:lnTo>
                    <a:lnTo>
                      <a:pt x="1214" y="742"/>
                    </a:lnTo>
                    <a:lnTo>
                      <a:pt x="1214" y="742"/>
                    </a:lnTo>
                    <a:lnTo>
                      <a:pt x="1234" y="712"/>
                    </a:lnTo>
                    <a:lnTo>
                      <a:pt x="1234" y="712"/>
                    </a:lnTo>
                    <a:lnTo>
                      <a:pt x="1234" y="682"/>
                    </a:lnTo>
                    <a:lnTo>
                      <a:pt x="1234" y="682"/>
                    </a:lnTo>
                    <a:lnTo>
                      <a:pt x="1240" y="678"/>
                    </a:lnTo>
                    <a:lnTo>
                      <a:pt x="1244" y="678"/>
                    </a:lnTo>
                    <a:lnTo>
                      <a:pt x="1258" y="678"/>
                    </a:lnTo>
                    <a:lnTo>
                      <a:pt x="1258" y="678"/>
                    </a:lnTo>
                    <a:lnTo>
                      <a:pt x="1270" y="664"/>
                    </a:lnTo>
                    <a:lnTo>
                      <a:pt x="1284" y="656"/>
                    </a:lnTo>
                    <a:lnTo>
                      <a:pt x="1284" y="656"/>
                    </a:lnTo>
                    <a:lnTo>
                      <a:pt x="1286" y="670"/>
                    </a:lnTo>
                    <a:lnTo>
                      <a:pt x="1284" y="678"/>
                    </a:lnTo>
                    <a:lnTo>
                      <a:pt x="1280" y="684"/>
                    </a:lnTo>
                    <a:lnTo>
                      <a:pt x="1278" y="688"/>
                    </a:lnTo>
                    <a:lnTo>
                      <a:pt x="1278" y="688"/>
                    </a:lnTo>
                    <a:lnTo>
                      <a:pt x="1276" y="708"/>
                    </a:lnTo>
                    <a:lnTo>
                      <a:pt x="1276" y="708"/>
                    </a:lnTo>
                    <a:lnTo>
                      <a:pt x="1280" y="714"/>
                    </a:lnTo>
                    <a:lnTo>
                      <a:pt x="1288" y="718"/>
                    </a:lnTo>
                    <a:lnTo>
                      <a:pt x="1304" y="726"/>
                    </a:lnTo>
                    <a:lnTo>
                      <a:pt x="1344" y="736"/>
                    </a:lnTo>
                    <a:lnTo>
                      <a:pt x="1344" y="736"/>
                    </a:lnTo>
                    <a:lnTo>
                      <a:pt x="1394" y="770"/>
                    </a:lnTo>
                    <a:lnTo>
                      <a:pt x="1394" y="770"/>
                    </a:lnTo>
                    <a:lnTo>
                      <a:pt x="1410" y="770"/>
                    </a:lnTo>
                    <a:lnTo>
                      <a:pt x="1410" y="770"/>
                    </a:lnTo>
                    <a:lnTo>
                      <a:pt x="1404" y="784"/>
                    </a:lnTo>
                    <a:lnTo>
                      <a:pt x="1396" y="800"/>
                    </a:lnTo>
                    <a:lnTo>
                      <a:pt x="1396" y="800"/>
                    </a:lnTo>
                    <a:lnTo>
                      <a:pt x="1404" y="860"/>
                    </a:lnTo>
                    <a:lnTo>
                      <a:pt x="1404" y="860"/>
                    </a:lnTo>
                    <a:lnTo>
                      <a:pt x="1394" y="888"/>
                    </a:lnTo>
                    <a:lnTo>
                      <a:pt x="1394" y="888"/>
                    </a:lnTo>
                    <a:lnTo>
                      <a:pt x="1386" y="888"/>
                    </a:lnTo>
                    <a:lnTo>
                      <a:pt x="1382" y="886"/>
                    </a:lnTo>
                    <a:lnTo>
                      <a:pt x="1376" y="884"/>
                    </a:lnTo>
                    <a:lnTo>
                      <a:pt x="1376" y="884"/>
                    </a:lnTo>
                    <a:lnTo>
                      <a:pt x="1360" y="880"/>
                    </a:lnTo>
                    <a:lnTo>
                      <a:pt x="1346" y="882"/>
                    </a:lnTo>
                    <a:lnTo>
                      <a:pt x="1340" y="884"/>
                    </a:lnTo>
                    <a:lnTo>
                      <a:pt x="1334" y="886"/>
                    </a:lnTo>
                    <a:lnTo>
                      <a:pt x="1328" y="892"/>
                    </a:lnTo>
                    <a:lnTo>
                      <a:pt x="1324" y="898"/>
                    </a:lnTo>
                    <a:lnTo>
                      <a:pt x="1324" y="898"/>
                    </a:lnTo>
                    <a:lnTo>
                      <a:pt x="1324" y="938"/>
                    </a:lnTo>
                    <a:lnTo>
                      <a:pt x="1324" y="938"/>
                    </a:lnTo>
                    <a:lnTo>
                      <a:pt x="1314" y="940"/>
                    </a:lnTo>
                    <a:lnTo>
                      <a:pt x="1314" y="94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40"/>
              <p:cNvSpPr>
                <a:spLocks/>
              </p:cNvSpPr>
              <p:nvPr/>
            </p:nvSpPr>
            <p:spPr bwMode="auto">
              <a:xfrm>
                <a:off x="5459679" y="2509159"/>
                <a:ext cx="39182" cy="40749"/>
              </a:xfrm>
              <a:custGeom>
                <a:avLst/>
                <a:gdLst>
                  <a:gd name="T0" fmla="*/ 26 w 50"/>
                  <a:gd name="T1" fmla="*/ 0 h 52"/>
                  <a:gd name="T2" fmla="*/ 26 w 50"/>
                  <a:gd name="T3" fmla="*/ 0 h 52"/>
                  <a:gd name="T4" fmla="*/ 36 w 50"/>
                  <a:gd name="T5" fmla="*/ 2 h 52"/>
                  <a:gd name="T6" fmla="*/ 44 w 50"/>
                  <a:gd name="T7" fmla="*/ 8 h 52"/>
                  <a:gd name="T8" fmla="*/ 48 w 50"/>
                  <a:gd name="T9" fmla="*/ 16 h 52"/>
                  <a:gd name="T10" fmla="*/ 50 w 50"/>
                  <a:gd name="T11" fmla="*/ 26 h 52"/>
                  <a:gd name="T12" fmla="*/ 50 w 50"/>
                  <a:gd name="T13" fmla="*/ 26 h 52"/>
                  <a:gd name="T14" fmla="*/ 48 w 50"/>
                  <a:gd name="T15" fmla="*/ 36 h 52"/>
                  <a:gd name="T16" fmla="*/ 44 w 50"/>
                  <a:gd name="T17" fmla="*/ 44 h 52"/>
                  <a:gd name="T18" fmla="*/ 36 w 50"/>
                  <a:gd name="T19" fmla="*/ 50 h 52"/>
                  <a:gd name="T20" fmla="*/ 26 w 50"/>
                  <a:gd name="T21" fmla="*/ 52 h 52"/>
                  <a:gd name="T22" fmla="*/ 26 w 50"/>
                  <a:gd name="T23" fmla="*/ 52 h 52"/>
                  <a:gd name="T24" fmla="*/ 16 w 50"/>
                  <a:gd name="T25" fmla="*/ 50 h 52"/>
                  <a:gd name="T26" fmla="*/ 6 w 50"/>
                  <a:gd name="T27" fmla="*/ 44 h 52"/>
                  <a:gd name="T28" fmla="*/ 2 w 50"/>
                  <a:gd name="T29" fmla="*/ 36 h 52"/>
                  <a:gd name="T30" fmla="*/ 0 w 50"/>
                  <a:gd name="T31" fmla="*/ 26 h 52"/>
                  <a:gd name="T32" fmla="*/ 0 w 50"/>
                  <a:gd name="T33" fmla="*/ 26 h 52"/>
                  <a:gd name="T34" fmla="*/ 2 w 50"/>
                  <a:gd name="T35" fmla="*/ 16 h 52"/>
                  <a:gd name="T36" fmla="*/ 6 w 50"/>
                  <a:gd name="T37" fmla="*/ 8 h 52"/>
                  <a:gd name="T38" fmla="*/ 16 w 50"/>
                  <a:gd name="T39" fmla="*/ 2 h 52"/>
                  <a:gd name="T40" fmla="*/ 26 w 50"/>
                  <a:gd name="T41" fmla="*/ 0 h 52"/>
                  <a:gd name="T42" fmla="*/ 26 w 50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2">
                    <a:moveTo>
                      <a:pt x="26" y="0"/>
                    </a:moveTo>
                    <a:lnTo>
                      <a:pt x="26" y="0"/>
                    </a:lnTo>
                    <a:lnTo>
                      <a:pt x="36" y="2"/>
                    </a:lnTo>
                    <a:lnTo>
                      <a:pt x="44" y="8"/>
                    </a:lnTo>
                    <a:lnTo>
                      <a:pt x="48" y="1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6"/>
                    </a:lnTo>
                    <a:lnTo>
                      <a:pt x="44" y="44"/>
                    </a:lnTo>
                    <a:lnTo>
                      <a:pt x="3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16" y="50"/>
                    </a:lnTo>
                    <a:lnTo>
                      <a:pt x="6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16" y="2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41"/>
              <p:cNvSpPr>
                <a:spLocks/>
              </p:cNvSpPr>
              <p:nvPr/>
            </p:nvSpPr>
            <p:spPr bwMode="auto">
              <a:xfrm>
                <a:off x="6342056" y="3261452"/>
                <a:ext cx="39182" cy="40749"/>
              </a:xfrm>
              <a:custGeom>
                <a:avLst/>
                <a:gdLst>
                  <a:gd name="T0" fmla="*/ 24 w 50"/>
                  <a:gd name="T1" fmla="*/ 0 h 52"/>
                  <a:gd name="T2" fmla="*/ 24 w 50"/>
                  <a:gd name="T3" fmla="*/ 0 h 52"/>
                  <a:gd name="T4" fmla="*/ 34 w 50"/>
                  <a:gd name="T5" fmla="*/ 2 h 52"/>
                  <a:gd name="T6" fmla="*/ 42 w 50"/>
                  <a:gd name="T7" fmla="*/ 8 h 52"/>
                  <a:gd name="T8" fmla="*/ 48 w 50"/>
                  <a:gd name="T9" fmla="*/ 16 h 52"/>
                  <a:gd name="T10" fmla="*/ 50 w 50"/>
                  <a:gd name="T11" fmla="*/ 26 h 52"/>
                  <a:gd name="T12" fmla="*/ 50 w 50"/>
                  <a:gd name="T13" fmla="*/ 26 h 52"/>
                  <a:gd name="T14" fmla="*/ 48 w 50"/>
                  <a:gd name="T15" fmla="*/ 36 h 52"/>
                  <a:gd name="T16" fmla="*/ 42 w 50"/>
                  <a:gd name="T17" fmla="*/ 44 h 52"/>
                  <a:gd name="T18" fmla="*/ 34 w 50"/>
                  <a:gd name="T19" fmla="*/ 50 h 52"/>
                  <a:gd name="T20" fmla="*/ 24 w 50"/>
                  <a:gd name="T21" fmla="*/ 52 h 52"/>
                  <a:gd name="T22" fmla="*/ 24 w 50"/>
                  <a:gd name="T23" fmla="*/ 52 h 52"/>
                  <a:gd name="T24" fmla="*/ 14 w 50"/>
                  <a:gd name="T25" fmla="*/ 50 h 52"/>
                  <a:gd name="T26" fmla="*/ 6 w 50"/>
                  <a:gd name="T27" fmla="*/ 44 h 52"/>
                  <a:gd name="T28" fmla="*/ 2 w 50"/>
                  <a:gd name="T29" fmla="*/ 36 h 52"/>
                  <a:gd name="T30" fmla="*/ 0 w 50"/>
                  <a:gd name="T31" fmla="*/ 26 h 52"/>
                  <a:gd name="T32" fmla="*/ 0 w 50"/>
                  <a:gd name="T33" fmla="*/ 26 h 52"/>
                  <a:gd name="T34" fmla="*/ 2 w 50"/>
                  <a:gd name="T35" fmla="*/ 16 h 52"/>
                  <a:gd name="T36" fmla="*/ 6 w 50"/>
                  <a:gd name="T37" fmla="*/ 8 h 52"/>
                  <a:gd name="T38" fmla="*/ 14 w 50"/>
                  <a:gd name="T39" fmla="*/ 2 h 52"/>
                  <a:gd name="T40" fmla="*/ 24 w 50"/>
                  <a:gd name="T41" fmla="*/ 0 h 52"/>
                  <a:gd name="T42" fmla="*/ 24 w 50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2">
                    <a:moveTo>
                      <a:pt x="24" y="0"/>
                    </a:moveTo>
                    <a:lnTo>
                      <a:pt x="24" y="0"/>
                    </a:lnTo>
                    <a:lnTo>
                      <a:pt x="34" y="2"/>
                    </a:lnTo>
                    <a:lnTo>
                      <a:pt x="42" y="8"/>
                    </a:lnTo>
                    <a:lnTo>
                      <a:pt x="48" y="1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6"/>
                    </a:lnTo>
                    <a:lnTo>
                      <a:pt x="42" y="44"/>
                    </a:lnTo>
                    <a:lnTo>
                      <a:pt x="34" y="50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14" y="50"/>
                    </a:lnTo>
                    <a:lnTo>
                      <a:pt x="6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42"/>
              <p:cNvSpPr>
                <a:spLocks/>
              </p:cNvSpPr>
              <p:nvPr/>
            </p:nvSpPr>
            <p:spPr bwMode="auto">
              <a:xfrm>
                <a:off x="6516023" y="3794326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0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43"/>
              <p:cNvSpPr>
                <a:spLocks/>
              </p:cNvSpPr>
              <p:nvPr/>
            </p:nvSpPr>
            <p:spPr bwMode="auto">
              <a:xfrm>
                <a:off x="6396910" y="4306826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44"/>
              <p:cNvSpPr>
                <a:spLocks/>
              </p:cNvSpPr>
              <p:nvPr/>
            </p:nvSpPr>
            <p:spPr bwMode="auto">
              <a:xfrm>
                <a:off x="5528639" y="3789624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4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4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4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45"/>
              <p:cNvSpPr>
                <a:spLocks/>
              </p:cNvSpPr>
              <p:nvPr/>
            </p:nvSpPr>
            <p:spPr bwMode="auto">
              <a:xfrm>
                <a:off x="6868661" y="450273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46"/>
              <p:cNvSpPr>
                <a:spLocks/>
              </p:cNvSpPr>
              <p:nvPr/>
            </p:nvSpPr>
            <p:spPr bwMode="auto">
              <a:xfrm>
                <a:off x="6735442" y="4168905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30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2 w 42"/>
                  <a:gd name="T25" fmla="*/ 40 h 42"/>
                  <a:gd name="T26" fmla="*/ 6 w 42"/>
                  <a:gd name="T27" fmla="*/ 36 h 42"/>
                  <a:gd name="T28" fmla="*/ 2 w 42"/>
                  <a:gd name="T29" fmla="*/ 30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2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30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47"/>
              <p:cNvSpPr>
                <a:spLocks/>
              </p:cNvSpPr>
              <p:nvPr/>
            </p:nvSpPr>
            <p:spPr bwMode="auto">
              <a:xfrm>
                <a:off x="7211894" y="3998072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4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4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4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>
                <a:off x="7291825" y="444474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4 h 40"/>
                  <a:gd name="T8" fmla="*/ 40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40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4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4"/>
                    </a:lnTo>
                    <a:lnTo>
                      <a:pt x="40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49"/>
              <p:cNvSpPr>
                <a:spLocks/>
              </p:cNvSpPr>
              <p:nvPr/>
            </p:nvSpPr>
            <p:spPr bwMode="auto">
              <a:xfrm>
                <a:off x="7456390" y="3946352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6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6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Freeform 50"/>
              <p:cNvSpPr>
                <a:spLocks/>
              </p:cNvSpPr>
              <p:nvPr/>
            </p:nvSpPr>
            <p:spPr bwMode="auto">
              <a:xfrm>
                <a:off x="7738499" y="414539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Freeform 51"/>
              <p:cNvSpPr>
                <a:spLocks/>
              </p:cNvSpPr>
              <p:nvPr/>
            </p:nvSpPr>
            <p:spPr bwMode="auto">
              <a:xfrm>
                <a:off x="7740067" y="3759846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28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2 w 42"/>
                  <a:gd name="T25" fmla="*/ 40 h 42"/>
                  <a:gd name="T26" fmla="*/ 6 w 42"/>
                  <a:gd name="T27" fmla="*/ 36 h 42"/>
                  <a:gd name="T28" fmla="*/ 2 w 42"/>
                  <a:gd name="T29" fmla="*/ 28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2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28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Freeform 52"/>
              <p:cNvSpPr>
                <a:spLocks/>
              </p:cNvSpPr>
              <p:nvPr/>
            </p:nvSpPr>
            <p:spPr bwMode="auto">
              <a:xfrm>
                <a:off x="7530052" y="362819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Freeform 53"/>
              <p:cNvSpPr>
                <a:spLocks/>
              </p:cNvSpPr>
              <p:nvPr/>
            </p:nvSpPr>
            <p:spPr bwMode="auto">
              <a:xfrm>
                <a:off x="7669539" y="362819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Freeform 54"/>
              <p:cNvSpPr>
                <a:spLocks/>
              </p:cNvSpPr>
              <p:nvPr/>
            </p:nvSpPr>
            <p:spPr bwMode="auto">
              <a:xfrm>
                <a:off x="7221298" y="3407209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Freeform 55"/>
              <p:cNvSpPr>
                <a:spLocks/>
              </p:cNvSpPr>
              <p:nvPr/>
            </p:nvSpPr>
            <p:spPr bwMode="auto">
              <a:xfrm>
                <a:off x="6874930" y="3466765"/>
                <a:ext cx="32913" cy="31346"/>
              </a:xfrm>
              <a:custGeom>
                <a:avLst/>
                <a:gdLst>
                  <a:gd name="T0" fmla="*/ 20 w 42"/>
                  <a:gd name="T1" fmla="*/ 0 h 40"/>
                  <a:gd name="T2" fmla="*/ 20 w 42"/>
                  <a:gd name="T3" fmla="*/ 0 h 40"/>
                  <a:gd name="T4" fmla="*/ 28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28 w 42"/>
                  <a:gd name="T19" fmla="*/ 38 h 40"/>
                  <a:gd name="T20" fmla="*/ 20 w 42"/>
                  <a:gd name="T21" fmla="*/ 40 h 40"/>
                  <a:gd name="T22" fmla="*/ 20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0 w 42"/>
                  <a:gd name="T41" fmla="*/ 0 h 40"/>
                  <a:gd name="T42" fmla="*/ 20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56"/>
              <p:cNvSpPr>
                <a:spLocks/>
              </p:cNvSpPr>
              <p:nvPr/>
            </p:nvSpPr>
            <p:spPr bwMode="auto">
              <a:xfrm>
                <a:off x="7125694" y="3123531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57"/>
              <p:cNvSpPr>
                <a:spLocks/>
              </p:cNvSpPr>
              <p:nvPr/>
            </p:nvSpPr>
            <p:spPr bwMode="auto">
              <a:xfrm>
                <a:off x="7265182" y="3076513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58"/>
              <p:cNvSpPr>
                <a:spLocks/>
              </p:cNvSpPr>
              <p:nvPr/>
            </p:nvSpPr>
            <p:spPr bwMode="auto">
              <a:xfrm>
                <a:off x="7468928" y="3203463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4 h 42"/>
                  <a:gd name="T10" fmla="*/ 40 w 40"/>
                  <a:gd name="T11" fmla="*/ 22 h 42"/>
                  <a:gd name="T12" fmla="*/ 40 w 40"/>
                  <a:gd name="T13" fmla="*/ 22 h 42"/>
                  <a:gd name="T14" fmla="*/ 38 w 40"/>
                  <a:gd name="T15" fmla="*/ 30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30 h 42"/>
                  <a:gd name="T30" fmla="*/ 0 w 40"/>
                  <a:gd name="T31" fmla="*/ 22 h 42"/>
                  <a:gd name="T32" fmla="*/ 0 w 40"/>
                  <a:gd name="T33" fmla="*/ 22 h 42"/>
                  <a:gd name="T34" fmla="*/ 0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4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30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9"/>
              <p:cNvSpPr>
                <a:spLocks/>
              </p:cNvSpPr>
              <p:nvPr/>
            </p:nvSpPr>
            <p:spPr bwMode="auto">
              <a:xfrm>
                <a:off x="6672751" y="3071811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60"/>
              <p:cNvSpPr>
                <a:spLocks/>
              </p:cNvSpPr>
              <p:nvPr/>
            </p:nvSpPr>
            <p:spPr bwMode="auto">
              <a:xfrm>
                <a:off x="7042628" y="286179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61"/>
              <p:cNvSpPr>
                <a:spLocks/>
              </p:cNvSpPr>
              <p:nvPr/>
            </p:nvSpPr>
            <p:spPr bwMode="auto">
              <a:xfrm>
                <a:off x="7457957" y="2968371"/>
                <a:ext cx="32913" cy="32913"/>
              </a:xfrm>
              <a:custGeom>
                <a:avLst/>
                <a:gdLst>
                  <a:gd name="T0" fmla="*/ 22 w 42"/>
                  <a:gd name="T1" fmla="*/ 0 h 42"/>
                  <a:gd name="T2" fmla="*/ 22 w 42"/>
                  <a:gd name="T3" fmla="*/ 0 h 42"/>
                  <a:gd name="T4" fmla="*/ 30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30 h 42"/>
                  <a:gd name="T16" fmla="*/ 36 w 42"/>
                  <a:gd name="T17" fmla="*/ 36 h 42"/>
                  <a:gd name="T18" fmla="*/ 30 w 42"/>
                  <a:gd name="T19" fmla="*/ 40 h 42"/>
                  <a:gd name="T20" fmla="*/ 22 w 42"/>
                  <a:gd name="T21" fmla="*/ 42 h 42"/>
                  <a:gd name="T22" fmla="*/ 22 w 42"/>
                  <a:gd name="T23" fmla="*/ 42 h 42"/>
                  <a:gd name="T24" fmla="*/ 14 w 42"/>
                  <a:gd name="T25" fmla="*/ 40 h 42"/>
                  <a:gd name="T26" fmla="*/ 6 w 42"/>
                  <a:gd name="T27" fmla="*/ 36 h 42"/>
                  <a:gd name="T28" fmla="*/ 2 w 42"/>
                  <a:gd name="T29" fmla="*/ 30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4 w 42"/>
                  <a:gd name="T39" fmla="*/ 2 h 42"/>
                  <a:gd name="T40" fmla="*/ 22 w 42"/>
                  <a:gd name="T41" fmla="*/ 0 h 42"/>
                  <a:gd name="T42" fmla="*/ 22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30"/>
                    </a:lnTo>
                    <a:lnTo>
                      <a:pt x="36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62"/>
              <p:cNvSpPr>
                <a:spLocks/>
              </p:cNvSpPr>
              <p:nvPr/>
            </p:nvSpPr>
            <p:spPr bwMode="auto">
              <a:xfrm>
                <a:off x="7827834" y="2670588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0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0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63"/>
              <p:cNvSpPr>
                <a:spLocks/>
              </p:cNvSpPr>
              <p:nvPr/>
            </p:nvSpPr>
            <p:spPr bwMode="auto">
              <a:xfrm>
                <a:off x="7909333" y="2480948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40 w 40"/>
                  <a:gd name="T9" fmla="*/ 14 h 42"/>
                  <a:gd name="T10" fmla="*/ 40 w 40"/>
                  <a:gd name="T11" fmla="*/ 20 h 42"/>
                  <a:gd name="T12" fmla="*/ 40 w 40"/>
                  <a:gd name="T13" fmla="*/ 20 h 42"/>
                  <a:gd name="T14" fmla="*/ 40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40" y="14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64"/>
              <p:cNvSpPr>
                <a:spLocks/>
              </p:cNvSpPr>
              <p:nvPr/>
            </p:nvSpPr>
            <p:spPr bwMode="auto">
              <a:xfrm>
                <a:off x="7951649" y="2311682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4 h 42"/>
                  <a:gd name="T10" fmla="*/ 40 w 40"/>
                  <a:gd name="T11" fmla="*/ 22 h 42"/>
                  <a:gd name="T12" fmla="*/ 40 w 40"/>
                  <a:gd name="T13" fmla="*/ 22 h 42"/>
                  <a:gd name="T14" fmla="*/ 38 w 40"/>
                  <a:gd name="T15" fmla="*/ 30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30 h 42"/>
                  <a:gd name="T30" fmla="*/ 0 w 40"/>
                  <a:gd name="T31" fmla="*/ 22 h 42"/>
                  <a:gd name="T32" fmla="*/ 0 w 40"/>
                  <a:gd name="T33" fmla="*/ 22 h 42"/>
                  <a:gd name="T34" fmla="*/ 0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4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30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65"/>
              <p:cNvSpPr>
                <a:spLocks/>
              </p:cNvSpPr>
              <p:nvPr/>
            </p:nvSpPr>
            <p:spPr bwMode="auto">
              <a:xfrm>
                <a:off x="6501918" y="3327277"/>
                <a:ext cx="40749" cy="40749"/>
              </a:xfrm>
              <a:custGeom>
                <a:avLst/>
                <a:gdLst>
                  <a:gd name="T0" fmla="*/ 26 w 52"/>
                  <a:gd name="T1" fmla="*/ 0 h 52"/>
                  <a:gd name="T2" fmla="*/ 26 w 52"/>
                  <a:gd name="T3" fmla="*/ 0 h 52"/>
                  <a:gd name="T4" fmla="*/ 36 w 52"/>
                  <a:gd name="T5" fmla="*/ 4 h 52"/>
                  <a:gd name="T6" fmla="*/ 44 w 52"/>
                  <a:gd name="T7" fmla="*/ 8 h 52"/>
                  <a:gd name="T8" fmla="*/ 50 w 52"/>
                  <a:gd name="T9" fmla="*/ 16 h 52"/>
                  <a:gd name="T10" fmla="*/ 52 w 52"/>
                  <a:gd name="T11" fmla="*/ 26 h 52"/>
                  <a:gd name="T12" fmla="*/ 52 w 52"/>
                  <a:gd name="T13" fmla="*/ 26 h 52"/>
                  <a:gd name="T14" fmla="*/ 50 w 52"/>
                  <a:gd name="T15" fmla="*/ 36 h 52"/>
                  <a:gd name="T16" fmla="*/ 44 w 52"/>
                  <a:gd name="T17" fmla="*/ 44 h 52"/>
                  <a:gd name="T18" fmla="*/ 36 w 52"/>
                  <a:gd name="T19" fmla="*/ 50 h 52"/>
                  <a:gd name="T20" fmla="*/ 26 w 52"/>
                  <a:gd name="T21" fmla="*/ 52 h 52"/>
                  <a:gd name="T22" fmla="*/ 26 w 52"/>
                  <a:gd name="T23" fmla="*/ 52 h 52"/>
                  <a:gd name="T24" fmla="*/ 16 w 52"/>
                  <a:gd name="T25" fmla="*/ 50 h 52"/>
                  <a:gd name="T26" fmla="*/ 8 w 52"/>
                  <a:gd name="T27" fmla="*/ 44 h 52"/>
                  <a:gd name="T28" fmla="*/ 2 w 52"/>
                  <a:gd name="T29" fmla="*/ 36 h 52"/>
                  <a:gd name="T30" fmla="*/ 0 w 52"/>
                  <a:gd name="T31" fmla="*/ 26 h 52"/>
                  <a:gd name="T32" fmla="*/ 0 w 52"/>
                  <a:gd name="T33" fmla="*/ 26 h 52"/>
                  <a:gd name="T34" fmla="*/ 2 w 52"/>
                  <a:gd name="T35" fmla="*/ 16 h 52"/>
                  <a:gd name="T36" fmla="*/ 8 w 52"/>
                  <a:gd name="T37" fmla="*/ 8 h 52"/>
                  <a:gd name="T38" fmla="*/ 16 w 52"/>
                  <a:gd name="T39" fmla="*/ 4 h 52"/>
                  <a:gd name="T40" fmla="*/ 26 w 52"/>
                  <a:gd name="T41" fmla="*/ 0 h 52"/>
                  <a:gd name="T42" fmla="*/ 26 w 52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lnTo>
                      <a:pt x="26" y="0"/>
                    </a:lnTo>
                    <a:lnTo>
                      <a:pt x="36" y="4"/>
                    </a:lnTo>
                    <a:lnTo>
                      <a:pt x="44" y="8"/>
                    </a:lnTo>
                    <a:lnTo>
                      <a:pt x="50" y="16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0" y="36"/>
                    </a:lnTo>
                    <a:lnTo>
                      <a:pt x="44" y="44"/>
                    </a:lnTo>
                    <a:lnTo>
                      <a:pt x="3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16" y="50"/>
                    </a:lnTo>
                    <a:lnTo>
                      <a:pt x="8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6" y="4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66"/>
              <p:cNvSpPr>
                <a:spLocks/>
              </p:cNvSpPr>
              <p:nvPr/>
            </p:nvSpPr>
            <p:spPr bwMode="auto">
              <a:xfrm>
                <a:off x="7020687" y="477857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67"/>
              <p:cNvSpPr>
                <a:spLocks/>
              </p:cNvSpPr>
              <p:nvPr/>
            </p:nvSpPr>
            <p:spPr bwMode="auto">
              <a:xfrm>
                <a:off x="7351382" y="4535648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40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40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40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68"/>
              <p:cNvSpPr>
                <a:spLocks/>
              </p:cNvSpPr>
              <p:nvPr/>
            </p:nvSpPr>
            <p:spPr bwMode="auto">
              <a:xfrm>
                <a:off x="7929707" y="4226894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40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40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40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69"/>
              <p:cNvSpPr>
                <a:spLocks/>
              </p:cNvSpPr>
              <p:nvPr/>
            </p:nvSpPr>
            <p:spPr bwMode="auto">
              <a:xfrm>
                <a:off x="7843507" y="3650136"/>
                <a:ext cx="47018" cy="47018"/>
              </a:xfrm>
              <a:custGeom>
                <a:avLst/>
                <a:gdLst>
                  <a:gd name="T0" fmla="*/ 30 w 60"/>
                  <a:gd name="T1" fmla="*/ 0 h 60"/>
                  <a:gd name="T2" fmla="*/ 30 w 60"/>
                  <a:gd name="T3" fmla="*/ 0 h 60"/>
                  <a:gd name="T4" fmla="*/ 36 w 60"/>
                  <a:gd name="T5" fmla="*/ 2 h 60"/>
                  <a:gd name="T6" fmla="*/ 42 w 60"/>
                  <a:gd name="T7" fmla="*/ 2 h 60"/>
                  <a:gd name="T8" fmla="*/ 52 w 60"/>
                  <a:gd name="T9" fmla="*/ 10 h 60"/>
                  <a:gd name="T10" fmla="*/ 58 w 60"/>
                  <a:gd name="T11" fmla="*/ 20 h 60"/>
                  <a:gd name="T12" fmla="*/ 60 w 60"/>
                  <a:gd name="T13" fmla="*/ 24 h 60"/>
                  <a:gd name="T14" fmla="*/ 60 w 60"/>
                  <a:gd name="T15" fmla="*/ 30 h 60"/>
                  <a:gd name="T16" fmla="*/ 60 w 60"/>
                  <a:gd name="T17" fmla="*/ 30 h 60"/>
                  <a:gd name="T18" fmla="*/ 60 w 60"/>
                  <a:gd name="T19" fmla="*/ 36 h 60"/>
                  <a:gd name="T20" fmla="*/ 58 w 60"/>
                  <a:gd name="T21" fmla="*/ 42 h 60"/>
                  <a:gd name="T22" fmla="*/ 52 w 60"/>
                  <a:gd name="T23" fmla="*/ 52 h 60"/>
                  <a:gd name="T24" fmla="*/ 42 w 60"/>
                  <a:gd name="T25" fmla="*/ 58 h 60"/>
                  <a:gd name="T26" fmla="*/ 36 w 60"/>
                  <a:gd name="T27" fmla="*/ 60 h 60"/>
                  <a:gd name="T28" fmla="*/ 30 w 60"/>
                  <a:gd name="T29" fmla="*/ 60 h 60"/>
                  <a:gd name="T30" fmla="*/ 30 w 60"/>
                  <a:gd name="T31" fmla="*/ 60 h 60"/>
                  <a:gd name="T32" fmla="*/ 24 w 60"/>
                  <a:gd name="T33" fmla="*/ 60 h 60"/>
                  <a:gd name="T34" fmla="*/ 18 w 60"/>
                  <a:gd name="T35" fmla="*/ 58 h 60"/>
                  <a:gd name="T36" fmla="*/ 8 w 60"/>
                  <a:gd name="T37" fmla="*/ 52 h 60"/>
                  <a:gd name="T38" fmla="*/ 2 w 60"/>
                  <a:gd name="T39" fmla="*/ 42 h 60"/>
                  <a:gd name="T40" fmla="*/ 0 w 60"/>
                  <a:gd name="T41" fmla="*/ 36 h 60"/>
                  <a:gd name="T42" fmla="*/ 0 w 60"/>
                  <a:gd name="T43" fmla="*/ 30 h 60"/>
                  <a:gd name="T44" fmla="*/ 0 w 60"/>
                  <a:gd name="T45" fmla="*/ 30 h 60"/>
                  <a:gd name="T46" fmla="*/ 0 w 60"/>
                  <a:gd name="T47" fmla="*/ 24 h 60"/>
                  <a:gd name="T48" fmla="*/ 2 w 60"/>
                  <a:gd name="T49" fmla="*/ 20 h 60"/>
                  <a:gd name="T50" fmla="*/ 8 w 60"/>
                  <a:gd name="T51" fmla="*/ 10 h 60"/>
                  <a:gd name="T52" fmla="*/ 18 w 60"/>
                  <a:gd name="T53" fmla="*/ 2 h 60"/>
                  <a:gd name="T54" fmla="*/ 24 w 60"/>
                  <a:gd name="T55" fmla="*/ 2 h 60"/>
                  <a:gd name="T56" fmla="*/ 30 w 60"/>
                  <a:gd name="T57" fmla="*/ 0 h 60"/>
                  <a:gd name="T58" fmla="*/ 30 w 60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lnTo>
                      <a:pt x="30" y="0"/>
                    </a:lnTo>
                    <a:lnTo>
                      <a:pt x="36" y="2"/>
                    </a:lnTo>
                    <a:lnTo>
                      <a:pt x="42" y="2"/>
                    </a:lnTo>
                    <a:lnTo>
                      <a:pt x="52" y="10"/>
                    </a:lnTo>
                    <a:lnTo>
                      <a:pt x="58" y="20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0" y="36"/>
                    </a:lnTo>
                    <a:lnTo>
                      <a:pt x="58" y="42"/>
                    </a:lnTo>
                    <a:lnTo>
                      <a:pt x="52" y="52"/>
                    </a:lnTo>
                    <a:lnTo>
                      <a:pt x="42" y="58"/>
                    </a:lnTo>
                    <a:lnTo>
                      <a:pt x="36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60"/>
                    </a:lnTo>
                    <a:lnTo>
                      <a:pt x="18" y="58"/>
                    </a:lnTo>
                    <a:lnTo>
                      <a:pt x="8" y="52"/>
                    </a:lnTo>
                    <a:lnTo>
                      <a:pt x="2" y="42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8" y="10"/>
                    </a:lnTo>
                    <a:lnTo>
                      <a:pt x="18" y="2"/>
                    </a:lnTo>
                    <a:lnTo>
                      <a:pt x="24" y="2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70"/>
              <p:cNvSpPr>
                <a:spLocks/>
              </p:cNvSpPr>
              <p:nvPr/>
            </p:nvSpPr>
            <p:spPr bwMode="auto">
              <a:xfrm>
                <a:off x="7318469" y="3783355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28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28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28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71"/>
              <p:cNvSpPr>
                <a:spLocks/>
              </p:cNvSpPr>
              <p:nvPr/>
            </p:nvSpPr>
            <p:spPr bwMode="auto">
              <a:xfrm>
                <a:off x="7345113" y="2896276"/>
                <a:ext cx="61124" cy="59557"/>
              </a:xfrm>
              <a:custGeom>
                <a:avLst/>
                <a:gdLst>
                  <a:gd name="T0" fmla="*/ 40 w 78"/>
                  <a:gd name="T1" fmla="*/ 0 h 76"/>
                  <a:gd name="T2" fmla="*/ 48 w 78"/>
                  <a:gd name="T3" fmla="*/ 32 h 76"/>
                  <a:gd name="T4" fmla="*/ 78 w 78"/>
                  <a:gd name="T5" fmla="*/ 28 h 76"/>
                  <a:gd name="T6" fmla="*/ 52 w 78"/>
                  <a:gd name="T7" fmla="*/ 46 h 76"/>
                  <a:gd name="T8" fmla="*/ 64 w 78"/>
                  <a:gd name="T9" fmla="*/ 76 h 76"/>
                  <a:gd name="T10" fmla="*/ 40 w 78"/>
                  <a:gd name="T11" fmla="*/ 54 h 76"/>
                  <a:gd name="T12" fmla="*/ 16 w 78"/>
                  <a:gd name="T13" fmla="*/ 76 h 76"/>
                  <a:gd name="T14" fmla="*/ 28 w 78"/>
                  <a:gd name="T15" fmla="*/ 46 h 76"/>
                  <a:gd name="T16" fmla="*/ 0 w 78"/>
                  <a:gd name="T17" fmla="*/ 28 h 76"/>
                  <a:gd name="T18" fmla="*/ 32 w 78"/>
                  <a:gd name="T19" fmla="*/ 32 h 76"/>
                  <a:gd name="T20" fmla="*/ 40 w 78"/>
                  <a:gd name="T21" fmla="*/ 0 h 76"/>
                  <a:gd name="T22" fmla="*/ 40 w 78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76">
                    <a:moveTo>
                      <a:pt x="40" y="0"/>
                    </a:moveTo>
                    <a:lnTo>
                      <a:pt x="48" y="32"/>
                    </a:lnTo>
                    <a:lnTo>
                      <a:pt x="78" y="28"/>
                    </a:lnTo>
                    <a:lnTo>
                      <a:pt x="52" y="46"/>
                    </a:lnTo>
                    <a:lnTo>
                      <a:pt x="64" y="76"/>
                    </a:lnTo>
                    <a:lnTo>
                      <a:pt x="40" y="54"/>
                    </a:lnTo>
                    <a:lnTo>
                      <a:pt x="16" y="76"/>
                    </a:lnTo>
                    <a:lnTo>
                      <a:pt x="28" y="46"/>
                    </a:lnTo>
                    <a:lnTo>
                      <a:pt x="0" y="28"/>
                    </a:lnTo>
                    <a:lnTo>
                      <a:pt x="32" y="32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9" name="Freeform 72"/>
              <p:cNvSpPr>
                <a:spLocks/>
              </p:cNvSpPr>
              <p:nvPr/>
            </p:nvSpPr>
            <p:spPr bwMode="auto">
              <a:xfrm>
                <a:off x="7243240" y="4552888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0 h 42"/>
                  <a:gd name="T12" fmla="*/ 42 w 42"/>
                  <a:gd name="T13" fmla="*/ 20 h 42"/>
                  <a:gd name="T14" fmla="*/ 40 w 42"/>
                  <a:gd name="T15" fmla="*/ 28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4 w 42"/>
                  <a:gd name="T25" fmla="*/ 40 h 42"/>
                  <a:gd name="T26" fmla="*/ 6 w 42"/>
                  <a:gd name="T27" fmla="*/ 36 h 42"/>
                  <a:gd name="T28" fmla="*/ 2 w 42"/>
                  <a:gd name="T29" fmla="*/ 28 h 42"/>
                  <a:gd name="T30" fmla="*/ 0 w 42"/>
                  <a:gd name="T31" fmla="*/ 20 h 42"/>
                  <a:gd name="T32" fmla="*/ 0 w 42"/>
                  <a:gd name="T33" fmla="*/ 20 h 42"/>
                  <a:gd name="T34" fmla="*/ 2 w 42"/>
                  <a:gd name="T35" fmla="*/ 14 h 42"/>
                  <a:gd name="T36" fmla="*/ 6 w 42"/>
                  <a:gd name="T37" fmla="*/ 6 h 42"/>
                  <a:gd name="T38" fmla="*/ 14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Freeform 73"/>
              <p:cNvSpPr>
                <a:spLocks/>
              </p:cNvSpPr>
              <p:nvPr/>
            </p:nvSpPr>
            <p:spPr bwMode="auto">
              <a:xfrm>
                <a:off x="6710366" y="386955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" name="同心圆 4"/>
            <p:cNvSpPr/>
            <p:nvPr/>
          </p:nvSpPr>
          <p:spPr>
            <a:xfrm>
              <a:off x="3051405" y="1674741"/>
              <a:ext cx="197010" cy="19701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-27041" y="2002430"/>
            <a:ext cx="9062297" cy="2945584"/>
            <a:chOff x="-27041" y="2002430"/>
            <a:chExt cx="9062297" cy="2945584"/>
          </a:xfrm>
        </p:grpSpPr>
        <p:sp>
          <p:nvSpPr>
            <p:cNvPr id="2" name="矩形 1"/>
            <p:cNvSpPr/>
            <p:nvPr/>
          </p:nvSpPr>
          <p:spPr>
            <a:xfrm>
              <a:off x="-27041" y="3068840"/>
              <a:ext cx="7840641" cy="1042574"/>
            </a:xfrm>
            <a:prstGeom prst="rect">
              <a:avLst/>
            </a:prstGeom>
            <a:gradFill flip="none" rotWithShape="1">
              <a:gsLst>
                <a:gs pos="0">
                  <a:srgbClr val="C00000">
                    <a:shade val="30000"/>
                    <a:satMod val="115000"/>
                    <a:alpha val="88000"/>
                  </a:srgbClr>
                </a:gs>
                <a:gs pos="50000">
                  <a:srgbClr val="C00000">
                    <a:shade val="67500"/>
                    <a:satMod val="115000"/>
                    <a:alpha val="67000"/>
                  </a:srgbClr>
                </a:gs>
                <a:gs pos="100000">
                  <a:srgbClr val="C00000">
                    <a:shade val="100000"/>
                    <a:satMod val="115000"/>
                    <a:alpha val="63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2853" r="98732">
                          <a14:backgroundMark x1="78922" y1="72269" x2="78922" y2="7226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 flipH="1">
              <a:off x="6804248" y="2002430"/>
              <a:ext cx="2231008" cy="2945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1846515" y="3174628"/>
            <a:ext cx="48210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领跑</a:t>
            </a:r>
            <a:r>
              <a:rPr lang="zh-CN" altLang="en-US" sz="48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者</a:t>
            </a:r>
            <a:endParaRPr lang="zh-CN" altLang="en-US" sz="48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156" name="弧形 155"/>
          <p:cNvSpPr/>
          <p:nvPr/>
        </p:nvSpPr>
        <p:spPr>
          <a:xfrm>
            <a:off x="4014286" y="666207"/>
            <a:ext cx="1083390" cy="1083390"/>
          </a:xfrm>
          <a:prstGeom prst="arc">
            <a:avLst>
              <a:gd name="adj1" fmla="val 19076121"/>
              <a:gd name="adj2" fmla="val 17770683"/>
            </a:avLst>
          </a:prstGeom>
          <a:noFill/>
          <a:ln w="952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2" name="十字星 151"/>
          <p:cNvSpPr/>
          <p:nvPr/>
        </p:nvSpPr>
        <p:spPr>
          <a:xfrm rot="505484">
            <a:off x="4883884" y="390077"/>
            <a:ext cx="322346" cy="322346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7" name="十字星 156"/>
          <p:cNvSpPr/>
          <p:nvPr/>
        </p:nvSpPr>
        <p:spPr>
          <a:xfrm rot="19931629">
            <a:off x="3765032" y="1548143"/>
            <a:ext cx="256494" cy="25649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8" name="十字星 157"/>
          <p:cNvSpPr/>
          <p:nvPr/>
        </p:nvSpPr>
        <p:spPr>
          <a:xfrm rot="19931629">
            <a:off x="5144579" y="1011472"/>
            <a:ext cx="256494" cy="256494"/>
          </a:xfrm>
          <a:prstGeom prst="star4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63442"/>
      </p:ext>
    </p:extLst>
  </p:cSld>
  <p:clrMapOvr>
    <a:masterClrMapping/>
  </p:clrMapOvr>
  <p:transition spd="slow" advClick="0" advTm="3000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25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8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mph" presetSubtype="0" repeatCount="5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39" dur="12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6" grpId="0" animBg="1"/>
      <p:bldP spid="152" grpId="0" animBg="1"/>
      <p:bldP spid="152" grpId="1" animBg="1"/>
      <p:bldP spid="157" grpId="0" animBg="1"/>
      <p:bldP spid="157" grpId="1" animBg="1"/>
      <p:bldP spid="158" grpId="0" animBg="1"/>
      <p:bldP spid="158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矩形 37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4B4B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1013"/>
          </a:p>
        </p:txBody>
      </p:sp>
      <p:grpSp>
        <p:nvGrpSpPr>
          <p:cNvPr id="152" name="Group 4"/>
          <p:cNvGrpSpPr>
            <a:grpSpLocks noChangeAspect="1"/>
          </p:cNvGrpSpPr>
          <p:nvPr/>
        </p:nvGrpSpPr>
        <p:grpSpPr bwMode="auto">
          <a:xfrm>
            <a:off x="-3531619" y="-3285606"/>
            <a:ext cx="16002000" cy="11714712"/>
            <a:chOff x="814" y="-55"/>
            <a:chExt cx="6054" cy="4432"/>
          </a:xfrm>
          <a:solidFill>
            <a:schemeClr val="bg1">
              <a:alpha val="4000"/>
            </a:schemeClr>
          </a:solidFill>
        </p:grpSpPr>
        <p:sp>
          <p:nvSpPr>
            <p:cNvPr id="157" name="Freeform 5"/>
            <p:cNvSpPr>
              <a:spLocks noEditPoints="1"/>
            </p:cNvSpPr>
            <p:nvPr/>
          </p:nvSpPr>
          <p:spPr bwMode="auto">
            <a:xfrm>
              <a:off x="3763" y="-55"/>
              <a:ext cx="149" cy="2213"/>
            </a:xfrm>
            <a:custGeom>
              <a:avLst/>
              <a:gdLst>
                <a:gd name="T0" fmla="*/ 85 w 149"/>
                <a:gd name="T1" fmla="*/ 2213 h 2213"/>
                <a:gd name="T2" fmla="*/ 85 w 149"/>
                <a:gd name="T3" fmla="*/ 2213 h 2213"/>
                <a:gd name="T4" fmla="*/ 85 w 149"/>
                <a:gd name="T5" fmla="*/ 2213 h 2213"/>
                <a:gd name="T6" fmla="*/ 85 w 149"/>
                <a:gd name="T7" fmla="*/ 2213 h 2213"/>
                <a:gd name="T8" fmla="*/ 85 w 149"/>
                <a:gd name="T9" fmla="*/ 2213 h 2213"/>
                <a:gd name="T10" fmla="*/ 85 w 149"/>
                <a:gd name="T11" fmla="*/ 2213 h 2213"/>
                <a:gd name="T12" fmla="*/ 85 w 149"/>
                <a:gd name="T13" fmla="*/ 2213 h 2213"/>
                <a:gd name="T14" fmla="*/ 85 w 149"/>
                <a:gd name="T15" fmla="*/ 2213 h 2213"/>
                <a:gd name="T16" fmla="*/ 85 w 149"/>
                <a:gd name="T17" fmla="*/ 2213 h 2213"/>
                <a:gd name="T18" fmla="*/ 85 w 149"/>
                <a:gd name="T19" fmla="*/ 2213 h 2213"/>
                <a:gd name="T20" fmla="*/ 85 w 149"/>
                <a:gd name="T21" fmla="*/ 2213 h 2213"/>
                <a:gd name="T22" fmla="*/ 85 w 149"/>
                <a:gd name="T23" fmla="*/ 2213 h 2213"/>
                <a:gd name="T24" fmla="*/ 85 w 149"/>
                <a:gd name="T25" fmla="*/ 2213 h 2213"/>
                <a:gd name="T26" fmla="*/ 149 w 149"/>
                <a:gd name="T27" fmla="*/ 0 h 2213"/>
                <a:gd name="T28" fmla="*/ 0 w 149"/>
                <a:gd name="T29" fmla="*/ 0 h 2213"/>
                <a:gd name="T30" fmla="*/ 85 w 149"/>
                <a:gd name="T31" fmla="*/ 2213 h 2213"/>
                <a:gd name="T32" fmla="*/ 85 w 149"/>
                <a:gd name="T33" fmla="*/ 2213 h 2213"/>
                <a:gd name="T34" fmla="*/ 149 w 149"/>
                <a:gd name="T35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2213">
                  <a:moveTo>
                    <a:pt x="85" y="2213"/>
                  </a:move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close/>
                  <a:moveTo>
                    <a:pt x="149" y="0"/>
                  </a:moveTo>
                  <a:lnTo>
                    <a:pt x="0" y="0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1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6"/>
            <p:cNvSpPr>
              <a:spLocks noEditPoints="1"/>
            </p:cNvSpPr>
            <p:nvPr/>
          </p:nvSpPr>
          <p:spPr bwMode="auto">
            <a:xfrm>
              <a:off x="3763" y="-55"/>
              <a:ext cx="149" cy="2213"/>
            </a:xfrm>
            <a:custGeom>
              <a:avLst/>
              <a:gdLst>
                <a:gd name="T0" fmla="*/ 85 w 149"/>
                <a:gd name="T1" fmla="*/ 2213 h 2213"/>
                <a:gd name="T2" fmla="*/ 85 w 149"/>
                <a:gd name="T3" fmla="*/ 2213 h 2213"/>
                <a:gd name="T4" fmla="*/ 85 w 149"/>
                <a:gd name="T5" fmla="*/ 2213 h 2213"/>
                <a:gd name="T6" fmla="*/ 85 w 149"/>
                <a:gd name="T7" fmla="*/ 2213 h 2213"/>
                <a:gd name="T8" fmla="*/ 85 w 149"/>
                <a:gd name="T9" fmla="*/ 2213 h 2213"/>
                <a:gd name="T10" fmla="*/ 85 w 149"/>
                <a:gd name="T11" fmla="*/ 2213 h 2213"/>
                <a:gd name="T12" fmla="*/ 85 w 149"/>
                <a:gd name="T13" fmla="*/ 2213 h 2213"/>
                <a:gd name="T14" fmla="*/ 85 w 149"/>
                <a:gd name="T15" fmla="*/ 2213 h 2213"/>
                <a:gd name="T16" fmla="*/ 85 w 149"/>
                <a:gd name="T17" fmla="*/ 2213 h 2213"/>
                <a:gd name="T18" fmla="*/ 85 w 149"/>
                <a:gd name="T19" fmla="*/ 2213 h 2213"/>
                <a:gd name="T20" fmla="*/ 85 w 149"/>
                <a:gd name="T21" fmla="*/ 2213 h 2213"/>
                <a:gd name="T22" fmla="*/ 85 w 149"/>
                <a:gd name="T23" fmla="*/ 2213 h 2213"/>
                <a:gd name="T24" fmla="*/ 85 w 149"/>
                <a:gd name="T25" fmla="*/ 2213 h 2213"/>
                <a:gd name="T26" fmla="*/ 149 w 149"/>
                <a:gd name="T27" fmla="*/ 0 h 2213"/>
                <a:gd name="T28" fmla="*/ 0 w 149"/>
                <a:gd name="T29" fmla="*/ 0 h 2213"/>
                <a:gd name="T30" fmla="*/ 85 w 149"/>
                <a:gd name="T31" fmla="*/ 2213 h 2213"/>
                <a:gd name="T32" fmla="*/ 85 w 149"/>
                <a:gd name="T33" fmla="*/ 2213 h 2213"/>
                <a:gd name="T34" fmla="*/ 149 w 149"/>
                <a:gd name="T35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9" h="2213">
                  <a:moveTo>
                    <a:pt x="85" y="2213"/>
                  </a:move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85" y="2213"/>
                  </a:lnTo>
                  <a:moveTo>
                    <a:pt x="149" y="0"/>
                  </a:moveTo>
                  <a:lnTo>
                    <a:pt x="0" y="0"/>
                  </a:lnTo>
                  <a:lnTo>
                    <a:pt x="85" y="2213"/>
                  </a:lnTo>
                  <a:lnTo>
                    <a:pt x="85" y="2213"/>
                  </a:lnTo>
                  <a:lnTo>
                    <a:pt x="14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7"/>
            <p:cNvSpPr>
              <a:spLocks noEditPoints="1"/>
            </p:cNvSpPr>
            <p:nvPr/>
          </p:nvSpPr>
          <p:spPr bwMode="auto">
            <a:xfrm>
              <a:off x="3420" y="-55"/>
              <a:ext cx="428" cy="2213"/>
            </a:xfrm>
            <a:custGeom>
              <a:avLst/>
              <a:gdLst>
                <a:gd name="T0" fmla="*/ 428 w 428"/>
                <a:gd name="T1" fmla="*/ 2213 h 2213"/>
                <a:gd name="T2" fmla="*/ 428 w 428"/>
                <a:gd name="T3" fmla="*/ 2213 h 2213"/>
                <a:gd name="T4" fmla="*/ 428 w 428"/>
                <a:gd name="T5" fmla="*/ 2213 h 2213"/>
                <a:gd name="T6" fmla="*/ 428 w 428"/>
                <a:gd name="T7" fmla="*/ 2213 h 2213"/>
                <a:gd name="T8" fmla="*/ 428 w 428"/>
                <a:gd name="T9" fmla="*/ 2213 h 2213"/>
                <a:gd name="T10" fmla="*/ 428 w 428"/>
                <a:gd name="T11" fmla="*/ 2213 h 2213"/>
                <a:gd name="T12" fmla="*/ 428 w 428"/>
                <a:gd name="T13" fmla="*/ 2213 h 2213"/>
                <a:gd name="T14" fmla="*/ 428 w 428"/>
                <a:gd name="T15" fmla="*/ 2213 h 2213"/>
                <a:gd name="T16" fmla="*/ 428 w 428"/>
                <a:gd name="T17" fmla="*/ 2213 h 2213"/>
                <a:gd name="T18" fmla="*/ 428 w 428"/>
                <a:gd name="T19" fmla="*/ 2213 h 2213"/>
                <a:gd name="T20" fmla="*/ 428 w 428"/>
                <a:gd name="T21" fmla="*/ 2213 h 2213"/>
                <a:gd name="T22" fmla="*/ 428 w 428"/>
                <a:gd name="T23" fmla="*/ 2213 h 2213"/>
                <a:gd name="T24" fmla="*/ 428 w 428"/>
                <a:gd name="T25" fmla="*/ 2213 h 2213"/>
                <a:gd name="T26" fmla="*/ 428 w 428"/>
                <a:gd name="T27" fmla="*/ 2213 h 2213"/>
                <a:gd name="T28" fmla="*/ 428 w 428"/>
                <a:gd name="T29" fmla="*/ 2213 h 2213"/>
                <a:gd name="T30" fmla="*/ 173 w 428"/>
                <a:gd name="T31" fmla="*/ 0 h 2213"/>
                <a:gd name="T32" fmla="*/ 0 w 428"/>
                <a:gd name="T33" fmla="*/ 0 h 2213"/>
                <a:gd name="T34" fmla="*/ 428 w 428"/>
                <a:gd name="T35" fmla="*/ 2213 h 2213"/>
                <a:gd name="T36" fmla="*/ 428 w 428"/>
                <a:gd name="T37" fmla="*/ 2213 h 2213"/>
                <a:gd name="T38" fmla="*/ 173 w 42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8" h="2213"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close/>
                  <a:moveTo>
                    <a:pt x="173" y="0"/>
                  </a:moveTo>
                  <a:lnTo>
                    <a:pt x="0" y="0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1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8"/>
            <p:cNvSpPr>
              <a:spLocks noEditPoints="1"/>
            </p:cNvSpPr>
            <p:nvPr/>
          </p:nvSpPr>
          <p:spPr bwMode="auto">
            <a:xfrm>
              <a:off x="3420" y="-55"/>
              <a:ext cx="428" cy="2213"/>
            </a:xfrm>
            <a:custGeom>
              <a:avLst/>
              <a:gdLst>
                <a:gd name="T0" fmla="*/ 428 w 428"/>
                <a:gd name="T1" fmla="*/ 2213 h 2213"/>
                <a:gd name="T2" fmla="*/ 428 w 428"/>
                <a:gd name="T3" fmla="*/ 2213 h 2213"/>
                <a:gd name="T4" fmla="*/ 428 w 428"/>
                <a:gd name="T5" fmla="*/ 2213 h 2213"/>
                <a:gd name="T6" fmla="*/ 428 w 428"/>
                <a:gd name="T7" fmla="*/ 2213 h 2213"/>
                <a:gd name="T8" fmla="*/ 428 w 428"/>
                <a:gd name="T9" fmla="*/ 2213 h 2213"/>
                <a:gd name="T10" fmla="*/ 428 w 428"/>
                <a:gd name="T11" fmla="*/ 2213 h 2213"/>
                <a:gd name="T12" fmla="*/ 428 w 428"/>
                <a:gd name="T13" fmla="*/ 2213 h 2213"/>
                <a:gd name="T14" fmla="*/ 428 w 428"/>
                <a:gd name="T15" fmla="*/ 2213 h 2213"/>
                <a:gd name="T16" fmla="*/ 428 w 428"/>
                <a:gd name="T17" fmla="*/ 2213 h 2213"/>
                <a:gd name="T18" fmla="*/ 428 w 428"/>
                <a:gd name="T19" fmla="*/ 2213 h 2213"/>
                <a:gd name="T20" fmla="*/ 428 w 428"/>
                <a:gd name="T21" fmla="*/ 2213 h 2213"/>
                <a:gd name="T22" fmla="*/ 428 w 428"/>
                <a:gd name="T23" fmla="*/ 2213 h 2213"/>
                <a:gd name="T24" fmla="*/ 428 w 428"/>
                <a:gd name="T25" fmla="*/ 2213 h 2213"/>
                <a:gd name="T26" fmla="*/ 428 w 428"/>
                <a:gd name="T27" fmla="*/ 2213 h 2213"/>
                <a:gd name="T28" fmla="*/ 428 w 428"/>
                <a:gd name="T29" fmla="*/ 2213 h 2213"/>
                <a:gd name="T30" fmla="*/ 173 w 428"/>
                <a:gd name="T31" fmla="*/ 0 h 2213"/>
                <a:gd name="T32" fmla="*/ 0 w 428"/>
                <a:gd name="T33" fmla="*/ 0 h 2213"/>
                <a:gd name="T34" fmla="*/ 428 w 428"/>
                <a:gd name="T35" fmla="*/ 2213 h 2213"/>
                <a:gd name="T36" fmla="*/ 428 w 428"/>
                <a:gd name="T37" fmla="*/ 2213 h 2213"/>
                <a:gd name="T38" fmla="*/ 173 w 42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8" h="2213"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428" y="2213"/>
                  </a:moveTo>
                  <a:lnTo>
                    <a:pt x="428" y="2213"/>
                  </a:lnTo>
                  <a:lnTo>
                    <a:pt x="428" y="2213"/>
                  </a:lnTo>
                  <a:lnTo>
                    <a:pt x="428" y="2213"/>
                  </a:lnTo>
                  <a:moveTo>
                    <a:pt x="173" y="0"/>
                  </a:moveTo>
                  <a:lnTo>
                    <a:pt x="0" y="0"/>
                  </a:lnTo>
                  <a:lnTo>
                    <a:pt x="428" y="2213"/>
                  </a:lnTo>
                  <a:lnTo>
                    <a:pt x="428" y="2213"/>
                  </a:lnTo>
                  <a:lnTo>
                    <a:pt x="173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9"/>
            <p:cNvSpPr>
              <a:spLocks noEditPoints="1"/>
            </p:cNvSpPr>
            <p:nvPr/>
          </p:nvSpPr>
          <p:spPr bwMode="auto">
            <a:xfrm>
              <a:off x="3848" y="-55"/>
              <a:ext cx="424" cy="2213"/>
            </a:xfrm>
            <a:custGeom>
              <a:avLst/>
              <a:gdLst>
                <a:gd name="T0" fmla="*/ 0 w 424"/>
                <a:gd name="T1" fmla="*/ 2213 h 2213"/>
                <a:gd name="T2" fmla="*/ 0 w 424"/>
                <a:gd name="T3" fmla="*/ 2213 h 2213"/>
                <a:gd name="T4" fmla="*/ 0 w 424"/>
                <a:gd name="T5" fmla="*/ 2213 h 2213"/>
                <a:gd name="T6" fmla="*/ 0 w 424"/>
                <a:gd name="T7" fmla="*/ 2213 h 2213"/>
                <a:gd name="T8" fmla="*/ 0 w 424"/>
                <a:gd name="T9" fmla="*/ 2213 h 2213"/>
                <a:gd name="T10" fmla="*/ 0 w 424"/>
                <a:gd name="T11" fmla="*/ 2213 h 2213"/>
                <a:gd name="T12" fmla="*/ 0 w 424"/>
                <a:gd name="T13" fmla="*/ 2213 h 2213"/>
                <a:gd name="T14" fmla="*/ 0 w 424"/>
                <a:gd name="T15" fmla="*/ 2213 h 2213"/>
                <a:gd name="T16" fmla="*/ 0 w 424"/>
                <a:gd name="T17" fmla="*/ 2213 h 2213"/>
                <a:gd name="T18" fmla="*/ 0 w 424"/>
                <a:gd name="T19" fmla="*/ 2213 h 2213"/>
                <a:gd name="T20" fmla="*/ 0 w 424"/>
                <a:gd name="T21" fmla="*/ 2213 h 2213"/>
                <a:gd name="T22" fmla="*/ 0 w 424"/>
                <a:gd name="T23" fmla="*/ 2213 h 2213"/>
                <a:gd name="T24" fmla="*/ 0 w 424"/>
                <a:gd name="T25" fmla="*/ 2213 h 2213"/>
                <a:gd name="T26" fmla="*/ 0 w 424"/>
                <a:gd name="T27" fmla="*/ 2213 h 2213"/>
                <a:gd name="T28" fmla="*/ 0 w 424"/>
                <a:gd name="T29" fmla="*/ 2213 h 2213"/>
                <a:gd name="T30" fmla="*/ 424 w 424"/>
                <a:gd name="T31" fmla="*/ 0 h 2213"/>
                <a:gd name="T32" fmla="*/ 258 w 424"/>
                <a:gd name="T33" fmla="*/ 0 h 2213"/>
                <a:gd name="T34" fmla="*/ 0 w 424"/>
                <a:gd name="T35" fmla="*/ 2213 h 2213"/>
                <a:gd name="T36" fmla="*/ 0 w 424"/>
                <a:gd name="T37" fmla="*/ 2213 h 2213"/>
                <a:gd name="T38" fmla="*/ 424 w 424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4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424" y="0"/>
                  </a:moveTo>
                  <a:lnTo>
                    <a:pt x="258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42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0"/>
            <p:cNvSpPr>
              <a:spLocks noEditPoints="1"/>
            </p:cNvSpPr>
            <p:nvPr/>
          </p:nvSpPr>
          <p:spPr bwMode="auto">
            <a:xfrm>
              <a:off x="3848" y="-55"/>
              <a:ext cx="424" cy="2213"/>
            </a:xfrm>
            <a:custGeom>
              <a:avLst/>
              <a:gdLst>
                <a:gd name="T0" fmla="*/ 0 w 424"/>
                <a:gd name="T1" fmla="*/ 2213 h 2213"/>
                <a:gd name="T2" fmla="*/ 0 w 424"/>
                <a:gd name="T3" fmla="*/ 2213 h 2213"/>
                <a:gd name="T4" fmla="*/ 0 w 424"/>
                <a:gd name="T5" fmla="*/ 2213 h 2213"/>
                <a:gd name="T6" fmla="*/ 0 w 424"/>
                <a:gd name="T7" fmla="*/ 2213 h 2213"/>
                <a:gd name="T8" fmla="*/ 0 w 424"/>
                <a:gd name="T9" fmla="*/ 2213 h 2213"/>
                <a:gd name="T10" fmla="*/ 0 w 424"/>
                <a:gd name="T11" fmla="*/ 2213 h 2213"/>
                <a:gd name="T12" fmla="*/ 0 w 424"/>
                <a:gd name="T13" fmla="*/ 2213 h 2213"/>
                <a:gd name="T14" fmla="*/ 0 w 424"/>
                <a:gd name="T15" fmla="*/ 2213 h 2213"/>
                <a:gd name="T16" fmla="*/ 0 w 424"/>
                <a:gd name="T17" fmla="*/ 2213 h 2213"/>
                <a:gd name="T18" fmla="*/ 0 w 424"/>
                <a:gd name="T19" fmla="*/ 2213 h 2213"/>
                <a:gd name="T20" fmla="*/ 0 w 424"/>
                <a:gd name="T21" fmla="*/ 2213 h 2213"/>
                <a:gd name="T22" fmla="*/ 0 w 424"/>
                <a:gd name="T23" fmla="*/ 2213 h 2213"/>
                <a:gd name="T24" fmla="*/ 0 w 424"/>
                <a:gd name="T25" fmla="*/ 2213 h 2213"/>
                <a:gd name="T26" fmla="*/ 0 w 424"/>
                <a:gd name="T27" fmla="*/ 2213 h 2213"/>
                <a:gd name="T28" fmla="*/ 0 w 424"/>
                <a:gd name="T29" fmla="*/ 2213 h 2213"/>
                <a:gd name="T30" fmla="*/ 424 w 424"/>
                <a:gd name="T31" fmla="*/ 0 h 2213"/>
                <a:gd name="T32" fmla="*/ 258 w 424"/>
                <a:gd name="T33" fmla="*/ 0 h 2213"/>
                <a:gd name="T34" fmla="*/ 0 w 424"/>
                <a:gd name="T35" fmla="*/ 2213 h 2213"/>
                <a:gd name="T36" fmla="*/ 0 w 424"/>
                <a:gd name="T37" fmla="*/ 2213 h 2213"/>
                <a:gd name="T38" fmla="*/ 424 w 424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4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424" y="0"/>
                  </a:moveTo>
                  <a:lnTo>
                    <a:pt x="258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42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1"/>
            <p:cNvSpPr>
              <a:spLocks noEditPoints="1"/>
            </p:cNvSpPr>
            <p:nvPr/>
          </p:nvSpPr>
          <p:spPr bwMode="auto">
            <a:xfrm>
              <a:off x="3848" y="-55"/>
              <a:ext cx="906" cy="2213"/>
            </a:xfrm>
            <a:custGeom>
              <a:avLst/>
              <a:gdLst>
                <a:gd name="T0" fmla="*/ 0 w 906"/>
                <a:gd name="T1" fmla="*/ 2213 h 2213"/>
                <a:gd name="T2" fmla="*/ 0 w 906"/>
                <a:gd name="T3" fmla="*/ 2213 h 2213"/>
                <a:gd name="T4" fmla="*/ 0 w 906"/>
                <a:gd name="T5" fmla="*/ 2213 h 2213"/>
                <a:gd name="T6" fmla="*/ 0 w 906"/>
                <a:gd name="T7" fmla="*/ 2213 h 2213"/>
                <a:gd name="T8" fmla="*/ 0 w 906"/>
                <a:gd name="T9" fmla="*/ 2213 h 2213"/>
                <a:gd name="T10" fmla="*/ 0 w 906"/>
                <a:gd name="T11" fmla="*/ 2213 h 2213"/>
                <a:gd name="T12" fmla="*/ 0 w 906"/>
                <a:gd name="T13" fmla="*/ 2213 h 2213"/>
                <a:gd name="T14" fmla="*/ 0 w 906"/>
                <a:gd name="T15" fmla="*/ 2213 h 2213"/>
                <a:gd name="T16" fmla="*/ 0 w 906"/>
                <a:gd name="T17" fmla="*/ 2213 h 2213"/>
                <a:gd name="T18" fmla="*/ 0 w 906"/>
                <a:gd name="T19" fmla="*/ 2213 h 2213"/>
                <a:gd name="T20" fmla="*/ 0 w 906"/>
                <a:gd name="T21" fmla="*/ 2213 h 2213"/>
                <a:gd name="T22" fmla="*/ 0 w 906"/>
                <a:gd name="T23" fmla="*/ 2213 h 2213"/>
                <a:gd name="T24" fmla="*/ 0 w 906"/>
                <a:gd name="T25" fmla="*/ 2213 h 2213"/>
                <a:gd name="T26" fmla="*/ 0 w 906"/>
                <a:gd name="T27" fmla="*/ 2213 h 2213"/>
                <a:gd name="T28" fmla="*/ 906 w 906"/>
                <a:gd name="T29" fmla="*/ 0 h 2213"/>
                <a:gd name="T30" fmla="*/ 665 w 906"/>
                <a:gd name="T31" fmla="*/ 0 h 2213"/>
                <a:gd name="T32" fmla="*/ 0 w 906"/>
                <a:gd name="T33" fmla="*/ 2213 h 2213"/>
                <a:gd name="T34" fmla="*/ 0 w 906"/>
                <a:gd name="T35" fmla="*/ 2213 h 2213"/>
                <a:gd name="T36" fmla="*/ 906 w 906"/>
                <a:gd name="T3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6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906" y="0"/>
                  </a:moveTo>
                  <a:lnTo>
                    <a:pt x="665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90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2"/>
            <p:cNvSpPr>
              <a:spLocks noEditPoints="1"/>
            </p:cNvSpPr>
            <p:nvPr/>
          </p:nvSpPr>
          <p:spPr bwMode="auto">
            <a:xfrm>
              <a:off x="3848" y="-55"/>
              <a:ext cx="906" cy="2213"/>
            </a:xfrm>
            <a:custGeom>
              <a:avLst/>
              <a:gdLst>
                <a:gd name="T0" fmla="*/ 0 w 906"/>
                <a:gd name="T1" fmla="*/ 2213 h 2213"/>
                <a:gd name="T2" fmla="*/ 0 w 906"/>
                <a:gd name="T3" fmla="*/ 2213 h 2213"/>
                <a:gd name="T4" fmla="*/ 0 w 906"/>
                <a:gd name="T5" fmla="*/ 2213 h 2213"/>
                <a:gd name="T6" fmla="*/ 0 w 906"/>
                <a:gd name="T7" fmla="*/ 2213 h 2213"/>
                <a:gd name="T8" fmla="*/ 0 w 906"/>
                <a:gd name="T9" fmla="*/ 2213 h 2213"/>
                <a:gd name="T10" fmla="*/ 0 w 906"/>
                <a:gd name="T11" fmla="*/ 2213 h 2213"/>
                <a:gd name="T12" fmla="*/ 0 w 906"/>
                <a:gd name="T13" fmla="*/ 2213 h 2213"/>
                <a:gd name="T14" fmla="*/ 0 w 906"/>
                <a:gd name="T15" fmla="*/ 2213 h 2213"/>
                <a:gd name="T16" fmla="*/ 0 w 906"/>
                <a:gd name="T17" fmla="*/ 2213 h 2213"/>
                <a:gd name="T18" fmla="*/ 0 w 906"/>
                <a:gd name="T19" fmla="*/ 2213 h 2213"/>
                <a:gd name="T20" fmla="*/ 0 w 906"/>
                <a:gd name="T21" fmla="*/ 2213 h 2213"/>
                <a:gd name="T22" fmla="*/ 0 w 906"/>
                <a:gd name="T23" fmla="*/ 2213 h 2213"/>
                <a:gd name="T24" fmla="*/ 0 w 906"/>
                <a:gd name="T25" fmla="*/ 2213 h 2213"/>
                <a:gd name="T26" fmla="*/ 0 w 906"/>
                <a:gd name="T27" fmla="*/ 2213 h 2213"/>
                <a:gd name="T28" fmla="*/ 906 w 906"/>
                <a:gd name="T29" fmla="*/ 0 h 2213"/>
                <a:gd name="T30" fmla="*/ 665 w 906"/>
                <a:gd name="T31" fmla="*/ 0 h 2213"/>
                <a:gd name="T32" fmla="*/ 0 w 906"/>
                <a:gd name="T33" fmla="*/ 2213 h 2213"/>
                <a:gd name="T34" fmla="*/ 0 w 906"/>
                <a:gd name="T35" fmla="*/ 2213 h 2213"/>
                <a:gd name="T36" fmla="*/ 906 w 906"/>
                <a:gd name="T3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06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906" y="0"/>
                  </a:moveTo>
                  <a:lnTo>
                    <a:pt x="665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906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3"/>
            <p:cNvSpPr>
              <a:spLocks noEditPoints="1"/>
            </p:cNvSpPr>
            <p:nvPr/>
          </p:nvSpPr>
          <p:spPr bwMode="auto">
            <a:xfrm>
              <a:off x="2959" y="-55"/>
              <a:ext cx="889" cy="2213"/>
            </a:xfrm>
            <a:custGeom>
              <a:avLst/>
              <a:gdLst>
                <a:gd name="T0" fmla="*/ 889 w 889"/>
                <a:gd name="T1" fmla="*/ 2213 h 2213"/>
                <a:gd name="T2" fmla="*/ 889 w 889"/>
                <a:gd name="T3" fmla="*/ 2213 h 2213"/>
                <a:gd name="T4" fmla="*/ 889 w 889"/>
                <a:gd name="T5" fmla="*/ 2213 h 2213"/>
                <a:gd name="T6" fmla="*/ 889 w 889"/>
                <a:gd name="T7" fmla="*/ 2213 h 2213"/>
                <a:gd name="T8" fmla="*/ 889 w 889"/>
                <a:gd name="T9" fmla="*/ 2213 h 2213"/>
                <a:gd name="T10" fmla="*/ 889 w 889"/>
                <a:gd name="T11" fmla="*/ 2213 h 2213"/>
                <a:gd name="T12" fmla="*/ 889 w 889"/>
                <a:gd name="T13" fmla="*/ 2213 h 2213"/>
                <a:gd name="T14" fmla="*/ 889 w 889"/>
                <a:gd name="T15" fmla="*/ 2213 h 2213"/>
                <a:gd name="T16" fmla="*/ 889 w 889"/>
                <a:gd name="T17" fmla="*/ 2213 h 2213"/>
                <a:gd name="T18" fmla="*/ 889 w 889"/>
                <a:gd name="T19" fmla="*/ 2213 h 2213"/>
                <a:gd name="T20" fmla="*/ 229 w 889"/>
                <a:gd name="T21" fmla="*/ 0 h 2213"/>
                <a:gd name="T22" fmla="*/ 0 w 889"/>
                <a:gd name="T23" fmla="*/ 0 h 2213"/>
                <a:gd name="T24" fmla="*/ 889 w 889"/>
                <a:gd name="T25" fmla="*/ 2213 h 2213"/>
                <a:gd name="T26" fmla="*/ 889 w 889"/>
                <a:gd name="T27" fmla="*/ 2213 h 2213"/>
                <a:gd name="T28" fmla="*/ 229 w 889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9" h="2213"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close/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close/>
                  <a:moveTo>
                    <a:pt x="229" y="0"/>
                  </a:moveTo>
                  <a:lnTo>
                    <a:pt x="0" y="0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22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14"/>
            <p:cNvSpPr>
              <a:spLocks noEditPoints="1"/>
            </p:cNvSpPr>
            <p:nvPr/>
          </p:nvSpPr>
          <p:spPr bwMode="auto">
            <a:xfrm>
              <a:off x="2959" y="-55"/>
              <a:ext cx="889" cy="2213"/>
            </a:xfrm>
            <a:custGeom>
              <a:avLst/>
              <a:gdLst>
                <a:gd name="T0" fmla="*/ 889 w 889"/>
                <a:gd name="T1" fmla="*/ 2213 h 2213"/>
                <a:gd name="T2" fmla="*/ 889 w 889"/>
                <a:gd name="T3" fmla="*/ 2213 h 2213"/>
                <a:gd name="T4" fmla="*/ 889 w 889"/>
                <a:gd name="T5" fmla="*/ 2213 h 2213"/>
                <a:gd name="T6" fmla="*/ 889 w 889"/>
                <a:gd name="T7" fmla="*/ 2213 h 2213"/>
                <a:gd name="T8" fmla="*/ 889 w 889"/>
                <a:gd name="T9" fmla="*/ 2213 h 2213"/>
                <a:gd name="T10" fmla="*/ 889 w 889"/>
                <a:gd name="T11" fmla="*/ 2213 h 2213"/>
                <a:gd name="T12" fmla="*/ 889 w 889"/>
                <a:gd name="T13" fmla="*/ 2213 h 2213"/>
                <a:gd name="T14" fmla="*/ 889 w 889"/>
                <a:gd name="T15" fmla="*/ 2213 h 2213"/>
                <a:gd name="T16" fmla="*/ 889 w 889"/>
                <a:gd name="T17" fmla="*/ 2213 h 2213"/>
                <a:gd name="T18" fmla="*/ 889 w 889"/>
                <a:gd name="T19" fmla="*/ 2213 h 2213"/>
                <a:gd name="T20" fmla="*/ 229 w 889"/>
                <a:gd name="T21" fmla="*/ 0 h 2213"/>
                <a:gd name="T22" fmla="*/ 0 w 889"/>
                <a:gd name="T23" fmla="*/ 0 h 2213"/>
                <a:gd name="T24" fmla="*/ 889 w 889"/>
                <a:gd name="T25" fmla="*/ 2213 h 2213"/>
                <a:gd name="T26" fmla="*/ 889 w 889"/>
                <a:gd name="T27" fmla="*/ 2213 h 2213"/>
                <a:gd name="T28" fmla="*/ 229 w 889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9" h="2213"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moveTo>
                    <a:pt x="889" y="2213"/>
                  </a:moveTo>
                  <a:lnTo>
                    <a:pt x="889" y="2213"/>
                  </a:lnTo>
                  <a:lnTo>
                    <a:pt x="889" y="2213"/>
                  </a:lnTo>
                  <a:lnTo>
                    <a:pt x="889" y="2213"/>
                  </a:lnTo>
                  <a:moveTo>
                    <a:pt x="229" y="0"/>
                  </a:moveTo>
                  <a:lnTo>
                    <a:pt x="0" y="0"/>
                  </a:lnTo>
                  <a:lnTo>
                    <a:pt x="889" y="2213"/>
                  </a:lnTo>
                  <a:lnTo>
                    <a:pt x="889" y="2213"/>
                  </a:lnTo>
                  <a:lnTo>
                    <a:pt x="229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9"/>
            <p:cNvSpPr>
              <a:spLocks noEditPoints="1"/>
            </p:cNvSpPr>
            <p:nvPr/>
          </p:nvSpPr>
          <p:spPr bwMode="auto">
            <a:xfrm>
              <a:off x="3848" y="-55"/>
              <a:ext cx="1488" cy="2213"/>
            </a:xfrm>
            <a:custGeom>
              <a:avLst/>
              <a:gdLst>
                <a:gd name="T0" fmla="*/ 0 w 1488"/>
                <a:gd name="T1" fmla="*/ 2213 h 2213"/>
                <a:gd name="T2" fmla="*/ 0 w 1488"/>
                <a:gd name="T3" fmla="*/ 2213 h 2213"/>
                <a:gd name="T4" fmla="*/ 0 w 1488"/>
                <a:gd name="T5" fmla="*/ 2213 h 2213"/>
                <a:gd name="T6" fmla="*/ 0 w 1488"/>
                <a:gd name="T7" fmla="*/ 2213 h 2213"/>
                <a:gd name="T8" fmla="*/ 0 w 1488"/>
                <a:gd name="T9" fmla="*/ 2213 h 2213"/>
                <a:gd name="T10" fmla="*/ 0 w 1488"/>
                <a:gd name="T11" fmla="*/ 2213 h 2213"/>
                <a:gd name="T12" fmla="*/ 0 w 1488"/>
                <a:gd name="T13" fmla="*/ 2213 h 2213"/>
                <a:gd name="T14" fmla="*/ 0 w 1488"/>
                <a:gd name="T15" fmla="*/ 2213 h 2213"/>
                <a:gd name="T16" fmla="*/ 0 w 1488"/>
                <a:gd name="T17" fmla="*/ 2213 h 2213"/>
                <a:gd name="T18" fmla="*/ 0 w 1488"/>
                <a:gd name="T19" fmla="*/ 2213 h 2213"/>
                <a:gd name="T20" fmla="*/ 0 w 1488"/>
                <a:gd name="T21" fmla="*/ 2213 h 2213"/>
                <a:gd name="T22" fmla="*/ 0 w 1488"/>
                <a:gd name="T23" fmla="*/ 2213 h 2213"/>
                <a:gd name="T24" fmla="*/ 0 w 1488"/>
                <a:gd name="T25" fmla="*/ 2213 h 2213"/>
                <a:gd name="T26" fmla="*/ 0 w 1488"/>
                <a:gd name="T27" fmla="*/ 2213 h 2213"/>
                <a:gd name="T28" fmla="*/ 0 w 1488"/>
                <a:gd name="T29" fmla="*/ 2213 h 2213"/>
                <a:gd name="T30" fmla="*/ 1488 w 1488"/>
                <a:gd name="T31" fmla="*/ 0 h 2213"/>
                <a:gd name="T32" fmla="*/ 1136 w 1488"/>
                <a:gd name="T33" fmla="*/ 0 h 2213"/>
                <a:gd name="T34" fmla="*/ 0 w 1488"/>
                <a:gd name="T35" fmla="*/ 2213 h 2213"/>
                <a:gd name="T36" fmla="*/ 0 w 1488"/>
                <a:gd name="T37" fmla="*/ 2213 h 2213"/>
                <a:gd name="T38" fmla="*/ 1488 w 148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8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1488" y="0"/>
                  </a:moveTo>
                  <a:lnTo>
                    <a:pt x="1136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14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20"/>
            <p:cNvSpPr>
              <a:spLocks noEditPoints="1"/>
            </p:cNvSpPr>
            <p:nvPr/>
          </p:nvSpPr>
          <p:spPr bwMode="auto">
            <a:xfrm>
              <a:off x="3848" y="-55"/>
              <a:ext cx="1488" cy="2213"/>
            </a:xfrm>
            <a:custGeom>
              <a:avLst/>
              <a:gdLst>
                <a:gd name="T0" fmla="*/ 0 w 1488"/>
                <a:gd name="T1" fmla="*/ 2213 h 2213"/>
                <a:gd name="T2" fmla="*/ 0 w 1488"/>
                <a:gd name="T3" fmla="*/ 2213 h 2213"/>
                <a:gd name="T4" fmla="*/ 0 w 1488"/>
                <a:gd name="T5" fmla="*/ 2213 h 2213"/>
                <a:gd name="T6" fmla="*/ 0 w 1488"/>
                <a:gd name="T7" fmla="*/ 2213 h 2213"/>
                <a:gd name="T8" fmla="*/ 0 w 1488"/>
                <a:gd name="T9" fmla="*/ 2213 h 2213"/>
                <a:gd name="T10" fmla="*/ 0 w 1488"/>
                <a:gd name="T11" fmla="*/ 2213 h 2213"/>
                <a:gd name="T12" fmla="*/ 0 w 1488"/>
                <a:gd name="T13" fmla="*/ 2213 h 2213"/>
                <a:gd name="T14" fmla="*/ 0 w 1488"/>
                <a:gd name="T15" fmla="*/ 2213 h 2213"/>
                <a:gd name="T16" fmla="*/ 0 w 1488"/>
                <a:gd name="T17" fmla="*/ 2213 h 2213"/>
                <a:gd name="T18" fmla="*/ 0 w 1488"/>
                <a:gd name="T19" fmla="*/ 2213 h 2213"/>
                <a:gd name="T20" fmla="*/ 0 w 1488"/>
                <a:gd name="T21" fmla="*/ 2213 h 2213"/>
                <a:gd name="T22" fmla="*/ 0 w 1488"/>
                <a:gd name="T23" fmla="*/ 2213 h 2213"/>
                <a:gd name="T24" fmla="*/ 0 w 1488"/>
                <a:gd name="T25" fmla="*/ 2213 h 2213"/>
                <a:gd name="T26" fmla="*/ 0 w 1488"/>
                <a:gd name="T27" fmla="*/ 2213 h 2213"/>
                <a:gd name="T28" fmla="*/ 0 w 1488"/>
                <a:gd name="T29" fmla="*/ 2213 h 2213"/>
                <a:gd name="T30" fmla="*/ 1488 w 1488"/>
                <a:gd name="T31" fmla="*/ 0 h 2213"/>
                <a:gd name="T32" fmla="*/ 1136 w 1488"/>
                <a:gd name="T33" fmla="*/ 0 h 2213"/>
                <a:gd name="T34" fmla="*/ 0 w 1488"/>
                <a:gd name="T35" fmla="*/ 2213 h 2213"/>
                <a:gd name="T36" fmla="*/ 0 w 1488"/>
                <a:gd name="T37" fmla="*/ 2213 h 2213"/>
                <a:gd name="T38" fmla="*/ 1488 w 1488"/>
                <a:gd name="T3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88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1488" y="0"/>
                  </a:moveTo>
                  <a:lnTo>
                    <a:pt x="1136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148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21"/>
            <p:cNvSpPr>
              <a:spLocks noEditPoints="1"/>
            </p:cNvSpPr>
            <p:nvPr/>
          </p:nvSpPr>
          <p:spPr bwMode="auto">
            <a:xfrm>
              <a:off x="2361" y="-55"/>
              <a:ext cx="1487" cy="2213"/>
            </a:xfrm>
            <a:custGeom>
              <a:avLst/>
              <a:gdLst>
                <a:gd name="T0" fmla="*/ 1487 w 1487"/>
                <a:gd name="T1" fmla="*/ 2213 h 2213"/>
                <a:gd name="T2" fmla="*/ 1487 w 1487"/>
                <a:gd name="T3" fmla="*/ 2213 h 2213"/>
                <a:gd name="T4" fmla="*/ 1487 w 1487"/>
                <a:gd name="T5" fmla="*/ 2213 h 2213"/>
                <a:gd name="T6" fmla="*/ 1487 w 1487"/>
                <a:gd name="T7" fmla="*/ 2213 h 2213"/>
                <a:gd name="T8" fmla="*/ 1487 w 1487"/>
                <a:gd name="T9" fmla="*/ 2213 h 2213"/>
                <a:gd name="T10" fmla="*/ 1487 w 1487"/>
                <a:gd name="T11" fmla="*/ 2213 h 2213"/>
                <a:gd name="T12" fmla="*/ 1487 w 1487"/>
                <a:gd name="T13" fmla="*/ 2213 h 2213"/>
                <a:gd name="T14" fmla="*/ 1487 w 1487"/>
                <a:gd name="T15" fmla="*/ 2213 h 2213"/>
                <a:gd name="T16" fmla="*/ 1487 w 1487"/>
                <a:gd name="T17" fmla="*/ 2213 h 2213"/>
                <a:gd name="T18" fmla="*/ 1487 w 1487"/>
                <a:gd name="T19" fmla="*/ 2213 h 2213"/>
                <a:gd name="T20" fmla="*/ 347 w 1487"/>
                <a:gd name="T21" fmla="*/ 0 h 2213"/>
                <a:gd name="T22" fmla="*/ 0 w 1487"/>
                <a:gd name="T23" fmla="*/ 0 h 2213"/>
                <a:gd name="T24" fmla="*/ 1487 w 1487"/>
                <a:gd name="T25" fmla="*/ 2213 h 2213"/>
                <a:gd name="T26" fmla="*/ 1487 w 1487"/>
                <a:gd name="T27" fmla="*/ 2213 h 2213"/>
                <a:gd name="T28" fmla="*/ 347 w 1487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7" h="2213"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close/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close/>
                  <a:moveTo>
                    <a:pt x="347" y="0"/>
                  </a:moveTo>
                  <a:lnTo>
                    <a:pt x="0" y="0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3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22"/>
            <p:cNvSpPr>
              <a:spLocks noEditPoints="1"/>
            </p:cNvSpPr>
            <p:nvPr/>
          </p:nvSpPr>
          <p:spPr bwMode="auto">
            <a:xfrm>
              <a:off x="2361" y="-55"/>
              <a:ext cx="1487" cy="2213"/>
            </a:xfrm>
            <a:custGeom>
              <a:avLst/>
              <a:gdLst>
                <a:gd name="T0" fmla="*/ 1487 w 1487"/>
                <a:gd name="T1" fmla="*/ 2213 h 2213"/>
                <a:gd name="T2" fmla="*/ 1487 w 1487"/>
                <a:gd name="T3" fmla="*/ 2213 h 2213"/>
                <a:gd name="T4" fmla="*/ 1487 w 1487"/>
                <a:gd name="T5" fmla="*/ 2213 h 2213"/>
                <a:gd name="T6" fmla="*/ 1487 w 1487"/>
                <a:gd name="T7" fmla="*/ 2213 h 2213"/>
                <a:gd name="T8" fmla="*/ 1487 w 1487"/>
                <a:gd name="T9" fmla="*/ 2213 h 2213"/>
                <a:gd name="T10" fmla="*/ 1487 w 1487"/>
                <a:gd name="T11" fmla="*/ 2213 h 2213"/>
                <a:gd name="T12" fmla="*/ 1487 w 1487"/>
                <a:gd name="T13" fmla="*/ 2213 h 2213"/>
                <a:gd name="T14" fmla="*/ 1487 w 1487"/>
                <a:gd name="T15" fmla="*/ 2213 h 2213"/>
                <a:gd name="T16" fmla="*/ 1487 w 1487"/>
                <a:gd name="T17" fmla="*/ 2213 h 2213"/>
                <a:gd name="T18" fmla="*/ 1487 w 1487"/>
                <a:gd name="T19" fmla="*/ 2213 h 2213"/>
                <a:gd name="T20" fmla="*/ 347 w 1487"/>
                <a:gd name="T21" fmla="*/ 0 h 2213"/>
                <a:gd name="T22" fmla="*/ 0 w 1487"/>
                <a:gd name="T23" fmla="*/ 0 h 2213"/>
                <a:gd name="T24" fmla="*/ 1487 w 1487"/>
                <a:gd name="T25" fmla="*/ 2213 h 2213"/>
                <a:gd name="T26" fmla="*/ 1487 w 1487"/>
                <a:gd name="T27" fmla="*/ 2213 h 2213"/>
                <a:gd name="T28" fmla="*/ 347 w 1487"/>
                <a:gd name="T2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87" h="2213"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moveTo>
                    <a:pt x="1487" y="2213"/>
                  </a:move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1487" y="2213"/>
                  </a:lnTo>
                  <a:moveTo>
                    <a:pt x="347" y="0"/>
                  </a:moveTo>
                  <a:lnTo>
                    <a:pt x="0" y="0"/>
                  </a:lnTo>
                  <a:lnTo>
                    <a:pt x="1487" y="2213"/>
                  </a:lnTo>
                  <a:lnTo>
                    <a:pt x="1487" y="2213"/>
                  </a:lnTo>
                  <a:lnTo>
                    <a:pt x="34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23"/>
            <p:cNvSpPr>
              <a:spLocks noEditPoints="1"/>
            </p:cNvSpPr>
            <p:nvPr/>
          </p:nvSpPr>
          <p:spPr bwMode="auto">
            <a:xfrm>
              <a:off x="3848" y="-55"/>
              <a:ext cx="2365" cy="2213"/>
            </a:xfrm>
            <a:custGeom>
              <a:avLst/>
              <a:gdLst>
                <a:gd name="T0" fmla="*/ 0 w 2365"/>
                <a:gd name="T1" fmla="*/ 2213 h 2213"/>
                <a:gd name="T2" fmla="*/ 0 w 2365"/>
                <a:gd name="T3" fmla="*/ 2213 h 2213"/>
                <a:gd name="T4" fmla="*/ 0 w 2365"/>
                <a:gd name="T5" fmla="*/ 2213 h 2213"/>
                <a:gd name="T6" fmla="*/ 0 w 2365"/>
                <a:gd name="T7" fmla="*/ 2213 h 2213"/>
                <a:gd name="T8" fmla="*/ 0 w 2365"/>
                <a:gd name="T9" fmla="*/ 2213 h 2213"/>
                <a:gd name="T10" fmla="*/ 0 w 2365"/>
                <a:gd name="T11" fmla="*/ 2213 h 2213"/>
                <a:gd name="T12" fmla="*/ 0 w 2365"/>
                <a:gd name="T13" fmla="*/ 2213 h 2213"/>
                <a:gd name="T14" fmla="*/ 0 w 2365"/>
                <a:gd name="T15" fmla="*/ 2213 h 2213"/>
                <a:gd name="T16" fmla="*/ 0 w 2365"/>
                <a:gd name="T17" fmla="*/ 2213 h 2213"/>
                <a:gd name="T18" fmla="*/ 0 w 2365"/>
                <a:gd name="T19" fmla="*/ 2213 h 2213"/>
                <a:gd name="T20" fmla="*/ 0 w 2365"/>
                <a:gd name="T21" fmla="*/ 2213 h 2213"/>
                <a:gd name="T22" fmla="*/ 0 w 2365"/>
                <a:gd name="T23" fmla="*/ 2213 h 2213"/>
                <a:gd name="T24" fmla="*/ 0 w 2365"/>
                <a:gd name="T25" fmla="*/ 2213 h 2213"/>
                <a:gd name="T26" fmla="*/ 0 w 2365"/>
                <a:gd name="T27" fmla="*/ 2213 h 2213"/>
                <a:gd name="T28" fmla="*/ 0 w 2365"/>
                <a:gd name="T29" fmla="*/ 2213 h 2213"/>
                <a:gd name="T30" fmla="*/ 0 w 2365"/>
                <a:gd name="T31" fmla="*/ 2213 h 2213"/>
                <a:gd name="T32" fmla="*/ 0 w 2365"/>
                <a:gd name="T33" fmla="*/ 2213 h 2213"/>
                <a:gd name="T34" fmla="*/ 0 w 2365"/>
                <a:gd name="T35" fmla="*/ 2213 h 2213"/>
                <a:gd name="T36" fmla="*/ 0 w 2365"/>
                <a:gd name="T37" fmla="*/ 2213 h 2213"/>
                <a:gd name="T38" fmla="*/ 2365 w 2365"/>
                <a:gd name="T39" fmla="*/ 0 h 2213"/>
                <a:gd name="T40" fmla="*/ 1781 w 2365"/>
                <a:gd name="T41" fmla="*/ 0 h 2213"/>
                <a:gd name="T42" fmla="*/ 0 w 2365"/>
                <a:gd name="T43" fmla="*/ 2213 h 2213"/>
                <a:gd name="T44" fmla="*/ 0 w 2365"/>
                <a:gd name="T45" fmla="*/ 2213 h 2213"/>
                <a:gd name="T46" fmla="*/ 2365 w 2365"/>
                <a:gd name="T4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5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2365" y="0"/>
                  </a:moveTo>
                  <a:lnTo>
                    <a:pt x="1781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236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24"/>
            <p:cNvSpPr>
              <a:spLocks noEditPoints="1"/>
            </p:cNvSpPr>
            <p:nvPr/>
          </p:nvSpPr>
          <p:spPr bwMode="auto">
            <a:xfrm>
              <a:off x="3848" y="-55"/>
              <a:ext cx="2365" cy="2213"/>
            </a:xfrm>
            <a:custGeom>
              <a:avLst/>
              <a:gdLst>
                <a:gd name="T0" fmla="*/ 0 w 2365"/>
                <a:gd name="T1" fmla="*/ 2213 h 2213"/>
                <a:gd name="T2" fmla="*/ 0 w 2365"/>
                <a:gd name="T3" fmla="*/ 2213 h 2213"/>
                <a:gd name="T4" fmla="*/ 0 w 2365"/>
                <a:gd name="T5" fmla="*/ 2213 h 2213"/>
                <a:gd name="T6" fmla="*/ 0 w 2365"/>
                <a:gd name="T7" fmla="*/ 2213 h 2213"/>
                <a:gd name="T8" fmla="*/ 0 w 2365"/>
                <a:gd name="T9" fmla="*/ 2213 h 2213"/>
                <a:gd name="T10" fmla="*/ 0 w 2365"/>
                <a:gd name="T11" fmla="*/ 2213 h 2213"/>
                <a:gd name="T12" fmla="*/ 0 w 2365"/>
                <a:gd name="T13" fmla="*/ 2213 h 2213"/>
                <a:gd name="T14" fmla="*/ 0 w 2365"/>
                <a:gd name="T15" fmla="*/ 2213 h 2213"/>
                <a:gd name="T16" fmla="*/ 0 w 2365"/>
                <a:gd name="T17" fmla="*/ 2213 h 2213"/>
                <a:gd name="T18" fmla="*/ 0 w 2365"/>
                <a:gd name="T19" fmla="*/ 2213 h 2213"/>
                <a:gd name="T20" fmla="*/ 0 w 2365"/>
                <a:gd name="T21" fmla="*/ 2213 h 2213"/>
                <a:gd name="T22" fmla="*/ 0 w 2365"/>
                <a:gd name="T23" fmla="*/ 2213 h 2213"/>
                <a:gd name="T24" fmla="*/ 0 w 2365"/>
                <a:gd name="T25" fmla="*/ 2213 h 2213"/>
                <a:gd name="T26" fmla="*/ 0 w 2365"/>
                <a:gd name="T27" fmla="*/ 2213 h 2213"/>
                <a:gd name="T28" fmla="*/ 0 w 2365"/>
                <a:gd name="T29" fmla="*/ 2213 h 2213"/>
                <a:gd name="T30" fmla="*/ 0 w 2365"/>
                <a:gd name="T31" fmla="*/ 2213 h 2213"/>
                <a:gd name="T32" fmla="*/ 0 w 2365"/>
                <a:gd name="T33" fmla="*/ 2213 h 2213"/>
                <a:gd name="T34" fmla="*/ 0 w 2365"/>
                <a:gd name="T35" fmla="*/ 2213 h 2213"/>
                <a:gd name="T36" fmla="*/ 0 w 2365"/>
                <a:gd name="T37" fmla="*/ 2213 h 2213"/>
                <a:gd name="T38" fmla="*/ 2365 w 2365"/>
                <a:gd name="T39" fmla="*/ 0 h 2213"/>
                <a:gd name="T40" fmla="*/ 1781 w 2365"/>
                <a:gd name="T41" fmla="*/ 0 h 2213"/>
                <a:gd name="T42" fmla="*/ 0 w 2365"/>
                <a:gd name="T43" fmla="*/ 2213 h 2213"/>
                <a:gd name="T44" fmla="*/ 0 w 2365"/>
                <a:gd name="T45" fmla="*/ 2213 h 2213"/>
                <a:gd name="T46" fmla="*/ 2365 w 2365"/>
                <a:gd name="T4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365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2365" y="0"/>
                  </a:moveTo>
                  <a:lnTo>
                    <a:pt x="1781" y="0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236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2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2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2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2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29"/>
            <p:cNvSpPr>
              <a:spLocks noEditPoints="1"/>
            </p:cNvSpPr>
            <p:nvPr/>
          </p:nvSpPr>
          <p:spPr bwMode="auto">
            <a:xfrm>
              <a:off x="1457" y="-55"/>
              <a:ext cx="2391" cy="2213"/>
            </a:xfrm>
            <a:custGeom>
              <a:avLst/>
              <a:gdLst>
                <a:gd name="T0" fmla="*/ 2391 w 2391"/>
                <a:gd name="T1" fmla="*/ 2213 h 2213"/>
                <a:gd name="T2" fmla="*/ 2391 w 2391"/>
                <a:gd name="T3" fmla="*/ 2213 h 2213"/>
                <a:gd name="T4" fmla="*/ 2391 w 2391"/>
                <a:gd name="T5" fmla="*/ 2213 h 2213"/>
                <a:gd name="T6" fmla="*/ 2391 w 2391"/>
                <a:gd name="T7" fmla="*/ 2213 h 2213"/>
                <a:gd name="T8" fmla="*/ 2391 w 2391"/>
                <a:gd name="T9" fmla="*/ 2213 h 2213"/>
                <a:gd name="T10" fmla="*/ 547 w 2391"/>
                <a:gd name="T11" fmla="*/ 0 h 2213"/>
                <a:gd name="T12" fmla="*/ 0 w 2391"/>
                <a:gd name="T13" fmla="*/ 0 h 2213"/>
                <a:gd name="T14" fmla="*/ 2391 w 2391"/>
                <a:gd name="T15" fmla="*/ 2213 h 2213"/>
                <a:gd name="T16" fmla="*/ 2391 w 2391"/>
                <a:gd name="T17" fmla="*/ 2213 h 2213"/>
                <a:gd name="T18" fmla="*/ 547 w 2391"/>
                <a:gd name="T1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1" h="2213">
                  <a:moveTo>
                    <a:pt x="2391" y="2213"/>
                  </a:move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close/>
                  <a:moveTo>
                    <a:pt x="547" y="0"/>
                  </a:moveTo>
                  <a:lnTo>
                    <a:pt x="0" y="0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54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30"/>
            <p:cNvSpPr>
              <a:spLocks noEditPoints="1"/>
            </p:cNvSpPr>
            <p:nvPr/>
          </p:nvSpPr>
          <p:spPr bwMode="auto">
            <a:xfrm>
              <a:off x="1457" y="-55"/>
              <a:ext cx="2391" cy="2213"/>
            </a:xfrm>
            <a:custGeom>
              <a:avLst/>
              <a:gdLst>
                <a:gd name="T0" fmla="*/ 2391 w 2391"/>
                <a:gd name="T1" fmla="*/ 2213 h 2213"/>
                <a:gd name="T2" fmla="*/ 2391 w 2391"/>
                <a:gd name="T3" fmla="*/ 2213 h 2213"/>
                <a:gd name="T4" fmla="*/ 2391 w 2391"/>
                <a:gd name="T5" fmla="*/ 2213 h 2213"/>
                <a:gd name="T6" fmla="*/ 2391 w 2391"/>
                <a:gd name="T7" fmla="*/ 2213 h 2213"/>
                <a:gd name="T8" fmla="*/ 2391 w 2391"/>
                <a:gd name="T9" fmla="*/ 2213 h 2213"/>
                <a:gd name="T10" fmla="*/ 547 w 2391"/>
                <a:gd name="T11" fmla="*/ 0 h 2213"/>
                <a:gd name="T12" fmla="*/ 0 w 2391"/>
                <a:gd name="T13" fmla="*/ 0 h 2213"/>
                <a:gd name="T14" fmla="*/ 2391 w 2391"/>
                <a:gd name="T15" fmla="*/ 2213 h 2213"/>
                <a:gd name="T16" fmla="*/ 2391 w 2391"/>
                <a:gd name="T17" fmla="*/ 2213 h 2213"/>
                <a:gd name="T18" fmla="*/ 547 w 2391"/>
                <a:gd name="T1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1" h="2213">
                  <a:moveTo>
                    <a:pt x="2391" y="2213"/>
                  </a:move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2391" y="2213"/>
                  </a:lnTo>
                  <a:moveTo>
                    <a:pt x="547" y="0"/>
                  </a:moveTo>
                  <a:lnTo>
                    <a:pt x="0" y="0"/>
                  </a:lnTo>
                  <a:lnTo>
                    <a:pt x="2391" y="2213"/>
                  </a:lnTo>
                  <a:lnTo>
                    <a:pt x="2391" y="2213"/>
                  </a:lnTo>
                  <a:lnTo>
                    <a:pt x="547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Rectangle 3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3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33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34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35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3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Rectangle 3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Rectangle 3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39"/>
            <p:cNvSpPr>
              <a:spLocks noEditPoints="1"/>
            </p:cNvSpPr>
            <p:nvPr/>
          </p:nvSpPr>
          <p:spPr bwMode="auto">
            <a:xfrm>
              <a:off x="3848" y="-55"/>
              <a:ext cx="3020" cy="2213"/>
            </a:xfrm>
            <a:custGeom>
              <a:avLst/>
              <a:gdLst>
                <a:gd name="T0" fmla="*/ 0 w 3020"/>
                <a:gd name="T1" fmla="*/ 2213 h 2213"/>
                <a:gd name="T2" fmla="*/ 0 w 3020"/>
                <a:gd name="T3" fmla="*/ 2213 h 2213"/>
                <a:gd name="T4" fmla="*/ 0 w 3020"/>
                <a:gd name="T5" fmla="*/ 2213 h 2213"/>
                <a:gd name="T6" fmla="*/ 0 w 3020"/>
                <a:gd name="T7" fmla="*/ 2213 h 2213"/>
                <a:gd name="T8" fmla="*/ 0 w 3020"/>
                <a:gd name="T9" fmla="*/ 2213 h 2213"/>
                <a:gd name="T10" fmla="*/ 0 w 3020"/>
                <a:gd name="T11" fmla="*/ 2213 h 2213"/>
                <a:gd name="T12" fmla="*/ 0 w 3020"/>
                <a:gd name="T13" fmla="*/ 2213 h 2213"/>
                <a:gd name="T14" fmla="*/ 0 w 3020"/>
                <a:gd name="T15" fmla="*/ 2213 h 2213"/>
                <a:gd name="T16" fmla="*/ 0 w 3020"/>
                <a:gd name="T17" fmla="*/ 2213 h 2213"/>
                <a:gd name="T18" fmla="*/ 0 w 3020"/>
                <a:gd name="T19" fmla="*/ 2213 h 2213"/>
                <a:gd name="T20" fmla="*/ 0 w 3020"/>
                <a:gd name="T21" fmla="*/ 2213 h 2213"/>
                <a:gd name="T22" fmla="*/ 0 w 3020"/>
                <a:gd name="T23" fmla="*/ 2213 h 2213"/>
                <a:gd name="T24" fmla="*/ 0 w 3020"/>
                <a:gd name="T25" fmla="*/ 2213 h 2213"/>
                <a:gd name="T26" fmla="*/ 0 w 3020"/>
                <a:gd name="T27" fmla="*/ 2213 h 2213"/>
                <a:gd name="T28" fmla="*/ 0 w 3020"/>
                <a:gd name="T29" fmla="*/ 2213 h 2213"/>
                <a:gd name="T30" fmla="*/ 0 w 3020"/>
                <a:gd name="T31" fmla="*/ 2213 h 2213"/>
                <a:gd name="T32" fmla="*/ 0 w 3020"/>
                <a:gd name="T33" fmla="*/ 2213 h 2213"/>
                <a:gd name="T34" fmla="*/ 0 w 3020"/>
                <a:gd name="T35" fmla="*/ 2213 h 2213"/>
                <a:gd name="T36" fmla="*/ 0 w 3020"/>
                <a:gd name="T37" fmla="*/ 2213 h 2213"/>
                <a:gd name="T38" fmla="*/ 0 w 3020"/>
                <a:gd name="T39" fmla="*/ 2213 h 2213"/>
                <a:gd name="T40" fmla="*/ 3018 w 3020"/>
                <a:gd name="T41" fmla="*/ 0 h 2213"/>
                <a:gd name="T42" fmla="*/ 0 w 3020"/>
                <a:gd name="T43" fmla="*/ 2213 h 2213"/>
                <a:gd name="T44" fmla="*/ 0 w 3020"/>
                <a:gd name="T45" fmla="*/ 2213 h 2213"/>
                <a:gd name="T46" fmla="*/ 3020 w 3020"/>
                <a:gd name="T47" fmla="*/ 369 h 2213"/>
                <a:gd name="T48" fmla="*/ 3018 w 3020"/>
                <a:gd name="T4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0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close/>
                  <a:moveTo>
                    <a:pt x="3018" y="0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3020" y="369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0"/>
            <p:cNvSpPr>
              <a:spLocks noEditPoints="1"/>
            </p:cNvSpPr>
            <p:nvPr/>
          </p:nvSpPr>
          <p:spPr bwMode="auto">
            <a:xfrm>
              <a:off x="3848" y="-55"/>
              <a:ext cx="3020" cy="2213"/>
            </a:xfrm>
            <a:custGeom>
              <a:avLst/>
              <a:gdLst>
                <a:gd name="T0" fmla="*/ 0 w 3020"/>
                <a:gd name="T1" fmla="*/ 2213 h 2213"/>
                <a:gd name="T2" fmla="*/ 0 w 3020"/>
                <a:gd name="T3" fmla="*/ 2213 h 2213"/>
                <a:gd name="T4" fmla="*/ 0 w 3020"/>
                <a:gd name="T5" fmla="*/ 2213 h 2213"/>
                <a:gd name="T6" fmla="*/ 0 w 3020"/>
                <a:gd name="T7" fmla="*/ 2213 h 2213"/>
                <a:gd name="T8" fmla="*/ 0 w 3020"/>
                <a:gd name="T9" fmla="*/ 2213 h 2213"/>
                <a:gd name="T10" fmla="*/ 0 w 3020"/>
                <a:gd name="T11" fmla="*/ 2213 h 2213"/>
                <a:gd name="T12" fmla="*/ 0 w 3020"/>
                <a:gd name="T13" fmla="*/ 2213 h 2213"/>
                <a:gd name="T14" fmla="*/ 0 w 3020"/>
                <a:gd name="T15" fmla="*/ 2213 h 2213"/>
                <a:gd name="T16" fmla="*/ 0 w 3020"/>
                <a:gd name="T17" fmla="*/ 2213 h 2213"/>
                <a:gd name="T18" fmla="*/ 0 w 3020"/>
                <a:gd name="T19" fmla="*/ 2213 h 2213"/>
                <a:gd name="T20" fmla="*/ 0 w 3020"/>
                <a:gd name="T21" fmla="*/ 2213 h 2213"/>
                <a:gd name="T22" fmla="*/ 0 w 3020"/>
                <a:gd name="T23" fmla="*/ 2213 h 2213"/>
                <a:gd name="T24" fmla="*/ 0 w 3020"/>
                <a:gd name="T25" fmla="*/ 2213 h 2213"/>
                <a:gd name="T26" fmla="*/ 0 w 3020"/>
                <a:gd name="T27" fmla="*/ 2213 h 2213"/>
                <a:gd name="T28" fmla="*/ 0 w 3020"/>
                <a:gd name="T29" fmla="*/ 2213 h 2213"/>
                <a:gd name="T30" fmla="*/ 0 w 3020"/>
                <a:gd name="T31" fmla="*/ 2213 h 2213"/>
                <a:gd name="T32" fmla="*/ 0 w 3020"/>
                <a:gd name="T33" fmla="*/ 2213 h 2213"/>
                <a:gd name="T34" fmla="*/ 0 w 3020"/>
                <a:gd name="T35" fmla="*/ 2213 h 2213"/>
                <a:gd name="T36" fmla="*/ 0 w 3020"/>
                <a:gd name="T37" fmla="*/ 2213 h 2213"/>
                <a:gd name="T38" fmla="*/ 0 w 3020"/>
                <a:gd name="T39" fmla="*/ 2213 h 2213"/>
                <a:gd name="T40" fmla="*/ 3018 w 3020"/>
                <a:gd name="T41" fmla="*/ 0 h 2213"/>
                <a:gd name="T42" fmla="*/ 0 w 3020"/>
                <a:gd name="T43" fmla="*/ 2213 h 2213"/>
                <a:gd name="T44" fmla="*/ 0 w 3020"/>
                <a:gd name="T45" fmla="*/ 2213 h 2213"/>
                <a:gd name="T46" fmla="*/ 3020 w 3020"/>
                <a:gd name="T47" fmla="*/ 369 h 2213"/>
                <a:gd name="T48" fmla="*/ 3018 w 3020"/>
                <a:gd name="T49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020" h="2213"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0" y="2213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lnTo>
                    <a:pt x="0" y="2213"/>
                  </a:lnTo>
                  <a:moveTo>
                    <a:pt x="3018" y="0"/>
                  </a:moveTo>
                  <a:lnTo>
                    <a:pt x="0" y="2213"/>
                  </a:lnTo>
                  <a:lnTo>
                    <a:pt x="0" y="2213"/>
                  </a:lnTo>
                  <a:lnTo>
                    <a:pt x="3020" y="369"/>
                  </a:lnTo>
                  <a:lnTo>
                    <a:pt x="30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Rectangle 4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4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43"/>
            <p:cNvSpPr>
              <a:spLocks/>
            </p:cNvSpPr>
            <p:nvPr/>
          </p:nvSpPr>
          <p:spPr bwMode="auto">
            <a:xfrm>
              <a:off x="819" y="-55"/>
              <a:ext cx="3029" cy="2213"/>
            </a:xfrm>
            <a:custGeom>
              <a:avLst/>
              <a:gdLst>
                <a:gd name="T0" fmla="*/ 0 w 3029"/>
                <a:gd name="T1" fmla="*/ 0 h 2213"/>
                <a:gd name="T2" fmla="*/ 0 w 3029"/>
                <a:gd name="T3" fmla="*/ 374 h 2213"/>
                <a:gd name="T4" fmla="*/ 3029 w 3029"/>
                <a:gd name="T5" fmla="*/ 2213 h 2213"/>
                <a:gd name="T6" fmla="*/ 0 w 3029"/>
                <a:gd name="T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2213">
                  <a:moveTo>
                    <a:pt x="0" y="0"/>
                  </a:moveTo>
                  <a:lnTo>
                    <a:pt x="0" y="374"/>
                  </a:lnTo>
                  <a:lnTo>
                    <a:pt x="3029" y="221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44"/>
            <p:cNvSpPr>
              <a:spLocks/>
            </p:cNvSpPr>
            <p:nvPr/>
          </p:nvSpPr>
          <p:spPr bwMode="auto">
            <a:xfrm>
              <a:off x="819" y="-55"/>
              <a:ext cx="3029" cy="2213"/>
            </a:xfrm>
            <a:custGeom>
              <a:avLst/>
              <a:gdLst>
                <a:gd name="T0" fmla="*/ 0 w 3029"/>
                <a:gd name="T1" fmla="*/ 0 h 2213"/>
                <a:gd name="T2" fmla="*/ 0 w 3029"/>
                <a:gd name="T3" fmla="*/ 374 h 2213"/>
                <a:gd name="T4" fmla="*/ 3029 w 3029"/>
                <a:gd name="T5" fmla="*/ 2213 h 2213"/>
                <a:gd name="T6" fmla="*/ 0 w 3029"/>
                <a:gd name="T7" fmla="*/ 0 h 2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2213">
                  <a:moveTo>
                    <a:pt x="0" y="0"/>
                  </a:moveTo>
                  <a:lnTo>
                    <a:pt x="0" y="374"/>
                  </a:lnTo>
                  <a:lnTo>
                    <a:pt x="3029" y="221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5"/>
            <p:cNvSpPr>
              <a:spLocks noEditPoints="1"/>
            </p:cNvSpPr>
            <p:nvPr/>
          </p:nvSpPr>
          <p:spPr bwMode="auto">
            <a:xfrm>
              <a:off x="3848" y="657"/>
              <a:ext cx="3018" cy="1501"/>
            </a:xfrm>
            <a:custGeom>
              <a:avLst/>
              <a:gdLst>
                <a:gd name="T0" fmla="*/ 0 w 3018"/>
                <a:gd name="T1" fmla="*/ 1501 h 1501"/>
                <a:gd name="T2" fmla="*/ 0 w 3018"/>
                <a:gd name="T3" fmla="*/ 1501 h 1501"/>
                <a:gd name="T4" fmla="*/ 0 w 3018"/>
                <a:gd name="T5" fmla="*/ 1501 h 1501"/>
                <a:gd name="T6" fmla="*/ 0 w 3018"/>
                <a:gd name="T7" fmla="*/ 1501 h 1501"/>
                <a:gd name="T8" fmla="*/ 0 w 3018"/>
                <a:gd name="T9" fmla="*/ 1501 h 1501"/>
                <a:gd name="T10" fmla="*/ 0 w 3018"/>
                <a:gd name="T11" fmla="*/ 1501 h 1501"/>
                <a:gd name="T12" fmla="*/ 0 w 3018"/>
                <a:gd name="T13" fmla="*/ 1501 h 1501"/>
                <a:gd name="T14" fmla="*/ 0 w 3018"/>
                <a:gd name="T15" fmla="*/ 1501 h 1501"/>
                <a:gd name="T16" fmla="*/ 0 w 3018"/>
                <a:gd name="T17" fmla="*/ 1501 h 1501"/>
                <a:gd name="T18" fmla="*/ 0 w 3018"/>
                <a:gd name="T19" fmla="*/ 1501 h 1501"/>
                <a:gd name="T20" fmla="*/ 0 w 3018"/>
                <a:gd name="T21" fmla="*/ 1501 h 1501"/>
                <a:gd name="T22" fmla="*/ 0 w 3018"/>
                <a:gd name="T23" fmla="*/ 1501 h 1501"/>
                <a:gd name="T24" fmla="*/ 0 w 3018"/>
                <a:gd name="T25" fmla="*/ 1501 h 1501"/>
                <a:gd name="T26" fmla="*/ 0 w 3018"/>
                <a:gd name="T27" fmla="*/ 1501 h 1501"/>
                <a:gd name="T28" fmla="*/ 0 w 3018"/>
                <a:gd name="T29" fmla="*/ 1501 h 1501"/>
                <a:gd name="T30" fmla="*/ 0 w 3018"/>
                <a:gd name="T31" fmla="*/ 1501 h 1501"/>
                <a:gd name="T32" fmla="*/ 0 w 3018"/>
                <a:gd name="T33" fmla="*/ 1501 h 1501"/>
                <a:gd name="T34" fmla="*/ 0 w 3018"/>
                <a:gd name="T35" fmla="*/ 1501 h 1501"/>
                <a:gd name="T36" fmla="*/ 0 w 3018"/>
                <a:gd name="T37" fmla="*/ 1501 h 1501"/>
                <a:gd name="T38" fmla="*/ 0 w 3018"/>
                <a:gd name="T39" fmla="*/ 1501 h 1501"/>
                <a:gd name="T40" fmla="*/ 0 w 3018"/>
                <a:gd name="T41" fmla="*/ 1501 h 1501"/>
                <a:gd name="T42" fmla="*/ 0 w 3018"/>
                <a:gd name="T43" fmla="*/ 1501 h 1501"/>
                <a:gd name="T44" fmla="*/ 0 w 3018"/>
                <a:gd name="T45" fmla="*/ 1501 h 1501"/>
                <a:gd name="T46" fmla="*/ 0 w 3018"/>
                <a:gd name="T47" fmla="*/ 1501 h 1501"/>
                <a:gd name="T48" fmla="*/ 0 w 3018"/>
                <a:gd name="T49" fmla="*/ 1501 h 1501"/>
                <a:gd name="T50" fmla="*/ 0 w 3018"/>
                <a:gd name="T51" fmla="*/ 1501 h 1501"/>
                <a:gd name="T52" fmla="*/ 0 w 3018"/>
                <a:gd name="T53" fmla="*/ 1501 h 1501"/>
                <a:gd name="T54" fmla="*/ 0 w 3018"/>
                <a:gd name="T55" fmla="*/ 1501 h 1501"/>
                <a:gd name="T56" fmla="*/ 0 w 3018"/>
                <a:gd name="T57" fmla="*/ 1501 h 1501"/>
                <a:gd name="T58" fmla="*/ 3018 w 3018"/>
                <a:gd name="T59" fmla="*/ 0 h 1501"/>
                <a:gd name="T60" fmla="*/ 0 w 3018"/>
                <a:gd name="T61" fmla="*/ 1501 h 1501"/>
                <a:gd name="T62" fmla="*/ 0 w 3018"/>
                <a:gd name="T63" fmla="*/ 1501 h 1501"/>
                <a:gd name="T64" fmla="*/ 3018 w 3018"/>
                <a:gd name="T65" fmla="*/ 284 h 1501"/>
                <a:gd name="T66" fmla="*/ 3018 w 3018"/>
                <a:gd name="T67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18" h="1501"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close/>
                  <a:moveTo>
                    <a:pt x="3018" y="0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3018" y="284"/>
                  </a:lnTo>
                  <a:lnTo>
                    <a:pt x="30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6"/>
            <p:cNvSpPr>
              <a:spLocks noEditPoints="1"/>
            </p:cNvSpPr>
            <p:nvPr/>
          </p:nvSpPr>
          <p:spPr bwMode="auto">
            <a:xfrm>
              <a:off x="3848" y="657"/>
              <a:ext cx="3018" cy="1501"/>
            </a:xfrm>
            <a:custGeom>
              <a:avLst/>
              <a:gdLst>
                <a:gd name="T0" fmla="*/ 0 w 3018"/>
                <a:gd name="T1" fmla="*/ 1501 h 1501"/>
                <a:gd name="T2" fmla="*/ 0 w 3018"/>
                <a:gd name="T3" fmla="*/ 1501 h 1501"/>
                <a:gd name="T4" fmla="*/ 0 w 3018"/>
                <a:gd name="T5" fmla="*/ 1501 h 1501"/>
                <a:gd name="T6" fmla="*/ 0 w 3018"/>
                <a:gd name="T7" fmla="*/ 1501 h 1501"/>
                <a:gd name="T8" fmla="*/ 0 w 3018"/>
                <a:gd name="T9" fmla="*/ 1501 h 1501"/>
                <a:gd name="T10" fmla="*/ 0 w 3018"/>
                <a:gd name="T11" fmla="*/ 1501 h 1501"/>
                <a:gd name="T12" fmla="*/ 0 w 3018"/>
                <a:gd name="T13" fmla="*/ 1501 h 1501"/>
                <a:gd name="T14" fmla="*/ 0 w 3018"/>
                <a:gd name="T15" fmla="*/ 1501 h 1501"/>
                <a:gd name="T16" fmla="*/ 0 w 3018"/>
                <a:gd name="T17" fmla="*/ 1501 h 1501"/>
                <a:gd name="T18" fmla="*/ 0 w 3018"/>
                <a:gd name="T19" fmla="*/ 1501 h 1501"/>
                <a:gd name="T20" fmla="*/ 0 w 3018"/>
                <a:gd name="T21" fmla="*/ 1501 h 1501"/>
                <a:gd name="T22" fmla="*/ 0 w 3018"/>
                <a:gd name="T23" fmla="*/ 1501 h 1501"/>
                <a:gd name="T24" fmla="*/ 0 w 3018"/>
                <a:gd name="T25" fmla="*/ 1501 h 1501"/>
                <a:gd name="T26" fmla="*/ 0 w 3018"/>
                <a:gd name="T27" fmla="*/ 1501 h 1501"/>
                <a:gd name="T28" fmla="*/ 0 w 3018"/>
                <a:gd name="T29" fmla="*/ 1501 h 1501"/>
                <a:gd name="T30" fmla="*/ 0 w 3018"/>
                <a:gd name="T31" fmla="*/ 1501 h 1501"/>
                <a:gd name="T32" fmla="*/ 0 w 3018"/>
                <a:gd name="T33" fmla="*/ 1501 h 1501"/>
                <a:gd name="T34" fmla="*/ 0 w 3018"/>
                <a:gd name="T35" fmla="*/ 1501 h 1501"/>
                <a:gd name="T36" fmla="*/ 0 w 3018"/>
                <a:gd name="T37" fmla="*/ 1501 h 1501"/>
                <a:gd name="T38" fmla="*/ 0 w 3018"/>
                <a:gd name="T39" fmla="*/ 1501 h 1501"/>
                <a:gd name="T40" fmla="*/ 0 w 3018"/>
                <a:gd name="T41" fmla="*/ 1501 h 1501"/>
                <a:gd name="T42" fmla="*/ 0 w 3018"/>
                <a:gd name="T43" fmla="*/ 1501 h 1501"/>
                <a:gd name="T44" fmla="*/ 0 w 3018"/>
                <a:gd name="T45" fmla="*/ 1501 h 1501"/>
                <a:gd name="T46" fmla="*/ 0 w 3018"/>
                <a:gd name="T47" fmla="*/ 1501 h 1501"/>
                <a:gd name="T48" fmla="*/ 0 w 3018"/>
                <a:gd name="T49" fmla="*/ 1501 h 1501"/>
                <a:gd name="T50" fmla="*/ 0 w 3018"/>
                <a:gd name="T51" fmla="*/ 1501 h 1501"/>
                <a:gd name="T52" fmla="*/ 0 w 3018"/>
                <a:gd name="T53" fmla="*/ 1501 h 1501"/>
                <a:gd name="T54" fmla="*/ 0 w 3018"/>
                <a:gd name="T55" fmla="*/ 1501 h 1501"/>
                <a:gd name="T56" fmla="*/ 0 w 3018"/>
                <a:gd name="T57" fmla="*/ 1501 h 1501"/>
                <a:gd name="T58" fmla="*/ 3018 w 3018"/>
                <a:gd name="T59" fmla="*/ 0 h 1501"/>
                <a:gd name="T60" fmla="*/ 0 w 3018"/>
                <a:gd name="T61" fmla="*/ 1501 h 1501"/>
                <a:gd name="T62" fmla="*/ 0 w 3018"/>
                <a:gd name="T63" fmla="*/ 1501 h 1501"/>
                <a:gd name="T64" fmla="*/ 3018 w 3018"/>
                <a:gd name="T65" fmla="*/ 284 h 1501"/>
                <a:gd name="T66" fmla="*/ 3018 w 3018"/>
                <a:gd name="T67" fmla="*/ 0 h 1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018" h="1501"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0" y="1501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lnTo>
                    <a:pt x="0" y="1501"/>
                  </a:lnTo>
                  <a:moveTo>
                    <a:pt x="3018" y="0"/>
                  </a:moveTo>
                  <a:lnTo>
                    <a:pt x="0" y="1501"/>
                  </a:lnTo>
                  <a:lnTo>
                    <a:pt x="0" y="1501"/>
                  </a:lnTo>
                  <a:lnTo>
                    <a:pt x="3018" y="284"/>
                  </a:lnTo>
                  <a:lnTo>
                    <a:pt x="3018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Rectangle 4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Rectangle 4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Rectangle 4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Rectangle 5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Rectangle 5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Rectangle 5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53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5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Rectangle 5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Rectangle 56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Rectangle 5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Rectangle 58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Rectangle 5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Rectangle 6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61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6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Rectangle 6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6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Rectangle 6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Rectangle 66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6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6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Rectangle 6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Rectangle 70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Rectangle 7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Rectangle 72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7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Rectangle 74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75"/>
            <p:cNvSpPr>
              <a:spLocks/>
            </p:cNvSpPr>
            <p:nvPr/>
          </p:nvSpPr>
          <p:spPr bwMode="auto">
            <a:xfrm>
              <a:off x="819" y="650"/>
              <a:ext cx="3029" cy="1508"/>
            </a:xfrm>
            <a:custGeom>
              <a:avLst/>
              <a:gdLst>
                <a:gd name="T0" fmla="*/ 0 w 3029"/>
                <a:gd name="T1" fmla="*/ 0 h 1508"/>
                <a:gd name="T2" fmla="*/ 0 w 3029"/>
                <a:gd name="T3" fmla="*/ 289 h 1508"/>
                <a:gd name="T4" fmla="*/ 3029 w 3029"/>
                <a:gd name="T5" fmla="*/ 1508 h 1508"/>
                <a:gd name="T6" fmla="*/ 0 w 3029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1508">
                  <a:moveTo>
                    <a:pt x="0" y="0"/>
                  </a:moveTo>
                  <a:lnTo>
                    <a:pt x="0" y="289"/>
                  </a:lnTo>
                  <a:lnTo>
                    <a:pt x="3029" y="150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76"/>
            <p:cNvSpPr>
              <a:spLocks/>
            </p:cNvSpPr>
            <p:nvPr/>
          </p:nvSpPr>
          <p:spPr bwMode="auto">
            <a:xfrm>
              <a:off x="819" y="650"/>
              <a:ext cx="3029" cy="1508"/>
            </a:xfrm>
            <a:custGeom>
              <a:avLst/>
              <a:gdLst>
                <a:gd name="T0" fmla="*/ 0 w 3029"/>
                <a:gd name="T1" fmla="*/ 0 h 1508"/>
                <a:gd name="T2" fmla="*/ 0 w 3029"/>
                <a:gd name="T3" fmla="*/ 289 h 1508"/>
                <a:gd name="T4" fmla="*/ 3029 w 3029"/>
                <a:gd name="T5" fmla="*/ 1508 h 1508"/>
                <a:gd name="T6" fmla="*/ 0 w 3029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9" h="1508">
                  <a:moveTo>
                    <a:pt x="0" y="0"/>
                  </a:moveTo>
                  <a:lnTo>
                    <a:pt x="0" y="289"/>
                  </a:lnTo>
                  <a:lnTo>
                    <a:pt x="3029" y="150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77"/>
            <p:cNvSpPr>
              <a:spLocks/>
            </p:cNvSpPr>
            <p:nvPr/>
          </p:nvSpPr>
          <p:spPr bwMode="auto">
            <a:xfrm>
              <a:off x="3848" y="1249"/>
              <a:ext cx="3020" cy="909"/>
            </a:xfrm>
            <a:custGeom>
              <a:avLst/>
              <a:gdLst>
                <a:gd name="T0" fmla="*/ 3020 w 3020"/>
                <a:gd name="T1" fmla="*/ 0 h 909"/>
                <a:gd name="T2" fmla="*/ 0 w 3020"/>
                <a:gd name="T3" fmla="*/ 909 h 909"/>
                <a:gd name="T4" fmla="*/ 0 w 3020"/>
                <a:gd name="T5" fmla="*/ 909 h 909"/>
                <a:gd name="T6" fmla="*/ 3018 w 3020"/>
                <a:gd name="T7" fmla="*/ 379 h 909"/>
                <a:gd name="T8" fmla="*/ 3020 w 3020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0" h="909">
                  <a:moveTo>
                    <a:pt x="3020" y="0"/>
                  </a:moveTo>
                  <a:lnTo>
                    <a:pt x="0" y="909"/>
                  </a:lnTo>
                  <a:lnTo>
                    <a:pt x="0" y="909"/>
                  </a:lnTo>
                  <a:lnTo>
                    <a:pt x="3018" y="379"/>
                  </a:lnTo>
                  <a:lnTo>
                    <a:pt x="30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78"/>
            <p:cNvSpPr>
              <a:spLocks/>
            </p:cNvSpPr>
            <p:nvPr/>
          </p:nvSpPr>
          <p:spPr bwMode="auto">
            <a:xfrm>
              <a:off x="3848" y="1249"/>
              <a:ext cx="3020" cy="909"/>
            </a:xfrm>
            <a:custGeom>
              <a:avLst/>
              <a:gdLst>
                <a:gd name="T0" fmla="*/ 3020 w 3020"/>
                <a:gd name="T1" fmla="*/ 0 h 909"/>
                <a:gd name="T2" fmla="*/ 0 w 3020"/>
                <a:gd name="T3" fmla="*/ 909 h 909"/>
                <a:gd name="T4" fmla="*/ 0 w 3020"/>
                <a:gd name="T5" fmla="*/ 909 h 909"/>
                <a:gd name="T6" fmla="*/ 3018 w 3020"/>
                <a:gd name="T7" fmla="*/ 379 h 909"/>
                <a:gd name="T8" fmla="*/ 3020 w 3020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0" h="909">
                  <a:moveTo>
                    <a:pt x="3020" y="0"/>
                  </a:moveTo>
                  <a:lnTo>
                    <a:pt x="0" y="909"/>
                  </a:lnTo>
                  <a:lnTo>
                    <a:pt x="0" y="909"/>
                  </a:lnTo>
                  <a:lnTo>
                    <a:pt x="3018" y="379"/>
                  </a:lnTo>
                  <a:lnTo>
                    <a:pt x="30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79"/>
            <p:cNvSpPr>
              <a:spLocks/>
            </p:cNvSpPr>
            <p:nvPr/>
          </p:nvSpPr>
          <p:spPr bwMode="auto">
            <a:xfrm>
              <a:off x="819" y="1249"/>
              <a:ext cx="3029" cy="909"/>
            </a:xfrm>
            <a:custGeom>
              <a:avLst/>
              <a:gdLst>
                <a:gd name="T0" fmla="*/ 2 w 3029"/>
                <a:gd name="T1" fmla="*/ 0 h 909"/>
                <a:gd name="T2" fmla="*/ 0 w 3029"/>
                <a:gd name="T3" fmla="*/ 395 h 909"/>
                <a:gd name="T4" fmla="*/ 3029 w 3029"/>
                <a:gd name="T5" fmla="*/ 909 h 909"/>
                <a:gd name="T6" fmla="*/ 3029 w 3029"/>
                <a:gd name="T7" fmla="*/ 909 h 909"/>
                <a:gd name="T8" fmla="*/ 2 w 3029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9" h="909">
                  <a:moveTo>
                    <a:pt x="2" y="0"/>
                  </a:moveTo>
                  <a:lnTo>
                    <a:pt x="0" y="395"/>
                  </a:lnTo>
                  <a:lnTo>
                    <a:pt x="3029" y="909"/>
                  </a:lnTo>
                  <a:lnTo>
                    <a:pt x="3029" y="909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80"/>
            <p:cNvSpPr>
              <a:spLocks/>
            </p:cNvSpPr>
            <p:nvPr/>
          </p:nvSpPr>
          <p:spPr bwMode="auto">
            <a:xfrm>
              <a:off x="819" y="1249"/>
              <a:ext cx="3029" cy="909"/>
            </a:xfrm>
            <a:custGeom>
              <a:avLst/>
              <a:gdLst>
                <a:gd name="T0" fmla="*/ 2 w 3029"/>
                <a:gd name="T1" fmla="*/ 0 h 909"/>
                <a:gd name="T2" fmla="*/ 0 w 3029"/>
                <a:gd name="T3" fmla="*/ 395 h 909"/>
                <a:gd name="T4" fmla="*/ 3029 w 3029"/>
                <a:gd name="T5" fmla="*/ 909 h 909"/>
                <a:gd name="T6" fmla="*/ 3029 w 3029"/>
                <a:gd name="T7" fmla="*/ 909 h 909"/>
                <a:gd name="T8" fmla="*/ 2 w 3029"/>
                <a:gd name="T9" fmla="*/ 0 h 9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29" h="909">
                  <a:moveTo>
                    <a:pt x="2" y="0"/>
                  </a:moveTo>
                  <a:lnTo>
                    <a:pt x="0" y="395"/>
                  </a:lnTo>
                  <a:lnTo>
                    <a:pt x="3029" y="909"/>
                  </a:lnTo>
                  <a:lnTo>
                    <a:pt x="3029" y="909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81"/>
            <p:cNvSpPr>
              <a:spLocks/>
            </p:cNvSpPr>
            <p:nvPr/>
          </p:nvSpPr>
          <p:spPr bwMode="auto">
            <a:xfrm>
              <a:off x="3763" y="2158"/>
              <a:ext cx="149" cy="2217"/>
            </a:xfrm>
            <a:custGeom>
              <a:avLst/>
              <a:gdLst>
                <a:gd name="T0" fmla="*/ 85 w 149"/>
                <a:gd name="T1" fmla="*/ 0 h 2217"/>
                <a:gd name="T2" fmla="*/ 0 w 149"/>
                <a:gd name="T3" fmla="*/ 2217 h 2217"/>
                <a:gd name="T4" fmla="*/ 149 w 149"/>
                <a:gd name="T5" fmla="*/ 2217 h 2217"/>
                <a:gd name="T6" fmla="*/ 85 w 149"/>
                <a:gd name="T7" fmla="*/ 0 h 2217"/>
                <a:gd name="T8" fmla="*/ 85 w 149"/>
                <a:gd name="T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217">
                  <a:moveTo>
                    <a:pt x="85" y="0"/>
                  </a:moveTo>
                  <a:lnTo>
                    <a:pt x="0" y="2217"/>
                  </a:lnTo>
                  <a:lnTo>
                    <a:pt x="149" y="2217"/>
                  </a:lnTo>
                  <a:lnTo>
                    <a:pt x="85" y="0"/>
                  </a:lnTo>
                  <a:lnTo>
                    <a:pt x="8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82"/>
            <p:cNvSpPr>
              <a:spLocks/>
            </p:cNvSpPr>
            <p:nvPr/>
          </p:nvSpPr>
          <p:spPr bwMode="auto">
            <a:xfrm>
              <a:off x="3763" y="2158"/>
              <a:ext cx="149" cy="2217"/>
            </a:xfrm>
            <a:custGeom>
              <a:avLst/>
              <a:gdLst>
                <a:gd name="T0" fmla="*/ 85 w 149"/>
                <a:gd name="T1" fmla="*/ 0 h 2217"/>
                <a:gd name="T2" fmla="*/ 0 w 149"/>
                <a:gd name="T3" fmla="*/ 2217 h 2217"/>
                <a:gd name="T4" fmla="*/ 149 w 149"/>
                <a:gd name="T5" fmla="*/ 2217 h 2217"/>
                <a:gd name="T6" fmla="*/ 85 w 149"/>
                <a:gd name="T7" fmla="*/ 0 h 2217"/>
                <a:gd name="T8" fmla="*/ 85 w 149"/>
                <a:gd name="T9" fmla="*/ 0 h 2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2217">
                  <a:moveTo>
                    <a:pt x="85" y="0"/>
                  </a:moveTo>
                  <a:lnTo>
                    <a:pt x="0" y="2217"/>
                  </a:lnTo>
                  <a:lnTo>
                    <a:pt x="149" y="2217"/>
                  </a:lnTo>
                  <a:lnTo>
                    <a:pt x="85" y="0"/>
                  </a:lnTo>
                  <a:lnTo>
                    <a:pt x="8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83"/>
            <p:cNvSpPr>
              <a:spLocks/>
            </p:cNvSpPr>
            <p:nvPr/>
          </p:nvSpPr>
          <p:spPr bwMode="auto">
            <a:xfrm>
              <a:off x="3416" y="2158"/>
              <a:ext cx="432" cy="2219"/>
            </a:xfrm>
            <a:custGeom>
              <a:avLst/>
              <a:gdLst>
                <a:gd name="T0" fmla="*/ 432 w 432"/>
                <a:gd name="T1" fmla="*/ 0 h 2219"/>
                <a:gd name="T2" fmla="*/ 0 w 432"/>
                <a:gd name="T3" fmla="*/ 2219 h 2219"/>
                <a:gd name="T4" fmla="*/ 172 w 432"/>
                <a:gd name="T5" fmla="*/ 2219 h 2219"/>
                <a:gd name="T6" fmla="*/ 432 w 432"/>
                <a:gd name="T7" fmla="*/ 0 h 2219"/>
                <a:gd name="T8" fmla="*/ 432 w 43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19">
                  <a:moveTo>
                    <a:pt x="432" y="0"/>
                  </a:moveTo>
                  <a:lnTo>
                    <a:pt x="0" y="2219"/>
                  </a:lnTo>
                  <a:lnTo>
                    <a:pt x="172" y="2219"/>
                  </a:lnTo>
                  <a:lnTo>
                    <a:pt x="432" y="0"/>
                  </a:lnTo>
                  <a:lnTo>
                    <a:pt x="4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84"/>
            <p:cNvSpPr>
              <a:spLocks/>
            </p:cNvSpPr>
            <p:nvPr/>
          </p:nvSpPr>
          <p:spPr bwMode="auto">
            <a:xfrm>
              <a:off x="3416" y="2158"/>
              <a:ext cx="432" cy="2219"/>
            </a:xfrm>
            <a:custGeom>
              <a:avLst/>
              <a:gdLst>
                <a:gd name="T0" fmla="*/ 432 w 432"/>
                <a:gd name="T1" fmla="*/ 0 h 2219"/>
                <a:gd name="T2" fmla="*/ 0 w 432"/>
                <a:gd name="T3" fmla="*/ 2219 h 2219"/>
                <a:gd name="T4" fmla="*/ 172 w 432"/>
                <a:gd name="T5" fmla="*/ 2219 h 2219"/>
                <a:gd name="T6" fmla="*/ 432 w 432"/>
                <a:gd name="T7" fmla="*/ 0 h 2219"/>
                <a:gd name="T8" fmla="*/ 432 w 43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2" h="2219">
                  <a:moveTo>
                    <a:pt x="432" y="0"/>
                  </a:moveTo>
                  <a:lnTo>
                    <a:pt x="0" y="2219"/>
                  </a:lnTo>
                  <a:lnTo>
                    <a:pt x="172" y="2219"/>
                  </a:lnTo>
                  <a:lnTo>
                    <a:pt x="432" y="0"/>
                  </a:lnTo>
                  <a:lnTo>
                    <a:pt x="43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85"/>
            <p:cNvSpPr>
              <a:spLocks/>
            </p:cNvSpPr>
            <p:nvPr/>
          </p:nvSpPr>
          <p:spPr bwMode="auto">
            <a:xfrm>
              <a:off x="3848" y="2158"/>
              <a:ext cx="419" cy="2219"/>
            </a:xfrm>
            <a:custGeom>
              <a:avLst/>
              <a:gdLst>
                <a:gd name="T0" fmla="*/ 0 w 419"/>
                <a:gd name="T1" fmla="*/ 0 h 2219"/>
                <a:gd name="T2" fmla="*/ 253 w 419"/>
                <a:gd name="T3" fmla="*/ 2219 h 2219"/>
                <a:gd name="T4" fmla="*/ 419 w 419"/>
                <a:gd name="T5" fmla="*/ 2219 h 2219"/>
                <a:gd name="T6" fmla="*/ 0 w 419"/>
                <a:gd name="T7" fmla="*/ 0 h 2219"/>
                <a:gd name="T8" fmla="*/ 0 w 419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2219">
                  <a:moveTo>
                    <a:pt x="0" y="0"/>
                  </a:moveTo>
                  <a:lnTo>
                    <a:pt x="253" y="2219"/>
                  </a:lnTo>
                  <a:lnTo>
                    <a:pt x="419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86"/>
            <p:cNvSpPr>
              <a:spLocks/>
            </p:cNvSpPr>
            <p:nvPr/>
          </p:nvSpPr>
          <p:spPr bwMode="auto">
            <a:xfrm>
              <a:off x="3848" y="2158"/>
              <a:ext cx="419" cy="2219"/>
            </a:xfrm>
            <a:custGeom>
              <a:avLst/>
              <a:gdLst>
                <a:gd name="T0" fmla="*/ 0 w 419"/>
                <a:gd name="T1" fmla="*/ 0 h 2219"/>
                <a:gd name="T2" fmla="*/ 253 w 419"/>
                <a:gd name="T3" fmla="*/ 2219 h 2219"/>
                <a:gd name="T4" fmla="*/ 419 w 419"/>
                <a:gd name="T5" fmla="*/ 2219 h 2219"/>
                <a:gd name="T6" fmla="*/ 0 w 419"/>
                <a:gd name="T7" fmla="*/ 0 h 2219"/>
                <a:gd name="T8" fmla="*/ 0 w 419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2219">
                  <a:moveTo>
                    <a:pt x="0" y="0"/>
                  </a:moveTo>
                  <a:lnTo>
                    <a:pt x="253" y="2219"/>
                  </a:lnTo>
                  <a:lnTo>
                    <a:pt x="419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87"/>
            <p:cNvSpPr>
              <a:spLocks/>
            </p:cNvSpPr>
            <p:nvPr/>
          </p:nvSpPr>
          <p:spPr bwMode="auto">
            <a:xfrm>
              <a:off x="3848" y="2158"/>
              <a:ext cx="901" cy="2219"/>
            </a:xfrm>
            <a:custGeom>
              <a:avLst/>
              <a:gdLst>
                <a:gd name="T0" fmla="*/ 0 w 901"/>
                <a:gd name="T1" fmla="*/ 0 h 2219"/>
                <a:gd name="T2" fmla="*/ 660 w 901"/>
                <a:gd name="T3" fmla="*/ 2219 h 2219"/>
                <a:gd name="T4" fmla="*/ 901 w 901"/>
                <a:gd name="T5" fmla="*/ 2219 h 2219"/>
                <a:gd name="T6" fmla="*/ 0 w 901"/>
                <a:gd name="T7" fmla="*/ 0 h 2219"/>
                <a:gd name="T8" fmla="*/ 0 w 90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2219">
                  <a:moveTo>
                    <a:pt x="0" y="0"/>
                  </a:moveTo>
                  <a:lnTo>
                    <a:pt x="660" y="2219"/>
                  </a:lnTo>
                  <a:lnTo>
                    <a:pt x="901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88"/>
            <p:cNvSpPr>
              <a:spLocks/>
            </p:cNvSpPr>
            <p:nvPr/>
          </p:nvSpPr>
          <p:spPr bwMode="auto">
            <a:xfrm>
              <a:off x="3848" y="2158"/>
              <a:ext cx="901" cy="2219"/>
            </a:xfrm>
            <a:custGeom>
              <a:avLst/>
              <a:gdLst>
                <a:gd name="T0" fmla="*/ 0 w 901"/>
                <a:gd name="T1" fmla="*/ 0 h 2219"/>
                <a:gd name="T2" fmla="*/ 660 w 901"/>
                <a:gd name="T3" fmla="*/ 2219 h 2219"/>
                <a:gd name="T4" fmla="*/ 901 w 901"/>
                <a:gd name="T5" fmla="*/ 2219 h 2219"/>
                <a:gd name="T6" fmla="*/ 0 w 901"/>
                <a:gd name="T7" fmla="*/ 0 h 2219"/>
                <a:gd name="T8" fmla="*/ 0 w 90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1" h="2219">
                  <a:moveTo>
                    <a:pt x="0" y="0"/>
                  </a:moveTo>
                  <a:lnTo>
                    <a:pt x="660" y="2219"/>
                  </a:lnTo>
                  <a:lnTo>
                    <a:pt x="901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89"/>
            <p:cNvSpPr>
              <a:spLocks/>
            </p:cNvSpPr>
            <p:nvPr/>
          </p:nvSpPr>
          <p:spPr bwMode="auto">
            <a:xfrm>
              <a:off x="2954" y="2158"/>
              <a:ext cx="894" cy="2219"/>
            </a:xfrm>
            <a:custGeom>
              <a:avLst/>
              <a:gdLst>
                <a:gd name="T0" fmla="*/ 894 w 894"/>
                <a:gd name="T1" fmla="*/ 0 h 2219"/>
                <a:gd name="T2" fmla="*/ 0 w 894"/>
                <a:gd name="T3" fmla="*/ 2219 h 2219"/>
                <a:gd name="T4" fmla="*/ 230 w 894"/>
                <a:gd name="T5" fmla="*/ 2219 h 2219"/>
                <a:gd name="T6" fmla="*/ 894 w 894"/>
                <a:gd name="T7" fmla="*/ 0 h 2219"/>
                <a:gd name="T8" fmla="*/ 894 w 89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2219">
                  <a:moveTo>
                    <a:pt x="894" y="0"/>
                  </a:moveTo>
                  <a:lnTo>
                    <a:pt x="0" y="2219"/>
                  </a:lnTo>
                  <a:lnTo>
                    <a:pt x="230" y="2219"/>
                  </a:lnTo>
                  <a:lnTo>
                    <a:pt x="894" y="0"/>
                  </a:lnTo>
                  <a:lnTo>
                    <a:pt x="89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90"/>
            <p:cNvSpPr>
              <a:spLocks/>
            </p:cNvSpPr>
            <p:nvPr/>
          </p:nvSpPr>
          <p:spPr bwMode="auto">
            <a:xfrm>
              <a:off x="2954" y="2158"/>
              <a:ext cx="894" cy="2219"/>
            </a:xfrm>
            <a:custGeom>
              <a:avLst/>
              <a:gdLst>
                <a:gd name="T0" fmla="*/ 894 w 894"/>
                <a:gd name="T1" fmla="*/ 0 h 2219"/>
                <a:gd name="T2" fmla="*/ 0 w 894"/>
                <a:gd name="T3" fmla="*/ 2219 h 2219"/>
                <a:gd name="T4" fmla="*/ 230 w 894"/>
                <a:gd name="T5" fmla="*/ 2219 h 2219"/>
                <a:gd name="T6" fmla="*/ 894 w 894"/>
                <a:gd name="T7" fmla="*/ 0 h 2219"/>
                <a:gd name="T8" fmla="*/ 894 w 89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4" h="2219">
                  <a:moveTo>
                    <a:pt x="894" y="0"/>
                  </a:moveTo>
                  <a:lnTo>
                    <a:pt x="0" y="2219"/>
                  </a:lnTo>
                  <a:lnTo>
                    <a:pt x="230" y="2219"/>
                  </a:lnTo>
                  <a:lnTo>
                    <a:pt x="894" y="0"/>
                  </a:lnTo>
                  <a:lnTo>
                    <a:pt x="89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91"/>
            <p:cNvSpPr>
              <a:spLocks/>
            </p:cNvSpPr>
            <p:nvPr/>
          </p:nvSpPr>
          <p:spPr bwMode="auto">
            <a:xfrm>
              <a:off x="3848" y="2158"/>
              <a:ext cx="1483" cy="2219"/>
            </a:xfrm>
            <a:custGeom>
              <a:avLst/>
              <a:gdLst>
                <a:gd name="T0" fmla="*/ 0 w 1483"/>
                <a:gd name="T1" fmla="*/ 0 h 2219"/>
                <a:gd name="T2" fmla="*/ 1131 w 1483"/>
                <a:gd name="T3" fmla="*/ 2219 h 2219"/>
                <a:gd name="T4" fmla="*/ 1483 w 1483"/>
                <a:gd name="T5" fmla="*/ 2219 h 2219"/>
                <a:gd name="T6" fmla="*/ 0 w 1483"/>
                <a:gd name="T7" fmla="*/ 0 h 2219"/>
                <a:gd name="T8" fmla="*/ 0 w 1483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3" h="2219">
                  <a:moveTo>
                    <a:pt x="0" y="0"/>
                  </a:moveTo>
                  <a:lnTo>
                    <a:pt x="1131" y="2219"/>
                  </a:lnTo>
                  <a:lnTo>
                    <a:pt x="1483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92"/>
            <p:cNvSpPr>
              <a:spLocks/>
            </p:cNvSpPr>
            <p:nvPr/>
          </p:nvSpPr>
          <p:spPr bwMode="auto">
            <a:xfrm>
              <a:off x="3848" y="2158"/>
              <a:ext cx="1483" cy="2219"/>
            </a:xfrm>
            <a:custGeom>
              <a:avLst/>
              <a:gdLst>
                <a:gd name="T0" fmla="*/ 0 w 1483"/>
                <a:gd name="T1" fmla="*/ 0 h 2219"/>
                <a:gd name="T2" fmla="*/ 1131 w 1483"/>
                <a:gd name="T3" fmla="*/ 2219 h 2219"/>
                <a:gd name="T4" fmla="*/ 1483 w 1483"/>
                <a:gd name="T5" fmla="*/ 2219 h 2219"/>
                <a:gd name="T6" fmla="*/ 0 w 1483"/>
                <a:gd name="T7" fmla="*/ 0 h 2219"/>
                <a:gd name="T8" fmla="*/ 0 w 1483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83" h="2219">
                  <a:moveTo>
                    <a:pt x="0" y="0"/>
                  </a:moveTo>
                  <a:lnTo>
                    <a:pt x="1131" y="2219"/>
                  </a:lnTo>
                  <a:lnTo>
                    <a:pt x="1483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93"/>
            <p:cNvSpPr>
              <a:spLocks/>
            </p:cNvSpPr>
            <p:nvPr/>
          </p:nvSpPr>
          <p:spPr bwMode="auto">
            <a:xfrm>
              <a:off x="2356" y="2158"/>
              <a:ext cx="1492" cy="2219"/>
            </a:xfrm>
            <a:custGeom>
              <a:avLst/>
              <a:gdLst>
                <a:gd name="T0" fmla="*/ 1492 w 1492"/>
                <a:gd name="T1" fmla="*/ 0 h 2219"/>
                <a:gd name="T2" fmla="*/ 0 w 1492"/>
                <a:gd name="T3" fmla="*/ 2219 h 2219"/>
                <a:gd name="T4" fmla="*/ 348 w 1492"/>
                <a:gd name="T5" fmla="*/ 2219 h 2219"/>
                <a:gd name="T6" fmla="*/ 1492 w 1492"/>
                <a:gd name="T7" fmla="*/ 0 h 2219"/>
                <a:gd name="T8" fmla="*/ 1492 w 149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2219">
                  <a:moveTo>
                    <a:pt x="1492" y="0"/>
                  </a:moveTo>
                  <a:lnTo>
                    <a:pt x="0" y="2219"/>
                  </a:lnTo>
                  <a:lnTo>
                    <a:pt x="348" y="2219"/>
                  </a:lnTo>
                  <a:lnTo>
                    <a:pt x="1492" y="0"/>
                  </a:lnTo>
                  <a:lnTo>
                    <a:pt x="149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94"/>
            <p:cNvSpPr>
              <a:spLocks/>
            </p:cNvSpPr>
            <p:nvPr/>
          </p:nvSpPr>
          <p:spPr bwMode="auto">
            <a:xfrm>
              <a:off x="2356" y="2158"/>
              <a:ext cx="1492" cy="2219"/>
            </a:xfrm>
            <a:custGeom>
              <a:avLst/>
              <a:gdLst>
                <a:gd name="T0" fmla="*/ 1492 w 1492"/>
                <a:gd name="T1" fmla="*/ 0 h 2219"/>
                <a:gd name="T2" fmla="*/ 0 w 1492"/>
                <a:gd name="T3" fmla="*/ 2219 h 2219"/>
                <a:gd name="T4" fmla="*/ 348 w 1492"/>
                <a:gd name="T5" fmla="*/ 2219 h 2219"/>
                <a:gd name="T6" fmla="*/ 1492 w 1492"/>
                <a:gd name="T7" fmla="*/ 0 h 2219"/>
                <a:gd name="T8" fmla="*/ 1492 w 1492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2" h="2219">
                  <a:moveTo>
                    <a:pt x="1492" y="0"/>
                  </a:moveTo>
                  <a:lnTo>
                    <a:pt x="0" y="2219"/>
                  </a:lnTo>
                  <a:lnTo>
                    <a:pt x="348" y="2219"/>
                  </a:lnTo>
                  <a:lnTo>
                    <a:pt x="1492" y="0"/>
                  </a:lnTo>
                  <a:lnTo>
                    <a:pt x="149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95"/>
            <p:cNvSpPr>
              <a:spLocks/>
            </p:cNvSpPr>
            <p:nvPr/>
          </p:nvSpPr>
          <p:spPr bwMode="auto">
            <a:xfrm>
              <a:off x="3848" y="2158"/>
              <a:ext cx="2361" cy="2219"/>
            </a:xfrm>
            <a:custGeom>
              <a:avLst/>
              <a:gdLst>
                <a:gd name="T0" fmla="*/ 0 w 2361"/>
                <a:gd name="T1" fmla="*/ 0 h 2219"/>
                <a:gd name="T2" fmla="*/ 1776 w 2361"/>
                <a:gd name="T3" fmla="*/ 2219 h 2219"/>
                <a:gd name="T4" fmla="*/ 2361 w 2361"/>
                <a:gd name="T5" fmla="*/ 2219 h 2219"/>
                <a:gd name="T6" fmla="*/ 0 w 2361"/>
                <a:gd name="T7" fmla="*/ 0 h 2219"/>
                <a:gd name="T8" fmla="*/ 0 w 236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1" h="2219">
                  <a:moveTo>
                    <a:pt x="0" y="0"/>
                  </a:moveTo>
                  <a:lnTo>
                    <a:pt x="1776" y="2219"/>
                  </a:lnTo>
                  <a:lnTo>
                    <a:pt x="2361" y="221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96"/>
            <p:cNvSpPr>
              <a:spLocks/>
            </p:cNvSpPr>
            <p:nvPr/>
          </p:nvSpPr>
          <p:spPr bwMode="auto">
            <a:xfrm>
              <a:off x="3848" y="2158"/>
              <a:ext cx="2361" cy="2219"/>
            </a:xfrm>
            <a:custGeom>
              <a:avLst/>
              <a:gdLst>
                <a:gd name="T0" fmla="*/ 0 w 2361"/>
                <a:gd name="T1" fmla="*/ 0 h 2219"/>
                <a:gd name="T2" fmla="*/ 1776 w 2361"/>
                <a:gd name="T3" fmla="*/ 2219 h 2219"/>
                <a:gd name="T4" fmla="*/ 2361 w 2361"/>
                <a:gd name="T5" fmla="*/ 2219 h 2219"/>
                <a:gd name="T6" fmla="*/ 0 w 2361"/>
                <a:gd name="T7" fmla="*/ 0 h 2219"/>
                <a:gd name="T8" fmla="*/ 0 w 2361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1" h="2219">
                  <a:moveTo>
                    <a:pt x="0" y="0"/>
                  </a:moveTo>
                  <a:lnTo>
                    <a:pt x="1776" y="2219"/>
                  </a:lnTo>
                  <a:lnTo>
                    <a:pt x="2361" y="2219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97"/>
            <p:cNvSpPr>
              <a:spLocks/>
            </p:cNvSpPr>
            <p:nvPr/>
          </p:nvSpPr>
          <p:spPr bwMode="auto">
            <a:xfrm>
              <a:off x="1453" y="2158"/>
              <a:ext cx="2395" cy="2219"/>
            </a:xfrm>
            <a:custGeom>
              <a:avLst/>
              <a:gdLst>
                <a:gd name="T0" fmla="*/ 2395 w 2395"/>
                <a:gd name="T1" fmla="*/ 0 h 2219"/>
                <a:gd name="T2" fmla="*/ 0 w 2395"/>
                <a:gd name="T3" fmla="*/ 2219 h 2219"/>
                <a:gd name="T4" fmla="*/ 546 w 2395"/>
                <a:gd name="T5" fmla="*/ 2219 h 2219"/>
                <a:gd name="T6" fmla="*/ 2395 w 2395"/>
                <a:gd name="T7" fmla="*/ 0 h 2219"/>
                <a:gd name="T8" fmla="*/ 2395 w 2395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5" h="2219">
                  <a:moveTo>
                    <a:pt x="2395" y="0"/>
                  </a:moveTo>
                  <a:lnTo>
                    <a:pt x="0" y="2219"/>
                  </a:lnTo>
                  <a:lnTo>
                    <a:pt x="546" y="2219"/>
                  </a:lnTo>
                  <a:lnTo>
                    <a:pt x="2395" y="0"/>
                  </a:lnTo>
                  <a:lnTo>
                    <a:pt x="239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98"/>
            <p:cNvSpPr>
              <a:spLocks/>
            </p:cNvSpPr>
            <p:nvPr/>
          </p:nvSpPr>
          <p:spPr bwMode="auto">
            <a:xfrm>
              <a:off x="1453" y="2158"/>
              <a:ext cx="2395" cy="2219"/>
            </a:xfrm>
            <a:custGeom>
              <a:avLst/>
              <a:gdLst>
                <a:gd name="T0" fmla="*/ 2395 w 2395"/>
                <a:gd name="T1" fmla="*/ 0 h 2219"/>
                <a:gd name="T2" fmla="*/ 0 w 2395"/>
                <a:gd name="T3" fmla="*/ 2219 h 2219"/>
                <a:gd name="T4" fmla="*/ 546 w 2395"/>
                <a:gd name="T5" fmla="*/ 2219 h 2219"/>
                <a:gd name="T6" fmla="*/ 2395 w 2395"/>
                <a:gd name="T7" fmla="*/ 0 h 2219"/>
                <a:gd name="T8" fmla="*/ 2395 w 2395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95" h="2219">
                  <a:moveTo>
                    <a:pt x="2395" y="0"/>
                  </a:moveTo>
                  <a:lnTo>
                    <a:pt x="0" y="2219"/>
                  </a:lnTo>
                  <a:lnTo>
                    <a:pt x="546" y="2219"/>
                  </a:lnTo>
                  <a:lnTo>
                    <a:pt x="2395" y="0"/>
                  </a:lnTo>
                  <a:lnTo>
                    <a:pt x="2395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99"/>
            <p:cNvSpPr>
              <a:spLocks/>
            </p:cNvSpPr>
            <p:nvPr/>
          </p:nvSpPr>
          <p:spPr bwMode="auto">
            <a:xfrm>
              <a:off x="3848" y="2158"/>
              <a:ext cx="3016" cy="2219"/>
            </a:xfrm>
            <a:custGeom>
              <a:avLst/>
              <a:gdLst>
                <a:gd name="T0" fmla="*/ 0 w 3016"/>
                <a:gd name="T1" fmla="*/ 0 h 2219"/>
                <a:gd name="T2" fmla="*/ 3013 w 3016"/>
                <a:gd name="T3" fmla="*/ 2219 h 2219"/>
                <a:gd name="T4" fmla="*/ 3016 w 3016"/>
                <a:gd name="T5" fmla="*/ 1850 h 2219"/>
                <a:gd name="T6" fmla="*/ 0 w 3016"/>
                <a:gd name="T7" fmla="*/ 0 h 2219"/>
                <a:gd name="T8" fmla="*/ 0 w 3016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2219">
                  <a:moveTo>
                    <a:pt x="0" y="0"/>
                  </a:moveTo>
                  <a:lnTo>
                    <a:pt x="3013" y="2219"/>
                  </a:lnTo>
                  <a:lnTo>
                    <a:pt x="3016" y="185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100"/>
            <p:cNvSpPr>
              <a:spLocks/>
            </p:cNvSpPr>
            <p:nvPr/>
          </p:nvSpPr>
          <p:spPr bwMode="auto">
            <a:xfrm>
              <a:off x="3848" y="2158"/>
              <a:ext cx="3016" cy="2219"/>
            </a:xfrm>
            <a:custGeom>
              <a:avLst/>
              <a:gdLst>
                <a:gd name="T0" fmla="*/ 0 w 3016"/>
                <a:gd name="T1" fmla="*/ 0 h 2219"/>
                <a:gd name="T2" fmla="*/ 3013 w 3016"/>
                <a:gd name="T3" fmla="*/ 2219 h 2219"/>
                <a:gd name="T4" fmla="*/ 3016 w 3016"/>
                <a:gd name="T5" fmla="*/ 1850 h 2219"/>
                <a:gd name="T6" fmla="*/ 0 w 3016"/>
                <a:gd name="T7" fmla="*/ 0 h 2219"/>
                <a:gd name="T8" fmla="*/ 0 w 3016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2219">
                  <a:moveTo>
                    <a:pt x="0" y="0"/>
                  </a:moveTo>
                  <a:lnTo>
                    <a:pt x="3013" y="2219"/>
                  </a:lnTo>
                  <a:lnTo>
                    <a:pt x="3016" y="185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101"/>
            <p:cNvSpPr>
              <a:spLocks/>
            </p:cNvSpPr>
            <p:nvPr/>
          </p:nvSpPr>
          <p:spPr bwMode="auto">
            <a:xfrm>
              <a:off x="814" y="2158"/>
              <a:ext cx="3034" cy="2219"/>
            </a:xfrm>
            <a:custGeom>
              <a:avLst/>
              <a:gdLst>
                <a:gd name="T0" fmla="*/ 3034 w 3034"/>
                <a:gd name="T1" fmla="*/ 0 h 2219"/>
                <a:gd name="T2" fmla="*/ 0 w 3034"/>
                <a:gd name="T3" fmla="*/ 1845 h 2219"/>
                <a:gd name="T4" fmla="*/ 0 w 3034"/>
                <a:gd name="T5" fmla="*/ 2219 h 2219"/>
                <a:gd name="T6" fmla="*/ 3034 w 3034"/>
                <a:gd name="T7" fmla="*/ 0 h 2219"/>
                <a:gd name="T8" fmla="*/ 3034 w 303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2219">
                  <a:moveTo>
                    <a:pt x="3034" y="0"/>
                  </a:moveTo>
                  <a:lnTo>
                    <a:pt x="0" y="1845"/>
                  </a:lnTo>
                  <a:lnTo>
                    <a:pt x="0" y="2219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102"/>
            <p:cNvSpPr>
              <a:spLocks/>
            </p:cNvSpPr>
            <p:nvPr/>
          </p:nvSpPr>
          <p:spPr bwMode="auto">
            <a:xfrm>
              <a:off x="814" y="2158"/>
              <a:ext cx="3034" cy="2219"/>
            </a:xfrm>
            <a:custGeom>
              <a:avLst/>
              <a:gdLst>
                <a:gd name="T0" fmla="*/ 3034 w 3034"/>
                <a:gd name="T1" fmla="*/ 0 h 2219"/>
                <a:gd name="T2" fmla="*/ 0 w 3034"/>
                <a:gd name="T3" fmla="*/ 1845 h 2219"/>
                <a:gd name="T4" fmla="*/ 0 w 3034"/>
                <a:gd name="T5" fmla="*/ 2219 h 2219"/>
                <a:gd name="T6" fmla="*/ 3034 w 3034"/>
                <a:gd name="T7" fmla="*/ 0 h 2219"/>
                <a:gd name="T8" fmla="*/ 3034 w 3034"/>
                <a:gd name="T9" fmla="*/ 0 h 2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2219">
                  <a:moveTo>
                    <a:pt x="3034" y="0"/>
                  </a:moveTo>
                  <a:lnTo>
                    <a:pt x="0" y="1845"/>
                  </a:lnTo>
                  <a:lnTo>
                    <a:pt x="0" y="2219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103"/>
            <p:cNvSpPr>
              <a:spLocks/>
            </p:cNvSpPr>
            <p:nvPr/>
          </p:nvSpPr>
          <p:spPr bwMode="auto">
            <a:xfrm>
              <a:off x="3848" y="2158"/>
              <a:ext cx="3013" cy="1505"/>
            </a:xfrm>
            <a:custGeom>
              <a:avLst/>
              <a:gdLst>
                <a:gd name="T0" fmla="*/ 0 w 3013"/>
                <a:gd name="T1" fmla="*/ 0 h 1505"/>
                <a:gd name="T2" fmla="*/ 3013 w 3013"/>
                <a:gd name="T3" fmla="*/ 1505 h 1505"/>
                <a:gd name="T4" fmla="*/ 3013 w 3013"/>
                <a:gd name="T5" fmla="*/ 1221 h 1505"/>
                <a:gd name="T6" fmla="*/ 0 w 3013"/>
                <a:gd name="T7" fmla="*/ 0 h 1505"/>
                <a:gd name="T8" fmla="*/ 0 w 3013"/>
                <a:gd name="T9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3" h="1505">
                  <a:moveTo>
                    <a:pt x="0" y="0"/>
                  </a:moveTo>
                  <a:lnTo>
                    <a:pt x="3013" y="1505"/>
                  </a:lnTo>
                  <a:lnTo>
                    <a:pt x="3013" y="12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104"/>
            <p:cNvSpPr>
              <a:spLocks/>
            </p:cNvSpPr>
            <p:nvPr/>
          </p:nvSpPr>
          <p:spPr bwMode="auto">
            <a:xfrm>
              <a:off x="3848" y="2158"/>
              <a:ext cx="3013" cy="1505"/>
            </a:xfrm>
            <a:custGeom>
              <a:avLst/>
              <a:gdLst>
                <a:gd name="T0" fmla="*/ 0 w 3013"/>
                <a:gd name="T1" fmla="*/ 0 h 1505"/>
                <a:gd name="T2" fmla="*/ 3013 w 3013"/>
                <a:gd name="T3" fmla="*/ 1505 h 1505"/>
                <a:gd name="T4" fmla="*/ 3013 w 3013"/>
                <a:gd name="T5" fmla="*/ 1221 h 1505"/>
                <a:gd name="T6" fmla="*/ 0 w 3013"/>
                <a:gd name="T7" fmla="*/ 0 h 1505"/>
                <a:gd name="T8" fmla="*/ 0 w 3013"/>
                <a:gd name="T9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3" h="1505">
                  <a:moveTo>
                    <a:pt x="0" y="0"/>
                  </a:moveTo>
                  <a:lnTo>
                    <a:pt x="3013" y="1505"/>
                  </a:lnTo>
                  <a:lnTo>
                    <a:pt x="3013" y="1221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105"/>
            <p:cNvSpPr>
              <a:spLocks/>
            </p:cNvSpPr>
            <p:nvPr/>
          </p:nvSpPr>
          <p:spPr bwMode="auto">
            <a:xfrm>
              <a:off x="814" y="2158"/>
              <a:ext cx="3034" cy="1514"/>
            </a:xfrm>
            <a:custGeom>
              <a:avLst/>
              <a:gdLst>
                <a:gd name="T0" fmla="*/ 3034 w 3034"/>
                <a:gd name="T1" fmla="*/ 0 h 1514"/>
                <a:gd name="T2" fmla="*/ 0 w 3034"/>
                <a:gd name="T3" fmla="*/ 1223 h 1514"/>
                <a:gd name="T4" fmla="*/ 0 w 3034"/>
                <a:gd name="T5" fmla="*/ 1514 h 1514"/>
                <a:gd name="T6" fmla="*/ 3034 w 3034"/>
                <a:gd name="T7" fmla="*/ 0 h 1514"/>
                <a:gd name="T8" fmla="*/ 3034 w 3034"/>
                <a:gd name="T9" fmla="*/ 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1514">
                  <a:moveTo>
                    <a:pt x="3034" y="0"/>
                  </a:moveTo>
                  <a:lnTo>
                    <a:pt x="0" y="1223"/>
                  </a:lnTo>
                  <a:lnTo>
                    <a:pt x="0" y="1514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106"/>
            <p:cNvSpPr>
              <a:spLocks/>
            </p:cNvSpPr>
            <p:nvPr/>
          </p:nvSpPr>
          <p:spPr bwMode="auto">
            <a:xfrm>
              <a:off x="814" y="2158"/>
              <a:ext cx="3034" cy="1514"/>
            </a:xfrm>
            <a:custGeom>
              <a:avLst/>
              <a:gdLst>
                <a:gd name="T0" fmla="*/ 3034 w 3034"/>
                <a:gd name="T1" fmla="*/ 0 h 1514"/>
                <a:gd name="T2" fmla="*/ 0 w 3034"/>
                <a:gd name="T3" fmla="*/ 1223 h 1514"/>
                <a:gd name="T4" fmla="*/ 0 w 3034"/>
                <a:gd name="T5" fmla="*/ 1514 h 1514"/>
                <a:gd name="T6" fmla="*/ 3034 w 3034"/>
                <a:gd name="T7" fmla="*/ 0 h 1514"/>
                <a:gd name="T8" fmla="*/ 3034 w 3034"/>
                <a:gd name="T9" fmla="*/ 0 h 1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1514">
                  <a:moveTo>
                    <a:pt x="3034" y="0"/>
                  </a:moveTo>
                  <a:lnTo>
                    <a:pt x="0" y="1223"/>
                  </a:lnTo>
                  <a:lnTo>
                    <a:pt x="0" y="1514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107"/>
            <p:cNvSpPr>
              <a:spLocks/>
            </p:cNvSpPr>
            <p:nvPr/>
          </p:nvSpPr>
          <p:spPr bwMode="auto">
            <a:xfrm>
              <a:off x="3848" y="2158"/>
              <a:ext cx="3016" cy="949"/>
            </a:xfrm>
            <a:custGeom>
              <a:avLst/>
              <a:gdLst>
                <a:gd name="T0" fmla="*/ 0 w 3016"/>
                <a:gd name="T1" fmla="*/ 0 h 949"/>
                <a:gd name="T2" fmla="*/ 3016 w 3016"/>
                <a:gd name="T3" fmla="*/ 949 h 949"/>
                <a:gd name="T4" fmla="*/ 3013 w 3016"/>
                <a:gd name="T5" fmla="*/ 537 h 949"/>
                <a:gd name="T6" fmla="*/ 0 w 3016"/>
                <a:gd name="T7" fmla="*/ 0 h 949"/>
                <a:gd name="T8" fmla="*/ 0 w 3016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949">
                  <a:moveTo>
                    <a:pt x="0" y="0"/>
                  </a:moveTo>
                  <a:lnTo>
                    <a:pt x="3016" y="949"/>
                  </a:lnTo>
                  <a:lnTo>
                    <a:pt x="3013" y="53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108"/>
            <p:cNvSpPr>
              <a:spLocks/>
            </p:cNvSpPr>
            <p:nvPr/>
          </p:nvSpPr>
          <p:spPr bwMode="auto">
            <a:xfrm>
              <a:off x="3848" y="2158"/>
              <a:ext cx="3016" cy="949"/>
            </a:xfrm>
            <a:custGeom>
              <a:avLst/>
              <a:gdLst>
                <a:gd name="T0" fmla="*/ 0 w 3016"/>
                <a:gd name="T1" fmla="*/ 0 h 949"/>
                <a:gd name="T2" fmla="*/ 3016 w 3016"/>
                <a:gd name="T3" fmla="*/ 949 h 949"/>
                <a:gd name="T4" fmla="*/ 3013 w 3016"/>
                <a:gd name="T5" fmla="*/ 537 h 949"/>
                <a:gd name="T6" fmla="*/ 0 w 3016"/>
                <a:gd name="T7" fmla="*/ 0 h 949"/>
                <a:gd name="T8" fmla="*/ 0 w 3016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16" h="949">
                  <a:moveTo>
                    <a:pt x="0" y="0"/>
                  </a:moveTo>
                  <a:lnTo>
                    <a:pt x="3016" y="949"/>
                  </a:lnTo>
                  <a:lnTo>
                    <a:pt x="3013" y="537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109"/>
            <p:cNvSpPr>
              <a:spLocks/>
            </p:cNvSpPr>
            <p:nvPr/>
          </p:nvSpPr>
          <p:spPr bwMode="auto">
            <a:xfrm>
              <a:off x="814" y="2158"/>
              <a:ext cx="3034" cy="949"/>
            </a:xfrm>
            <a:custGeom>
              <a:avLst/>
              <a:gdLst>
                <a:gd name="T0" fmla="*/ 3034 w 3034"/>
                <a:gd name="T1" fmla="*/ 0 h 949"/>
                <a:gd name="T2" fmla="*/ 0 w 3034"/>
                <a:gd name="T3" fmla="*/ 532 h 949"/>
                <a:gd name="T4" fmla="*/ 2 w 3034"/>
                <a:gd name="T5" fmla="*/ 949 h 949"/>
                <a:gd name="T6" fmla="*/ 3034 w 3034"/>
                <a:gd name="T7" fmla="*/ 0 h 949"/>
                <a:gd name="T8" fmla="*/ 3034 w 3034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949">
                  <a:moveTo>
                    <a:pt x="3034" y="0"/>
                  </a:moveTo>
                  <a:lnTo>
                    <a:pt x="0" y="532"/>
                  </a:lnTo>
                  <a:lnTo>
                    <a:pt x="2" y="949"/>
                  </a:lnTo>
                  <a:lnTo>
                    <a:pt x="3034" y="0"/>
                  </a:lnTo>
                  <a:lnTo>
                    <a:pt x="30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110"/>
            <p:cNvSpPr>
              <a:spLocks/>
            </p:cNvSpPr>
            <p:nvPr/>
          </p:nvSpPr>
          <p:spPr bwMode="auto">
            <a:xfrm>
              <a:off x="814" y="2158"/>
              <a:ext cx="3034" cy="949"/>
            </a:xfrm>
            <a:custGeom>
              <a:avLst/>
              <a:gdLst>
                <a:gd name="T0" fmla="*/ 3034 w 3034"/>
                <a:gd name="T1" fmla="*/ 0 h 949"/>
                <a:gd name="T2" fmla="*/ 0 w 3034"/>
                <a:gd name="T3" fmla="*/ 532 h 949"/>
                <a:gd name="T4" fmla="*/ 2 w 3034"/>
                <a:gd name="T5" fmla="*/ 949 h 949"/>
                <a:gd name="T6" fmla="*/ 3034 w 3034"/>
                <a:gd name="T7" fmla="*/ 0 h 949"/>
                <a:gd name="T8" fmla="*/ 3034 w 3034"/>
                <a:gd name="T9" fmla="*/ 0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34" h="949">
                  <a:moveTo>
                    <a:pt x="3034" y="0"/>
                  </a:moveTo>
                  <a:lnTo>
                    <a:pt x="0" y="532"/>
                  </a:lnTo>
                  <a:lnTo>
                    <a:pt x="2" y="949"/>
                  </a:lnTo>
                  <a:lnTo>
                    <a:pt x="3034" y="0"/>
                  </a:lnTo>
                  <a:lnTo>
                    <a:pt x="3034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111"/>
            <p:cNvSpPr>
              <a:spLocks/>
            </p:cNvSpPr>
            <p:nvPr/>
          </p:nvSpPr>
          <p:spPr bwMode="auto">
            <a:xfrm>
              <a:off x="814" y="1895"/>
              <a:ext cx="3034" cy="433"/>
            </a:xfrm>
            <a:custGeom>
              <a:avLst/>
              <a:gdLst>
                <a:gd name="T0" fmla="*/ 0 w 3034"/>
                <a:gd name="T1" fmla="*/ 0 h 433"/>
                <a:gd name="T2" fmla="*/ 5 w 3034"/>
                <a:gd name="T3" fmla="*/ 433 h 433"/>
                <a:gd name="T4" fmla="*/ 3034 w 3034"/>
                <a:gd name="T5" fmla="*/ 263 h 433"/>
                <a:gd name="T6" fmla="*/ 3032 w 3034"/>
                <a:gd name="T7" fmla="*/ 263 h 433"/>
                <a:gd name="T8" fmla="*/ 3034 w 3034"/>
                <a:gd name="T9" fmla="*/ 263 h 433"/>
                <a:gd name="T10" fmla="*/ 0 w 3034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4" h="433">
                  <a:moveTo>
                    <a:pt x="0" y="0"/>
                  </a:moveTo>
                  <a:lnTo>
                    <a:pt x="5" y="433"/>
                  </a:lnTo>
                  <a:lnTo>
                    <a:pt x="3034" y="263"/>
                  </a:lnTo>
                  <a:lnTo>
                    <a:pt x="3032" y="263"/>
                  </a:lnTo>
                  <a:lnTo>
                    <a:pt x="3034" y="26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112"/>
            <p:cNvSpPr>
              <a:spLocks/>
            </p:cNvSpPr>
            <p:nvPr/>
          </p:nvSpPr>
          <p:spPr bwMode="auto">
            <a:xfrm>
              <a:off x="814" y="1895"/>
              <a:ext cx="3034" cy="433"/>
            </a:xfrm>
            <a:custGeom>
              <a:avLst/>
              <a:gdLst>
                <a:gd name="T0" fmla="*/ 0 w 3034"/>
                <a:gd name="T1" fmla="*/ 0 h 433"/>
                <a:gd name="T2" fmla="*/ 5 w 3034"/>
                <a:gd name="T3" fmla="*/ 433 h 433"/>
                <a:gd name="T4" fmla="*/ 3034 w 3034"/>
                <a:gd name="T5" fmla="*/ 263 h 433"/>
                <a:gd name="T6" fmla="*/ 3032 w 3034"/>
                <a:gd name="T7" fmla="*/ 263 h 433"/>
                <a:gd name="T8" fmla="*/ 3034 w 3034"/>
                <a:gd name="T9" fmla="*/ 263 h 433"/>
                <a:gd name="T10" fmla="*/ 0 w 3034"/>
                <a:gd name="T11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34" h="433">
                  <a:moveTo>
                    <a:pt x="0" y="0"/>
                  </a:moveTo>
                  <a:lnTo>
                    <a:pt x="5" y="433"/>
                  </a:lnTo>
                  <a:lnTo>
                    <a:pt x="3034" y="263"/>
                  </a:lnTo>
                  <a:lnTo>
                    <a:pt x="3032" y="263"/>
                  </a:lnTo>
                  <a:lnTo>
                    <a:pt x="3034" y="26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113"/>
            <p:cNvSpPr>
              <a:spLocks noEditPoints="1"/>
            </p:cNvSpPr>
            <p:nvPr/>
          </p:nvSpPr>
          <p:spPr bwMode="auto">
            <a:xfrm>
              <a:off x="3848" y="1921"/>
              <a:ext cx="3020" cy="360"/>
            </a:xfrm>
            <a:custGeom>
              <a:avLst/>
              <a:gdLst>
                <a:gd name="T0" fmla="*/ 0 w 3020"/>
                <a:gd name="T1" fmla="*/ 237 h 360"/>
                <a:gd name="T2" fmla="*/ 0 w 3020"/>
                <a:gd name="T3" fmla="*/ 237 h 360"/>
                <a:gd name="T4" fmla="*/ 0 w 3020"/>
                <a:gd name="T5" fmla="*/ 237 h 360"/>
                <a:gd name="T6" fmla="*/ 0 w 3020"/>
                <a:gd name="T7" fmla="*/ 237 h 360"/>
                <a:gd name="T8" fmla="*/ 0 w 3020"/>
                <a:gd name="T9" fmla="*/ 237 h 360"/>
                <a:gd name="T10" fmla="*/ 0 w 3020"/>
                <a:gd name="T11" fmla="*/ 237 h 360"/>
                <a:gd name="T12" fmla="*/ 0 w 3020"/>
                <a:gd name="T13" fmla="*/ 237 h 360"/>
                <a:gd name="T14" fmla="*/ 0 w 3020"/>
                <a:gd name="T15" fmla="*/ 237 h 360"/>
                <a:gd name="T16" fmla="*/ 0 w 3020"/>
                <a:gd name="T17" fmla="*/ 237 h 360"/>
                <a:gd name="T18" fmla="*/ 0 w 3020"/>
                <a:gd name="T19" fmla="*/ 237 h 360"/>
                <a:gd name="T20" fmla="*/ 0 w 3020"/>
                <a:gd name="T21" fmla="*/ 237 h 360"/>
                <a:gd name="T22" fmla="*/ 0 w 3020"/>
                <a:gd name="T23" fmla="*/ 237 h 360"/>
                <a:gd name="T24" fmla="*/ 0 w 3020"/>
                <a:gd name="T25" fmla="*/ 237 h 360"/>
                <a:gd name="T26" fmla="*/ 0 w 3020"/>
                <a:gd name="T27" fmla="*/ 237 h 360"/>
                <a:gd name="T28" fmla="*/ 0 w 3020"/>
                <a:gd name="T29" fmla="*/ 237 h 360"/>
                <a:gd name="T30" fmla="*/ 0 w 3020"/>
                <a:gd name="T31" fmla="*/ 237 h 360"/>
                <a:gd name="T32" fmla="*/ 0 w 3020"/>
                <a:gd name="T33" fmla="*/ 237 h 360"/>
                <a:gd name="T34" fmla="*/ 0 w 3020"/>
                <a:gd name="T35" fmla="*/ 237 h 360"/>
                <a:gd name="T36" fmla="*/ 0 w 3020"/>
                <a:gd name="T37" fmla="*/ 237 h 360"/>
                <a:gd name="T38" fmla="*/ 0 w 3020"/>
                <a:gd name="T39" fmla="*/ 237 h 360"/>
                <a:gd name="T40" fmla="*/ 0 w 3020"/>
                <a:gd name="T41" fmla="*/ 237 h 360"/>
                <a:gd name="T42" fmla="*/ 0 w 3020"/>
                <a:gd name="T43" fmla="*/ 237 h 360"/>
                <a:gd name="T44" fmla="*/ 0 w 3020"/>
                <a:gd name="T45" fmla="*/ 237 h 360"/>
                <a:gd name="T46" fmla="*/ 0 w 3020"/>
                <a:gd name="T47" fmla="*/ 237 h 360"/>
                <a:gd name="T48" fmla="*/ 0 w 3020"/>
                <a:gd name="T49" fmla="*/ 237 h 360"/>
                <a:gd name="T50" fmla="*/ 0 w 3020"/>
                <a:gd name="T51" fmla="*/ 237 h 360"/>
                <a:gd name="T52" fmla="*/ 0 w 3020"/>
                <a:gd name="T53" fmla="*/ 237 h 360"/>
                <a:gd name="T54" fmla="*/ 0 w 3020"/>
                <a:gd name="T55" fmla="*/ 237 h 360"/>
                <a:gd name="T56" fmla="*/ 0 w 3020"/>
                <a:gd name="T57" fmla="*/ 237 h 360"/>
                <a:gd name="T58" fmla="*/ 0 w 3020"/>
                <a:gd name="T59" fmla="*/ 237 h 360"/>
                <a:gd name="T60" fmla="*/ 0 w 3020"/>
                <a:gd name="T61" fmla="*/ 237 h 360"/>
                <a:gd name="T62" fmla="*/ 0 w 3020"/>
                <a:gd name="T63" fmla="*/ 237 h 360"/>
                <a:gd name="T64" fmla="*/ 0 w 3020"/>
                <a:gd name="T65" fmla="*/ 237 h 360"/>
                <a:gd name="T66" fmla="*/ 0 w 3020"/>
                <a:gd name="T67" fmla="*/ 237 h 360"/>
                <a:gd name="T68" fmla="*/ 0 w 3020"/>
                <a:gd name="T69" fmla="*/ 237 h 360"/>
                <a:gd name="T70" fmla="*/ 0 w 3020"/>
                <a:gd name="T71" fmla="*/ 237 h 360"/>
                <a:gd name="T72" fmla="*/ 0 w 3020"/>
                <a:gd name="T73" fmla="*/ 237 h 360"/>
                <a:gd name="T74" fmla="*/ 0 w 3020"/>
                <a:gd name="T75" fmla="*/ 237 h 360"/>
                <a:gd name="T76" fmla="*/ 0 w 3020"/>
                <a:gd name="T77" fmla="*/ 237 h 360"/>
                <a:gd name="T78" fmla="*/ 0 w 3020"/>
                <a:gd name="T79" fmla="*/ 237 h 360"/>
                <a:gd name="T80" fmla="*/ 0 w 3020"/>
                <a:gd name="T81" fmla="*/ 237 h 360"/>
                <a:gd name="T82" fmla="*/ 0 w 3020"/>
                <a:gd name="T83" fmla="*/ 237 h 360"/>
                <a:gd name="T84" fmla="*/ 0 w 3020"/>
                <a:gd name="T85" fmla="*/ 237 h 360"/>
                <a:gd name="T86" fmla="*/ 3020 w 3020"/>
                <a:gd name="T8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0" h="360"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close/>
                  <a:moveTo>
                    <a:pt x="3020" y="0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3020" y="360"/>
                  </a:lnTo>
                  <a:lnTo>
                    <a:pt x="30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114"/>
            <p:cNvSpPr>
              <a:spLocks noEditPoints="1"/>
            </p:cNvSpPr>
            <p:nvPr/>
          </p:nvSpPr>
          <p:spPr bwMode="auto">
            <a:xfrm>
              <a:off x="3848" y="1921"/>
              <a:ext cx="3020" cy="360"/>
            </a:xfrm>
            <a:custGeom>
              <a:avLst/>
              <a:gdLst>
                <a:gd name="T0" fmla="*/ 0 w 3020"/>
                <a:gd name="T1" fmla="*/ 237 h 360"/>
                <a:gd name="T2" fmla="*/ 0 w 3020"/>
                <a:gd name="T3" fmla="*/ 237 h 360"/>
                <a:gd name="T4" fmla="*/ 0 w 3020"/>
                <a:gd name="T5" fmla="*/ 237 h 360"/>
                <a:gd name="T6" fmla="*/ 0 w 3020"/>
                <a:gd name="T7" fmla="*/ 237 h 360"/>
                <a:gd name="T8" fmla="*/ 0 w 3020"/>
                <a:gd name="T9" fmla="*/ 237 h 360"/>
                <a:gd name="T10" fmla="*/ 0 w 3020"/>
                <a:gd name="T11" fmla="*/ 237 h 360"/>
                <a:gd name="T12" fmla="*/ 0 w 3020"/>
                <a:gd name="T13" fmla="*/ 237 h 360"/>
                <a:gd name="T14" fmla="*/ 0 w 3020"/>
                <a:gd name="T15" fmla="*/ 237 h 360"/>
                <a:gd name="T16" fmla="*/ 0 w 3020"/>
                <a:gd name="T17" fmla="*/ 237 h 360"/>
                <a:gd name="T18" fmla="*/ 0 w 3020"/>
                <a:gd name="T19" fmla="*/ 237 h 360"/>
                <a:gd name="T20" fmla="*/ 0 w 3020"/>
                <a:gd name="T21" fmla="*/ 237 h 360"/>
                <a:gd name="T22" fmla="*/ 0 w 3020"/>
                <a:gd name="T23" fmla="*/ 237 h 360"/>
                <a:gd name="T24" fmla="*/ 0 w 3020"/>
                <a:gd name="T25" fmla="*/ 237 h 360"/>
                <a:gd name="T26" fmla="*/ 0 w 3020"/>
                <a:gd name="T27" fmla="*/ 237 h 360"/>
                <a:gd name="T28" fmla="*/ 0 w 3020"/>
                <a:gd name="T29" fmla="*/ 237 h 360"/>
                <a:gd name="T30" fmla="*/ 0 w 3020"/>
                <a:gd name="T31" fmla="*/ 237 h 360"/>
                <a:gd name="T32" fmla="*/ 0 w 3020"/>
                <a:gd name="T33" fmla="*/ 237 h 360"/>
                <a:gd name="T34" fmla="*/ 0 w 3020"/>
                <a:gd name="T35" fmla="*/ 237 h 360"/>
                <a:gd name="T36" fmla="*/ 0 w 3020"/>
                <a:gd name="T37" fmla="*/ 237 h 360"/>
                <a:gd name="T38" fmla="*/ 0 w 3020"/>
                <a:gd name="T39" fmla="*/ 237 h 360"/>
                <a:gd name="T40" fmla="*/ 0 w 3020"/>
                <a:gd name="T41" fmla="*/ 237 h 360"/>
                <a:gd name="T42" fmla="*/ 0 w 3020"/>
                <a:gd name="T43" fmla="*/ 237 h 360"/>
                <a:gd name="T44" fmla="*/ 0 w 3020"/>
                <a:gd name="T45" fmla="*/ 237 h 360"/>
                <a:gd name="T46" fmla="*/ 0 w 3020"/>
                <a:gd name="T47" fmla="*/ 237 h 360"/>
                <a:gd name="T48" fmla="*/ 0 w 3020"/>
                <a:gd name="T49" fmla="*/ 237 h 360"/>
                <a:gd name="T50" fmla="*/ 0 w 3020"/>
                <a:gd name="T51" fmla="*/ 237 h 360"/>
                <a:gd name="T52" fmla="*/ 0 w 3020"/>
                <a:gd name="T53" fmla="*/ 237 h 360"/>
                <a:gd name="T54" fmla="*/ 0 w 3020"/>
                <a:gd name="T55" fmla="*/ 237 h 360"/>
                <a:gd name="T56" fmla="*/ 0 w 3020"/>
                <a:gd name="T57" fmla="*/ 237 h 360"/>
                <a:gd name="T58" fmla="*/ 0 w 3020"/>
                <a:gd name="T59" fmla="*/ 237 h 360"/>
                <a:gd name="T60" fmla="*/ 0 w 3020"/>
                <a:gd name="T61" fmla="*/ 237 h 360"/>
                <a:gd name="T62" fmla="*/ 0 w 3020"/>
                <a:gd name="T63" fmla="*/ 237 h 360"/>
                <a:gd name="T64" fmla="*/ 0 w 3020"/>
                <a:gd name="T65" fmla="*/ 237 h 360"/>
                <a:gd name="T66" fmla="*/ 0 w 3020"/>
                <a:gd name="T67" fmla="*/ 237 h 360"/>
                <a:gd name="T68" fmla="*/ 0 w 3020"/>
                <a:gd name="T69" fmla="*/ 237 h 360"/>
                <a:gd name="T70" fmla="*/ 0 w 3020"/>
                <a:gd name="T71" fmla="*/ 237 h 360"/>
                <a:gd name="T72" fmla="*/ 0 w 3020"/>
                <a:gd name="T73" fmla="*/ 237 h 360"/>
                <a:gd name="T74" fmla="*/ 0 w 3020"/>
                <a:gd name="T75" fmla="*/ 237 h 360"/>
                <a:gd name="T76" fmla="*/ 0 w 3020"/>
                <a:gd name="T77" fmla="*/ 237 h 360"/>
                <a:gd name="T78" fmla="*/ 0 w 3020"/>
                <a:gd name="T79" fmla="*/ 237 h 360"/>
                <a:gd name="T80" fmla="*/ 0 w 3020"/>
                <a:gd name="T81" fmla="*/ 237 h 360"/>
                <a:gd name="T82" fmla="*/ 0 w 3020"/>
                <a:gd name="T83" fmla="*/ 237 h 360"/>
                <a:gd name="T84" fmla="*/ 0 w 3020"/>
                <a:gd name="T85" fmla="*/ 237 h 360"/>
                <a:gd name="T86" fmla="*/ 3020 w 3020"/>
                <a:gd name="T87" fmla="*/ 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020" h="360"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0" y="237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moveTo>
                    <a:pt x="3020" y="0"/>
                  </a:move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0" y="237"/>
                  </a:lnTo>
                  <a:lnTo>
                    <a:pt x="3020" y="360"/>
                  </a:lnTo>
                  <a:lnTo>
                    <a:pt x="302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Rectangle 11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11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117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118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Rectangle 119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120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Rectangle 12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12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Rectangle 12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12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125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126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Rectangle 12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128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129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close/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130"/>
            <p:cNvSpPr>
              <a:spLocks noEditPoints="1"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Rectangle 131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132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Rectangle 133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134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Rectangle 135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136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Rectangle 137"/>
            <p:cNvSpPr>
              <a:spLocks noChangeArrowheads="1"/>
            </p:cNvSpPr>
            <p:nvPr/>
          </p:nvSpPr>
          <p:spPr bwMode="auto">
            <a:xfrm>
              <a:off x="3848" y="2158"/>
              <a:ext cx="1" cy="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138"/>
            <p:cNvSpPr>
              <a:spLocks/>
            </p:cNvSpPr>
            <p:nvPr/>
          </p:nvSpPr>
          <p:spPr bwMode="auto">
            <a:xfrm>
              <a:off x="3848" y="215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139"/>
            <p:cNvSpPr>
              <a:spLocks/>
            </p:cNvSpPr>
            <p:nvPr/>
          </p:nvSpPr>
          <p:spPr bwMode="auto">
            <a:xfrm>
              <a:off x="3846" y="2158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140"/>
            <p:cNvSpPr>
              <a:spLocks/>
            </p:cNvSpPr>
            <p:nvPr/>
          </p:nvSpPr>
          <p:spPr bwMode="auto">
            <a:xfrm>
              <a:off x="3846" y="2158"/>
              <a:ext cx="2" cy="0"/>
            </a:xfrm>
            <a:custGeom>
              <a:avLst/>
              <a:gdLst>
                <a:gd name="T0" fmla="*/ 2 w 2"/>
                <a:gd name="T1" fmla="*/ 0 w 2"/>
                <a:gd name="T2" fmla="*/ 2 w 2"/>
                <a:gd name="T3" fmla="*/ 2 w 2"/>
                <a:gd name="T4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17594" y="-668610"/>
            <a:ext cx="7395570" cy="6109002"/>
            <a:chOff x="-3842654" y="-2305557"/>
            <a:chExt cx="8212432" cy="6783758"/>
          </a:xfrm>
          <a:solidFill>
            <a:schemeClr val="accent2">
              <a:lumMod val="40000"/>
              <a:lumOff val="60000"/>
              <a:alpha val="43000"/>
            </a:schemeClr>
          </a:solidFill>
        </p:grpSpPr>
        <p:grpSp>
          <p:nvGrpSpPr>
            <p:cNvPr id="83" name="组合 82"/>
            <p:cNvGrpSpPr/>
            <p:nvPr/>
          </p:nvGrpSpPr>
          <p:grpSpPr>
            <a:xfrm>
              <a:off x="-3842654" y="-2305557"/>
              <a:ext cx="8212432" cy="6783758"/>
              <a:chOff x="4444083" y="1684771"/>
              <a:chExt cx="3937000" cy="3252100"/>
            </a:xfrm>
            <a:grpFill/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84" name="Freeform 7"/>
              <p:cNvSpPr>
                <a:spLocks/>
              </p:cNvSpPr>
              <p:nvPr/>
            </p:nvSpPr>
            <p:spPr bwMode="auto">
              <a:xfrm>
                <a:off x="6887468" y="4762903"/>
                <a:ext cx="208448" cy="173968"/>
              </a:xfrm>
              <a:custGeom>
                <a:avLst/>
                <a:gdLst>
                  <a:gd name="T0" fmla="*/ 88 w 266"/>
                  <a:gd name="T1" fmla="*/ 222 h 222"/>
                  <a:gd name="T2" fmla="*/ 88 w 266"/>
                  <a:gd name="T3" fmla="*/ 222 h 222"/>
                  <a:gd name="T4" fmla="*/ 62 w 266"/>
                  <a:gd name="T5" fmla="*/ 212 h 222"/>
                  <a:gd name="T6" fmla="*/ 40 w 266"/>
                  <a:gd name="T7" fmla="*/ 206 h 222"/>
                  <a:gd name="T8" fmla="*/ 20 w 266"/>
                  <a:gd name="T9" fmla="*/ 196 h 222"/>
                  <a:gd name="T10" fmla="*/ 12 w 266"/>
                  <a:gd name="T11" fmla="*/ 190 h 222"/>
                  <a:gd name="T12" fmla="*/ 6 w 266"/>
                  <a:gd name="T13" fmla="*/ 184 h 222"/>
                  <a:gd name="T14" fmla="*/ 6 w 266"/>
                  <a:gd name="T15" fmla="*/ 184 h 222"/>
                  <a:gd name="T16" fmla="*/ 2 w 266"/>
                  <a:gd name="T17" fmla="*/ 160 h 222"/>
                  <a:gd name="T18" fmla="*/ 0 w 266"/>
                  <a:gd name="T19" fmla="*/ 132 h 222"/>
                  <a:gd name="T20" fmla="*/ 2 w 266"/>
                  <a:gd name="T21" fmla="*/ 108 h 222"/>
                  <a:gd name="T22" fmla="*/ 4 w 266"/>
                  <a:gd name="T23" fmla="*/ 98 h 222"/>
                  <a:gd name="T24" fmla="*/ 8 w 266"/>
                  <a:gd name="T25" fmla="*/ 88 h 222"/>
                  <a:gd name="T26" fmla="*/ 8 w 266"/>
                  <a:gd name="T27" fmla="*/ 88 h 222"/>
                  <a:gd name="T28" fmla="*/ 26 w 266"/>
                  <a:gd name="T29" fmla="*/ 82 h 222"/>
                  <a:gd name="T30" fmla="*/ 36 w 266"/>
                  <a:gd name="T31" fmla="*/ 78 h 222"/>
                  <a:gd name="T32" fmla="*/ 44 w 266"/>
                  <a:gd name="T33" fmla="*/ 74 h 222"/>
                  <a:gd name="T34" fmla="*/ 44 w 266"/>
                  <a:gd name="T35" fmla="*/ 74 h 222"/>
                  <a:gd name="T36" fmla="*/ 46 w 266"/>
                  <a:gd name="T37" fmla="*/ 36 h 222"/>
                  <a:gd name="T38" fmla="*/ 46 w 266"/>
                  <a:gd name="T39" fmla="*/ 36 h 222"/>
                  <a:gd name="T40" fmla="*/ 52 w 266"/>
                  <a:gd name="T41" fmla="*/ 32 h 222"/>
                  <a:gd name="T42" fmla="*/ 56 w 266"/>
                  <a:gd name="T43" fmla="*/ 30 h 222"/>
                  <a:gd name="T44" fmla="*/ 66 w 266"/>
                  <a:gd name="T45" fmla="*/ 32 h 222"/>
                  <a:gd name="T46" fmla="*/ 76 w 266"/>
                  <a:gd name="T47" fmla="*/ 34 h 222"/>
                  <a:gd name="T48" fmla="*/ 84 w 266"/>
                  <a:gd name="T49" fmla="*/ 34 h 222"/>
                  <a:gd name="T50" fmla="*/ 90 w 266"/>
                  <a:gd name="T51" fmla="*/ 34 h 222"/>
                  <a:gd name="T52" fmla="*/ 90 w 266"/>
                  <a:gd name="T53" fmla="*/ 34 h 222"/>
                  <a:gd name="T54" fmla="*/ 142 w 266"/>
                  <a:gd name="T55" fmla="*/ 6 h 222"/>
                  <a:gd name="T56" fmla="*/ 142 w 266"/>
                  <a:gd name="T57" fmla="*/ 6 h 222"/>
                  <a:gd name="T58" fmla="*/ 234 w 266"/>
                  <a:gd name="T59" fmla="*/ 0 h 222"/>
                  <a:gd name="T60" fmla="*/ 234 w 266"/>
                  <a:gd name="T61" fmla="*/ 0 h 222"/>
                  <a:gd name="T62" fmla="*/ 242 w 266"/>
                  <a:gd name="T63" fmla="*/ 4 h 222"/>
                  <a:gd name="T64" fmla="*/ 250 w 266"/>
                  <a:gd name="T65" fmla="*/ 10 h 222"/>
                  <a:gd name="T66" fmla="*/ 258 w 266"/>
                  <a:gd name="T67" fmla="*/ 20 h 222"/>
                  <a:gd name="T68" fmla="*/ 266 w 266"/>
                  <a:gd name="T69" fmla="*/ 32 h 222"/>
                  <a:gd name="T70" fmla="*/ 266 w 266"/>
                  <a:gd name="T71" fmla="*/ 32 h 222"/>
                  <a:gd name="T72" fmla="*/ 266 w 266"/>
                  <a:gd name="T73" fmla="*/ 52 h 222"/>
                  <a:gd name="T74" fmla="*/ 266 w 266"/>
                  <a:gd name="T75" fmla="*/ 52 h 222"/>
                  <a:gd name="T76" fmla="*/ 262 w 266"/>
                  <a:gd name="T77" fmla="*/ 60 h 222"/>
                  <a:gd name="T78" fmla="*/ 258 w 266"/>
                  <a:gd name="T79" fmla="*/ 68 h 222"/>
                  <a:gd name="T80" fmla="*/ 258 w 266"/>
                  <a:gd name="T81" fmla="*/ 68 h 222"/>
                  <a:gd name="T82" fmla="*/ 236 w 266"/>
                  <a:gd name="T83" fmla="*/ 100 h 222"/>
                  <a:gd name="T84" fmla="*/ 226 w 266"/>
                  <a:gd name="T85" fmla="*/ 116 h 222"/>
                  <a:gd name="T86" fmla="*/ 218 w 266"/>
                  <a:gd name="T87" fmla="*/ 134 h 222"/>
                  <a:gd name="T88" fmla="*/ 218 w 266"/>
                  <a:gd name="T89" fmla="*/ 134 h 222"/>
                  <a:gd name="T90" fmla="*/ 212 w 266"/>
                  <a:gd name="T91" fmla="*/ 148 h 222"/>
                  <a:gd name="T92" fmla="*/ 208 w 266"/>
                  <a:gd name="T93" fmla="*/ 158 h 222"/>
                  <a:gd name="T94" fmla="*/ 202 w 266"/>
                  <a:gd name="T95" fmla="*/ 166 h 222"/>
                  <a:gd name="T96" fmla="*/ 202 w 266"/>
                  <a:gd name="T97" fmla="*/ 166 h 222"/>
                  <a:gd name="T98" fmla="*/ 178 w 266"/>
                  <a:gd name="T99" fmla="*/ 178 h 222"/>
                  <a:gd name="T100" fmla="*/ 156 w 266"/>
                  <a:gd name="T101" fmla="*/ 192 h 222"/>
                  <a:gd name="T102" fmla="*/ 116 w 266"/>
                  <a:gd name="T103" fmla="*/ 218 h 222"/>
                  <a:gd name="T104" fmla="*/ 116 w 266"/>
                  <a:gd name="T105" fmla="*/ 218 h 222"/>
                  <a:gd name="T106" fmla="*/ 88 w 266"/>
                  <a:gd name="T107" fmla="*/ 222 h 222"/>
                  <a:gd name="T108" fmla="*/ 88 w 266"/>
                  <a:gd name="T10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66" h="222">
                    <a:moveTo>
                      <a:pt x="88" y="222"/>
                    </a:moveTo>
                    <a:lnTo>
                      <a:pt x="88" y="222"/>
                    </a:lnTo>
                    <a:lnTo>
                      <a:pt x="62" y="212"/>
                    </a:lnTo>
                    <a:lnTo>
                      <a:pt x="40" y="206"/>
                    </a:lnTo>
                    <a:lnTo>
                      <a:pt x="20" y="196"/>
                    </a:lnTo>
                    <a:lnTo>
                      <a:pt x="12" y="190"/>
                    </a:lnTo>
                    <a:lnTo>
                      <a:pt x="6" y="184"/>
                    </a:lnTo>
                    <a:lnTo>
                      <a:pt x="6" y="184"/>
                    </a:lnTo>
                    <a:lnTo>
                      <a:pt x="2" y="160"/>
                    </a:lnTo>
                    <a:lnTo>
                      <a:pt x="0" y="132"/>
                    </a:lnTo>
                    <a:lnTo>
                      <a:pt x="2" y="108"/>
                    </a:lnTo>
                    <a:lnTo>
                      <a:pt x="4" y="98"/>
                    </a:lnTo>
                    <a:lnTo>
                      <a:pt x="8" y="88"/>
                    </a:lnTo>
                    <a:lnTo>
                      <a:pt x="8" y="88"/>
                    </a:lnTo>
                    <a:lnTo>
                      <a:pt x="26" y="82"/>
                    </a:lnTo>
                    <a:lnTo>
                      <a:pt x="36" y="78"/>
                    </a:lnTo>
                    <a:lnTo>
                      <a:pt x="44" y="74"/>
                    </a:lnTo>
                    <a:lnTo>
                      <a:pt x="44" y="74"/>
                    </a:lnTo>
                    <a:lnTo>
                      <a:pt x="46" y="36"/>
                    </a:lnTo>
                    <a:lnTo>
                      <a:pt x="46" y="36"/>
                    </a:lnTo>
                    <a:lnTo>
                      <a:pt x="52" y="32"/>
                    </a:lnTo>
                    <a:lnTo>
                      <a:pt x="56" y="30"/>
                    </a:lnTo>
                    <a:lnTo>
                      <a:pt x="66" y="32"/>
                    </a:lnTo>
                    <a:lnTo>
                      <a:pt x="76" y="34"/>
                    </a:lnTo>
                    <a:lnTo>
                      <a:pt x="84" y="34"/>
                    </a:lnTo>
                    <a:lnTo>
                      <a:pt x="90" y="34"/>
                    </a:lnTo>
                    <a:lnTo>
                      <a:pt x="90" y="34"/>
                    </a:lnTo>
                    <a:lnTo>
                      <a:pt x="142" y="6"/>
                    </a:lnTo>
                    <a:lnTo>
                      <a:pt x="142" y="6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42" y="4"/>
                    </a:lnTo>
                    <a:lnTo>
                      <a:pt x="250" y="10"/>
                    </a:lnTo>
                    <a:lnTo>
                      <a:pt x="258" y="20"/>
                    </a:lnTo>
                    <a:lnTo>
                      <a:pt x="266" y="32"/>
                    </a:lnTo>
                    <a:lnTo>
                      <a:pt x="266" y="32"/>
                    </a:lnTo>
                    <a:lnTo>
                      <a:pt x="266" y="52"/>
                    </a:lnTo>
                    <a:lnTo>
                      <a:pt x="266" y="52"/>
                    </a:lnTo>
                    <a:lnTo>
                      <a:pt x="262" y="60"/>
                    </a:lnTo>
                    <a:lnTo>
                      <a:pt x="258" y="68"/>
                    </a:lnTo>
                    <a:lnTo>
                      <a:pt x="258" y="68"/>
                    </a:lnTo>
                    <a:lnTo>
                      <a:pt x="236" y="100"/>
                    </a:lnTo>
                    <a:lnTo>
                      <a:pt x="226" y="116"/>
                    </a:lnTo>
                    <a:lnTo>
                      <a:pt x="218" y="134"/>
                    </a:lnTo>
                    <a:lnTo>
                      <a:pt x="218" y="134"/>
                    </a:lnTo>
                    <a:lnTo>
                      <a:pt x="212" y="148"/>
                    </a:lnTo>
                    <a:lnTo>
                      <a:pt x="208" y="158"/>
                    </a:lnTo>
                    <a:lnTo>
                      <a:pt x="202" y="166"/>
                    </a:lnTo>
                    <a:lnTo>
                      <a:pt x="202" y="166"/>
                    </a:lnTo>
                    <a:lnTo>
                      <a:pt x="178" y="178"/>
                    </a:lnTo>
                    <a:lnTo>
                      <a:pt x="156" y="192"/>
                    </a:lnTo>
                    <a:lnTo>
                      <a:pt x="116" y="218"/>
                    </a:lnTo>
                    <a:lnTo>
                      <a:pt x="116" y="218"/>
                    </a:lnTo>
                    <a:lnTo>
                      <a:pt x="88" y="222"/>
                    </a:lnTo>
                    <a:lnTo>
                      <a:pt x="88" y="22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5" name="Freeform 8"/>
              <p:cNvSpPr>
                <a:spLocks/>
              </p:cNvSpPr>
              <p:nvPr/>
            </p:nvSpPr>
            <p:spPr bwMode="auto">
              <a:xfrm>
                <a:off x="6896872" y="4770740"/>
                <a:ext cx="191208" cy="158295"/>
              </a:xfrm>
              <a:custGeom>
                <a:avLst/>
                <a:gdLst>
                  <a:gd name="T0" fmla="*/ 82 w 244"/>
                  <a:gd name="T1" fmla="*/ 202 h 202"/>
                  <a:gd name="T2" fmla="*/ 82 w 244"/>
                  <a:gd name="T3" fmla="*/ 202 h 202"/>
                  <a:gd name="T4" fmla="*/ 22 w 244"/>
                  <a:gd name="T5" fmla="*/ 182 h 202"/>
                  <a:gd name="T6" fmla="*/ 22 w 244"/>
                  <a:gd name="T7" fmla="*/ 182 h 202"/>
                  <a:gd name="T8" fmla="*/ 12 w 244"/>
                  <a:gd name="T9" fmla="*/ 174 h 202"/>
                  <a:gd name="T10" fmla="*/ 6 w 244"/>
                  <a:gd name="T11" fmla="*/ 166 h 202"/>
                  <a:gd name="T12" fmla="*/ 0 w 244"/>
                  <a:gd name="T13" fmla="*/ 158 h 202"/>
                  <a:gd name="T14" fmla="*/ 0 w 244"/>
                  <a:gd name="T15" fmla="*/ 150 h 202"/>
                  <a:gd name="T16" fmla="*/ 0 w 244"/>
                  <a:gd name="T17" fmla="*/ 132 h 202"/>
                  <a:gd name="T18" fmla="*/ 0 w 244"/>
                  <a:gd name="T19" fmla="*/ 114 h 202"/>
                  <a:gd name="T20" fmla="*/ 0 w 244"/>
                  <a:gd name="T21" fmla="*/ 114 h 202"/>
                  <a:gd name="T22" fmla="*/ 2 w 244"/>
                  <a:gd name="T23" fmla="*/ 94 h 202"/>
                  <a:gd name="T24" fmla="*/ 4 w 244"/>
                  <a:gd name="T25" fmla="*/ 90 h 202"/>
                  <a:gd name="T26" fmla="*/ 6 w 244"/>
                  <a:gd name="T27" fmla="*/ 86 h 202"/>
                  <a:gd name="T28" fmla="*/ 8 w 244"/>
                  <a:gd name="T29" fmla="*/ 84 h 202"/>
                  <a:gd name="T30" fmla="*/ 14 w 244"/>
                  <a:gd name="T31" fmla="*/ 82 h 202"/>
                  <a:gd name="T32" fmla="*/ 30 w 244"/>
                  <a:gd name="T33" fmla="*/ 78 h 202"/>
                  <a:gd name="T34" fmla="*/ 30 w 244"/>
                  <a:gd name="T35" fmla="*/ 78 h 202"/>
                  <a:gd name="T36" fmla="*/ 42 w 244"/>
                  <a:gd name="T37" fmla="*/ 68 h 202"/>
                  <a:gd name="T38" fmla="*/ 42 w 244"/>
                  <a:gd name="T39" fmla="*/ 68 h 202"/>
                  <a:gd name="T40" fmla="*/ 44 w 244"/>
                  <a:gd name="T41" fmla="*/ 32 h 202"/>
                  <a:gd name="T42" fmla="*/ 44 w 244"/>
                  <a:gd name="T43" fmla="*/ 32 h 202"/>
                  <a:gd name="T44" fmla="*/ 48 w 244"/>
                  <a:gd name="T45" fmla="*/ 30 h 202"/>
                  <a:gd name="T46" fmla="*/ 48 w 244"/>
                  <a:gd name="T47" fmla="*/ 30 h 202"/>
                  <a:gd name="T48" fmla="*/ 64 w 244"/>
                  <a:gd name="T49" fmla="*/ 34 h 202"/>
                  <a:gd name="T50" fmla="*/ 74 w 244"/>
                  <a:gd name="T51" fmla="*/ 34 h 202"/>
                  <a:gd name="T52" fmla="*/ 84 w 244"/>
                  <a:gd name="T53" fmla="*/ 34 h 202"/>
                  <a:gd name="T54" fmla="*/ 84 w 244"/>
                  <a:gd name="T55" fmla="*/ 34 h 202"/>
                  <a:gd name="T56" fmla="*/ 134 w 244"/>
                  <a:gd name="T57" fmla="*/ 6 h 202"/>
                  <a:gd name="T58" fmla="*/ 134 w 244"/>
                  <a:gd name="T59" fmla="*/ 6 h 202"/>
                  <a:gd name="T60" fmla="*/ 218 w 244"/>
                  <a:gd name="T61" fmla="*/ 0 h 202"/>
                  <a:gd name="T62" fmla="*/ 218 w 244"/>
                  <a:gd name="T63" fmla="*/ 0 h 202"/>
                  <a:gd name="T64" fmla="*/ 224 w 244"/>
                  <a:gd name="T65" fmla="*/ 4 h 202"/>
                  <a:gd name="T66" fmla="*/ 234 w 244"/>
                  <a:gd name="T67" fmla="*/ 12 h 202"/>
                  <a:gd name="T68" fmla="*/ 238 w 244"/>
                  <a:gd name="T69" fmla="*/ 16 h 202"/>
                  <a:gd name="T70" fmla="*/ 240 w 244"/>
                  <a:gd name="T71" fmla="*/ 22 h 202"/>
                  <a:gd name="T72" fmla="*/ 244 w 244"/>
                  <a:gd name="T73" fmla="*/ 28 h 202"/>
                  <a:gd name="T74" fmla="*/ 244 w 244"/>
                  <a:gd name="T75" fmla="*/ 36 h 202"/>
                  <a:gd name="T76" fmla="*/ 244 w 244"/>
                  <a:gd name="T77" fmla="*/ 36 h 202"/>
                  <a:gd name="T78" fmla="*/ 232 w 244"/>
                  <a:gd name="T79" fmla="*/ 56 h 202"/>
                  <a:gd name="T80" fmla="*/ 224 w 244"/>
                  <a:gd name="T81" fmla="*/ 66 h 202"/>
                  <a:gd name="T82" fmla="*/ 216 w 244"/>
                  <a:gd name="T83" fmla="*/ 74 h 202"/>
                  <a:gd name="T84" fmla="*/ 216 w 244"/>
                  <a:gd name="T85" fmla="*/ 74 h 202"/>
                  <a:gd name="T86" fmla="*/ 210 w 244"/>
                  <a:gd name="T87" fmla="*/ 90 h 202"/>
                  <a:gd name="T88" fmla="*/ 202 w 244"/>
                  <a:gd name="T89" fmla="*/ 106 h 202"/>
                  <a:gd name="T90" fmla="*/ 194 w 244"/>
                  <a:gd name="T91" fmla="*/ 122 h 202"/>
                  <a:gd name="T92" fmla="*/ 188 w 244"/>
                  <a:gd name="T93" fmla="*/ 142 h 202"/>
                  <a:gd name="T94" fmla="*/ 188 w 244"/>
                  <a:gd name="T95" fmla="*/ 142 h 202"/>
                  <a:gd name="T96" fmla="*/ 98 w 244"/>
                  <a:gd name="T97" fmla="*/ 198 h 202"/>
                  <a:gd name="T98" fmla="*/ 98 w 244"/>
                  <a:gd name="T99" fmla="*/ 198 h 202"/>
                  <a:gd name="T100" fmla="*/ 90 w 244"/>
                  <a:gd name="T101" fmla="*/ 200 h 202"/>
                  <a:gd name="T102" fmla="*/ 82 w 244"/>
                  <a:gd name="T103" fmla="*/ 202 h 202"/>
                  <a:gd name="T104" fmla="*/ 82 w 244"/>
                  <a:gd name="T105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4" h="202">
                    <a:moveTo>
                      <a:pt x="82" y="202"/>
                    </a:moveTo>
                    <a:lnTo>
                      <a:pt x="82" y="202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0" y="158"/>
                    </a:lnTo>
                    <a:lnTo>
                      <a:pt x="0" y="150"/>
                    </a:lnTo>
                    <a:lnTo>
                      <a:pt x="0" y="132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2" y="94"/>
                    </a:lnTo>
                    <a:lnTo>
                      <a:pt x="4" y="90"/>
                    </a:lnTo>
                    <a:lnTo>
                      <a:pt x="6" y="86"/>
                    </a:lnTo>
                    <a:lnTo>
                      <a:pt x="8" y="84"/>
                    </a:lnTo>
                    <a:lnTo>
                      <a:pt x="14" y="82"/>
                    </a:lnTo>
                    <a:lnTo>
                      <a:pt x="30" y="78"/>
                    </a:lnTo>
                    <a:lnTo>
                      <a:pt x="30" y="78"/>
                    </a:lnTo>
                    <a:lnTo>
                      <a:pt x="42" y="68"/>
                    </a:lnTo>
                    <a:lnTo>
                      <a:pt x="42" y="68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8" y="30"/>
                    </a:lnTo>
                    <a:lnTo>
                      <a:pt x="48" y="30"/>
                    </a:lnTo>
                    <a:lnTo>
                      <a:pt x="64" y="34"/>
                    </a:lnTo>
                    <a:lnTo>
                      <a:pt x="74" y="34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134" y="6"/>
                    </a:lnTo>
                    <a:lnTo>
                      <a:pt x="134" y="6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24" y="4"/>
                    </a:lnTo>
                    <a:lnTo>
                      <a:pt x="234" y="12"/>
                    </a:lnTo>
                    <a:lnTo>
                      <a:pt x="238" y="16"/>
                    </a:lnTo>
                    <a:lnTo>
                      <a:pt x="240" y="22"/>
                    </a:lnTo>
                    <a:lnTo>
                      <a:pt x="244" y="28"/>
                    </a:lnTo>
                    <a:lnTo>
                      <a:pt x="244" y="36"/>
                    </a:lnTo>
                    <a:lnTo>
                      <a:pt x="244" y="36"/>
                    </a:lnTo>
                    <a:lnTo>
                      <a:pt x="232" y="56"/>
                    </a:lnTo>
                    <a:lnTo>
                      <a:pt x="224" y="66"/>
                    </a:lnTo>
                    <a:lnTo>
                      <a:pt x="216" y="74"/>
                    </a:lnTo>
                    <a:lnTo>
                      <a:pt x="216" y="74"/>
                    </a:lnTo>
                    <a:lnTo>
                      <a:pt x="210" y="90"/>
                    </a:lnTo>
                    <a:lnTo>
                      <a:pt x="202" y="106"/>
                    </a:lnTo>
                    <a:lnTo>
                      <a:pt x="194" y="122"/>
                    </a:lnTo>
                    <a:lnTo>
                      <a:pt x="188" y="142"/>
                    </a:lnTo>
                    <a:lnTo>
                      <a:pt x="188" y="142"/>
                    </a:lnTo>
                    <a:lnTo>
                      <a:pt x="98" y="198"/>
                    </a:lnTo>
                    <a:lnTo>
                      <a:pt x="98" y="198"/>
                    </a:lnTo>
                    <a:lnTo>
                      <a:pt x="90" y="200"/>
                    </a:lnTo>
                    <a:lnTo>
                      <a:pt x="82" y="202"/>
                    </a:lnTo>
                    <a:lnTo>
                      <a:pt x="82" y="20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6" name="Freeform 9"/>
              <p:cNvSpPr>
                <a:spLocks/>
              </p:cNvSpPr>
              <p:nvPr/>
            </p:nvSpPr>
            <p:spPr bwMode="auto">
              <a:xfrm>
                <a:off x="4444083" y="1684771"/>
                <a:ext cx="3937000" cy="3067161"/>
              </a:xfrm>
              <a:custGeom>
                <a:avLst/>
                <a:gdLst>
                  <a:gd name="T0" fmla="*/ 3152 w 5024"/>
                  <a:gd name="T1" fmla="*/ 3764 h 3914"/>
                  <a:gd name="T2" fmla="*/ 2904 w 5024"/>
                  <a:gd name="T3" fmla="*/ 3696 h 3914"/>
                  <a:gd name="T4" fmla="*/ 2720 w 5024"/>
                  <a:gd name="T5" fmla="*/ 3612 h 3914"/>
                  <a:gd name="T6" fmla="*/ 2446 w 5024"/>
                  <a:gd name="T7" fmla="*/ 3668 h 3914"/>
                  <a:gd name="T8" fmla="*/ 2320 w 5024"/>
                  <a:gd name="T9" fmla="*/ 3792 h 3914"/>
                  <a:gd name="T10" fmla="*/ 2124 w 5024"/>
                  <a:gd name="T11" fmla="*/ 3656 h 3914"/>
                  <a:gd name="T12" fmla="*/ 1982 w 5024"/>
                  <a:gd name="T13" fmla="*/ 3478 h 3914"/>
                  <a:gd name="T14" fmla="*/ 2098 w 5024"/>
                  <a:gd name="T15" fmla="*/ 3086 h 3914"/>
                  <a:gd name="T16" fmla="*/ 1936 w 5024"/>
                  <a:gd name="T17" fmla="*/ 3024 h 3914"/>
                  <a:gd name="T18" fmla="*/ 1656 w 5024"/>
                  <a:gd name="T19" fmla="*/ 3038 h 3914"/>
                  <a:gd name="T20" fmla="*/ 1382 w 5024"/>
                  <a:gd name="T21" fmla="*/ 2958 h 3914"/>
                  <a:gd name="T22" fmla="*/ 1096 w 5024"/>
                  <a:gd name="T23" fmla="*/ 2970 h 3914"/>
                  <a:gd name="T24" fmla="*/ 828 w 5024"/>
                  <a:gd name="T25" fmla="*/ 2860 h 3914"/>
                  <a:gd name="T26" fmla="*/ 628 w 5024"/>
                  <a:gd name="T27" fmla="*/ 2666 h 3914"/>
                  <a:gd name="T28" fmla="*/ 312 w 5024"/>
                  <a:gd name="T29" fmla="*/ 2400 h 3914"/>
                  <a:gd name="T30" fmla="*/ 278 w 5024"/>
                  <a:gd name="T31" fmla="*/ 2192 h 3914"/>
                  <a:gd name="T32" fmla="*/ 262 w 5024"/>
                  <a:gd name="T33" fmla="*/ 1920 h 3914"/>
                  <a:gd name="T34" fmla="*/ 114 w 5024"/>
                  <a:gd name="T35" fmla="*/ 1734 h 3914"/>
                  <a:gd name="T36" fmla="*/ 86 w 5024"/>
                  <a:gd name="T37" fmla="*/ 1410 h 3914"/>
                  <a:gd name="T38" fmla="*/ 8 w 5024"/>
                  <a:gd name="T39" fmla="*/ 1272 h 3914"/>
                  <a:gd name="T40" fmla="*/ 254 w 5024"/>
                  <a:gd name="T41" fmla="*/ 1198 h 3914"/>
                  <a:gd name="T42" fmla="*/ 534 w 5024"/>
                  <a:gd name="T43" fmla="*/ 1158 h 3914"/>
                  <a:gd name="T44" fmla="*/ 724 w 5024"/>
                  <a:gd name="T45" fmla="*/ 820 h 3914"/>
                  <a:gd name="T46" fmla="*/ 994 w 5024"/>
                  <a:gd name="T47" fmla="*/ 664 h 3914"/>
                  <a:gd name="T48" fmla="*/ 1230 w 5024"/>
                  <a:gd name="T49" fmla="*/ 626 h 3914"/>
                  <a:gd name="T50" fmla="*/ 1456 w 5024"/>
                  <a:gd name="T51" fmla="*/ 530 h 3914"/>
                  <a:gd name="T52" fmla="*/ 1586 w 5024"/>
                  <a:gd name="T53" fmla="*/ 898 h 3914"/>
                  <a:gd name="T54" fmla="*/ 1986 w 5024"/>
                  <a:gd name="T55" fmla="*/ 1198 h 3914"/>
                  <a:gd name="T56" fmla="*/ 2578 w 5024"/>
                  <a:gd name="T57" fmla="*/ 1398 h 3914"/>
                  <a:gd name="T58" fmla="*/ 2920 w 5024"/>
                  <a:gd name="T59" fmla="*/ 1360 h 3914"/>
                  <a:gd name="T60" fmla="*/ 3282 w 5024"/>
                  <a:gd name="T61" fmla="*/ 1212 h 3914"/>
                  <a:gd name="T62" fmla="*/ 3368 w 5024"/>
                  <a:gd name="T63" fmla="*/ 1050 h 3914"/>
                  <a:gd name="T64" fmla="*/ 3636 w 5024"/>
                  <a:gd name="T65" fmla="*/ 882 h 3914"/>
                  <a:gd name="T66" fmla="*/ 3792 w 5024"/>
                  <a:gd name="T67" fmla="*/ 664 h 3914"/>
                  <a:gd name="T68" fmla="*/ 3554 w 5024"/>
                  <a:gd name="T69" fmla="*/ 718 h 3914"/>
                  <a:gd name="T70" fmla="*/ 3700 w 5024"/>
                  <a:gd name="T71" fmla="*/ 476 h 3914"/>
                  <a:gd name="T72" fmla="*/ 3790 w 5024"/>
                  <a:gd name="T73" fmla="*/ 138 h 3914"/>
                  <a:gd name="T74" fmla="*/ 4078 w 5024"/>
                  <a:gd name="T75" fmla="*/ 20 h 3914"/>
                  <a:gd name="T76" fmla="*/ 4372 w 5024"/>
                  <a:gd name="T77" fmla="*/ 288 h 3914"/>
                  <a:gd name="T78" fmla="*/ 4626 w 5024"/>
                  <a:gd name="T79" fmla="*/ 396 h 3914"/>
                  <a:gd name="T80" fmla="*/ 4950 w 5024"/>
                  <a:gd name="T81" fmla="*/ 342 h 3914"/>
                  <a:gd name="T82" fmla="*/ 4994 w 5024"/>
                  <a:gd name="T83" fmla="*/ 714 h 3914"/>
                  <a:gd name="T84" fmla="*/ 4884 w 5024"/>
                  <a:gd name="T85" fmla="*/ 896 h 3914"/>
                  <a:gd name="T86" fmla="*/ 4832 w 5024"/>
                  <a:gd name="T87" fmla="*/ 1116 h 3914"/>
                  <a:gd name="T88" fmla="*/ 4722 w 5024"/>
                  <a:gd name="T89" fmla="*/ 1230 h 3914"/>
                  <a:gd name="T90" fmla="*/ 4482 w 5024"/>
                  <a:gd name="T91" fmla="*/ 1412 h 3914"/>
                  <a:gd name="T92" fmla="*/ 4206 w 5024"/>
                  <a:gd name="T93" fmla="*/ 1678 h 3914"/>
                  <a:gd name="T94" fmla="*/ 4196 w 5024"/>
                  <a:gd name="T95" fmla="*/ 1430 h 3914"/>
                  <a:gd name="T96" fmla="*/ 3866 w 5024"/>
                  <a:gd name="T97" fmla="*/ 1690 h 3914"/>
                  <a:gd name="T98" fmla="*/ 3988 w 5024"/>
                  <a:gd name="T99" fmla="*/ 1796 h 3914"/>
                  <a:gd name="T100" fmla="*/ 4328 w 5024"/>
                  <a:gd name="T101" fmla="*/ 1834 h 3914"/>
                  <a:gd name="T102" fmla="*/ 4100 w 5024"/>
                  <a:gd name="T103" fmla="*/ 2054 h 3914"/>
                  <a:gd name="T104" fmla="*/ 4268 w 5024"/>
                  <a:gd name="T105" fmla="*/ 2378 h 3914"/>
                  <a:gd name="T106" fmla="*/ 4384 w 5024"/>
                  <a:gd name="T107" fmla="*/ 2538 h 3914"/>
                  <a:gd name="T108" fmla="*/ 4424 w 5024"/>
                  <a:gd name="T109" fmla="*/ 2668 h 3914"/>
                  <a:gd name="T110" fmla="*/ 4380 w 5024"/>
                  <a:gd name="T111" fmla="*/ 2774 h 3914"/>
                  <a:gd name="T112" fmla="*/ 4282 w 5024"/>
                  <a:gd name="T113" fmla="*/ 3048 h 3914"/>
                  <a:gd name="T114" fmla="*/ 4242 w 5024"/>
                  <a:gd name="T115" fmla="*/ 3212 h 3914"/>
                  <a:gd name="T116" fmla="*/ 4136 w 5024"/>
                  <a:gd name="T117" fmla="*/ 3370 h 3914"/>
                  <a:gd name="T118" fmla="*/ 3930 w 5024"/>
                  <a:gd name="T119" fmla="*/ 3558 h 3914"/>
                  <a:gd name="T120" fmla="*/ 3726 w 5024"/>
                  <a:gd name="T121" fmla="*/ 3658 h 3914"/>
                  <a:gd name="T122" fmla="*/ 3512 w 5024"/>
                  <a:gd name="T123" fmla="*/ 3730 h 3914"/>
                  <a:gd name="T124" fmla="*/ 3288 w 5024"/>
                  <a:gd name="T125" fmla="*/ 3834 h 39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024" h="3914">
                    <a:moveTo>
                      <a:pt x="3272" y="3914"/>
                    </a:moveTo>
                    <a:lnTo>
                      <a:pt x="3272" y="3914"/>
                    </a:lnTo>
                    <a:lnTo>
                      <a:pt x="3258" y="3900"/>
                    </a:lnTo>
                    <a:lnTo>
                      <a:pt x="3250" y="3888"/>
                    </a:lnTo>
                    <a:lnTo>
                      <a:pt x="3246" y="3878"/>
                    </a:lnTo>
                    <a:lnTo>
                      <a:pt x="3242" y="3866"/>
                    </a:lnTo>
                    <a:lnTo>
                      <a:pt x="3242" y="3866"/>
                    </a:lnTo>
                    <a:lnTo>
                      <a:pt x="3216" y="3828"/>
                    </a:lnTo>
                    <a:lnTo>
                      <a:pt x="3216" y="3828"/>
                    </a:lnTo>
                    <a:lnTo>
                      <a:pt x="3216" y="3810"/>
                    </a:lnTo>
                    <a:lnTo>
                      <a:pt x="3216" y="3796"/>
                    </a:lnTo>
                    <a:lnTo>
                      <a:pt x="3218" y="3790"/>
                    </a:lnTo>
                    <a:lnTo>
                      <a:pt x="3222" y="3784"/>
                    </a:lnTo>
                    <a:lnTo>
                      <a:pt x="3226" y="3780"/>
                    </a:lnTo>
                    <a:lnTo>
                      <a:pt x="3234" y="3776"/>
                    </a:lnTo>
                    <a:lnTo>
                      <a:pt x="3234" y="3776"/>
                    </a:lnTo>
                    <a:lnTo>
                      <a:pt x="3236" y="3770"/>
                    </a:lnTo>
                    <a:lnTo>
                      <a:pt x="3236" y="3770"/>
                    </a:lnTo>
                    <a:lnTo>
                      <a:pt x="3226" y="3770"/>
                    </a:lnTo>
                    <a:lnTo>
                      <a:pt x="3218" y="3772"/>
                    </a:lnTo>
                    <a:lnTo>
                      <a:pt x="3208" y="3776"/>
                    </a:lnTo>
                    <a:lnTo>
                      <a:pt x="3198" y="3782"/>
                    </a:lnTo>
                    <a:lnTo>
                      <a:pt x="3188" y="3790"/>
                    </a:lnTo>
                    <a:lnTo>
                      <a:pt x="3188" y="3790"/>
                    </a:lnTo>
                    <a:lnTo>
                      <a:pt x="3156" y="3790"/>
                    </a:lnTo>
                    <a:lnTo>
                      <a:pt x="3156" y="3790"/>
                    </a:lnTo>
                    <a:lnTo>
                      <a:pt x="3152" y="3764"/>
                    </a:lnTo>
                    <a:lnTo>
                      <a:pt x="3152" y="3764"/>
                    </a:lnTo>
                    <a:lnTo>
                      <a:pt x="3138" y="3758"/>
                    </a:lnTo>
                    <a:lnTo>
                      <a:pt x="3132" y="3752"/>
                    </a:lnTo>
                    <a:lnTo>
                      <a:pt x="3130" y="3746"/>
                    </a:lnTo>
                    <a:lnTo>
                      <a:pt x="3126" y="3740"/>
                    </a:lnTo>
                    <a:lnTo>
                      <a:pt x="3126" y="3740"/>
                    </a:lnTo>
                    <a:lnTo>
                      <a:pt x="3122" y="3742"/>
                    </a:lnTo>
                    <a:lnTo>
                      <a:pt x="3120" y="3744"/>
                    </a:lnTo>
                    <a:lnTo>
                      <a:pt x="3118" y="3750"/>
                    </a:lnTo>
                    <a:lnTo>
                      <a:pt x="3116" y="3760"/>
                    </a:lnTo>
                    <a:lnTo>
                      <a:pt x="3114" y="3770"/>
                    </a:lnTo>
                    <a:lnTo>
                      <a:pt x="3114" y="3770"/>
                    </a:lnTo>
                    <a:lnTo>
                      <a:pt x="3102" y="3770"/>
                    </a:lnTo>
                    <a:lnTo>
                      <a:pt x="3102" y="3770"/>
                    </a:lnTo>
                    <a:lnTo>
                      <a:pt x="3100" y="3768"/>
                    </a:lnTo>
                    <a:lnTo>
                      <a:pt x="3094" y="3766"/>
                    </a:lnTo>
                    <a:lnTo>
                      <a:pt x="3086" y="3768"/>
                    </a:lnTo>
                    <a:lnTo>
                      <a:pt x="3076" y="3770"/>
                    </a:lnTo>
                    <a:lnTo>
                      <a:pt x="3070" y="3774"/>
                    </a:lnTo>
                    <a:lnTo>
                      <a:pt x="3070" y="3774"/>
                    </a:lnTo>
                    <a:lnTo>
                      <a:pt x="3040" y="3772"/>
                    </a:lnTo>
                    <a:lnTo>
                      <a:pt x="3012" y="3768"/>
                    </a:lnTo>
                    <a:lnTo>
                      <a:pt x="2986" y="3764"/>
                    </a:lnTo>
                    <a:lnTo>
                      <a:pt x="2962" y="3762"/>
                    </a:lnTo>
                    <a:lnTo>
                      <a:pt x="2962" y="3762"/>
                    </a:lnTo>
                    <a:lnTo>
                      <a:pt x="2952" y="3756"/>
                    </a:lnTo>
                    <a:lnTo>
                      <a:pt x="2944" y="3748"/>
                    </a:lnTo>
                    <a:lnTo>
                      <a:pt x="2928" y="3730"/>
                    </a:lnTo>
                    <a:lnTo>
                      <a:pt x="2904" y="3696"/>
                    </a:lnTo>
                    <a:lnTo>
                      <a:pt x="2904" y="3696"/>
                    </a:lnTo>
                    <a:lnTo>
                      <a:pt x="2904" y="3674"/>
                    </a:lnTo>
                    <a:lnTo>
                      <a:pt x="2904" y="3674"/>
                    </a:lnTo>
                    <a:lnTo>
                      <a:pt x="2914" y="3654"/>
                    </a:lnTo>
                    <a:lnTo>
                      <a:pt x="2918" y="3644"/>
                    </a:lnTo>
                    <a:lnTo>
                      <a:pt x="2920" y="3634"/>
                    </a:lnTo>
                    <a:lnTo>
                      <a:pt x="2920" y="3634"/>
                    </a:lnTo>
                    <a:lnTo>
                      <a:pt x="2898" y="3620"/>
                    </a:lnTo>
                    <a:lnTo>
                      <a:pt x="2898" y="3620"/>
                    </a:lnTo>
                    <a:lnTo>
                      <a:pt x="2868" y="3618"/>
                    </a:lnTo>
                    <a:lnTo>
                      <a:pt x="2834" y="3614"/>
                    </a:lnTo>
                    <a:lnTo>
                      <a:pt x="2818" y="3610"/>
                    </a:lnTo>
                    <a:lnTo>
                      <a:pt x="2804" y="3604"/>
                    </a:lnTo>
                    <a:lnTo>
                      <a:pt x="2792" y="3598"/>
                    </a:lnTo>
                    <a:lnTo>
                      <a:pt x="2786" y="3590"/>
                    </a:lnTo>
                    <a:lnTo>
                      <a:pt x="2786" y="3590"/>
                    </a:lnTo>
                    <a:lnTo>
                      <a:pt x="2780" y="3574"/>
                    </a:lnTo>
                    <a:lnTo>
                      <a:pt x="2780" y="3574"/>
                    </a:lnTo>
                    <a:lnTo>
                      <a:pt x="2774" y="3572"/>
                    </a:lnTo>
                    <a:lnTo>
                      <a:pt x="2774" y="3572"/>
                    </a:lnTo>
                    <a:lnTo>
                      <a:pt x="2764" y="3574"/>
                    </a:lnTo>
                    <a:lnTo>
                      <a:pt x="2756" y="3576"/>
                    </a:lnTo>
                    <a:lnTo>
                      <a:pt x="2748" y="3580"/>
                    </a:lnTo>
                    <a:lnTo>
                      <a:pt x="2740" y="3584"/>
                    </a:lnTo>
                    <a:lnTo>
                      <a:pt x="2734" y="3590"/>
                    </a:lnTo>
                    <a:lnTo>
                      <a:pt x="2728" y="3598"/>
                    </a:lnTo>
                    <a:lnTo>
                      <a:pt x="2720" y="3612"/>
                    </a:lnTo>
                    <a:lnTo>
                      <a:pt x="2720" y="3612"/>
                    </a:lnTo>
                    <a:lnTo>
                      <a:pt x="2708" y="3622"/>
                    </a:lnTo>
                    <a:lnTo>
                      <a:pt x="2698" y="3632"/>
                    </a:lnTo>
                    <a:lnTo>
                      <a:pt x="2698" y="3632"/>
                    </a:lnTo>
                    <a:lnTo>
                      <a:pt x="2660" y="3632"/>
                    </a:lnTo>
                    <a:lnTo>
                      <a:pt x="2660" y="3632"/>
                    </a:lnTo>
                    <a:lnTo>
                      <a:pt x="2656" y="3640"/>
                    </a:lnTo>
                    <a:lnTo>
                      <a:pt x="2646" y="3650"/>
                    </a:lnTo>
                    <a:lnTo>
                      <a:pt x="2630" y="3664"/>
                    </a:lnTo>
                    <a:lnTo>
                      <a:pt x="2630" y="3664"/>
                    </a:lnTo>
                    <a:lnTo>
                      <a:pt x="2606" y="3666"/>
                    </a:lnTo>
                    <a:lnTo>
                      <a:pt x="2606" y="3666"/>
                    </a:lnTo>
                    <a:lnTo>
                      <a:pt x="2590" y="3648"/>
                    </a:lnTo>
                    <a:lnTo>
                      <a:pt x="2590" y="3648"/>
                    </a:lnTo>
                    <a:lnTo>
                      <a:pt x="2586" y="3642"/>
                    </a:lnTo>
                    <a:lnTo>
                      <a:pt x="2580" y="3642"/>
                    </a:lnTo>
                    <a:lnTo>
                      <a:pt x="2574" y="3642"/>
                    </a:lnTo>
                    <a:lnTo>
                      <a:pt x="2566" y="3646"/>
                    </a:lnTo>
                    <a:lnTo>
                      <a:pt x="2550" y="3654"/>
                    </a:lnTo>
                    <a:lnTo>
                      <a:pt x="2540" y="3660"/>
                    </a:lnTo>
                    <a:lnTo>
                      <a:pt x="2540" y="3660"/>
                    </a:lnTo>
                    <a:lnTo>
                      <a:pt x="2516" y="3658"/>
                    </a:lnTo>
                    <a:lnTo>
                      <a:pt x="2516" y="3658"/>
                    </a:lnTo>
                    <a:lnTo>
                      <a:pt x="2504" y="3648"/>
                    </a:lnTo>
                    <a:lnTo>
                      <a:pt x="2494" y="3640"/>
                    </a:lnTo>
                    <a:lnTo>
                      <a:pt x="2484" y="3636"/>
                    </a:lnTo>
                    <a:lnTo>
                      <a:pt x="2474" y="3636"/>
                    </a:lnTo>
                    <a:lnTo>
                      <a:pt x="2474" y="3636"/>
                    </a:lnTo>
                    <a:lnTo>
                      <a:pt x="2446" y="3668"/>
                    </a:lnTo>
                    <a:lnTo>
                      <a:pt x="2446" y="3668"/>
                    </a:lnTo>
                    <a:lnTo>
                      <a:pt x="2420" y="3670"/>
                    </a:lnTo>
                    <a:lnTo>
                      <a:pt x="2420" y="3670"/>
                    </a:lnTo>
                    <a:lnTo>
                      <a:pt x="2404" y="3660"/>
                    </a:lnTo>
                    <a:lnTo>
                      <a:pt x="2398" y="3656"/>
                    </a:lnTo>
                    <a:lnTo>
                      <a:pt x="2392" y="3656"/>
                    </a:lnTo>
                    <a:lnTo>
                      <a:pt x="2392" y="3656"/>
                    </a:lnTo>
                    <a:lnTo>
                      <a:pt x="2384" y="3664"/>
                    </a:lnTo>
                    <a:lnTo>
                      <a:pt x="2382" y="3668"/>
                    </a:lnTo>
                    <a:lnTo>
                      <a:pt x="2380" y="3684"/>
                    </a:lnTo>
                    <a:lnTo>
                      <a:pt x="2380" y="3684"/>
                    </a:lnTo>
                    <a:lnTo>
                      <a:pt x="2388" y="3698"/>
                    </a:lnTo>
                    <a:lnTo>
                      <a:pt x="2394" y="3708"/>
                    </a:lnTo>
                    <a:lnTo>
                      <a:pt x="2396" y="3722"/>
                    </a:lnTo>
                    <a:lnTo>
                      <a:pt x="2396" y="3744"/>
                    </a:lnTo>
                    <a:lnTo>
                      <a:pt x="2396" y="3744"/>
                    </a:lnTo>
                    <a:lnTo>
                      <a:pt x="2396" y="3756"/>
                    </a:lnTo>
                    <a:lnTo>
                      <a:pt x="2396" y="3768"/>
                    </a:lnTo>
                    <a:lnTo>
                      <a:pt x="2404" y="3796"/>
                    </a:lnTo>
                    <a:lnTo>
                      <a:pt x="2404" y="3796"/>
                    </a:lnTo>
                    <a:lnTo>
                      <a:pt x="2404" y="3816"/>
                    </a:lnTo>
                    <a:lnTo>
                      <a:pt x="2404" y="3816"/>
                    </a:lnTo>
                    <a:lnTo>
                      <a:pt x="2394" y="3828"/>
                    </a:lnTo>
                    <a:lnTo>
                      <a:pt x="2394" y="3828"/>
                    </a:lnTo>
                    <a:lnTo>
                      <a:pt x="2372" y="3828"/>
                    </a:lnTo>
                    <a:lnTo>
                      <a:pt x="2372" y="3828"/>
                    </a:lnTo>
                    <a:lnTo>
                      <a:pt x="2320" y="3792"/>
                    </a:lnTo>
                    <a:lnTo>
                      <a:pt x="2320" y="3792"/>
                    </a:lnTo>
                    <a:lnTo>
                      <a:pt x="2320" y="3742"/>
                    </a:lnTo>
                    <a:lnTo>
                      <a:pt x="2320" y="3742"/>
                    </a:lnTo>
                    <a:lnTo>
                      <a:pt x="2316" y="3738"/>
                    </a:lnTo>
                    <a:lnTo>
                      <a:pt x="2310" y="3736"/>
                    </a:lnTo>
                    <a:lnTo>
                      <a:pt x="2302" y="3734"/>
                    </a:lnTo>
                    <a:lnTo>
                      <a:pt x="2302" y="3734"/>
                    </a:lnTo>
                    <a:lnTo>
                      <a:pt x="2280" y="3752"/>
                    </a:lnTo>
                    <a:lnTo>
                      <a:pt x="2268" y="3762"/>
                    </a:lnTo>
                    <a:lnTo>
                      <a:pt x="2258" y="3770"/>
                    </a:lnTo>
                    <a:lnTo>
                      <a:pt x="2258" y="3770"/>
                    </a:lnTo>
                    <a:lnTo>
                      <a:pt x="2250" y="3770"/>
                    </a:lnTo>
                    <a:lnTo>
                      <a:pt x="2250" y="3770"/>
                    </a:lnTo>
                    <a:lnTo>
                      <a:pt x="2244" y="3764"/>
                    </a:lnTo>
                    <a:lnTo>
                      <a:pt x="2238" y="3760"/>
                    </a:lnTo>
                    <a:lnTo>
                      <a:pt x="2228" y="3756"/>
                    </a:lnTo>
                    <a:lnTo>
                      <a:pt x="2228" y="3756"/>
                    </a:lnTo>
                    <a:lnTo>
                      <a:pt x="2214" y="3738"/>
                    </a:lnTo>
                    <a:lnTo>
                      <a:pt x="2208" y="3730"/>
                    </a:lnTo>
                    <a:lnTo>
                      <a:pt x="2202" y="3726"/>
                    </a:lnTo>
                    <a:lnTo>
                      <a:pt x="2202" y="3726"/>
                    </a:lnTo>
                    <a:lnTo>
                      <a:pt x="2182" y="3700"/>
                    </a:lnTo>
                    <a:lnTo>
                      <a:pt x="2182" y="3700"/>
                    </a:lnTo>
                    <a:lnTo>
                      <a:pt x="2160" y="3698"/>
                    </a:lnTo>
                    <a:lnTo>
                      <a:pt x="2144" y="3694"/>
                    </a:lnTo>
                    <a:lnTo>
                      <a:pt x="2134" y="3688"/>
                    </a:lnTo>
                    <a:lnTo>
                      <a:pt x="2128" y="3678"/>
                    </a:lnTo>
                    <a:lnTo>
                      <a:pt x="2124" y="3668"/>
                    </a:lnTo>
                    <a:lnTo>
                      <a:pt x="2124" y="3656"/>
                    </a:lnTo>
                    <a:lnTo>
                      <a:pt x="2124" y="3622"/>
                    </a:lnTo>
                    <a:lnTo>
                      <a:pt x="2124" y="3622"/>
                    </a:lnTo>
                    <a:lnTo>
                      <a:pt x="2132" y="3604"/>
                    </a:lnTo>
                    <a:lnTo>
                      <a:pt x="2132" y="3604"/>
                    </a:lnTo>
                    <a:lnTo>
                      <a:pt x="2130" y="3582"/>
                    </a:lnTo>
                    <a:lnTo>
                      <a:pt x="2130" y="3582"/>
                    </a:lnTo>
                    <a:lnTo>
                      <a:pt x="2094" y="3570"/>
                    </a:lnTo>
                    <a:lnTo>
                      <a:pt x="2094" y="3570"/>
                    </a:lnTo>
                    <a:lnTo>
                      <a:pt x="2088" y="3564"/>
                    </a:lnTo>
                    <a:lnTo>
                      <a:pt x="2088" y="3564"/>
                    </a:lnTo>
                    <a:lnTo>
                      <a:pt x="2088" y="3544"/>
                    </a:lnTo>
                    <a:lnTo>
                      <a:pt x="2088" y="3544"/>
                    </a:lnTo>
                    <a:lnTo>
                      <a:pt x="2086" y="3542"/>
                    </a:lnTo>
                    <a:lnTo>
                      <a:pt x="2084" y="3540"/>
                    </a:lnTo>
                    <a:lnTo>
                      <a:pt x="2082" y="3530"/>
                    </a:lnTo>
                    <a:lnTo>
                      <a:pt x="2078" y="3516"/>
                    </a:lnTo>
                    <a:lnTo>
                      <a:pt x="2078" y="3516"/>
                    </a:lnTo>
                    <a:lnTo>
                      <a:pt x="2064" y="3486"/>
                    </a:lnTo>
                    <a:lnTo>
                      <a:pt x="2064" y="3486"/>
                    </a:lnTo>
                    <a:lnTo>
                      <a:pt x="2060" y="3468"/>
                    </a:lnTo>
                    <a:lnTo>
                      <a:pt x="2054" y="3460"/>
                    </a:lnTo>
                    <a:lnTo>
                      <a:pt x="2050" y="3458"/>
                    </a:lnTo>
                    <a:lnTo>
                      <a:pt x="2046" y="3456"/>
                    </a:lnTo>
                    <a:lnTo>
                      <a:pt x="2036" y="3456"/>
                    </a:lnTo>
                    <a:lnTo>
                      <a:pt x="2036" y="3456"/>
                    </a:lnTo>
                    <a:lnTo>
                      <a:pt x="1994" y="3478"/>
                    </a:lnTo>
                    <a:lnTo>
                      <a:pt x="1994" y="3478"/>
                    </a:lnTo>
                    <a:lnTo>
                      <a:pt x="1982" y="3478"/>
                    </a:lnTo>
                    <a:lnTo>
                      <a:pt x="1974" y="3476"/>
                    </a:lnTo>
                    <a:lnTo>
                      <a:pt x="1968" y="3474"/>
                    </a:lnTo>
                    <a:lnTo>
                      <a:pt x="1964" y="3470"/>
                    </a:lnTo>
                    <a:lnTo>
                      <a:pt x="1964" y="3470"/>
                    </a:lnTo>
                    <a:lnTo>
                      <a:pt x="1964" y="3372"/>
                    </a:lnTo>
                    <a:lnTo>
                      <a:pt x="1964" y="3372"/>
                    </a:lnTo>
                    <a:lnTo>
                      <a:pt x="1972" y="3352"/>
                    </a:lnTo>
                    <a:lnTo>
                      <a:pt x="1980" y="3336"/>
                    </a:lnTo>
                    <a:lnTo>
                      <a:pt x="1992" y="3322"/>
                    </a:lnTo>
                    <a:lnTo>
                      <a:pt x="2002" y="3308"/>
                    </a:lnTo>
                    <a:lnTo>
                      <a:pt x="2016" y="3296"/>
                    </a:lnTo>
                    <a:lnTo>
                      <a:pt x="2030" y="3284"/>
                    </a:lnTo>
                    <a:lnTo>
                      <a:pt x="2064" y="3260"/>
                    </a:lnTo>
                    <a:lnTo>
                      <a:pt x="2064" y="3260"/>
                    </a:lnTo>
                    <a:lnTo>
                      <a:pt x="2068" y="3258"/>
                    </a:lnTo>
                    <a:lnTo>
                      <a:pt x="2070" y="3254"/>
                    </a:lnTo>
                    <a:lnTo>
                      <a:pt x="2074" y="3236"/>
                    </a:lnTo>
                    <a:lnTo>
                      <a:pt x="2074" y="3210"/>
                    </a:lnTo>
                    <a:lnTo>
                      <a:pt x="2074" y="3210"/>
                    </a:lnTo>
                    <a:lnTo>
                      <a:pt x="2080" y="3192"/>
                    </a:lnTo>
                    <a:lnTo>
                      <a:pt x="2084" y="3176"/>
                    </a:lnTo>
                    <a:lnTo>
                      <a:pt x="2084" y="3146"/>
                    </a:lnTo>
                    <a:lnTo>
                      <a:pt x="2084" y="3146"/>
                    </a:lnTo>
                    <a:lnTo>
                      <a:pt x="2088" y="3128"/>
                    </a:lnTo>
                    <a:lnTo>
                      <a:pt x="2092" y="3122"/>
                    </a:lnTo>
                    <a:lnTo>
                      <a:pt x="2096" y="3116"/>
                    </a:lnTo>
                    <a:lnTo>
                      <a:pt x="2096" y="3116"/>
                    </a:lnTo>
                    <a:lnTo>
                      <a:pt x="2098" y="3086"/>
                    </a:lnTo>
                    <a:lnTo>
                      <a:pt x="2098" y="3086"/>
                    </a:lnTo>
                    <a:lnTo>
                      <a:pt x="2092" y="3076"/>
                    </a:lnTo>
                    <a:lnTo>
                      <a:pt x="2086" y="3068"/>
                    </a:lnTo>
                    <a:lnTo>
                      <a:pt x="2070" y="3056"/>
                    </a:lnTo>
                    <a:lnTo>
                      <a:pt x="2058" y="3046"/>
                    </a:lnTo>
                    <a:lnTo>
                      <a:pt x="2052" y="3040"/>
                    </a:lnTo>
                    <a:lnTo>
                      <a:pt x="2048" y="3034"/>
                    </a:lnTo>
                    <a:lnTo>
                      <a:pt x="2048" y="3034"/>
                    </a:lnTo>
                    <a:lnTo>
                      <a:pt x="2048" y="2998"/>
                    </a:lnTo>
                    <a:lnTo>
                      <a:pt x="2048" y="2998"/>
                    </a:lnTo>
                    <a:lnTo>
                      <a:pt x="2044" y="2998"/>
                    </a:lnTo>
                    <a:lnTo>
                      <a:pt x="2044" y="2998"/>
                    </a:lnTo>
                    <a:lnTo>
                      <a:pt x="2036" y="2982"/>
                    </a:lnTo>
                    <a:lnTo>
                      <a:pt x="2026" y="2970"/>
                    </a:lnTo>
                    <a:lnTo>
                      <a:pt x="2010" y="2950"/>
                    </a:lnTo>
                    <a:lnTo>
                      <a:pt x="2010" y="2950"/>
                    </a:lnTo>
                    <a:lnTo>
                      <a:pt x="1990" y="2950"/>
                    </a:lnTo>
                    <a:lnTo>
                      <a:pt x="1990" y="2950"/>
                    </a:lnTo>
                    <a:lnTo>
                      <a:pt x="1974" y="2966"/>
                    </a:lnTo>
                    <a:lnTo>
                      <a:pt x="1974" y="2966"/>
                    </a:lnTo>
                    <a:lnTo>
                      <a:pt x="1974" y="2980"/>
                    </a:lnTo>
                    <a:lnTo>
                      <a:pt x="1972" y="2996"/>
                    </a:lnTo>
                    <a:lnTo>
                      <a:pt x="1968" y="3012"/>
                    </a:lnTo>
                    <a:lnTo>
                      <a:pt x="1964" y="3018"/>
                    </a:lnTo>
                    <a:lnTo>
                      <a:pt x="1960" y="3024"/>
                    </a:lnTo>
                    <a:lnTo>
                      <a:pt x="1960" y="3024"/>
                    </a:lnTo>
                    <a:lnTo>
                      <a:pt x="1936" y="3024"/>
                    </a:lnTo>
                    <a:lnTo>
                      <a:pt x="1936" y="3024"/>
                    </a:lnTo>
                    <a:lnTo>
                      <a:pt x="1918" y="3016"/>
                    </a:lnTo>
                    <a:lnTo>
                      <a:pt x="1906" y="3008"/>
                    </a:lnTo>
                    <a:lnTo>
                      <a:pt x="1902" y="3002"/>
                    </a:lnTo>
                    <a:lnTo>
                      <a:pt x="1898" y="2998"/>
                    </a:lnTo>
                    <a:lnTo>
                      <a:pt x="1896" y="2990"/>
                    </a:lnTo>
                    <a:lnTo>
                      <a:pt x="1896" y="2982"/>
                    </a:lnTo>
                    <a:lnTo>
                      <a:pt x="1896" y="2982"/>
                    </a:lnTo>
                    <a:lnTo>
                      <a:pt x="1878" y="2974"/>
                    </a:lnTo>
                    <a:lnTo>
                      <a:pt x="1862" y="2968"/>
                    </a:lnTo>
                    <a:lnTo>
                      <a:pt x="1838" y="2960"/>
                    </a:lnTo>
                    <a:lnTo>
                      <a:pt x="1838" y="2960"/>
                    </a:lnTo>
                    <a:lnTo>
                      <a:pt x="1826" y="2946"/>
                    </a:lnTo>
                    <a:lnTo>
                      <a:pt x="1826" y="2946"/>
                    </a:lnTo>
                    <a:lnTo>
                      <a:pt x="1810" y="2946"/>
                    </a:lnTo>
                    <a:lnTo>
                      <a:pt x="1810" y="2946"/>
                    </a:lnTo>
                    <a:lnTo>
                      <a:pt x="1792" y="2960"/>
                    </a:lnTo>
                    <a:lnTo>
                      <a:pt x="1774" y="2972"/>
                    </a:lnTo>
                    <a:lnTo>
                      <a:pt x="1738" y="2996"/>
                    </a:lnTo>
                    <a:lnTo>
                      <a:pt x="1738" y="2996"/>
                    </a:lnTo>
                    <a:lnTo>
                      <a:pt x="1726" y="2998"/>
                    </a:lnTo>
                    <a:lnTo>
                      <a:pt x="1718" y="3000"/>
                    </a:lnTo>
                    <a:lnTo>
                      <a:pt x="1712" y="3004"/>
                    </a:lnTo>
                    <a:lnTo>
                      <a:pt x="1706" y="3008"/>
                    </a:lnTo>
                    <a:lnTo>
                      <a:pt x="1698" y="3020"/>
                    </a:lnTo>
                    <a:lnTo>
                      <a:pt x="1688" y="3034"/>
                    </a:lnTo>
                    <a:lnTo>
                      <a:pt x="1688" y="3034"/>
                    </a:lnTo>
                    <a:lnTo>
                      <a:pt x="1664" y="3036"/>
                    </a:lnTo>
                    <a:lnTo>
                      <a:pt x="1656" y="3038"/>
                    </a:lnTo>
                    <a:lnTo>
                      <a:pt x="1650" y="3042"/>
                    </a:lnTo>
                    <a:lnTo>
                      <a:pt x="1640" y="3054"/>
                    </a:lnTo>
                    <a:lnTo>
                      <a:pt x="1624" y="3072"/>
                    </a:lnTo>
                    <a:lnTo>
                      <a:pt x="1624" y="3072"/>
                    </a:lnTo>
                    <a:lnTo>
                      <a:pt x="1614" y="3078"/>
                    </a:lnTo>
                    <a:lnTo>
                      <a:pt x="1600" y="3082"/>
                    </a:lnTo>
                    <a:lnTo>
                      <a:pt x="1576" y="3086"/>
                    </a:lnTo>
                    <a:lnTo>
                      <a:pt x="1576" y="3086"/>
                    </a:lnTo>
                    <a:lnTo>
                      <a:pt x="1574" y="3092"/>
                    </a:lnTo>
                    <a:lnTo>
                      <a:pt x="1574" y="3092"/>
                    </a:lnTo>
                    <a:lnTo>
                      <a:pt x="1472" y="3088"/>
                    </a:lnTo>
                    <a:lnTo>
                      <a:pt x="1472" y="3088"/>
                    </a:lnTo>
                    <a:lnTo>
                      <a:pt x="1454" y="3090"/>
                    </a:lnTo>
                    <a:lnTo>
                      <a:pt x="1436" y="3090"/>
                    </a:lnTo>
                    <a:lnTo>
                      <a:pt x="1428" y="3088"/>
                    </a:lnTo>
                    <a:lnTo>
                      <a:pt x="1422" y="3086"/>
                    </a:lnTo>
                    <a:lnTo>
                      <a:pt x="1416" y="3082"/>
                    </a:lnTo>
                    <a:lnTo>
                      <a:pt x="1410" y="3076"/>
                    </a:lnTo>
                    <a:lnTo>
                      <a:pt x="1410" y="3076"/>
                    </a:lnTo>
                    <a:lnTo>
                      <a:pt x="1410" y="3058"/>
                    </a:lnTo>
                    <a:lnTo>
                      <a:pt x="1410" y="3058"/>
                    </a:lnTo>
                    <a:lnTo>
                      <a:pt x="1430" y="3012"/>
                    </a:lnTo>
                    <a:lnTo>
                      <a:pt x="1430" y="3012"/>
                    </a:lnTo>
                    <a:lnTo>
                      <a:pt x="1416" y="3008"/>
                    </a:lnTo>
                    <a:lnTo>
                      <a:pt x="1406" y="3000"/>
                    </a:lnTo>
                    <a:lnTo>
                      <a:pt x="1390" y="2988"/>
                    </a:lnTo>
                    <a:lnTo>
                      <a:pt x="1390" y="2988"/>
                    </a:lnTo>
                    <a:lnTo>
                      <a:pt x="1382" y="2958"/>
                    </a:lnTo>
                    <a:lnTo>
                      <a:pt x="1382" y="2958"/>
                    </a:lnTo>
                    <a:lnTo>
                      <a:pt x="1354" y="2956"/>
                    </a:lnTo>
                    <a:lnTo>
                      <a:pt x="1330" y="2950"/>
                    </a:lnTo>
                    <a:lnTo>
                      <a:pt x="1330" y="2950"/>
                    </a:lnTo>
                    <a:lnTo>
                      <a:pt x="1312" y="2930"/>
                    </a:lnTo>
                    <a:lnTo>
                      <a:pt x="1312" y="2930"/>
                    </a:lnTo>
                    <a:lnTo>
                      <a:pt x="1274" y="2914"/>
                    </a:lnTo>
                    <a:lnTo>
                      <a:pt x="1274" y="2914"/>
                    </a:lnTo>
                    <a:lnTo>
                      <a:pt x="1252" y="2902"/>
                    </a:lnTo>
                    <a:lnTo>
                      <a:pt x="1244" y="2898"/>
                    </a:lnTo>
                    <a:lnTo>
                      <a:pt x="1234" y="2894"/>
                    </a:lnTo>
                    <a:lnTo>
                      <a:pt x="1224" y="2894"/>
                    </a:lnTo>
                    <a:lnTo>
                      <a:pt x="1216" y="2898"/>
                    </a:lnTo>
                    <a:lnTo>
                      <a:pt x="1208" y="2904"/>
                    </a:lnTo>
                    <a:lnTo>
                      <a:pt x="1202" y="2914"/>
                    </a:lnTo>
                    <a:lnTo>
                      <a:pt x="1202" y="2914"/>
                    </a:lnTo>
                    <a:lnTo>
                      <a:pt x="1172" y="2928"/>
                    </a:lnTo>
                    <a:lnTo>
                      <a:pt x="1172" y="2928"/>
                    </a:lnTo>
                    <a:lnTo>
                      <a:pt x="1160" y="2940"/>
                    </a:lnTo>
                    <a:lnTo>
                      <a:pt x="1160" y="2940"/>
                    </a:lnTo>
                    <a:lnTo>
                      <a:pt x="1144" y="2996"/>
                    </a:lnTo>
                    <a:lnTo>
                      <a:pt x="1144" y="2996"/>
                    </a:lnTo>
                    <a:lnTo>
                      <a:pt x="1122" y="2996"/>
                    </a:lnTo>
                    <a:lnTo>
                      <a:pt x="1122" y="2996"/>
                    </a:lnTo>
                    <a:lnTo>
                      <a:pt x="1110" y="2990"/>
                    </a:lnTo>
                    <a:lnTo>
                      <a:pt x="1102" y="2984"/>
                    </a:lnTo>
                    <a:lnTo>
                      <a:pt x="1098" y="2978"/>
                    </a:lnTo>
                    <a:lnTo>
                      <a:pt x="1096" y="2970"/>
                    </a:lnTo>
                    <a:lnTo>
                      <a:pt x="1094" y="2962"/>
                    </a:lnTo>
                    <a:lnTo>
                      <a:pt x="1094" y="2954"/>
                    </a:lnTo>
                    <a:lnTo>
                      <a:pt x="1094" y="2938"/>
                    </a:lnTo>
                    <a:lnTo>
                      <a:pt x="1094" y="2938"/>
                    </a:lnTo>
                    <a:lnTo>
                      <a:pt x="1106" y="2904"/>
                    </a:lnTo>
                    <a:lnTo>
                      <a:pt x="1106" y="2904"/>
                    </a:lnTo>
                    <a:lnTo>
                      <a:pt x="1100" y="2896"/>
                    </a:lnTo>
                    <a:lnTo>
                      <a:pt x="1098" y="2894"/>
                    </a:lnTo>
                    <a:lnTo>
                      <a:pt x="1094" y="2892"/>
                    </a:lnTo>
                    <a:lnTo>
                      <a:pt x="1094" y="2892"/>
                    </a:lnTo>
                    <a:lnTo>
                      <a:pt x="1068" y="2894"/>
                    </a:lnTo>
                    <a:lnTo>
                      <a:pt x="1046" y="2900"/>
                    </a:lnTo>
                    <a:lnTo>
                      <a:pt x="1024" y="2906"/>
                    </a:lnTo>
                    <a:lnTo>
                      <a:pt x="1004" y="2914"/>
                    </a:lnTo>
                    <a:lnTo>
                      <a:pt x="1004" y="2914"/>
                    </a:lnTo>
                    <a:lnTo>
                      <a:pt x="998" y="2918"/>
                    </a:lnTo>
                    <a:lnTo>
                      <a:pt x="992" y="2920"/>
                    </a:lnTo>
                    <a:lnTo>
                      <a:pt x="984" y="2920"/>
                    </a:lnTo>
                    <a:lnTo>
                      <a:pt x="976" y="2918"/>
                    </a:lnTo>
                    <a:lnTo>
                      <a:pt x="964" y="2914"/>
                    </a:lnTo>
                    <a:lnTo>
                      <a:pt x="956" y="2912"/>
                    </a:lnTo>
                    <a:lnTo>
                      <a:pt x="956" y="2912"/>
                    </a:lnTo>
                    <a:lnTo>
                      <a:pt x="918" y="2866"/>
                    </a:lnTo>
                    <a:lnTo>
                      <a:pt x="918" y="2866"/>
                    </a:lnTo>
                    <a:lnTo>
                      <a:pt x="840" y="2866"/>
                    </a:lnTo>
                    <a:lnTo>
                      <a:pt x="840" y="2866"/>
                    </a:lnTo>
                    <a:lnTo>
                      <a:pt x="828" y="2860"/>
                    </a:lnTo>
                    <a:lnTo>
                      <a:pt x="828" y="2860"/>
                    </a:lnTo>
                    <a:lnTo>
                      <a:pt x="820" y="2844"/>
                    </a:lnTo>
                    <a:lnTo>
                      <a:pt x="814" y="2830"/>
                    </a:lnTo>
                    <a:lnTo>
                      <a:pt x="808" y="2818"/>
                    </a:lnTo>
                    <a:lnTo>
                      <a:pt x="804" y="2808"/>
                    </a:lnTo>
                    <a:lnTo>
                      <a:pt x="804" y="2808"/>
                    </a:lnTo>
                    <a:lnTo>
                      <a:pt x="792" y="2804"/>
                    </a:lnTo>
                    <a:lnTo>
                      <a:pt x="784" y="2800"/>
                    </a:lnTo>
                    <a:lnTo>
                      <a:pt x="778" y="2794"/>
                    </a:lnTo>
                    <a:lnTo>
                      <a:pt x="776" y="2788"/>
                    </a:lnTo>
                    <a:lnTo>
                      <a:pt x="776" y="2788"/>
                    </a:lnTo>
                    <a:lnTo>
                      <a:pt x="750" y="2774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6" y="2770"/>
                    </a:lnTo>
                    <a:lnTo>
                      <a:pt x="728" y="2772"/>
                    </a:lnTo>
                    <a:lnTo>
                      <a:pt x="728" y="2772"/>
                    </a:lnTo>
                    <a:lnTo>
                      <a:pt x="700" y="2750"/>
                    </a:lnTo>
                    <a:lnTo>
                      <a:pt x="700" y="2750"/>
                    </a:lnTo>
                    <a:lnTo>
                      <a:pt x="690" y="2740"/>
                    </a:lnTo>
                    <a:lnTo>
                      <a:pt x="684" y="2728"/>
                    </a:lnTo>
                    <a:lnTo>
                      <a:pt x="680" y="2716"/>
                    </a:lnTo>
                    <a:lnTo>
                      <a:pt x="678" y="2706"/>
                    </a:lnTo>
                    <a:lnTo>
                      <a:pt x="676" y="2684"/>
                    </a:lnTo>
                    <a:lnTo>
                      <a:pt x="674" y="2674"/>
                    </a:lnTo>
                    <a:lnTo>
                      <a:pt x="672" y="2664"/>
                    </a:lnTo>
                    <a:lnTo>
                      <a:pt x="672" y="2664"/>
                    </a:lnTo>
                    <a:lnTo>
                      <a:pt x="628" y="2666"/>
                    </a:lnTo>
                    <a:lnTo>
                      <a:pt x="628" y="2666"/>
                    </a:lnTo>
                    <a:lnTo>
                      <a:pt x="610" y="2658"/>
                    </a:lnTo>
                    <a:lnTo>
                      <a:pt x="600" y="2650"/>
                    </a:lnTo>
                    <a:lnTo>
                      <a:pt x="596" y="2642"/>
                    </a:lnTo>
                    <a:lnTo>
                      <a:pt x="592" y="2630"/>
                    </a:lnTo>
                    <a:lnTo>
                      <a:pt x="592" y="2630"/>
                    </a:lnTo>
                    <a:lnTo>
                      <a:pt x="580" y="2610"/>
                    </a:lnTo>
                    <a:lnTo>
                      <a:pt x="580" y="2610"/>
                    </a:lnTo>
                    <a:lnTo>
                      <a:pt x="520" y="2566"/>
                    </a:lnTo>
                    <a:lnTo>
                      <a:pt x="520" y="2566"/>
                    </a:lnTo>
                    <a:lnTo>
                      <a:pt x="486" y="2510"/>
                    </a:lnTo>
                    <a:lnTo>
                      <a:pt x="486" y="2510"/>
                    </a:lnTo>
                    <a:lnTo>
                      <a:pt x="470" y="2512"/>
                    </a:lnTo>
                    <a:lnTo>
                      <a:pt x="456" y="2516"/>
                    </a:lnTo>
                    <a:lnTo>
                      <a:pt x="444" y="2522"/>
                    </a:lnTo>
                    <a:lnTo>
                      <a:pt x="434" y="2530"/>
                    </a:lnTo>
                    <a:lnTo>
                      <a:pt x="434" y="2530"/>
                    </a:lnTo>
                    <a:lnTo>
                      <a:pt x="386" y="2530"/>
                    </a:lnTo>
                    <a:lnTo>
                      <a:pt x="386" y="2530"/>
                    </a:lnTo>
                    <a:lnTo>
                      <a:pt x="374" y="2520"/>
                    </a:lnTo>
                    <a:lnTo>
                      <a:pt x="366" y="2512"/>
                    </a:lnTo>
                    <a:lnTo>
                      <a:pt x="354" y="2496"/>
                    </a:lnTo>
                    <a:lnTo>
                      <a:pt x="354" y="2496"/>
                    </a:lnTo>
                    <a:lnTo>
                      <a:pt x="346" y="2478"/>
                    </a:lnTo>
                    <a:lnTo>
                      <a:pt x="346" y="2478"/>
                    </a:lnTo>
                    <a:lnTo>
                      <a:pt x="344" y="2464"/>
                    </a:lnTo>
                    <a:lnTo>
                      <a:pt x="342" y="2454"/>
                    </a:lnTo>
                    <a:lnTo>
                      <a:pt x="332" y="2434"/>
                    </a:lnTo>
                    <a:lnTo>
                      <a:pt x="312" y="2400"/>
                    </a:lnTo>
                    <a:lnTo>
                      <a:pt x="312" y="2400"/>
                    </a:lnTo>
                    <a:lnTo>
                      <a:pt x="258" y="2368"/>
                    </a:lnTo>
                    <a:lnTo>
                      <a:pt x="258" y="2368"/>
                    </a:lnTo>
                    <a:lnTo>
                      <a:pt x="226" y="2356"/>
                    </a:lnTo>
                    <a:lnTo>
                      <a:pt x="212" y="2350"/>
                    </a:lnTo>
                    <a:lnTo>
                      <a:pt x="202" y="2344"/>
                    </a:lnTo>
                    <a:lnTo>
                      <a:pt x="202" y="2344"/>
                    </a:lnTo>
                    <a:lnTo>
                      <a:pt x="198" y="2334"/>
                    </a:lnTo>
                    <a:lnTo>
                      <a:pt x="198" y="2326"/>
                    </a:lnTo>
                    <a:lnTo>
                      <a:pt x="198" y="2318"/>
                    </a:lnTo>
                    <a:lnTo>
                      <a:pt x="200" y="2310"/>
                    </a:lnTo>
                    <a:lnTo>
                      <a:pt x="208" y="2296"/>
                    </a:lnTo>
                    <a:lnTo>
                      <a:pt x="220" y="2284"/>
                    </a:lnTo>
                    <a:lnTo>
                      <a:pt x="220" y="2284"/>
                    </a:lnTo>
                    <a:lnTo>
                      <a:pt x="224" y="2210"/>
                    </a:lnTo>
                    <a:lnTo>
                      <a:pt x="224" y="2210"/>
                    </a:lnTo>
                    <a:lnTo>
                      <a:pt x="214" y="2184"/>
                    </a:lnTo>
                    <a:lnTo>
                      <a:pt x="214" y="2174"/>
                    </a:lnTo>
                    <a:lnTo>
                      <a:pt x="214" y="2168"/>
                    </a:lnTo>
                    <a:lnTo>
                      <a:pt x="218" y="2164"/>
                    </a:lnTo>
                    <a:lnTo>
                      <a:pt x="224" y="2162"/>
                    </a:lnTo>
                    <a:lnTo>
                      <a:pt x="236" y="2160"/>
                    </a:lnTo>
                    <a:lnTo>
                      <a:pt x="252" y="2160"/>
                    </a:lnTo>
                    <a:lnTo>
                      <a:pt x="252" y="2160"/>
                    </a:lnTo>
                    <a:lnTo>
                      <a:pt x="260" y="2166"/>
                    </a:lnTo>
                    <a:lnTo>
                      <a:pt x="264" y="2170"/>
                    </a:lnTo>
                    <a:lnTo>
                      <a:pt x="270" y="2178"/>
                    </a:lnTo>
                    <a:lnTo>
                      <a:pt x="278" y="2192"/>
                    </a:lnTo>
                    <a:lnTo>
                      <a:pt x="278" y="2192"/>
                    </a:lnTo>
                    <a:lnTo>
                      <a:pt x="290" y="2196"/>
                    </a:lnTo>
                    <a:lnTo>
                      <a:pt x="290" y="2196"/>
                    </a:lnTo>
                    <a:lnTo>
                      <a:pt x="296" y="2188"/>
                    </a:lnTo>
                    <a:lnTo>
                      <a:pt x="298" y="2180"/>
                    </a:lnTo>
                    <a:lnTo>
                      <a:pt x="300" y="2168"/>
                    </a:lnTo>
                    <a:lnTo>
                      <a:pt x="302" y="2158"/>
                    </a:lnTo>
                    <a:lnTo>
                      <a:pt x="300" y="2136"/>
                    </a:lnTo>
                    <a:lnTo>
                      <a:pt x="300" y="2118"/>
                    </a:lnTo>
                    <a:lnTo>
                      <a:pt x="300" y="2118"/>
                    </a:lnTo>
                    <a:lnTo>
                      <a:pt x="278" y="2052"/>
                    </a:lnTo>
                    <a:lnTo>
                      <a:pt x="278" y="2052"/>
                    </a:lnTo>
                    <a:lnTo>
                      <a:pt x="278" y="2024"/>
                    </a:lnTo>
                    <a:lnTo>
                      <a:pt x="280" y="2008"/>
                    </a:lnTo>
                    <a:lnTo>
                      <a:pt x="282" y="2000"/>
                    </a:lnTo>
                    <a:lnTo>
                      <a:pt x="286" y="1994"/>
                    </a:lnTo>
                    <a:lnTo>
                      <a:pt x="300" y="1978"/>
                    </a:lnTo>
                    <a:lnTo>
                      <a:pt x="300" y="1978"/>
                    </a:lnTo>
                    <a:lnTo>
                      <a:pt x="308" y="1964"/>
                    </a:lnTo>
                    <a:lnTo>
                      <a:pt x="308" y="1964"/>
                    </a:lnTo>
                    <a:lnTo>
                      <a:pt x="308" y="1956"/>
                    </a:lnTo>
                    <a:lnTo>
                      <a:pt x="308" y="1956"/>
                    </a:lnTo>
                    <a:lnTo>
                      <a:pt x="272" y="1932"/>
                    </a:lnTo>
                    <a:lnTo>
                      <a:pt x="272" y="1932"/>
                    </a:lnTo>
                    <a:lnTo>
                      <a:pt x="268" y="1930"/>
                    </a:lnTo>
                    <a:lnTo>
                      <a:pt x="266" y="1928"/>
                    </a:lnTo>
                    <a:lnTo>
                      <a:pt x="262" y="1920"/>
                    </a:lnTo>
                    <a:lnTo>
                      <a:pt x="262" y="1920"/>
                    </a:lnTo>
                    <a:lnTo>
                      <a:pt x="256" y="1912"/>
                    </a:lnTo>
                    <a:lnTo>
                      <a:pt x="252" y="1906"/>
                    </a:lnTo>
                    <a:lnTo>
                      <a:pt x="250" y="1898"/>
                    </a:lnTo>
                    <a:lnTo>
                      <a:pt x="248" y="1890"/>
                    </a:lnTo>
                    <a:lnTo>
                      <a:pt x="250" y="1872"/>
                    </a:lnTo>
                    <a:lnTo>
                      <a:pt x="250" y="1860"/>
                    </a:lnTo>
                    <a:lnTo>
                      <a:pt x="250" y="1860"/>
                    </a:lnTo>
                    <a:lnTo>
                      <a:pt x="254" y="1854"/>
                    </a:lnTo>
                    <a:lnTo>
                      <a:pt x="256" y="1848"/>
                    </a:lnTo>
                    <a:lnTo>
                      <a:pt x="256" y="1848"/>
                    </a:lnTo>
                    <a:lnTo>
                      <a:pt x="254" y="1836"/>
                    </a:lnTo>
                    <a:lnTo>
                      <a:pt x="250" y="1828"/>
                    </a:lnTo>
                    <a:lnTo>
                      <a:pt x="244" y="1822"/>
                    </a:lnTo>
                    <a:lnTo>
                      <a:pt x="238" y="1818"/>
                    </a:lnTo>
                    <a:lnTo>
                      <a:pt x="230" y="1816"/>
                    </a:lnTo>
                    <a:lnTo>
                      <a:pt x="222" y="1816"/>
                    </a:lnTo>
                    <a:lnTo>
                      <a:pt x="206" y="1816"/>
                    </a:lnTo>
                    <a:lnTo>
                      <a:pt x="206" y="1816"/>
                    </a:lnTo>
                    <a:lnTo>
                      <a:pt x="196" y="1810"/>
                    </a:lnTo>
                    <a:lnTo>
                      <a:pt x="186" y="1804"/>
                    </a:lnTo>
                    <a:lnTo>
                      <a:pt x="180" y="1796"/>
                    </a:lnTo>
                    <a:lnTo>
                      <a:pt x="172" y="1786"/>
                    </a:lnTo>
                    <a:lnTo>
                      <a:pt x="162" y="1768"/>
                    </a:lnTo>
                    <a:lnTo>
                      <a:pt x="154" y="1752"/>
                    </a:lnTo>
                    <a:lnTo>
                      <a:pt x="154" y="1752"/>
                    </a:lnTo>
                    <a:lnTo>
                      <a:pt x="126" y="1744"/>
                    </a:lnTo>
                    <a:lnTo>
                      <a:pt x="118" y="1740"/>
                    </a:lnTo>
                    <a:lnTo>
                      <a:pt x="114" y="1734"/>
                    </a:lnTo>
                    <a:lnTo>
                      <a:pt x="112" y="1728"/>
                    </a:lnTo>
                    <a:lnTo>
                      <a:pt x="112" y="1720"/>
                    </a:lnTo>
                    <a:lnTo>
                      <a:pt x="112" y="1694"/>
                    </a:lnTo>
                    <a:lnTo>
                      <a:pt x="112" y="1694"/>
                    </a:lnTo>
                    <a:lnTo>
                      <a:pt x="124" y="1660"/>
                    </a:lnTo>
                    <a:lnTo>
                      <a:pt x="124" y="1660"/>
                    </a:lnTo>
                    <a:lnTo>
                      <a:pt x="122" y="1650"/>
                    </a:lnTo>
                    <a:lnTo>
                      <a:pt x="118" y="1640"/>
                    </a:lnTo>
                    <a:lnTo>
                      <a:pt x="112" y="1632"/>
                    </a:lnTo>
                    <a:lnTo>
                      <a:pt x="106" y="1624"/>
                    </a:lnTo>
                    <a:lnTo>
                      <a:pt x="92" y="1612"/>
                    </a:lnTo>
                    <a:lnTo>
                      <a:pt x="78" y="1602"/>
                    </a:lnTo>
                    <a:lnTo>
                      <a:pt x="78" y="1602"/>
                    </a:lnTo>
                    <a:lnTo>
                      <a:pt x="36" y="1578"/>
                    </a:lnTo>
                    <a:lnTo>
                      <a:pt x="36" y="1578"/>
                    </a:lnTo>
                    <a:lnTo>
                      <a:pt x="32" y="1572"/>
                    </a:lnTo>
                    <a:lnTo>
                      <a:pt x="32" y="1572"/>
                    </a:lnTo>
                    <a:lnTo>
                      <a:pt x="32" y="1542"/>
                    </a:lnTo>
                    <a:lnTo>
                      <a:pt x="32" y="1534"/>
                    </a:lnTo>
                    <a:lnTo>
                      <a:pt x="34" y="1528"/>
                    </a:lnTo>
                    <a:lnTo>
                      <a:pt x="38" y="1524"/>
                    </a:lnTo>
                    <a:lnTo>
                      <a:pt x="46" y="1522"/>
                    </a:lnTo>
                    <a:lnTo>
                      <a:pt x="68" y="1510"/>
                    </a:lnTo>
                    <a:lnTo>
                      <a:pt x="68" y="1510"/>
                    </a:lnTo>
                    <a:lnTo>
                      <a:pt x="84" y="1502"/>
                    </a:lnTo>
                    <a:lnTo>
                      <a:pt x="84" y="1502"/>
                    </a:lnTo>
                    <a:lnTo>
                      <a:pt x="86" y="1440"/>
                    </a:lnTo>
                    <a:lnTo>
                      <a:pt x="86" y="1410"/>
                    </a:lnTo>
                    <a:lnTo>
                      <a:pt x="82" y="1396"/>
                    </a:lnTo>
                    <a:lnTo>
                      <a:pt x="78" y="1384"/>
                    </a:lnTo>
                    <a:lnTo>
                      <a:pt x="78" y="1384"/>
                    </a:lnTo>
                    <a:lnTo>
                      <a:pt x="72" y="1380"/>
                    </a:lnTo>
                    <a:lnTo>
                      <a:pt x="66" y="1378"/>
                    </a:lnTo>
                    <a:lnTo>
                      <a:pt x="52" y="1376"/>
                    </a:lnTo>
                    <a:lnTo>
                      <a:pt x="40" y="1378"/>
                    </a:lnTo>
                    <a:lnTo>
                      <a:pt x="30" y="1380"/>
                    </a:lnTo>
                    <a:lnTo>
                      <a:pt x="30" y="1380"/>
                    </a:lnTo>
                    <a:lnTo>
                      <a:pt x="28" y="1386"/>
                    </a:lnTo>
                    <a:lnTo>
                      <a:pt x="24" y="1388"/>
                    </a:lnTo>
                    <a:lnTo>
                      <a:pt x="20" y="1390"/>
                    </a:lnTo>
                    <a:lnTo>
                      <a:pt x="16" y="1388"/>
                    </a:lnTo>
                    <a:lnTo>
                      <a:pt x="10" y="1384"/>
                    </a:lnTo>
                    <a:lnTo>
                      <a:pt x="6" y="1380"/>
                    </a:lnTo>
                    <a:lnTo>
                      <a:pt x="6" y="1380"/>
                    </a:lnTo>
                    <a:lnTo>
                      <a:pt x="0" y="1354"/>
                    </a:lnTo>
                    <a:lnTo>
                      <a:pt x="0" y="1330"/>
                    </a:lnTo>
                    <a:lnTo>
                      <a:pt x="0" y="1330"/>
                    </a:lnTo>
                    <a:lnTo>
                      <a:pt x="26" y="1320"/>
                    </a:lnTo>
                    <a:lnTo>
                      <a:pt x="26" y="1320"/>
                    </a:lnTo>
                    <a:lnTo>
                      <a:pt x="26" y="1312"/>
                    </a:lnTo>
                    <a:lnTo>
                      <a:pt x="24" y="1306"/>
                    </a:lnTo>
                    <a:lnTo>
                      <a:pt x="18" y="1300"/>
                    </a:lnTo>
                    <a:lnTo>
                      <a:pt x="12" y="1294"/>
                    </a:lnTo>
                    <a:lnTo>
                      <a:pt x="8" y="1290"/>
                    </a:lnTo>
                    <a:lnTo>
                      <a:pt x="8" y="1290"/>
                    </a:lnTo>
                    <a:lnTo>
                      <a:pt x="8" y="1272"/>
                    </a:lnTo>
                    <a:lnTo>
                      <a:pt x="10" y="1268"/>
                    </a:lnTo>
                    <a:lnTo>
                      <a:pt x="12" y="1266"/>
                    </a:lnTo>
                    <a:lnTo>
                      <a:pt x="20" y="1262"/>
                    </a:lnTo>
                    <a:lnTo>
                      <a:pt x="36" y="1256"/>
                    </a:lnTo>
                    <a:lnTo>
                      <a:pt x="36" y="1256"/>
                    </a:lnTo>
                    <a:lnTo>
                      <a:pt x="44" y="1248"/>
                    </a:lnTo>
                    <a:lnTo>
                      <a:pt x="50" y="1238"/>
                    </a:lnTo>
                    <a:lnTo>
                      <a:pt x="62" y="1218"/>
                    </a:lnTo>
                    <a:lnTo>
                      <a:pt x="62" y="1218"/>
                    </a:lnTo>
                    <a:lnTo>
                      <a:pt x="74" y="1210"/>
                    </a:lnTo>
                    <a:lnTo>
                      <a:pt x="88" y="1204"/>
                    </a:lnTo>
                    <a:lnTo>
                      <a:pt x="88" y="1204"/>
                    </a:lnTo>
                    <a:lnTo>
                      <a:pt x="110" y="1196"/>
                    </a:lnTo>
                    <a:lnTo>
                      <a:pt x="110" y="1196"/>
                    </a:lnTo>
                    <a:lnTo>
                      <a:pt x="130" y="1196"/>
                    </a:lnTo>
                    <a:lnTo>
                      <a:pt x="162" y="1194"/>
                    </a:lnTo>
                    <a:lnTo>
                      <a:pt x="178" y="1192"/>
                    </a:lnTo>
                    <a:lnTo>
                      <a:pt x="194" y="1188"/>
                    </a:lnTo>
                    <a:lnTo>
                      <a:pt x="208" y="1182"/>
                    </a:lnTo>
                    <a:lnTo>
                      <a:pt x="218" y="1176"/>
                    </a:lnTo>
                    <a:lnTo>
                      <a:pt x="218" y="1176"/>
                    </a:lnTo>
                    <a:lnTo>
                      <a:pt x="232" y="1174"/>
                    </a:lnTo>
                    <a:lnTo>
                      <a:pt x="244" y="1172"/>
                    </a:lnTo>
                    <a:lnTo>
                      <a:pt x="246" y="1174"/>
                    </a:lnTo>
                    <a:lnTo>
                      <a:pt x="250" y="1178"/>
                    </a:lnTo>
                    <a:lnTo>
                      <a:pt x="252" y="1186"/>
                    </a:lnTo>
                    <a:lnTo>
                      <a:pt x="254" y="1198"/>
                    </a:lnTo>
                    <a:lnTo>
                      <a:pt x="254" y="1198"/>
                    </a:lnTo>
                    <a:lnTo>
                      <a:pt x="260" y="1212"/>
                    </a:lnTo>
                    <a:lnTo>
                      <a:pt x="264" y="1218"/>
                    </a:lnTo>
                    <a:lnTo>
                      <a:pt x="268" y="1222"/>
                    </a:lnTo>
                    <a:lnTo>
                      <a:pt x="274" y="1224"/>
                    </a:lnTo>
                    <a:lnTo>
                      <a:pt x="280" y="1226"/>
                    </a:lnTo>
                    <a:lnTo>
                      <a:pt x="302" y="1224"/>
                    </a:lnTo>
                    <a:lnTo>
                      <a:pt x="302" y="1224"/>
                    </a:lnTo>
                    <a:lnTo>
                      <a:pt x="312" y="1214"/>
                    </a:lnTo>
                    <a:lnTo>
                      <a:pt x="322" y="1200"/>
                    </a:lnTo>
                    <a:lnTo>
                      <a:pt x="332" y="1188"/>
                    </a:lnTo>
                    <a:lnTo>
                      <a:pt x="342" y="1178"/>
                    </a:lnTo>
                    <a:lnTo>
                      <a:pt x="342" y="1178"/>
                    </a:lnTo>
                    <a:lnTo>
                      <a:pt x="366" y="1180"/>
                    </a:lnTo>
                    <a:lnTo>
                      <a:pt x="378" y="1180"/>
                    </a:lnTo>
                    <a:lnTo>
                      <a:pt x="394" y="1178"/>
                    </a:lnTo>
                    <a:lnTo>
                      <a:pt x="394" y="1178"/>
                    </a:lnTo>
                    <a:lnTo>
                      <a:pt x="398" y="1170"/>
                    </a:lnTo>
                    <a:lnTo>
                      <a:pt x="404" y="1164"/>
                    </a:lnTo>
                    <a:lnTo>
                      <a:pt x="410" y="1160"/>
                    </a:lnTo>
                    <a:lnTo>
                      <a:pt x="416" y="1158"/>
                    </a:lnTo>
                    <a:lnTo>
                      <a:pt x="432" y="1154"/>
                    </a:lnTo>
                    <a:lnTo>
                      <a:pt x="450" y="1154"/>
                    </a:lnTo>
                    <a:lnTo>
                      <a:pt x="450" y="1154"/>
                    </a:lnTo>
                    <a:lnTo>
                      <a:pt x="492" y="1168"/>
                    </a:lnTo>
                    <a:lnTo>
                      <a:pt x="492" y="1168"/>
                    </a:lnTo>
                    <a:lnTo>
                      <a:pt x="498" y="1164"/>
                    </a:lnTo>
                    <a:lnTo>
                      <a:pt x="506" y="1162"/>
                    </a:lnTo>
                    <a:lnTo>
                      <a:pt x="534" y="1158"/>
                    </a:lnTo>
                    <a:lnTo>
                      <a:pt x="564" y="1154"/>
                    </a:lnTo>
                    <a:lnTo>
                      <a:pt x="590" y="1148"/>
                    </a:lnTo>
                    <a:lnTo>
                      <a:pt x="590" y="1148"/>
                    </a:lnTo>
                    <a:lnTo>
                      <a:pt x="608" y="1138"/>
                    </a:lnTo>
                    <a:lnTo>
                      <a:pt x="628" y="1128"/>
                    </a:lnTo>
                    <a:lnTo>
                      <a:pt x="628" y="1128"/>
                    </a:lnTo>
                    <a:lnTo>
                      <a:pt x="632" y="1110"/>
                    </a:lnTo>
                    <a:lnTo>
                      <a:pt x="638" y="1098"/>
                    </a:lnTo>
                    <a:lnTo>
                      <a:pt x="646" y="1090"/>
                    </a:lnTo>
                    <a:lnTo>
                      <a:pt x="660" y="1078"/>
                    </a:lnTo>
                    <a:lnTo>
                      <a:pt x="660" y="1078"/>
                    </a:lnTo>
                    <a:lnTo>
                      <a:pt x="684" y="1024"/>
                    </a:lnTo>
                    <a:lnTo>
                      <a:pt x="684" y="1024"/>
                    </a:lnTo>
                    <a:lnTo>
                      <a:pt x="716" y="1006"/>
                    </a:lnTo>
                    <a:lnTo>
                      <a:pt x="716" y="1006"/>
                    </a:lnTo>
                    <a:lnTo>
                      <a:pt x="728" y="972"/>
                    </a:lnTo>
                    <a:lnTo>
                      <a:pt x="728" y="972"/>
                    </a:lnTo>
                    <a:lnTo>
                      <a:pt x="732" y="926"/>
                    </a:lnTo>
                    <a:lnTo>
                      <a:pt x="732" y="926"/>
                    </a:lnTo>
                    <a:lnTo>
                      <a:pt x="724" y="902"/>
                    </a:lnTo>
                    <a:lnTo>
                      <a:pt x="724" y="902"/>
                    </a:lnTo>
                    <a:lnTo>
                      <a:pt x="724" y="878"/>
                    </a:lnTo>
                    <a:lnTo>
                      <a:pt x="724" y="878"/>
                    </a:lnTo>
                    <a:lnTo>
                      <a:pt x="728" y="866"/>
                    </a:lnTo>
                    <a:lnTo>
                      <a:pt x="732" y="854"/>
                    </a:lnTo>
                    <a:lnTo>
                      <a:pt x="732" y="830"/>
                    </a:lnTo>
                    <a:lnTo>
                      <a:pt x="732" y="830"/>
                    </a:lnTo>
                    <a:lnTo>
                      <a:pt x="724" y="820"/>
                    </a:lnTo>
                    <a:lnTo>
                      <a:pt x="722" y="812"/>
                    </a:lnTo>
                    <a:lnTo>
                      <a:pt x="722" y="800"/>
                    </a:lnTo>
                    <a:lnTo>
                      <a:pt x="722" y="800"/>
                    </a:lnTo>
                    <a:lnTo>
                      <a:pt x="726" y="798"/>
                    </a:lnTo>
                    <a:lnTo>
                      <a:pt x="734" y="796"/>
                    </a:lnTo>
                    <a:lnTo>
                      <a:pt x="760" y="796"/>
                    </a:lnTo>
                    <a:lnTo>
                      <a:pt x="808" y="798"/>
                    </a:lnTo>
                    <a:lnTo>
                      <a:pt x="808" y="798"/>
                    </a:lnTo>
                    <a:lnTo>
                      <a:pt x="826" y="800"/>
                    </a:lnTo>
                    <a:lnTo>
                      <a:pt x="844" y="804"/>
                    </a:lnTo>
                    <a:lnTo>
                      <a:pt x="864" y="808"/>
                    </a:lnTo>
                    <a:lnTo>
                      <a:pt x="886" y="812"/>
                    </a:lnTo>
                    <a:lnTo>
                      <a:pt x="886" y="812"/>
                    </a:lnTo>
                    <a:lnTo>
                      <a:pt x="924" y="828"/>
                    </a:lnTo>
                    <a:lnTo>
                      <a:pt x="924" y="828"/>
                    </a:lnTo>
                    <a:lnTo>
                      <a:pt x="932" y="818"/>
                    </a:lnTo>
                    <a:lnTo>
                      <a:pt x="932" y="818"/>
                    </a:lnTo>
                    <a:lnTo>
                      <a:pt x="926" y="806"/>
                    </a:lnTo>
                    <a:lnTo>
                      <a:pt x="926" y="806"/>
                    </a:lnTo>
                    <a:lnTo>
                      <a:pt x="926" y="772"/>
                    </a:lnTo>
                    <a:lnTo>
                      <a:pt x="926" y="772"/>
                    </a:lnTo>
                    <a:lnTo>
                      <a:pt x="936" y="756"/>
                    </a:lnTo>
                    <a:lnTo>
                      <a:pt x="948" y="740"/>
                    </a:lnTo>
                    <a:lnTo>
                      <a:pt x="972" y="712"/>
                    </a:lnTo>
                    <a:lnTo>
                      <a:pt x="972" y="712"/>
                    </a:lnTo>
                    <a:lnTo>
                      <a:pt x="976" y="690"/>
                    </a:lnTo>
                    <a:lnTo>
                      <a:pt x="984" y="676"/>
                    </a:lnTo>
                    <a:lnTo>
                      <a:pt x="994" y="664"/>
                    </a:lnTo>
                    <a:lnTo>
                      <a:pt x="1008" y="648"/>
                    </a:lnTo>
                    <a:lnTo>
                      <a:pt x="1008" y="648"/>
                    </a:lnTo>
                    <a:lnTo>
                      <a:pt x="1014" y="632"/>
                    </a:lnTo>
                    <a:lnTo>
                      <a:pt x="1016" y="628"/>
                    </a:lnTo>
                    <a:lnTo>
                      <a:pt x="1020" y="624"/>
                    </a:lnTo>
                    <a:lnTo>
                      <a:pt x="1024" y="622"/>
                    </a:lnTo>
                    <a:lnTo>
                      <a:pt x="1030" y="622"/>
                    </a:lnTo>
                    <a:lnTo>
                      <a:pt x="1050" y="620"/>
                    </a:lnTo>
                    <a:lnTo>
                      <a:pt x="1050" y="620"/>
                    </a:lnTo>
                    <a:lnTo>
                      <a:pt x="1062" y="630"/>
                    </a:lnTo>
                    <a:lnTo>
                      <a:pt x="1080" y="640"/>
                    </a:lnTo>
                    <a:lnTo>
                      <a:pt x="1098" y="652"/>
                    </a:lnTo>
                    <a:lnTo>
                      <a:pt x="1118" y="660"/>
                    </a:lnTo>
                    <a:lnTo>
                      <a:pt x="1118" y="660"/>
                    </a:lnTo>
                    <a:lnTo>
                      <a:pt x="1128" y="660"/>
                    </a:lnTo>
                    <a:lnTo>
                      <a:pt x="1140" y="662"/>
                    </a:lnTo>
                    <a:lnTo>
                      <a:pt x="1152" y="666"/>
                    </a:lnTo>
                    <a:lnTo>
                      <a:pt x="1158" y="670"/>
                    </a:lnTo>
                    <a:lnTo>
                      <a:pt x="1164" y="676"/>
                    </a:lnTo>
                    <a:lnTo>
                      <a:pt x="1164" y="676"/>
                    </a:lnTo>
                    <a:lnTo>
                      <a:pt x="1182" y="676"/>
                    </a:lnTo>
                    <a:lnTo>
                      <a:pt x="1202" y="674"/>
                    </a:lnTo>
                    <a:lnTo>
                      <a:pt x="1212" y="670"/>
                    </a:lnTo>
                    <a:lnTo>
                      <a:pt x="1220" y="666"/>
                    </a:lnTo>
                    <a:lnTo>
                      <a:pt x="1226" y="660"/>
                    </a:lnTo>
                    <a:lnTo>
                      <a:pt x="1230" y="652"/>
                    </a:lnTo>
                    <a:lnTo>
                      <a:pt x="1230" y="652"/>
                    </a:lnTo>
                    <a:lnTo>
                      <a:pt x="1230" y="626"/>
                    </a:lnTo>
                    <a:lnTo>
                      <a:pt x="1230" y="626"/>
                    </a:lnTo>
                    <a:lnTo>
                      <a:pt x="1228" y="608"/>
                    </a:lnTo>
                    <a:lnTo>
                      <a:pt x="1226" y="596"/>
                    </a:lnTo>
                    <a:lnTo>
                      <a:pt x="1228" y="586"/>
                    </a:lnTo>
                    <a:lnTo>
                      <a:pt x="1230" y="578"/>
                    </a:lnTo>
                    <a:lnTo>
                      <a:pt x="1234" y="570"/>
                    </a:lnTo>
                    <a:lnTo>
                      <a:pt x="1240" y="562"/>
                    </a:lnTo>
                    <a:lnTo>
                      <a:pt x="1256" y="542"/>
                    </a:lnTo>
                    <a:lnTo>
                      <a:pt x="1256" y="542"/>
                    </a:lnTo>
                    <a:lnTo>
                      <a:pt x="1276" y="534"/>
                    </a:lnTo>
                    <a:lnTo>
                      <a:pt x="1294" y="530"/>
                    </a:lnTo>
                    <a:lnTo>
                      <a:pt x="1316" y="526"/>
                    </a:lnTo>
                    <a:lnTo>
                      <a:pt x="1340" y="524"/>
                    </a:lnTo>
                    <a:lnTo>
                      <a:pt x="1340" y="524"/>
                    </a:lnTo>
                    <a:lnTo>
                      <a:pt x="1350" y="520"/>
                    </a:lnTo>
                    <a:lnTo>
                      <a:pt x="1350" y="520"/>
                    </a:lnTo>
                    <a:lnTo>
                      <a:pt x="1360" y="490"/>
                    </a:lnTo>
                    <a:lnTo>
                      <a:pt x="1360" y="490"/>
                    </a:lnTo>
                    <a:lnTo>
                      <a:pt x="1380" y="472"/>
                    </a:lnTo>
                    <a:lnTo>
                      <a:pt x="1380" y="472"/>
                    </a:lnTo>
                    <a:lnTo>
                      <a:pt x="1434" y="470"/>
                    </a:lnTo>
                    <a:lnTo>
                      <a:pt x="1434" y="470"/>
                    </a:lnTo>
                    <a:lnTo>
                      <a:pt x="1440" y="478"/>
                    </a:lnTo>
                    <a:lnTo>
                      <a:pt x="1444" y="488"/>
                    </a:lnTo>
                    <a:lnTo>
                      <a:pt x="1448" y="500"/>
                    </a:lnTo>
                    <a:lnTo>
                      <a:pt x="1450" y="514"/>
                    </a:lnTo>
                    <a:lnTo>
                      <a:pt x="1450" y="514"/>
                    </a:lnTo>
                    <a:lnTo>
                      <a:pt x="1456" y="530"/>
                    </a:lnTo>
                    <a:lnTo>
                      <a:pt x="1466" y="548"/>
                    </a:lnTo>
                    <a:lnTo>
                      <a:pt x="1490" y="588"/>
                    </a:lnTo>
                    <a:lnTo>
                      <a:pt x="1490" y="588"/>
                    </a:lnTo>
                    <a:lnTo>
                      <a:pt x="1496" y="592"/>
                    </a:lnTo>
                    <a:lnTo>
                      <a:pt x="1502" y="598"/>
                    </a:lnTo>
                    <a:lnTo>
                      <a:pt x="1516" y="604"/>
                    </a:lnTo>
                    <a:lnTo>
                      <a:pt x="1554" y="614"/>
                    </a:lnTo>
                    <a:lnTo>
                      <a:pt x="1554" y="614"/>
                    </a:lnTo>
                    <a:lnTo>
                      <a:pt x="1592" y="644"/>
                    </a:lnTo>
                    <a:lnTo>
                      <a:pt x="1592" y="644"/>
                    </a:lnTo>
                    <a:lnTo>
                      <a:pt x="1604" y="668"/>
                    </a:lnTo>
                    <a:lnTo>
                      <a:pt x="1604" y="668"/>
                    </a:lnTo>
                    <a:lnTo>
                      <a:pt x="1610" y="718"/>
                    </a:lnTo>
                    <a:lnTo>
                      <a:pt x="1610" y="718"/>
                    </a:lnTo>
                    <a:lnTo>
                      <a:pt x="1612" y="720"/>
                    </a:lnTo>
                    <a:lnTo>
                      <a:pt x="1612" y="720"/>
                    </a:lnTo>
                    <a:lnTo>
                      <a:pt x="1630" y="756"/>
                    </a:lnTo>
                    <a:lnTo>
                      <a:pt x="1630" y="756"/>
                    </a:lnTo>
                    <a:lnTo>
                      <a:pt x="1632" y="774"/>
                    </a:lnTo>
                    <a:lnTo>
                      <a:pt x="1634" y="798"/>
                    </a:lnTo>
                    <a:lnTo>
                      <a:pt x="1634" y="822"/>
                    </a:lnTo>
                    <a:lnTo>
                      <a:pt x="1632" y="834"/>
                    </a:lnTo>
                    <a:lnTo>
                      <a:pt x="1628" y="844"/>
                    </a:lnTo>
                    <a:lnTo>
                      <a:pt x="1628" y="844"/>
                    </a:lnTo>
                    <a:lnTo>
                      <a:pt x="1588" y="878"/>
                    </a:lnTo>
                    <a:lnTo>
                      <a:pt x="1588" y="878"/>
                    </a:lnTo>
                    <a:lnTo>
                      <a:pt x="1586" y="898"/>
                    </a:lnTo>
                    <a:lnTo>
                      <a:pt x="1586" y="898"/>
                    </a:lnTo>
                    <a:lnTo>
                      <a:pt x="1588" y="912"/>
                    </a:lnTo>
                    <a:lnTo>
                      <a:pt x="1592" y="924"/>
                    </a:lnTo>
                    <a:lnTo>
                      <a:pt x="1598" y="938"/>
                    </a:lnTo>
                    <a:lnTo>
                      <a:pt x="1598" y="938"/>
                    </a:lnTo>
                    <a:lnTo>
                      <a:pt x="1634" y="962"/>
                    </a:lnTo>
                    <a:lnTo>
                      <a:pt x="1634" y="962"/>
                    </a:lnTo>
                    <a:lnTo>
                      <a:pt x="1672" y="970"/>
                    </a:lnTo>
                    <a:lnTo>
                      <a:pt x="1672" y="970"/>
                    </a:lnTo>
                    <a:lnTo>
                      <a:pt x="1712" y="988"/>
                    </a:lnTo>
                    <a:lnTo>
                      <a:pt x="1712" y="988"/>
                    </a:lnTo>
                    <a:lnTo>
                      <a:pt x="1792" y="998"/>
                    </a:lnTo>
                    <a:lnTo>
                      <a:pt x="1792" y="998"/>
                    </a:lnTo>
                    <a:lnTo>
                      <a:pt x="1812" y="1010"/>
                    </a:lnTo>
                    <a:lnTo>
                      <a:pt x="1812" y="1010"/>
                    </a:lnTo>
                    <a:lnTo>
                      <a:pt x="1836" y="1036"/>
                    </a:lnTo>
                    <a:lnTo>
                      <a:pt x="1862" y="1060"/>
                    </a:lnTo>
                    <a:lnTo>
                      <a:pt x="1876" y="1070"/>
                    </a:lnTo>
                    <a:lnTo>
                      <a:pt x="1892" y="1080"/>
                    </a:lnTo>
                    <a:lnTo>
                      <a:pt x="1908" y="1088"/>
                    </a:lnTo>
                    <a:lnTo>
                      <a:pt x="1926" y="1094"/>
                    </a:lnTo>
                    <a:lnTo>
                      <a:pt x="1926" y="1094"/>
                    </a:lnTo>
                    <a:lnTo>
                      <a:pt x="1950" y="1116"/>
                    </a:lnTo>
                    <a:lnTo>
                      <a:pt x="1950" y="1116"/>
                    </a:lnTo>
                    <a:lnTo>
                      <a:pt x="1964" y="1168"/>
                    </a:lnTo>
                    <a:lnTo>
                      <a:pt x="1964" y="1168"/>
                    </a:lnTo>
                    <a:lnTo>
                      <a:pt x="1968" y="1176"/>
                    </a:lnTo>
                    <a:lnTo>
                      <a:pt x="1974" y="1184"/>
                    </a:lnTo>
                    <a:lnTo>
                      <a:pt x="1986" y="1198"/>
                    </a:lnTo>
                    <a:lnTo>
                      <a:pt x="1990" y="1206"/>
                    </a:lnTo>
                    <a:lnTo>
                      <a:pt x="1994" y="1216"/>
                    </a:lnTo>
                    <a:lnTo>
                      <a:pt x="1994" y="1228"/>
                    </a:lnTo>
                    <a:lnTo>
                      <a:pt x="1992" y="1242"/>
                    </a:lnTo>
                    <a:lnTo>
                      <a:pt x="1992" y="1242"/>
                    </a:lnTo>
                    <a:lnTo>
                      <a:pt x="1998" y="1256"/>
                    </a:lnTo>
                    <a:lnTo>
                      <a:pt x="2004" y="1266"/>
                    </a:lnTo>
                    <a:lnTo>
                      <a:pt x="2016" y="1274"/>
                    </a:lnTo>
                    <a:lnTo>
                      <a:pt x="2016" y="1274"/>
                    </a:lnTo>
                    <a:lnTo>
                      <a:pt x="2044" y="1278"/>
                    </a:lnTo>
                    <a:lnTo>
                      <a:pt x="2072" y="1282"/>
                    </a:lnTo>
                    <a:lnTo>
                      <a:pt x="2102" y="1288"/>
                    </a:lnTo>
                    <a:lnTo>
                      <a:pt x="2134" y="1298"/>
                    </a:lnTo>
                    <a:lnTo>
                      <a:pt x="2134" y="1298"/>
                    </a:lnTo>
                    <a:lnTo>
                      <a:pt x="2212" y="1316"/>
                    </a:lnTo>
                    <a:lnTo>
                      <a:pt x="2212" y="1316"/>
                    </a:lnTo>
                    <a:lnTo>
                      <a:pt x="2384" y="1318"/>
                    </a:lnTo>
                    <a:lnTo>
                      <a:pt x="2384" y="1318"/>
                    </a:lnTo>
                    <a:lnTo>
                      <a:pt x="2418" y="1326"/>
                    </a:lnTo>
                    <a:lnTo>
                      <a:pt x="2438" y="1330"/>
                    </a:lnTo>
                    <a:lnTo>
                      <a:pt x="2454" y="1338"/>
                    </a:lnTo>
                    <a:lnTo>
                      <a:pt x="2454" y="1338"/>
                    </a:lnTo>
                    <a:lnTo>
                      <a:pt x="2506" y="1380"/>
                    </a:lnTo>
                    <a:lnTo>
                      <a:pt x="2506" y="1380"/>
                    </a:lnTo>
                    <a:lnTo>
                      <a:pt x="2526" y="1390"/>
                    </a:lnTo>
                    <a:lnTo>
                      <a:pt x="2526" y="1390"/>
                    </a:lnTo>
                    <a:lnTo>
                      <a:pt x="2578" y="1398"/>
                    </a:lnTo>
                    <a:lnTo>
                      <a:pt x="2578" y="1398"/>
                    </a:lnTo>
                    <a:lnTo>
                      <a:pt x="2600" y="1414"/>
                    </a:lnTo>
                    <a:lnTo>
                      <a:pt x="2600" y="1414"/>
                    </a:lnTo>
                    <a:lnTo>
                      <a:pt x="2666" y="1436"/>
                    </a:lnTo>
                    <a:lnTo>
                      <a:pt x="2666" y="1436"/>
                    </a:lnTo>
                    <a:lnTo>
                      <a:pt x="2672" y="1440"/>
                    </a:lnTo>
                    <a:lnTo>
                      <a:pt x="2680" y="1446"/>
                    </a:lnTo>
                    <a:lnTo>
                      <a:pt x="2696" y="1460"/>
                    </a:lnTo>
                    <a:lnTo>
                      <a:pt x="2704" y="1464"/>
                    </a:lnTo>
                    <a:lnTo>
                      <a:pt x="2714" y="1466"/>
                    </a:lnTo>
                    <a:lnTo>
                      <a:pt x="2718" y="1466"/>
                    </a:lnTo>
                    <a:lnTo>
                      <a:pt x="2724" y="1462"/>
                    </a:lnTo>
                    <a:lnTo>
                      <a:pt x="2728" y="1458"/>
                    </a:lnTo>
                    <a:lnTo>
                      <a:pt x="2732" y="1452"/>
                    </a:lnTo>
                    <a:lnTo>
                      <a:pt x="2732" y="1452"/>
                    </a:lnTo>
                    <a:lnTo>
                      <a:pt x="2754" y="1438"/>
                    </a:lnTo>
                    <a:lnTo>
                      <a:pt x="2754" y="1438"/>
                    </a:lnTo>
                    <a:lnTo>
                      <a:pt x="2766" y="1434"/>
                    </a:lnTo>
                    <a:lnTo>
                      <a:pt x="2778" y="1426"/>
                    </a:lnTo>
                    <a:lnTo>
                      <a:pt x="2800" y="1410"/>
                    </a:lnTo>
                    <a:lnTo>
                      <a:pt x="2800" y="1410"/>
                    </a:lnTo>
                    <a:lnTo>
                      <a:pt x="2846" y="1396"/>
                    </a:lnTo>
                    <a:lnTo>
                      <a:pt x="2846" y="1396"/>
                    </a:lnTo>
                    <a:lnTo>
                      <a:pt x="2862" y="1386"/>
                    </a:lnTo>
                    <a:lnTo>
                      <a:pt x="2882" y="1378"/>
                    </a:lnTo>
                    <a:lnTo>
                      <a:pt x="2902" y="1370"/>
                    </a:lnTo>
                    <a:lnTo>
                      <a:pt x="2910" y="1366"/>
                    </a:lnTo>
                    <a:lnTo>
                      <a:pt x="2920" y="1360"/>
                    </a:lnTo>
                    <a:lnTo>
                      <a:pt x="2920" y="1360"/>
                    </a:lnTo>
                    <a:lnTo>
                      <a:pt x="2936" y="1354"/>
                    </a:lnTo>
                    <a:lnTo>
                      <a:pt x="2936" y="1354"/>
                    </a:lnTo>
                    <a:lnTo>
                      <a:pt x="2948" y="1348"/>
                    </a:lnTo>
                    <a:lnTo>
                      <a:pt x="2960" y="1344"/>
                    </a:lnTo>
                    <a:lnTo>
                      <a:pt x="2972" y="1342"/>
                    </a:lnTo>
                    <a:lnTo>
                      <a:pt x="2986" y="1342"/>
                    </a:lnTo>
                    <a:lnTo>
                      <a:pt x="3016" y="1346"/>
                    </a:lnTo>
                    <a:lnTo>
                      <a:pt x="3048" y="1354"/>
                    </a:lnTo>
                    <a:lnTo>
                      <a:pt x="3048" y="1354"/>
                    </a:lnTo>
                    <a:lnTo>
                      <a:pt x="3094" y="1354"/>
                    </a:lnTo>
                    <a:lnTo>
                      <a:pt x="3094" y="1354"/>
                    </a:lnTo>
                    <a:lnTo>
                      <a:pt x="3104" y="1348"/>
                    </a:lnTo>
                    <a:lnTo>
                      <a:pt x="3116" y="1344"/>
                    </a:lnTo>
                    <a:lnTo>
                      <a:pt x="3140" y="1338"/>
                    </a:lnTo>
                    <a:lnTo>
                      <a:pt x="3140" y="1338"/>
                    </a:lnTo>
                    <a:lnTo>
                      <a:pt x="3154" y="1330"/>
                    </a:lnTo>
                    <a:lnTo>
                      <a:pt x="3166" y="1322"/>
                    </a:lnTo>
                    <a:lnTo>
                      <a:pt x="3166" y="1322"/>
                    </a:lnTo>
                    <a:lnTo>
                      <a:pt x="3184" y="1302"/>
                    </a:lnTo>
                    <a:lnTo>
                      <a:pt x="3200" y="1282"/>
                    </a:lnTo>
                    <a:lnTo>
                      <a:pt x="3216" y="1264"/>
                    </a:lnTo>
                    <a:lnTo>
                      <a:pt x="3226" y="1256"/>
                    </a:lnTo>
                    <a:lnTo>
                      <a:pt x="3238" y="1250"/>
                    </a:lnTo>
                    <a:lnTo>
                      <a:pt x="3238" y="1250"/>
                    </a:lnTo>
                    <a:lnTo>
                      <a:pt x="3260" y="1228"/>
                    </a:lnTo>
                    <a:lnTo>
                      <a:pt x="3272" y="1216"/>
                    </a:lnTo>
                    <a:lnTo>
                      <a:pt x="3278" y="1214"/>
                    </a:lnTo>
                    <a:lnTo>
                      <a:pt x="3282" y="1212"/>
                    </a:lnTo>
                    <a:lnTo>
                      <a:pt x="3282" y="1212"/>
                    </a:lnTo>
                    <a:lnTo>
                      <a:pt x="3282" y="1210"/>
                    </a:lnTo>
                    <a:lnTo>
                      <a:pt x="3282" y="1210"/>
                    </a:lnTo>
                    <a:lnTo>
                      <a:pt x="3296" y="1200"/>
                    </a:lnTo>
                    <a:lnTo>
                      <a:pt x="3312" y="1192"/>
                    </a:lnTo>
                    <a:lnTo>
                      <a:pt x="3312" y="1192"/>
                    </a:lnTo>
                    <a:lnTo>
                      <a:pt x="3312" y="1176"/>
                    </a:lnTo>
                    <a:lnTo>
                      <a:pt x="3312" y="1176"/>
                    </a:lnTo>
                    <a:lnTo>
                      <a:pt x="3298" y="1166"/>
                    </a:lnTo>
                    <a:lnTo>
                      <a:pt x="3298" y="1166"/>
                    </a:lnTo>
                    <a:lnTo>
                      <a:pt x="3286" y="1150"/>
                    </a:lnTo>
                    <a:lnTo>
                      <a:pt x="3278" y="1138"/>
                    </a:lnTo>
                    <a:lnTo>
                      <a:pt x="3274" y="1126"/>
                    </a:lnTo>
                    <a:lnTo>
                      <a:pt x="3272" y="1114"/>
                    </a:lnTo>
                    <a:lnTo>
                      <a:pt x="3272" y="1102"/>
                    </a:lnTo>
                    <a:lnTo>
                      <a:pt x="3274" y="1090"/>
                    </a:lnTo>
                    <a:lnTo>
                      <a:pt x="3280" y="1062"/>
                    </a:lnTo>
                    <a:lnTo>
                      <a:pt x="3280" y="1062"/>
                    </a:lnTo>
                    <a:lnTo>
                      <a:pt x="3286" y="1052"/>
                    </a:lnTo>
                    <a:lnTo>
                      <a:pt x="3292" y="1042"/>
                    </a:lnTo>
                    <a:lnTo>
                      <a:pt x="3302" y="1028"/>
                    </a:lnTo>
                    <a:lnTo>
                      <a:pt x="3302" y="1028"/>
                    </a:lnTo>
                    <a:lnTo>
                      <a:pt x="3312" y="1022"/>
                    </a:lnTo>
                    <a:lnTo>
                      <a:pt x="3312" y="1022"/>
                    </a:lnTo>
                    <a:lnTo>
                      <a:pt x="3340" y="1028"/>
                    </a:lnTo>
                    <a:lnTo>
                      <a:pt x="3340" y="1028"/>
                    </a:lnTo>
                    <a:lnTo>
                      <a:pt x="3358" y="1044"/>
                    </a:lnTo>
                    <a:lnTo>
                      <a:pt x="3368" y="1050"/>
                    </a:lnTo>
                    <a:lnTo>
                      <a:pt x="3380" y="1056"/>
                    </a:lnTo>
                    <a:lnTo>
                      <a:pt x="3392" y="1060"/>
                    </a:lnTo>
                    <a:lnTo>
                      <a:pt x="3406" y="1062"/>
                    </a:lnTo>
                    <a:lnTo>
                      <a:pt x="3420" y="1060"/>
                    </a:lnTo>
                    <a:lnTo>
                      <a:pt x="3434" y="1054"/>
                    </a:lnTo>
                    <a:lnTo>
                      <a:pt x="3434" y="1054"/>
                    </a:lnTo>
                    <a:lnTo>
                      <a:pt x="3450" y="1034"/>
                    </a:lnTo>
                    <a:lnTo>
                      <a:pt x="3458" y="1026"/>
                    </a:lnTo>
                    <a:lnTo>
                      <a:pt x="3466" y="1022"/>
                    </a:lnTo>
                    <a:lnTo>
                      <a:pt x="3466" y="1022"/>
                    </a:lnTo>
                    <a:lnTo>
                      <a:pt x="3468" y="1014"/>
                    </a:lnTo>
                    <a:lnTo>
                      <a:pt x="3472" y="1008"/>
                    </a:lnTo>
                    <a:lnTo>
                      <a:pt x="3484" y="994"/>
                    </a:lnTo>
                    <a:lnTo>
                      <a:pt x="3498" y="980"/>
                    </a:lnTo>
                    <a:lnTo>
                      <a:pt x="3510" y="970"/>
                    </a:lnTo>
                    <a:lnTo>
                      <a:pt x="3510" y="970"/>
                    </a:lnTo>
                    <a:lnTo>
                      <a:pt x="3556" y="972"/>
                    </a:lnTo>
                    <a:lnTo>
                      <a:pt x="3556" y="972"/>
                    </a:lnTo>
                    <a:lnTo>
                      <a:pt x="3562" y="964"/>
                    </a:lnTo>
                    <a:lnTo>
                      <a:pt x="3562" y="964"/>
                    </a:lnTo>
                    <a:lnTo>
                      <a:pt x="3578" y="958"/>
                    </a:lnTo>
                    <a:lnTo>
                      <a:pt x="3594" y="950"/>
                    </a:lnTo>
                    <a:lnTo>
                      <a:pt x="3608" y="940"/>
                    </a:lnTo>
                    <a:lnTo>
                      <a:pt x="3622" y="926"/>
                    </a:lnTo>
                    <a:lnTo>
                      <a:pt x="3622" y="926"/>
                    </a:lnTo>
                    <a:lnTo>
                      <a:pt x="3628" y="902"/>
                    </a:lnTo>
                    <a:lnTo>
                      <a:pt x="3632" y="892"/>
                    </a:lnTo>
                    <a:lnTo>
                      <a:pt x="3636" y="882"/>
                    </a:lnTo>
                    <a:lnTo>
                      <a:pt x="3642" y="874"/>
                    </a:lnTo>
                    <a:lnTo>
                      <a:pt x="3650" y="866"/>
                    </a:lnTo>
                    <a:lnTo>
                      <a:pt x="3660" y="860"/>
                    </a:lnTo>
                    <a:lnTo>
                      <a:pt x="3672" y="854"/>
                    </a:lnTo>
                    <a:lnTo>
                      <a:pt x="3672" y="854"/>
                    </a:lnTo>
                    <a:lnTo>
                      <a:pt x="3706" y="846"/>
                    </a:lnTo>
                    <a:lnTo>
                      <a:pt x="3706" y="846"/>
                    </a:lnTo>
                    <a:lnTo>
                      <a:pt x="3724" y="828"/>
                    </a:lnTo>
                    <a:lnTo>
                      <a:pt x="3724" y="828"/>
                    </a:lnTo>
                    <a:lnTo>
                      <a:pt x="3752" y="812"/>
                    </a:lnTo>
                    <a:lnTo>
                      <a:pt x="3764" y="804"/>
                    </a:lnTo>
                    <a:lnTo>
                      <a:pt x="3780" y="798"/>
                    </a:lnTo>
                    <a:lnTo>
                      <a:pt x="3780" y="798"/>
                    </a:lnTo>
                    <a:lnTo>
                      <a:pt x="3878" y="802"/>
                    </a:lnTo>
                    <a:lnTo>
                      <a:pt x="3878" y="802"/>
                    </a:lnTo>
                    <a:lnTo>
                      <a:pt x="3892" y="796"/>
                    </a:lnTo>
                    <a:lnTo>
                      <a:pt x="3892" y="796"/>
                    </a:lnTo>
                    <a:lnTo>
                      <a:pt x="3896" y="788"/>
                    </a:lnTo>
                    <a:lnTo>
                      <a:pt x="3898" y="780"/>
                    </a:lnTo>
                    <a:lnTo>
                      <a:pt x="3900" y="772"/>
                    </a:lnTo>
                    <a:lnTo>
                      <a:pt x="3898" y="766"/>
                    </a:lnTo>
                    <a:lnTo>
                      <a:pt x="3892" y="754"/>
                    </a:lnTo>
                    <a:lnTo>
                      <a:pt x="3886" y="742"/>
                    </a:lnTo>
                    <a:lnTo>
                      <a:pt x="3886" y="742"/>
                    </a:lnTo>
                    <a:lnTo>
                      <a:pt x="3814" y="690"/>
                    </a:lnTo>
                    <a:lnTo>
                      <a:pt x="3814" y="690"/>
                    </a:lnTo>
                    <a:lnTo>
                      <a:pt x="3802" y="674"/>
                    </a:lnTo>
                    <a:lnTo>
                      <a:pt x="3792" y="664"/>
                    </a:lnTo>
                    <a:lnTo>
                      <a:pt x="3788" y="660"/>
                    </a:lnTo>
                    <a:lnTo>
                      <a:pt x="3782" y="658"/>
                    </a:lnTo>
                    <a:lnTo>
                      <a:pt x="3766" y="658"/>
                    </a:lnTo>
                    <a:lnTo>
                      <a:pt x="3766" y="658"/>
                    </a:lnTo>
                    <a:lnTo>
                      <a:pt x="3754" y="676"/>
                    </a:lnTo>
                    <a:lnTo>
                      <a:pt x="3754" y="676"/>
                    </a:lnTo>
                    <a:lnTo>
                      <a:pt x="3724" y="676"/>
                    </a:lnTo>
                    <a:lnTo>
                      <a:pt x="3724" y="676"/>
                    </a:lnTo>
                    <a:lnTo>
                      <a:pt x="3722" y="702"/>
                    </a:lnTo>
                    <a:lnTo>
                      <a:pt x="3722" y="702"/>
                    </a:lnTo>
                    <a:lnTo>
                      <a:pt x="3720" y="708"/>
                    </a:lnTo>
                    <a:lnTo>
                      <a:pt x="3716" y="712"/>
                    </a:lnTo>
                    <a:lnTo>
                      <a:pt x="3712" y="714"/>
                    </a:lnTo>
                    <a:lnTo>
                      <a:pt x="3708" y="716"/>
                    </a:lnTo>
                    <a:lnTo>
                      <a:pt x="3696" y="716"/>
                    </a:lnTo>
                    <a:lnTo>
                      <a:pt x="3684" y="714"/>
                    </a:lnTo>
                    <a:lnTo>
                      <a:pt x="3670" y="710"/>
                    </a:lnTo>
                    <a:lnTo>
                      <a:pt x="3660" y="704"/>
                    </a:lnTo>
                    <a:lnTo>
                      <a:pt x="3644" y="698"/>
                    </a:lnTo>
                    <a:lnTo>
                      <a:pt x="3644" y="698"/>
                    </a:lnTo>
                    <a:lnTo>
                      <a:pt x="3628" y="698"/>
                    </a:lnTo>
                    <a:lnTo>
                      <a:pt x="3612" y="704"/>
                    </a:lnTo>
                    <a:lnTo>
                      <a:pt x="3600" y="710"/>
                    </a:lnTo>
                    <a:lnTo>
                      <a:pt x="3590" y="722"/>
                    </a:lnTo>
                    <a:lnTo>
                      <a:pt x="3590" y="722"/>
                    </a:lnTo>
                    <a:lnTo>
                      <a:pt x="3566" y="722"/>
                    </a:lnTo>
                    <a:lnTo>
                      <a:pt x="3566" y="722"/>
                    </a:lnTo>
                    <a:lnTo>
                      <a:pt x="3554" y="718"/>
                    </a:lnTo>
                    <a:lnTo>
                      <a:pt x="3546" y="712"/>
                    </a:lnTo>
                    <a:lnTo>
                      <a:pt x="3540" y="704"/>
                    </a:lnTo>
                    <a:lnTo>
                      <a:pt x="3536" y="698"/>
                    </a:lnTo>
                    <a:lnTo>
                      <a:pt x="3536" y="690"/>
                    </a:lnTo>
                    <a:lnTo>
                      <a:pt x="3534" y="682"/>
                    </a:lnTo>
                    <a:lnTo>
                      <a:pt x="3534" y="668"/>
                    </a:lnTo>
                    <a:lnTo>
                      <a:pt x="3534" y="668"/>
                    </a:lnTo>
                    <a:lnTo>
                      <a:pt x="3550" y="656"/>
                    </a:lnTo>
                    <a:lnTo>
                      <a:pt x="3556" y="648"/>
                    </a:lnTo>
                    <a:lnTo>
                      <a:pt x="3564" y="640"/>
                    </a:lnTo>
                    <a:lnTo>
                      <a:pt x="3564" y="640"/>
                    </a:lnTo>
                    <a:lnTo>
                      <a:pt x="3564" y="610"/>
                    </a:lnTo>
                    <a:lnTo>
                      <a:pt x="3566" y="586"/>
                    </a:lnTo>
                    <a:lnTo>
                      <a:pt x="3566" y="586"/>
                    </a:lnTo>
                    <a:lnTo>
                      <a:pt x="3574" y="566"/>
                    </a:lnTo>
                    <a:lnTo>
                      <a:pt x="3584" y="546"/>
                    </a:lnTo>
                    <a:lnTo>
                      <a:pt x="3584" y="546"/>
                    </a:lnTo>
                    <a:lnTo>
                      <a:pt x="3584" y="524"/>
                    </a:lnTo>
                    <a:lnTo>
                      <a:pt x="3586" y="506"/>
                    </a:lnTo>
                    <a:lnTo>
                      <a:pt x="3590" y="492"/>
                    </a:lnTo>
                    <a:lnTo>
                      <a:pt x="3598" y="476"/>
                    </a:lnTo>
                    <a:lnTo>
                      <a:pt x="3598" y="476"/>
                    </a:lnTo>
                    <a:lnTo>
                      <a:pt x="3634" y="474"/>
                    </a:lnTo>
                    <a:lnTo>
                      <a:pt x="3634" y="474"/>
                    </a:lnTo>
                    <a:lnTo>
                      <a:pt x="3658" y="478"/>
                    </a:lnTo>
                    <a:lnTo>
                      <a:pt x="3672" y="478"/>
                    </a:lnTo>
                    <a:lnTo>
                      <a:pt x="3686" y="478"/>
                    </a:lnTo>
                    <a:lnTo>
                      <a:pt x="3700" y="476"/>
                    </a:lnTo>
                    <a:lnTo>
                      <a:pt x="3714" y="470"/>
                    </a:lnTo>
                    <a:lnTo>
                      <a:pt x="3728" y="464"/>
                    </a:lnTo>
                    <a:lnTo>
                      <a:pt x="3738" y="452"/>
                    </a:lnTo>
                    <a:lnTo>
                      <a:pt x="3738" y="452"/>
                    </a:lnTo>
                    <a:lnTo>
                      <a:pt x="3764" y="432"/>
                    </a:lnTo>
                    <a:lnTo>
                      <a:pt x="3764" y="432"/>
                    </a:lnTo>
                    <a:lnTo>
                      <a:pt x="3780" y="414"/>
                    </a:lnTo>
                    <a:lnTo>
                      <a:pt x="3780" y="414"/>
                    </a:lnTo>
                    <a:lnTo>
                      <a:pt x="3782" y="364"/>
                    </a:lnTo>
                    <a:lnTo>
                      <a:pt x="3784" y="342"/>
                    </a:lnTo>
                    <a:lnTo>
                      <a:pt x="3786" y="322"/>
                    </a:lnTo>
                    <a:lnTo>
                      <a:pt x="3786" y="322"/>
                    </a:lnTo>
                    <a:lnTo>
                      <a:pt x="3796" y="304"/>
                    </a:lnTo>
                    <a:lnTo>
                      <a:pt x="3804" y="290"/>
                    </a:lnTo>
                    <a:lnTo>
                      <a:pt x="3814" y="274"/>
                    </a:lnTo>
                    <a:lnTo>
                      <a:pt x="3820" y="260"/>
                    </a:lnTo>
                    <a:lnTo>
                      <a:pt x="3820" y="260"/>
                    </a:lnTo>
                    <a:lnTo>
                      <a:pt x="3822" y="244"/>
                    </a:lnTo>
                    <a:lnTo>
                      <a:pt x="3824" y="232"/>
                    </a:lnTo>
                    <a:lnTo>
                      <a:pt x="3830" y="220"/>
                    </a:lnTo>
                    <a:lnTo>
                      <a:pt x="3838" y="210"/>
                    </a:lnTo>
                    <a:lnTo>
                      <a:pt x="3838" y="210"/>
                    </a:lnTo>
                    <a:lnTo>
                      <a:pt x="3838" y="180"/>
                    </a:lnTo>
                    <a:lnTo>
                      <a:pt x="3838" y="180"/>
                    </a:lnTo>
                    <a:lnTo>
                      <a:pt x="3810" y="148"/>
                    </a:lnTo>
                    <a:lnTo>
                      <a:pt x="3810" y="148"/>
                    </a:lnTo>
                    <a:lnTo>
                      <a:pt x="3798" y="144"/>
                    </a:lnTo>
                    <a:lnTo>
                      <a:pt x="3790" y="138"/>
                    </a:lnTo>
                    <a:lnTo>
                      <a:pt x="3790" y="138"/>
                    </a:lnTo>
                    <a:lnTo>
                      <a:pt x="3792" y="122"/>
                    </a:lnTo>
                    <a:lnTo>
                      <a:pt x="3794" y="110"/>
                    </a:lnTo>
                    <a:lnTo>
                      <a:pt x="3796" y="100"/>
                    </a:lnTo>
                    <a:lnTo>
                      <a:pt x="3800" y="92"/>
                    </a:lnTo>
                    <a:lnTo>
                      <a:pt x="3806" y="86"/>
                    </a:lnTo>
                    <a:lnTo>
                      <a:pt x="3814" y="80"/>
                    </a:lnTo>
                    <a:lnTo>
                      <a:pt x="3838" y="68"/>
                    </a:lnTo>
                    <a:lnTo>
                      <a:pt x="3838" y="68"/>
                    </a:lnTo>
                    <a:lnTo>
                      <a:pt x="3846" y="66"/>
                    </a:lnTo>
                    <a:lnTo>
                      <a:pt x="3856" y="64"/>
                    </a:lnTo>
                    <a:lnTo>
                      <a:pt x="3876" y="56"/>
                    </a:lnTo>
                    <a:lnTo>
                      <a:pt x="3896" y="46"/>
                    </a:lnTo>
                    <a:lnTo>
                      <a:pt x="3906" y="42"/>
                    </a:lnTo>
                    <a:lnTo>
                      <a:pt x="3918" y="40"/>
                    </a:lnTo>
                    <a:lnTo>
                      <a:pt x="3918" y="40"/>
                    </a:lnTo>
                    <a:lnTo>
                      <a:pt x="3940" y="24"/>
                    </a:lnTo>
                    <a:lnTo>
                      <a:pt x="3966" y="10"/>
                    </a:lnTo>
                    <a:lnTo>
                      <a:pt x="3966" y="10"/>
                    </a:lnTo>
                    <a:lnTo>
                      <a:pt x="3978" y="4"/>
                    </a:lnTo>
                    <a:lnTo>
                      <a:pt x="3992" y="0"/>
                    </a:lnTo>
                    <a:lnTo>
                      <a:pt x="3992" y="0"/>
                    </a:lnTo>
                    <a:lnTo>
                      <a:pt x="4034" y="0"/>
                    </a:lnTo>
                    <a:lnTo>
                      <a:pt x="4034" y="0"/>
                    </a:lnTo>
                    <a:lnTo>
                      <a:pt x="4054" y="6"/>
                    </a:lnTo>
                    <a:lnTo>
                      <a:pt x="4066" y="10"/>
                    </a:lnTo>
                    <a:lnTo>
                      <a:pt x="4078" y="20"/>
                    </a:lnTo>
                    <a:lnTo>
                      <a:pt x="4078" y="20"/>
                    </a:lnTo>
                    <a:lnTo>
                      <a:pt x="4096" y="18"/>
                    </a:lnTo>
                    <a:lnTo>
                      <a:pt x="4116" y="16"/>
                    </a:lnTo>
                    <a:lnTo>
                      <a:pt x="4136" y="14"/>
                    </a:lnTo>
                    <a:lnTo>
                      <a:pt x="4158" y="14"/>
                    </a:lnTo>
                    <a:lnTo>
                      <a:pt x="4158" y="14"/>
                    </a:lnTo>
                    <a:lnTo>
                      <a:pt x="4190" y="30"/>
                    </a:lnTo>
                    <a:lnTo>
                      <a:pt x="4190" y="30"/>
                    </a:lnTo>
                    <a:lnTo>
                      <a:pt x="4206" y="48"/>
                    </a:lnTo>
                    <a:lnTo>
                      <a:pt x="4224" y="66"/>
                    </a:lnTo>
                    <a:lnTo>
                      <a:pt x="4240" y="88"/>
                    </a:lnTo>
                    <a:lnTo>
                      <a:pt x="4258" y="114"/>
                    </a:lnTo>
                    <a:lnTo>
                      <a:pt x="4258" y="114"/>
                    </a:lnTo>
                    <a:lnTo>
                      <a:pt x="4270" y="126"/>
                    </a:lnTo>
                    <a:lnTo>
                      <a:pt x="4284" y="144"/>
                    </a:lnTo>
                    <a:lnTo>
                      <a:pt x="4294" y="166"/>
                    </a:lnTo>
                    <a:lnTo>
                      <a:pt x="4298" y="178"/>
                    </a:lnTo>
                    <a:lnTo>
                      <a:pt x="4302" y="190"/>
                    </a:lnTo>
                    <a:lnTo>
                      <a:pt x="4302" y="190"/>
                    </a:lnTo>
                    <a:lnTo>
                      <a:pt x="4328" y="212"/>
                    </a:lnTo>
                    <a:lnTo>
                      <a:pt x="4344" y="228"/>
                    </a:lnTo>
                    <a:lnTo>
                      <a:pt x="4360" y="246"/>
                    </a:lnTo>
                    <a:lnTo>
                      <a:pt x="4360" y="246"/>
                    </a:lnTo>
                    <a:lnTo>
                      <a:pt x="4362" y="252"/>
                    </a:lnTo>
                    <a:lnTo>
                      <a:pt x="4362" y="258"/>
                    </a:lnTo>
                    <a:lnTo>
                      <a:pt x="4362" y="270"/>
                    </a:lnTo>
                    <a:lnTo>
                      <a:pt x="4362" y="276"/>
                    </a:lnTo>
                    <a:lnTo>
                      <a:pt x="4366" y="282"/>
                    </a:lnTo>
                    <a:lnTo>
                      <a:pt x="4372" y="288"/>
                    </a:lnTo>
                    <a:lnTo>
                      <a:pt x="4382" y="294"/>
                    </a:lnTo>
                    <a:lnTo>
                      <a:pt x="4382" y="294"/>
                    </a:lnTo>
                    <a:lnTo>
                      <a:pt x="4406" y="318"/>
                    </a:lnTo>
                    <a:lnTo>
                      <a:pt x="4406" y="318"/>
                    </a:lnTo>
                    <a:lnTo>
                      <a:pt x="4406" y="334"/>
                    </a:lnTo>
                    <a:lnTo>
                      <a:pt x="4408" y="344"/>
                    </a:lnTo>
                    <a:lnTo>
                      <a:pt x="4412" y="356"/>
                    </a:lnTo>
                    <a:lnTo>
                      <a:pt x="4412" y="356"/>
                    </a:lnTo>
                    <a:lnTo>
                      <a:pt x="4438" y="356"/>
                    </a:lnTo>
                    <a:lnTo>
                      <a:pt x="4450" y="356"/>
                    </a:lnTo>
                    <a:lnTo>
                      <a:pt x="4462" y="354"/>
                    </a:lnTo>
                    <a:lnTo>
                      <a:pt x="4462" y="354"/>
                    </a:lnTo>
                    <a:lnTo>
                      <a:pt x="4498" y="354"/>
                    </a:lnTo>
                    <a:lnTo>
                      <a:pt x="4498" y="354"/>
                    </a:lnTo>
                    <a:lnTo>
                      <a:pt x="4512" y="362"/>
                    </a:lnTo>
                    <a:lnTo>
                      <a:pt x="4520" y="364"/>
                    </a:lnTo>
                    <a:lnTo>
                      <a:pt x="4532" y="366"/>
                    </a:lnTo>
                    <a:lnTo>
                      <a:pt x="4532" y="366"/>
                    </a:lnTo>
                    <a:lnTo>
                      <a:pt x="4532" y="362"/>
                    </a:lnTo>
                    <a:lnTo>
                      <a:pt x="4532" y="362"/>
                    </a:lnTo>
                    <a:lnTo>
                      <a:pt x="4538" y="360"/>
                    </a:lnTo>
                    <a:lnTo>
                      <a:pt x="4548" y="358"/>
                    </a:lnTo>
                    <a:lnTo>
                      <a:pt x="4568" y="358"/>
                    </a:lnTo>
                    <a:lnTo>
                      <a:pt x="4568" y="358"/>
                    </a:lnTo>
                    <a:lnTo>
                      <a:pt x="4584" y="374"/>
                    </a:lnTo>
                    <a:lnTo>
                      <a:pt x="4608" y="396"/>
                    </a:lnTo>
                    <a:lnTo>
                      <a:pt x="4608" y="396"/>
                    </a:lnTo>
                    <a:lnTo>
                      <a:pt x="4626" y="396"/>
                    </a:lnTo>
                    <a:lnTo>
                      <a:pt x="4640" y="400"/>
                    </a:lnTo>
                    <a:lnTo>
                      <a:pt x="4652" y="406"/>
                    </a:lnTo>
                    <a:lnTo>
                      <a:pt x="4660" y="414"/>
                    </a:lnTo>
                    <a:lnTo>
                      <a:pt x="4668" y="426"/>
                    </a:lnTo>
                    <a:lnTo>
                      <a:pt x="4674" y="440"/>
                    </a:lnTo>
                    <a:lnTo>
                      <a:pt x="4684" y="478"/>
                    </a:lnTo>
                    <a:lnTo>
                      <a:pt x="4684" y="478"/>
                    </a:lnTo>
                    <a:lnTo>
                      <a:pt x="4714" y="512"/>
                    </a:lnTo>
                    <a:lnTo>
                      <a:pt x="4714" y="512"/>
                    </a:lnTo>
                    <a:lnTo>
                      <a:pt x="4722" y="512"/>
                    </a:lnTo>
                    <a:lnTo>
                      <a:pt x="4722" y="512"/>
                    </a:lnTo>
                    <a:lnTo>
                      <a:pt x="4744" y="506"/>
                    </a:lnTo>
                    <a:lnTo>
                      <a:pt x="4770" y="500"/>
                    </a:lnTo>
                    <a:lnTo>
                      <a:pt x="4796" y="490"/>
                    </a:lnTo>
                    <a:lnTo>
                      <a:pt x="4806" y="486"/>
                    </a:lnTo>
                    <a:lnTo>
                      <a:pt x="4814" y="480"/>
                    </a:lnTo>
                    <a:lnTo>
                      <a:pt x="4814" y="480"/>
                    </a:lnTo>
                    <a:lnTo>
                      <a:pt x="4828" y="458"/>
                    </a:lnTo>
                    <a:lnTo>
                      <a:pt x="4840" y="442"/>
                    </a:lnTo>
                    <a:lnTo>
                      <a:pt x="4856" y="426"/>
                    </a:lnTo>
                    <a:lnTo>
                      <a:pt x="4874" y="412"/>
                    </a:lnTo>
                    <a:lnTo>
                      <a:pt x="4874" y="412"/>
                    </a:lnTo>
                    <a:lnTo>
                      <a:pt x="4888" y="394"/>
                    </a:lnTo>
                    <a:lnTo>
                      <a:pt x="4906" y="378"/>
                    </a:lnTo>
                    <a:lnTo>
                      <a:pt x="4942" y="346"/>
                    </a:lnTo>
                    <a:lnTo>
                      <a:pt x="4942" y="346"/>
                    </a:lnTo>
                    <a:lnTo>
                      <a:pt x="4946" y="346"/>
                    </a:lnTo>
                    <a:lnTo>
                      <a:pt x="4950" y="342"/>
                    </a:lnTo>
                    <a:lnTo>
                      <a:pt x="4956" y="336"/>
                    </a:lnTo>
                    <a:lnTo>
                      <a:pt x="4956" y="336"/>
                    </a:lnTo>
                    <a:lnTo>
                      <a:pt x="4972" y="336"/>
                    </a:lnTo>
                    <a:lnTo>
                      <a:pt x="4982" y="338"/>
                    </a:lnTo>
                    <a:lnTo>
                      <a:pt x="4994" y="342"/>
                    </a:lnTo>
                    <a:lnTo>
                      <a:pt x="4994" y="342"/>
                    </a:lnTo>
                    <a:lnTo>
                      <a:pt x="4996" y="350"/>
                    </a:lnTo>
                    <a:lnTo>
                      <a:pt x="4996" y="362"/>
                    </a:lnTo>
                    <a:lnTo>
                      <a:pt x="4992" y="384"/>
                    </a:lnTo>
                    <a:lnTo>
                      <a:pt x="4992" y="384"/>
                    </a:lnTo>
                    <a:lnTo>
                      <a:pt x="4992" y="418"/>
                    </a:lnTo>
                    <a:lnTo>
                      <a:pt x="4992" y="418"/>
                    </a:lnTo>
                    <a:lnTo>
                      <a:pt x="5010" y="434"/>
                    </a:lnTo>
                    <a:lnTo>
                      <a:pt x="5018" y="446"/>
                    </a:lnTo>
                    <a:lnTo>
                      <a:pt x="5024" y="462"/>
                    </a:lnTo>
                    <a:lnTo>
                      <a:pt x="5024" y="462"/>
                    </a:lnTo>
                    <a:lnTo>
                      <a:pt x="5020" y="514"/>
                    </a:lnTo>
                    <a:lnTo>
                      <a:pt x="5020" y="514"/>
                    </a:lnTo>
                    <a:lnTo>
                      <a:pt x="5010" y="540"/>
                    </a:lnTo>
                    <a:lnTo>
                      <a:pt x="5010" y="540"/>
                    </a:lnTo>
                    <a:lnTo>
                      <a:pt x="5004" y="550"/>
                    </a:lnTo>
                    <a:lnTo>
                      <a:pt x="5002" y="560"/>
                    </a:lnTo>
                    <a:lnTo>
                      <a:pt x="5002" y="574"/>
                    </a:lnTo>
                    <a:lnTo>
                      <a:pt x="5006" y="588"/>
                    </a:lnTo>
                    <a:lnTo>
                      <a:pt x="5006" y="588"/>
                    </a:lnTo>
                    <a:lnTo>
                      <a:pt x="5004" y="666"/>
                    </a:lnTo>
                    <a:lnTo>
                      <a:pt x="5004" y="666"/>
                    </a:lnTo>
                    <a:lnTo>
                      <a:pt x="4994" y="714"/>
                    </a:lnTo>
                    <a:lnTo>
                      <a:pt x="4994" y="714"/>
                    </a:lnTo>
                    <a:lnTo>
                      <a:pt x="4996" y="748"/>
                    </a:lnTo>
                    <a:lnTo>
                      <a:pt x="4996" y="748"/>
                    </a:lnTo>
                    <a:lnTo>
                      <a:pt x="4984" y="764"/>
                    </a:lnTo>
                    <a:lnTo>
                      <a:pt x="4984" y="764"/>
                    </a:lnTo>
                    <a:lnTo>
                      <a:pt x="4974" y="770"/>
                    </a:lnTo>
                    <a:lnTo>
                      <a:pt x="4966" y="772"/>
                    </a:lnTo>
                    <a:lnTo>
                      <a:pt x="4956" y="772"/>
                    </a:lnTo>
                    <a:lnTo>
                      <a:pt x="4946" y="772"/>
                    </a:lnTo>
                    <a:lnTo>
                      <a:pt x="4930" y="770"/>
                    </a:lnTo>
                    <a:lnTo>
                      <a:pt x="4918" y="766"/>
                    </a:lnTo>
                    <a:lnTo>
                      <a:pt x="4918" y="766"/>
                    </a:lnTo>
                    <a:lnTo>
                      <a:pt x="4896" y="764"/>
                    </a:lnTo>
                    <a:lnTo>
                      <a:pt x="4896" y="764"/>
                    </a:lnTo>
                    <a:lnTo>
                      <a:pt x="4890" y="772"/>
                    </a:lnTo>
                    <a:lnTo>
                      <a:pt x="4886" y="782"/>
                    </a:lnTo>
                    <a:lnTo>
                      <a:pt x="4886" y="782"/>
                    </a:lnTo>
                    <a:lnTo>
                      <a:pt x="4876" y="790"/>
                    </a:lnTo>
                    <a:lnTo>
                      <a:pt x="4866" y="798"/>
                    </a:lnTo>
                    <a:lnTo>
                      <a:pt x="4858" y="802"/>
                    </a:lnTo>
                    <a:lnTo>
                      <a:pt x="4852" y="808"/>
                    </a:lnTo>
                    <a:lnTo>
                      <a:pt x="4850" y="816"/>
                    </a:lnTo>
                    <a:lnTo>
                      <a:pt x="4850" y="824"/>
                    </a:lnTo>
                    <a:lnTo>
                      <a:pt x="4858" y="836"/>
                    </a:lnTo>
                    <a:lnTo>
                      <a:pt x="4870" y="854"/>
                    </a:lnTo>
                    <a:lnTo>
                      <a:pt x="4870" y="854"/>
                    </a:lnTo>
                    <a:lnTo>
                      <a:pt x="4876" y="874"/>
                    </a:lnTo>
                    <a:lnTo>
                      <a:pt x="4884" y="896"/>
                    </a:lnTo>
                    <a:lnTo>
                      <a:pt x="4894" y="920"/>
                    </a:lnTo>
                    <a:lnTo>
                      <a:pt x="4906" y="944"/>
                    </a:lnTo>
                    <a:lnTo>
                      <a:pt x="4906" y="944"/>
                    </a:lnTo>
                    <a:lnTo>
                      <a:pt x="4910" y="970"/>
                    </a:lnTo>
                    <a:lnTo>
                      <a:pt x="4914" y="984"/>
                    </a:lnTo>
                    <a:lnTo>
                      <a:pt x="4920" y="1000"/>
                    </a:lnTo>
                    <a:lnTo>
                      <a:pt x="4920" y="1000"/>
                    </a:lnTo>
                    <a:lnTo>
                      <a:pt x="4920" y="1012"/>
                    </a:lnTo>
                    <a:lnTo>
                      <a:pt x="4922" y="1030"/>
                    </a:lnTo>
                    <a:lnTo>
                      <a:pt x="4920" y="1040"/>
                    </a:lnTo>
                    <a:lnTo>
                      <a:pt x="4918" y="1048"/>
                    </a:lnTo>
                    <a:lnTo>
                      <a:pt x="4916" y="1054"/>
                    </a:lnTo>
                    <a:lnTo>
                      <a:pt x="4910" y="1060"/>
                    </a:lnTo>
                    <a:lnTo>
                      <a:pt x="4910" y="1060"/>
                    </a:lnTo>
                    <a:lnTo>
                      <a:pt x="4900" y="1086"/>
                    </a:lnTo>
                    <a:lnTo>
                      <a:pt x="4900" y="1086"/>
                    </a:lnTo>
                    <a:lnTo>
                      <a:pt x="4894" y="1122"/>
                    </a:lnTo>
                    <a:lnTo>
                      <a:pt x="4894" y="1122"/>
                    </a:lnTo>
                    <a:lnTo>
                      <a:pt x="4884" y="1128"/>
                    </a:lnTo>
                    <a:lnTo>
                      <a:pt x="4884" y="1128"/>
                    </a:lnTo>
                    <a:lnTo>
                      <a:pt x="4876" y="1126"/>
                    </a:lnTo>
                    <a:lnTo>
                      <a:pt x="4870" y="1126"/>
                    </a:lnTo>
                    <a:lnTo>
                      <a:pt x="4866" y="1122"/>
                    </a:lnTo>
                    <a:lnTo>
                      <a:pt x="4860" y="1116"/>
                    </a:lnTo>
                    <a:lnTo>
                      <a:pt x="4860" y="1116"/>
                    </a:lnTo>
                    <a:lnTo>
                      <a:pt x="4852" y="1120"/>
                    </a:lnTo>
                    <a:lnTo>
                      <a:pt x="4844" y="1120"/>
                    </a:lnTo>
                    <a:lnTo>
                      <a:pt x="4832" y="1116"/>
                    </a:lnTo>
                    <a:lnTo>
                      <a:pt x="4832" y="1116"/>
                    </a:lnTo>
                    <a:lnTo>
                      <a:pt x="4830" y="1070"/>
                    </a:lnTo>
                    <a:lnTo>
                      <a:pt x="4830" y="1070"/>
                    </a:lnTo>
                    <a:lnTo>
                      <a:pt x="4824" y="1062"/>
                    </a:lnTo>
                    <a:lnTo>
                      <a:pt x="4820" y="1060"/>
                    </a:lnTo>
                    <a:lnTo>
                      <a:pt x="4818" y="1060"/>
                    </a:lnTo>
                    <a:lnTo>
                      <a:pt x="4812" y="1064"/>
                    </a:lnTo>
                    <a:lnTo>
                      <a:pt x="4808" y="1072"/>
                    </a:lnTo>
                    <a:lnTo>
                      <a:pt x="4800" y="1092"/>
                    </a:lnTo>
                    <a:lnTo>
                      <a:pt x="4798" y="1106"/>
                    </a:lnTo>
                    <a:lnTo>
                      <a:pt x="4798" y="1106"/>
                    </a:lnTo>
                    <a:lnTo>
                      <a:pt x="4786" y="1124"/>
                    </a:lnTo>
                    <a:lnTo>
                      <a:pt x="4776" y="1142"/>
                    </a:lnTo>
                    <a:lnTo>
                      <a:pt x="4766" y="1160"/>
                    </a:lnTo>
                    <a:lnTo>
                      <a:pt x="4754" y="1176"/>
                    </a:lnTo>
                    <a:lnTo>
                      <a:pt x="4754" y="1176"/>
                    </a:lnTo>
                    <a:lnTo>
                      <a:pt x="4740" y="1182"/>
                    </a:lnTo>
                    <a:lnTo>
                      <a:pt x="4728" y="1184"/>
                    </a:lnTo>
                    <a:lnTo>
                      <a:pt x="4704" y="1188"/>
                    </a:lnTo>
                    <a:lnTo>
                      <a:pt x="4704" y="1188"/>
                    </a:lnTo>
                    <a:lnTo>
                      <a:pt x="4700" y="1194"/>
                    </a:lnTo>
                    <a:lnTo>
                      <a:pt x="4700" y="1208"/>
                    </a:lnTo>
                    <a:lnTo>
                      <a:pt x="4700" y="1208"/>
                    </a:lnTo>
                    <a:lnTo>
                      <a:pt x="4704" y="1214"/>
                    </a:lnTo>
                    <a:lnTo>
                      <a:pt x="4704" y="1214"/>
                    </a:lnTo>
                    <a:lnTo>
                      <a:pt x="4712" y="1218"/>
                    </a:lnTo>
                    <a:lnTo>
                      <a:pt x="4720" y="1226"/>
                    </a:lnTo>
                    <a:lnTo>
                      <a:pt x="4722" y="1230"/>
                    </a:lnTo>
                    <a:lnTo>
                      <a:pt x="4724" y="1236"/>
                    </a:lnTo>
                    <a:lnTo>
                      <a:pt x="4726" y="1244"/>
                    </a:lnTo>
                    <a:lnTo>
                      <a:pt x="4724" y="1252"/>
                    </a:lnTo>
                    <a:lnTo>
                      <a:pt x="4724" y="1252"/>
                    </a:lnTo>
                    <a:lnTo>
                      <a:pt x="4712" y="1266"/>
                    </a:lnTo>
                    <a:lnTo>
                      <a:pt x="4704" y="1272"/>
                    </a:lnTo>
                    <a:lnTo>
                      <a:pt x="4696" y="1276"/>
                    </a:lnTo>
                    <a:lnTo>
                      <a:pt x="4696" y="1276"/>
                    </a:lnTo>
                    <a:lnTo>
                      <a:pt x="4640" y="1274"/>
                    </a:lnTo>
                    <a:lnTo>
                      <a:pt x="4640" y="1274"/>
                    </a:lnTo>
                    <a:lnTo>
                      <a:pt x="4628" y="1268"/>
                    </a:lnTo>
                    <a:lnTo>
                      <a:pt x="4616" y="1260"/>
                    </a:lnTo>
                    <a:lnTo>
                      <a:pt x="4610" y="1258"/>
                    </a:lnTo>
                    <a:lnTo>
                      <a:pt x="4604" y="1258"/>
                    </a:lnTo>
                    <a:lnTo>
                      <a:pt x="4598" y="1258"/>
                    </a:lnTo>
                    <a:lnTo>
                      <a:pt x="4594" y="1260"/>
                    </a:lnTo>
                    <a:lnTo>
                      <a:pt x="4594" y="1260"/>
                    </a:lnTo>
                    <a:lnTo>
                      <a:pt x="4584" y="1276"/>
                    </a:lnTo>
                    <a:lnTo>
                      <a:pt x="4576" y="1294"/>
                    </a:lnTo>
                    <a:lnTo>
                      <a:pt x="4564" y="1334"/>
                    </a:lnTo>
                    <a:lnTo>
                      <a:pt x="4564" y="1334"/>
                    </a:lnTo>
                    <a:lnTo>
                      <a:pt x="4552" y="1348"/>
                    </a:lnTo>
                    <a:lnTo>
                      <a:pt x="4544" y="1364"/>
                    </a:lnTo>
                    <a:lnTo>
                      <a:pt x="4544" y="1364"/>
                    </a:lnTo>
                    <a:lnTo>
                      <a:pt x="4522" y="1386"/>
                    </a:lnTo>
                    <a:lnTo>
                      <a:pt x="4522" y="1386"/>
                    </a:lnTo>
                    <a:lnTo>
                      <a:pt x="4494" y="1402"/>
                    </a:lnTo>
                    <a:lnTo>
                      <a:pt x="4482" y="1412"/>
                    </a:lnTo>
                    <a:lnTo>
                      <a:pt x="4476" y="1416"/>
                    </a:lnTo>
                    <a:lnTo>
                      <a:pt x="4474" y="1422"/>
                    </a:lnTo>
                    <a:lnTo>
                      <a:pt x="4474" y="1422"/>
                    </a:lnTo>
                    <a:lnTo>
                      <a:pt x="4462" y="1430"/>
                    </a:lnTo>
                    <a:lnTo>
                      <a:pt x="4450" y="1442"/>
                    </a:lnTo>
                    <a:lnTo>
                      <a:pt x="4428" y="1468"/>
                    </a:lnTo>
                    <a:lnTo>
                      <a:pt x="4428" y="1468"/>
                    </a:lnTo>
                    <a:lnTo>
                      <a:pt x="4426" y="1506"/>
                    </a:lnTo>
                    <a:lnTo>
                      <a:pt x="4426" y="1506"/>
                    </a:lnTo>
                    <a:lnTo>
                      <a:pt x="4386" y="1524"/>
                    </a:lnTo>
                    <a:lnTo>
                      <a:pt x="4386" y="1524"/>
                    </a:lnTo>
                    <a:lnTo>
                      <a:pt x="4366" y="1528"/>
                    </a:lnTo>
                    <a:lnTo>
                      <a:pt x="4350" y="1534"/>
                    </a:lnTo>
                    <a:lnTo>
                      <a:pt x="4336" y="1540"/>
                    </a:lnTo>
                    <a:lnTo>
                      <a:pt x="4322" y="1548"/>
                    </a:lnTo>
                    <a:lnTo>
                      <a:pt x="4310" y="1556"/>
                    </a:lnTo>
                    <a:lnTo>
                      <a:pt x="4298" y="1566"/>
                    </a:lnTo>
                    <a:lnTo>
                      <a:pt x="4274" y="1592"/>
                    </a:lnTo>
                    <a:lnTo>
                      <a:pt x="4274" y="1592"/>
                    </a:lnTo>
                    <a:lnTo>
                      <a:pt x="4266" y="1604"/>
                    </a:lnTo>
                    <a:lnTo>
                      <a:pt x="4260" y="1616"/>
                    </a:lnTo>
                    <a:lnTo>
                      <a:pt x="4260" y="1616"/>
                    </a:lnTo>
                    <a:lnTo>
                      <a:pt x="4256" y="1642"/>
                    </a:lnTo>
                    <a:lnTo>
                      <a:pt x="4244" y="1668"/>
                    </a:lnTo>
                    <a:lnTo>
                      <a:pt x="4244" y="1668"/>
                    </a:lnTo>
                    <a:lnTo>
                      <a:pt x="4238" y="1670"/>
                    </a:lnTo>
                    <a:lnTo>
                      <a:pt x="4228" y="1674"/>
                    </a:lnTo>
                    <a:lnTo>
                      <a:pt x="4206" y="1678"/>
                    </a:lnTo>
                    <a:lnTo>
                      <a:pt x="4184" y="1678"/>
                    </a:lnTo>
                    <a:lnTo>
                      <a:pt x="4176" y="1676"/>
                    </a:lnTo>
                    <a:lnTo>
                      <a:pt x="4172" y="1674"/>
                    </a:lnTo>
                    <a:lnTo>
                      <a:pt x="4172" y="1674"/>
                    </a:lnTo>
                    <a:lnTo>
                      <a:pt x="4172" y="1664"/>
                    </a:lnTo>
                    <a:lnTo>
                      <a:pt x="4176" y="1656"/>
                    </a:lnTo>
                    <a:lnTo>
                      <a:pt x="4178" y="1648"/>
                    </a:lnTo>
                    <a:lnTo>
                      <a:pt x="4182" y="1644"/>
                    </a:lnTo>
                    <a:lnTo>
                      <a:pt x="4194" y="1632"/>
                    </a:lnTo>
                    <a:lnTo>
                      <a:pt x="4206" y="1620"/>
                    </a:lnTo>
                    <a:lnTo>
                      <a:pt x="4206" y="1620"/>
                    </a:lnTo>
                    <a:lnTo>
                      <a:pt x="4212" y="1606"/>
                    </a:lnTo>
                    <a:lnTo>
                      <a:pt x="4212" y="1606"/>
                    </a:lnTo>
                    <a:lnTo>
                      <a:pt x="4202" y="1600"/>
                    </a:lnTo>
                    <a:lnTo>
                      <a:pt x="4194" y="1594"/>
                    </a:lnTo>
                    <a:lnTo>
                      <a:pt x="4190" y="1586"/>
                    </a:lnTo>
                    <a:lnTo>
                      <a:pt x="4186" y="1580"/>
                    </a:lnTo>
                    <a:lnTo>
                      <a:pt x="4186" y="1572"/>
                    </a:lnTo>
                    <a:lnTo>
                      <a:pt x="4186" y="1564"/>
                    </a:lnTo>
                    <a:lnTo>
                      <a:pt x="4190" y="1548"/>
                    </a:lnTo>
                    <a:lnTo>
                      <a:pt x="4190" y="1548"/>
                    </a:lnTo>
                    <a:lnTo>
                      <a:pt x="4224" y="1502"/>
                    </a:lnTo>
                    <a:lnTo>
                      <a:pt x="4224" y="1502"/>
                    </a:lnTo>
                    <a:lnTo>
                      <a:pt x="4228" y="1462"/>
                    </a:lnTo>
                    <a:lnTo>
                      <a:pt x="4228" y="1462"/>
                    </a:lnTo>
                    <a:lnTo>
                      <a:pt x="4216" y="1448"/>
                    </a:lnTo>
                    <a:lnTo>
                      <a:pt x="4206" y="1438"/>
                    </a:lnTo>
                    <a:lnTo>
                      <a:pt x="4196" y="1430"/>
                    </a:lnTo>
                    <a:lnTo>
                      <a:pt x="4188" y="1424"/>
                    </a:lnTo>
                    <a:lnTo>
                      <a:pt x="4188" y="1424"/>
                    </a:lnTo>
                    <a:lnTo>
                      <a:pt x="4154" y="1430"/>
                    </a:lnTo>
                    <a:lnTo>
                      <a:pt x="4154" y="1430"/>
                    </a:lnTo>
                    <a:lnTo>
                      <a:pt x="4142" y="1440"/>
                    </a:lnTo>
                    <a:lnTo>
                      <a:pt x="4130" y="1452"/>
                    </a:lnTo>
                    <a:lnTo>
                      <a:pt x="4112" y="1476"/>
                    </a:lnTo>
                    <a:lnTo>
                      <a:pt x="4112" y="1476"/>
                    </a:lnTo>
                    <a:lnTo>
                      <a:pt x="4092" y="1506"/>
                    </a:lnTo>
                    <a:lnTo>
                      <a:pt x="4082" y="1522"/>
                    </a:lnTo>
                    <a:lnTo>
                      <a:pt x="4070" y="1536"/>
                    </a:lnTo>
                    <a:lnTo>
                      <a:pt x="4070" y="1536"/>
                    </a:lnTo>
                    <a:lnTo>
                      <a:pt x="4060" y="1544"/>
                    </a:lnTo>
                    <a:lnTo>
                      <a:pt x="4050" y="1552"/>
                    </a:lnTo>
                    <a:lnTo>
                      <a:pt x="4036" y="1570"/>
                    </a:lnTo>
                    <a:lnTo>
                      <a:pt x="4006" y="1610"/>
                    </a:lnTo>
                    <a:lnTo>
                      <a:pt x="4006" y="1610"/>
                    </a:lnTo>
                    <a:lnTo>
                      <a:pt x="4002" y="1626"/>
                    </a:lnTo>
                    <a:lnTo>
                      <a:pt x="4002" y="1626"/>
                    </a:lnTo>
                    <a:lnTo>
                      <a:pt x="3992" y="1634"/>
                    </a:lnTo>
                    <a:lnTo>
                      <a:pt x="3984" y="1644"/>
                    </a:lnTo>
                    <a:lnTo>
                      <a:pt x="3984" y="1644"/>
                    </a:lnTo>
                    <a:lnTo>
                      <a:pt x="3948" y="1664"/>
                    </a:lnTo>
                    <a:lnTo>
                      <a:pt x="3948" y="1664"/>
                    </a:lnTo>
                    <a:lnTo>
                      <a:pt x="3906" y="1674"/>
                    </a:lnTo>
                    <a:lnTo>
                      <a:pt x="3886" y="1680"/>
                    </a:lnTo>
                    <a:lnTo>
                      <a:pt x="3866" y="1690"/>
                    </a:lnTo>
                    <a:lnTo>
                      <a:pt x="3866" y="1690"/>
                    </a:lnTo>
                    <a:lnTo>
                      <a:pt x="3864" y="1698"/>
                    </a:lnTo>
                    <a:lnTo>
                      <a:pt x="3862" y="1708"/>
                    </a:lnTo>
                    <a:lnTo>
                      <a:pt x="3864" y="1718"/>
                    </a:lnTo>
                    <a:lnTo>
                      <a:pt x="3866" y="1726"/>
                    </a:lnTo>
                    <a:lnTo>
                      <a:pt x="3874" y="1746"/>
                    </a:lnTo>
                    <a:lnTo>
                      <a:pt x="3886" y="1768"/>
                    </a:lnTo>
                    <a:lnTo>
                      <a:pt x="3886" y="1768"/>
                    </a:lnTo>
                    <a:lnTo>
                      <a:pt x="3888" y="1768"/>
                    </a:lnTo>
                    <a:lnTo>
                      <a:pt x="3890" y="1772"/>
                    </a:lnTo>
                    <a:lnTo>
                      <a:pt x="3894" y="1780"/>
                    </a:lnTo>
                    <a:lnTo>
                      <a:pt x="3900" y="1806"/>
                    </a:lnTo>
                    <a:lnTo>
                      <a:pt x="3900" y="1806"/>
                    </a:lnTo>
                    <a:lnTo>
                      <a:pt x="3902" y="1812"/>
                    </a:lnTo>
                    <a:lnTo>
                      <a:pt x="3902" y="1812"/>
                    </a:lnTo>
                    <a:lnTo>
                      <a:pt x="3912" y="1812"/>
                    </a:lnTo>
                    <a:lnTo>
                      <a:pt x="3912" y="1812"/>
                    </a:lnTo>
                    <a:lnTo>
                      <a:pt x="3920" y="1794"/>
                    </a:lnTo>
                    <a:lnTo>
                      <a:pt x="3922" y="1790"/>
                    </a:lnTo>
                    <a:lnTo>
                      <a:pt x="3926" y="1788"/>
                    </a:lnTo>
                    <a:lnTo>
                      <a:pt x="3938" y="1788"/>
                    </a:lnTo>
                    <a:lnTo>
                      <a:pt x="3960" y="1790"/>
                    </a:lnTo>
                    <a:lnTo>
                      <a:pt x="3960" y="1790"/>
                    </a:lnTo>
                    <a:lnTo>
                      <a:pt x="3962" y="1786"/>
                    </a:lnTo>
                    <a:lnTo>
                      <a:pt x="3968" y="1786"/>
                    </a:lnTo>
                    <a:lnTo>
                      <a:pt x="3984" y="1786"/>
                    </a:lnTo>
                    <a:lnTo>
                      <a:pt x="3984" y="1786"/>
                    </a:lnTo>
                    <a:lnTo>
                      <a:pt x="3986" y="1792"/>
                    </a:lnTo>
                    <a:lnTo>
                      <a:pt x="3988" y="1796"/>
                    </a:lnTo>
                    <a:lnTo>
                      <a:pt x="4000" y="1814"/>
                    </a:lnTo>
                    <a:lnTo>
                      <a:pt x="4000" y="1814"/>
                    </a:lnTo>
                    <a:lnTo>
                      <a:pt x="4000" y="1856"/>
                    </a:lnTo>
                    <a:lnTo>
                      <a:pt x="4000" y="1856"/>
                    </a:lnTo>
                    <a:lnTo>
                      <a:pt x="4010" y="1864"/>
                    </a:lnTo>
                    <a:lnTo>
                      <a:pt x="4024" y="1872"/>
                    </a:lnTo>
                    <a:lnTo>
                      <a:pt x="4042" y="1880"/>
                    </a:lnTo>
                    <a:lnTo>
                      <a:pt x="4060" y="1884"/>
                    </a:lnTo>
                    <a:lnTo>
                      <a:pt x="4060" y="1884"/>
                    </a:lnTo>
                    <a:lnTo>
                      <a:pt x="4086" y="1838"/>
                    </a:lnTo>
                    <a:lnTo>
                      <a:pt x="4086" y="1838"/>
                    </a:lnTo>
                    <a:lnTo>
                      <a:pt x="4108" y="1814"/>
                    </a:lnTo>
                    <a:lnTo>
                      <a:pt x="4116" y="1804"/>
                    </a:lnTo>
                    <a:lnTo>
                      <a:pt x="4126" y="1798"/>
                    </a:lnTo>
                    <a:lnTo>
                      <a:pt x="4138" y="1792"/>
                    </a:lnTo>
                    <a:lnTo>
                      <a:pt x="4150" y="1790"/>
                    </a:lnTo>
                    <a:lnTo>
                      <a:pt x="4166" y="1790"/>
                    </a:lnTo>
                    <a:lnTo>
                      <a:pt x="4184" y="1792"/>
                    </a:lnTo>
                    <a:lnTo>
                      <a:pt x="4184" y="1792"/>
                    </a:lnTo>
                    <a:lnTo>
                      <a:pt x="4222" y="1808"/>
                    </a:lnTo>
                    <a:lnTo>
                      <a:pt x="4222" y="1808"/>
                    </a:lnTo>
                    <a:lnTo>
                      <a:pt x="4320" y="1806"/>
                    </a:lnTo>
                    <a:lnTo>
                      <a:pt x="4320" y="1806"/>
                    </a:lnTo>
                    <a:lnTo>
                      <a:pt x="4334" y="1814"/>
                    </a:lnTo>
                    <a:lnTo>
                      <a:pt x="4334" y="1814"/>
                    </a:lnTo>
                    <a:lnTo>
                      <a:pt x="4330" y="1824"/>
                    </a:lnTo>
                    <a:lnTo>
                      <a:pt x="4328" y="1834"/>
                    </a:lnTo>
                    <a:lnTo>
                      <a:pt x="4328" y="1834"/>
                    </a:lnTo>
                    <a:lnTo>
                      <a:pt x="4328" y="1844"/>
                    </a:lnTo>
                    <a:lnTo>
                      <a:pt x="4328" y="1854"/>
                    </a:lnTo>
                    <a:lnTo>
                      <a:pt x="4324" y="1864"/>
                    </a:lnTo>
                    <a:lnTo>
                      <a:pt x="4322" y="1868"/>
                    </a:lnTo>
                    <a:lnTo>
                      <a:pt x="4316" y="1874"/>
                    </a:lnTo>
                    <a:lnTo>
                      <a:pt x="4316" y="1874"/>
                    </a:lnTo>
                    <a:lnTo>
                      <a:pt x="4284" y="1874"/>
                    </a:lnTo>
                    <a:lnTo>
                      <a:pt x="4284" y="1874"/>
                    </a:lnTo>
                    <a:lnTo>
                      <a:pt x="4254" y="1890"/>
                    </a:lnTo>
                    <a:lnTo>
                      <a:pt x="4254" y="1890"/>
                    </a:lnTo>
                    <a:lnTo>
                      <a:pt x="4218" y="1916"/>
                    </a:lnTo>
                    <a:lnTo>
                      <a:pt x="4210" y="1924"/>
                    </a:lnTo>
                    <a:lnTo>
                      <a:pt x="4202" y="1932"/>
                    </a:lnTo>
                    <a:lnTo>
                      <a:pt x="4196" y="1940"/>
                    </a:lnTo>
                    <a:lnTo>
                      <a:pt x="4194" y="1950"/>
                    </a:lnTo>
                    <a:lnTo>
                      <a:pt x="4194" y="1950"/>
                    </a:lnTo>
                    <a:lnTo>
                      <a:pt x="4188" y="1954"/>
                    </a:lnTo>
                    <a:lnTo>
                      <a:pt x="4180" y="1958"/>
                    </a:lnTo>
                    <a:lnTo>
                      <a:pt x="4168" y="1964"/>
                    </a:lnTo>
                    <a:lnTo>
                      <a:pt x="4168" y="1964"/>
                    </a:lnTo>
                    <a:lnTo>
                      <a:pt x="4160" y="1972"/>
                    </a:lnTo>
                    <a:lnTo>
                      <a:pt x="4150" y="1976"/>
                    </a:lnTo>
                    <a:lnTo>
                      <a:pt x="4134" y="1982"/>
                    </a:lnTo>
                    <a:lnTo>
                      <a:pt x="4134" y="1982"/>
                    </a:lnTo>
                    <a:lnTo>
                      <a:pt x="4130" y="2018"/>
                    </a:lnTo>
                    <a:lnTo>
                      <a:pt x="4130" y="2018"/>
                    </a:lnTo>
                    <a:lnTo>
                      <a:pt x="4110" y="2042"/>
                    </a:lnTo>
                    <a:lnTo>
                      <a:pt x="4100" y="2054"/>
                    </a:lnTo>
                    <a:lnTo>
                      <a:pt x="4094" y="2066"/>
                    </a:lnTo>
                    <a:lnTo>
                      <a:pt x="4094" y="2066"/>
                    </a:lnTo>
                    <a:lnTo>
                      <a:pt x="4090" y="2102"/>
                    </a:lnTo>
                    <a:lnTo>
                      <a:pt x="4090" y="2102"/>
                    </a:lnTo>
                    <a:lnTo>
                      <a:pt x="4078" y="2122"/>
                    </a:lnTo>
                    <a:lnTo>
                      <a:pt x="4078" y="2122"/>
                    </a:lnTo>
                    <a:lnTo>
                      <a:pt x="4076" y="2140"/>
                    </a:lnTo>
                    <a:lnTo>
                      <a:pt x="4076" y="2140"/>
                    </a:lnTo>
                    <a:lnTo>
                      <a:pt x="4094" y="2152"/>
                    </a:lnTo>
                    <a:lnTo>
                      <a:pt x="4108" y="2160"/>
                    </a:lnTo>
                    <a:lnTo>
                      <a:pt x="4126" y="2168"/>
                    </a:lnTo>
                    <a:lnTo>
                      <a:pt x="4126" y="2168"/>
                    </a:lnTo>
                    <a:lnTo>
                      <a:pt x="4130" y="2174"/>
                    </a:lnTo>
                    <a:lnTo>
                      <a:pt x="4142" y="2182"/>
                    </a:lnTo>
                    <a:lnTo>
                      <a:pt x="4154" y="2190"/>
                    </a:lnTo>
                    <a:lnTo>
                      <a:pt x="4170" y="2194"/>
                    </a:lnTo>
                    <a:lnTo>
                      <a:pt x="4170" y="2194"/>
                    </a:lnTo>
                    <a:lnTo>
                      <a:pt x="4176" y="2200"/>
                    </a:lnTo>
                    <a:lnTo>
                      <a:pt x="4182" y="2210"/>
                    </a:lnTo>
                    <a:lnTo>
                      <a:pt x="4196" y="2232"/>
                    </a:lnTo>
                    <a:lnTo>
                      <a:pt x="4222" y="2284"/>
                    </a:lnTo>
                    <a:lnTo>
                      <a:pt x="4222" y="2284"/>
                    </a:lnTo>
                    <a:lnTo>
                      <a:pt x="4254" y="2332"/>
                    </a:lnTo>
                    <a:lnTo>
                      <a:pt x="4254" y="2332"/>
                    </a:lnTo>
                    <a:lnTo>
                      <a:pt x="4256" y="2348"/>
                    </a:lnTo>
                    <a:lnTo>
                      <a:pt x="4258" y="2358"/>
                    </a:lnTo>
                    <a:lnTo>
                      <a:pt x="4262" y="2368"/>
                    </a:lnTo>
                    <a:lnTo>
                      <a:pt x="4268" y="2378"/>
                    </a:lnTo>
                    <a:lnTo>
                      <a:pt x="4274" y="2386"/>
                    </a:lnTo>
                    <a:lnTo>
                      <a:pt x="4282" y="2392"/>
                    </a:lnTo>
                    <a:lnTo>
                      <a:pt x="4294" y="2394"/>
                    </a:lnTo>
                    <a:lnTo>
                      <a:pt x="4294" y="2394"/>
                    </a:lnTo>
                    <a:lnTo>
                      <a:pt x="4362" y="2438"/>
                    </a:lnTo>
                    <a:lnTo>
                      <a:pt x="4362" y="2438"/>
                    </a:lnTo>
                    <a:lnTo>
                      <a:pt x="4366" y="2448"/>
                    </a:lnTo>
                    <a:lnTo>
                      <a:pt x="4366" y="2462"/>
                    </a:lnTo>
                    <a:lnTo>
                      <a:pt x="4366" y="2462"/>
                    </a:lnTo>
                    <a:lnTo>
                      <a:pt x="4352" y="2472"/>
                    </a:lnTo>
                    <a:lnTo>
                      <a:pt x="4352" y="2472"/>
                    </a:lnTo>
                    <a:lnTo>
                      <a:pt x="4308" y="2470"/>
                    </a:lnTo>
                    <a:lnTo>
                      <a:pt x="4308" y="2470"/>
                    </a:lnTo>
                    <a:lnTo>
                      <a:pt x="4310" y="2476"/>
                    </a:lnTo>
                    <a:lnTo>
                      <a:pt x="4310" y="2476"/>
                    </a:lnTo>
                    <a:lnTo>
                      <a:pt x="4320" y="2476"/>
                    </a:lnTo>
                    <a:lnTo>
                      <a:pt x="4332" y="2480"/>
                    </a:lnTo>
                    <a:lnTo>
                      <a:pt x="4338" y="2482"/>
                    </a:lnTo>
                    <a:lnTo>
                      <a:pt x="4342" y="2486"/>
                    </a:lnTo>
                    <a:lnTo>
                      <a:pt x="4344" y="2494"/>
                    </a:lnTo>
                    <a:lnTo>
                      <a:pt x="4346" y="2502"/>
                    </a:lnTo>
                    <a:lnTo>
                      <a:pt x="4346" y="2502"/>
                    </a:lnTo>
                    <a:lnTo>
                      <a:pt x="4340" y="2512"/>
                    </a:lnTo>
                    <a:lnTo>
                      <a:pt x="4340" y="2512"/>
                    </a:lnTo>
                    <a:lnTo>
                      <a:pt x="4360" y="2522"/>
                    </a:lnTo>
                    <a:lnTo>
                      <a:pt x="4372" y="2528"/>
                    </a:lnTo>
                    <a:lnTo>
                      <a:pt x="4384" y="2538"/>
                    </a:lnTo>
                    <a:lnTo>
                      <a:pt x="4384" y="2538"/>
                    </a:lnTo>
                    <a:lnTo>
                      <a:pt x="4384" y="2564"/>
                    </a:lnTo>
                    <a:lnTo>
                      <a:pt x="4384" y="2564"/>
                    </a:lnTo>
                    <a:lnTo>
                      <a:pt x="4366" y="2582"/>
                    </a:lnTo>
                    <a:lnTo>
                      <a:pt x="4366" y="2582"/>
                    </a:lnTo>
                    <a:lnTo>
                      <a:pt x="4354" y="2588"/>
                    </a:lnTo>
                    <a:lnTo>
                      <a:pt x="4344" y="2594"/>
                    </a:lnTo>
                    <a:lnTo>
                      <a:pt x="4326" y="2610"/>
                    </a:lnTo>
                    <a:lnTo>
                      <a:pt x="4306" y="2628"/>
                    </a:lnTo>
                    <a:lnTo>
                      <a:pt x="4286" y="2646"/>
                    </a:lnTo>
                    <a:lnTo>
                      <a:pt x="4286" y="2646"/>
                    </a:lnTo>
                    <a:lnTo>
                      <a:pt x="4262" y="2652"/>
                    </a:lnTo>
                    <a:lnTo>
                      <a:pt x="4262" y="2652"/>
                    </a:lnTo>
                    <a:lnTo>
                      <a:pt x="4262" y="2660"/>
                    </a:lnTo>
                    <a:lnTo>
                      <a:pt x="4262" y="2660"/>
                    </a:lnTo>
                    <a:lnTo>
                      <a:pt x="4266" y="2664"/>
                    </a:lnTo>
                    <a:lnTo>
                      <a:pt x="4272" y="2668"/>
                    </a:lnTo>
                    <a:lnTo>
                      <a:pt x="4280" y="2670"/>
                    </a:lnTo>
                    <a:lnTo>
                      <a:pt x="4290" y="2670"/>
                    </a:lnTo>
                    <a:lnTo>
                      <a:pt x="4290" y="2670"/>
                    </a:lnTo>
                    <a:lnTo>
                      <a:pt x="4304" y="2660"/>
                    </a:lnTo>
                    <a:lnTo>
                      <a:pt x="4312" y="2652"/>
                    </a:lnTo>
                    <a:lnTo>
                      <a:pt x="4324" y="2648"/>
                    </a:lnTo>
                    <a:lnTo>
                      <a:pt x="4342" y="2646"/>
                    </a:lnTo>
                    <a:lnTo>
                      <a:pt x="4342" y="2646"/>
                    </a:lnTo>
                    <a:lnTo>
                      <a:pt x="4360" y="2656"/>
                    </a:lnTo>
                    <a:lnTo>
                      <a:pt x="4378" y="2662"/>
                    </a:lnTo>
                    <a:lnTo>
                      <a:pt x="4400" y="2666"/>
                    </a:lnTo>
                    <a:lnTo>
                      <a:pt x="4424" y="2668"/>
                    </a:lnTo>
                    <a:lnTo>
                      <a:pt x="4424" y="2668"/>
                    </a:lnTo>
                    <a:lnTo>
                      <a:pt x="4426" y="2670"/>
                    </a:lnTo>
                    <a:lnTo>
                      <a:pt x="4428" y="2674"/>
                    </a:lnTo>
                    <a:lnTo>
                      <a:pt x="4426" y="2680"/>
                    </a:lnTo>
                    <a:lnTo>
                      <a:pt x="4420" y="2686"/>
                    </a:lnTo>
                    <a:lnTo>
                      <a:pt x="4414" y="2694"/>
                    </a:lnTo>
                    <a:lnTo>
                      <a:pt x="4398" y="2708"/>
                    </a:lnTo>
                    <a:lnTo>
                      <a:pt x="4384" y="2716"/>
                    </a:lnTo>
                    <a:lnTo>
                      <a:pt x="4384" y="2716"/>
                    </a:lnTo>
                    <a:lnTo>
                      <a:pt x="4376" y="2722"/>
                    </a:lnTo>
                    <a:lnTo>
                      <a:pt x="4374" y="2726"/>
                    </a:lnTo>
                    <a:lnTo>
                      <a:pt x="4376" y="2730"/>
                    </a:lnTo>
                    <a:lnTo>
                      <a:pt x="4376" y="2730"/>
                    </a:lnTo>
                    <a:lnTo>
                      <a:pt x="4390" y="2730"/>
                    </a:lnTo>
                    <a:lnTo>
                      <a:pt x="4390" y="2730"/>
                    </a:lnTo>
                    <a:lnTo>
                      <a:pt x="4402" y="2714"/>
                    </a:lnTo>
                    <a:lnTo>
                      <a:pt x="4402" y="2714"/>
                    </a:lnTo>
                    <a:lnTo>
                      <a:pt x="4414" y="2716"/>
                    </a:lnTo>
                    <a:lnTo>
                      <a:pt x="4414" y="2716"/>
                    </a:lnTo>
                    <a:lnTo>
                      <a:pt x="4420" y="2728"/>
                    </a:lnTo>
                    <a:lnTo>
                      <a:pt x="4420" y="2738"/>
                    </a:lnTo>
                    <a:lnTo>
                      <a:pt x="4422" y="2752"/>
                    </a:lnTo>
                    <a:lnTo>
                      <a:pt x="4422" y="2752"/>
                    </a:lnTo>
                    <a:lnTo>
                      <a:pt x="4412" y="2762"/>
                    </a:lnTo>
                    <a:lnTo>
                      <a:pt x="4412" y="2762"/>
                    </a:lnTo>
                    <a:lnTo>
                      <a:pt x="4392" y="2766"/>
                    </a:lnTo>
                    <a:lnTo>
                      <a:pt x="4382" y="2770"/>
                    </a:lnTo>
                    <a:lnTo>
                      <a:pt x="4380" y="2774"/>
                    </a:lnTo>
                    <a:lnTo>
                      <a:pt x="4378" y="2778"/>
                    </a:lnTo>
                    <a:lnTo>
                      <a:pt x="4378" y="2778"/>
                    </a:lnTo>
                    <a:lnTo>
                      <a:pt x="4400" y="2790"/>
                    </a:lnTo>
                    <a:lnTo>
                      <a:pt x="4400" y="2790"/>
                    </a:lnTo>
                    <a:lnTo>
                      <a:pt x="4396" y="2846"/>
                    </a:lnTo>
                    <a:lnTo>
                      <a:pt x="4396" y="2846"/>
                    </a:lnTo>
                    <a:lnTo>
                      <a:pt x="4404" y="2860"/>
                    </a:lnTo>
                    <a:lnTo>
                      <a:pt x="4404" y="2860"/>
                    </a:lnTo>
                    <a:lnTo>
                      <a:pt x="4402" y="2870"/>
                    </a:lnTo>
                    <a:lnTo>
                      <a:pt x="4400" y="2882"/>
                    </a:lnTo>
                    <a:lnTo>
                      <a:pt x="4396" y="2894"/>
                    </a:lnTo>
                    <a:lnTo>
                      <a:pt x="4392" y="2900"/>
                    </a:lnTo>
                    <a:lnTo>
                      <a:pt x="4388" y="2904"/>
                    </a:lnTo>
                    <a:lnTo>
                      <a:pt x="4388" y="2904"/>
                    </a:lnTo>
                    <a:lnTo>
                      <a:pt x="4368" y="2904"/>
                    </a:lnTo>
                    <a:lnTo>
                      <a:pt x="4368" y="2904"/>
                    </a:lnTo>
                    <a:lnTo>
                      <a:pt x="4364" y="2892"/>
                    </a:lnTo>
                    <a:lnTo>
                      <a:pt x="4364" y="2892"/>
                    </a:lnTo>
                    <a:lnTo>
                      <a:pt x="4336" y="2920"/>
                    </a:lnTo>
                    <a:lnTo>
                      <a:pt x="4328" y="2930"/>
                    </a:lnTo>
                    <a:lnTo>
                      <a:pt x="4322" y="2942"/>
                    </a:lnTo>
                    <a:lnTo>
                      <a:pt x="4318" y="2954"/>
                    </a:lnTo>
                    <a:lnTo>
                      <a:pt x="4316" y="2968"/>
                    </a:lnTo>
                    <a:lnTo>
                      <a:pt x="4316" y="3008"/>
                    </a:lnTo>
                    <a:lnTo>
                      <a:pt x="4316" y="3008"/>
                    </a:lnTo>
                    <a:lnTo>
                      <a:pt x="4310" y="3018"/>
                    </a:lnTo>
                    <a:lnTo>
                      <a:pt x="4302" y="3028"/>
                    </a:lnTo>
                    <a:lnTo>
                      <a:pt x="4282" y="3048"/>
                    </a:lnTo>
                    <a:lnTo>
                      <a:pt x="4282" y="3048"/>
                    </a:lnTo>
                    <a:lnTo>
                      <a:pt x="4280" y="3084"/>
                    </a:lnTo>
                    <a:lnTo>
                      <a:pt x="4280" y="3084"/>
                    </a:lnTo>
                    <a:lnTo>
                      <a:pt x="4272" y="3088"/>
                    </a:lnTo>
                    <a:lnTo>
                      <a:pt x="4264" y="3090"/>
                    </a:lnTo>
                    <a:lnTo>
                      <a:pt x="4250" y="3092"/>
                    </a:lnTo>
                    <a:lnTo>
                      <a:pt x="4238" y="3090"/>
                    </a:lnTo>
                    <a:lnTo>
                      <a:pt x="4230" y="3092"/>
                    </a:lnTo>
                    <a:lnTo>
                      <a:pt x="4224" y="3094"/>
                    </a:lnTo>
                    <a:lnTo>
                      <a:pt x="4224" y="3094"/>
                    </a:lnTo>
                    <a:lnTo>
                      <a:pt x="4240" y="3108"/>
                    </a:lnTo>
                    <a:lnTo>
                      <a:pt x="4240" y="3108"/>
                    </a:lnTo>
                    <a:lnTo>
                      <a:pt x="4244" y="3116"/>
                    </a:lnTo>
                    <a:lnTo>
                      <a:pt x="4244" y="3116"/>
                    </a:lnTo>
                    <a:lnTo>
                      <a:pt x="4268" y="3126"/>
                    </a:lnTo>
                    <a:lnTo>
                      <a:pt x="4268" y="3126"/>
                    </a:lnTo>
                    <a:lnTo>
                      <a:pt x="4268" y="3134"/>
                    </a:lnTo>
                    <a:lnTo>
                      <a:pt x="4268" y="3134"/>
                    </a:lnTo>
                    <a:lnTo>
                      <a:pt x="4256" y="3142"/>
                    </a:lnTo>
                    <a:lnTo>
                      <a:pt x="4250" y="3146"/>
                    </a:lnTo>
                    <a:lnTo>
                      <a:pt x="4246" y="3154"/>
                    </a:lnTo>
                    <a:lnTo>
                      <a:pt x="4246" y="3170"/>
                    </a:lnTo>
                    <a:lnTo>
                      <a:pt x="4246" y="3170"/>
                    </a:lnTo>
                    <a:lnTo>
                      <a:pt x="4242" y="3176"/>
                    </a:lnTo>
                    <a:lnTo>
                      <a:pt x="4240" y="3184"/>
                    </a:lnTo>
                    <a:lnTo>
                      <a:pt x="4238" y="3206"/>
                    </a:lnTo>
                    <a:lnTo>
                      <a:pt x="4238" y="3206"/>
                    </a:lnTo>
                    <a:lnTo>
                      <a:pt x="4242" y="3212"/>
                    </a:lnTo>
                    <a:lnTo>
                      <a:pt x="4248" y="3218"/>
                    </a:lnTo>
                    <a:lnTo>
                      <a:pt x="4252" y="3226"/>
                    </a:lnTo>
                    <a:lnTo>
                      <a:pt x="4254" y="3238"/>
                    </a:lnTo>
                    <a:lnTo>
                      <a:pt x="4254" y="3238"/>
                    </a:lnTo>
                    <a:lnTo>
                      <a:pt x="4214" y="3240"/>
                    </a:lnTo>
                    <a:lnTo>
                      <a:pt x="4214" y="3240"/>
                    </a:lnTo>
                    <a:lnTo>
                      <a:pt x="4216" y="3248"/>
                    </a:lnTo>
                    <a:lnTo>
                      <a:pt x="4218" y="3250"/>
                    </a:lnTo>
                    <a:lnTo>
                      <a:pt x="4222" y="3254"/>
                    </a:lnTo>
                    <a:lnTo>
                      <a:pt x="4222" y="3254"/>
                    </a:lnTo>
                    <a:lnTo>
                      <a:pt x="4222" y="3260"/>
                    </a:lnTo>
                    <a:lnTo>
                      <a:pt x="4222" y="3260"/>
                    </a:lnTo>
                    <a:lnTo>
                      <a:pt x="4192" y="3282"/>
                    </a:lnTo>
                    <a:lnTo>
                      <a:pt x="4192" y="3282"/>
                    </a:lnTo>
                    <a:lnTo>
                      <a:pt x="4190" y="3292"/>
                    </a:lnTo>
                    <a:lnTo>
                      <a:pt x="4188" y="3304"/>
                    </a:lnTo>
                    <a:lnTo>
                      <a:pt x="4182" y="3316"/>
                    </a:lnTo>
                    <a:lnTo>
                      <a:pt x="4174" y="3328"/>
                    </a:lnTo>
                    <a:lnTo>
                      <a:pt x="4174" y="3328"/>
                    </a:lnTo>
                    <a:lnTo>
                      <a:pt x="4158" y="3342"/>
                    </a:lnTo>
                    <a:lnTo>
                      <a:pt x="4158" y="3342"/>
                    </a:lnTo>
                    <a:lnTo>
                      <a:pt x="4126" y="3344"/>
                    </a:lnTo>
                    <a:lnTo>
                      <a:pt x="4126" y="3344"/>
                    </a:lnTo>
                    <a:lnTo>
                      <a:pt x="4126" y="3348"/>
                    </a:lnTo>
                    <a:lnTo>
                      <a:pt x="4128" y="3352"/>
                    </a:lnTo>
                    <a:lnTo>
                      <a:pt x="4136" y="3356"/>
                    </a:lnTo>
                    <a:lnTo>
                      <a:pt x="4136" y="3356"/>
                    </a:lnTo>
                    <a:lnTo>
                      <a:pt x="4136" y="3370"/>
                    </a:lnTo>
                    <a:lnTo>
                      <a:pt x="4136" y="3370"/>
                    </a:lnTo>
                    <a:lnTo>
                      <a:pt x="4130" y="3374"/>
                    </a:lnTo>
                    <a:lnTo>
                      <a:pt x="4124" y="3376"/>
                    </a:lnTo>
                    <a:lnTo>
                      <a:pt x="4116" y="3378"/>
                    </a:lnTo>
                    <a:lnTo>
                      <a:pt x="4116" y="3378"/>
                    </a:lnTo>
                    <a:lnTo>
                      <a:pt x="4102" y="3388"/>
                    </a:lnTo>
                    <a:lnTo>
                      <a:pt x="4088" y="3400"/>
                    </a:lnTo>
                    <a:lnTo>
                      <a:pt x="4076" y="3414"/>
                    </a:lnTo>
                    <a:lnTo>
                      <a:pt x="4066" y="3428"/>
                    </a:lnTo>
                    <a:lnTo>
                      <a:pt x="4066" y="3428"/>
                    </a:lnTo>
                    <a:lnTo>
                      <a:pt x="4062" y="3444"/>
                    </a:lnTo>
                    <a:lnTo>
                      <a:pt x="4062" y="3444"/>
                    </a:lnTo>
                    <a:lnTo>
                      <a:pt x="4044" y="3460"/>
                    </a:lnTo>
                    <a:lnTo>
                      <a:pt x="4028" y="3470"/>
                    </a:lnTo>
                    <a:lnTo>
                      <a:pt x="4010" y="3478"/>
                    </a:lnTo>
                    <a:lnTo>
                      <a:pt x="3990" y="3482"/>
                    </a:lnTo>
                    <a:lnTo>
                      <a:pt x="3990" y="3482"/>
                    </a:lnTo>
                    <a:lnTo>
                      <a:pt x="3974" y="3496"/>
                    </a:lnTo>
                    <a:lnTo>
                      <a:pt x="3960" y="3508"/>
                    </a:lnTo>
                    <a:lnTo>
                      <a:pt x="3960" y="3508"/>
                    </a:lnTo>
                    <a:lnTo>
                      <a:pt x="3960" y="3514"/>
                    </a:lnTo>
                    <a:lnTo>
                      <a:pt x="3960" y="3514"/>
                    </a:lnTo>
                    <a:lnTo>
                      <a:pt x="3962" y="3518"/>
                    </a:lnTo>
                    <a:lnTo>
                      <a:pt x="3964" y="3526"/>
                    </a:lnTo>
                    <a:lnTo>
                      <a:pt x="3964" y="3534"/>
                    </a:lnTo>
                    <a:lnTo>
                      <a:pt x="3960" y="3544"/>
                    </a:lnTo>
                    <a:lnTo>
                      <a:pt x="3960" y="3544"/>
                    </a:lnTo>
                    <a:lnTo>
                      <a:pt x="3930" y="3558"/>
                    </a:lnTo>
                    <a:lnTo>
                      <a:pt x="3930" y="3558"/>
                    </a:lnTo>
                    <a:lnTo>
                      <a:pt x="3908" y="3572"/>
                    </a:lnTo>
                    <a:lnTo>
                      <a:pt x="3888" y="3584"/>
                    </a:lnTo>
                    <a:lnTo>
                      <a:pt x="3868" y="3596"/>
                    </a:lnTo>
                    <a:lnTo>
                      <a:pt x="3848" y="3612"/>
                    </a:lnTo>
                    <a:lnTo>
                      <a:pt x="3848" y="3612"/>
                    </a:lnTo>
                    <a:lnTo>
                      <a:pt x="3836" y="3610"/>
                    </a:lnTo>
                    <a:lnTo>
                      <a:pt x="3826" y="3606"/>
                    </a:lnTo>
                    <a:lnTo>
                      <a:pt x="3820" y="3602"/>
                    </a:lnTo>
                    <a:lnTo>
                      <a:pt x="3814" y="3602"/>
                    </a:lnTo>
                    <a:lnTo>
                      <a:pt x="3814" y="3602"/>
                    </a:lnTo>
                    <a:lnTo>
                      <a:pt x="3802" y="3616"/>
                    </a:lnTo>
                    <a:lnTo>
                      <a:pt x="3802" y="3616"/>
                    </a:lnTo>
                    <a:lnTo>
                      <a:pt x="3778" y="3616"/>
                    </a:lnTo>
                    <a:lnTo>
                      <a:pt x="3778" y="3616"/>
                    </a:lnTo>
                    <a:lnTo>
                      <a:pt x="3764" y="3606"/>
                    </a:lnTo>
                    <a:lnTo>
                      <a:pt x="3764" y="3606"/>
                    </a:lnTo>
                    <a:lnTo>
                      <a:pt x="3764" y="3620"/>
                    </a:lnTo>
                    <a:lnTo>
                      <a:pt x="3760" y="3628"/>
                    </a:lnTo>
                    <a:lnTo>
                      <a:pt x="3758" y="3630"/>
                    </a:lnTo>
                    <a:lnTo>
                      <a:pt x="3754" y="3634"/>
                    </a:lnTo>
                    <a:lnTo>
                      <a:pt x="3754" y="3634"/>
                    </a:lnTo>
                    <a:lnTo>
                      <a:pt x="3742" y="3636"/>
                    </a:lnTo>
                    <a:lnTo>
                      <a:pt x="3736" y="3638"/>
                    </a:lnTo>
                    <a:lnTo>
                      <a:pt x="3734" y="3644"/>
                    </a:lnTo>
                    <a:lnTo>
                      <a:pt x="3732" y="3654"/>
                    </a:lnTo>
                    <a:lnTo>
                      <a:pt x="3732" y="3654"/>
                    </a:lnTo>
                    <a:lnTo>
                      <a:pt x="3726" y="3658"/>
                    </a:lnTo>
                    <a:lnTo>
                      <a:pt x="3720" y="3658"/>
                    </a:lnTo>
                    <a:lnTo>
                      <a:pt x="3708" y="3658"/>
                    </a:lnTo>
                    <a:lnTo>
                      <a:pt x="3698" y="3654"/>
                    </a:lnTo>
                    <a:lnTo>
                      <a:pt x="3692" y="3652"/>
                    </a:lnTo>
                    <a:lnTo>
                      <a:pt x="3692" y="3652"/>
                    </a:lnTo>
                    <a:lnTo>
                      <a:pt x="3688" y="3638"/>
                    </a:lnTo>
                    <a:lnTo>
                      <a:pt x="3688" y="3638"/>
                    </a:lnTo>
                    <a:lnTo>
                      <a:pt x="3682" y="3638"/>
                    </a:lnTo>
                    <a:lnTo>
                      <a:pt x="3682" y="3638"/>
                    </a:lnTo>
                    <a:lnTo>
                      <a:pt x="3652" y="3612"/>
                    </a:lnTo>
                    <a:lnTo>
                      <a:pt x="3652" y="3612"/>
                    </a:lnTo>
                    <a:lnTo>
                      <a:pt x="3648" y="3624"/>
                    </a:lnTo>
                    <a:lnTo>
                      <a:pt x="3644" y="3636"/>
                    </a:lnTo>
                    <a:lnTo>
                      <a:pt x="3644" y="3636"/>
                    </a:lnTo>
                    <a:lnTo>
                      <a:pt x="3630" y="3658"/>
                    </a:lnTo>
                    <a:lnTo>
                      <a:pt x="3612" y="3680"/>
                    </a:lnTo>
                    <a:lnTo>
                      <a:pt x="3612" y="3680"/>
                    </a:lnTo>
                    <a:lnTo>
                      <a:pt x="3600" y="3686"/>
                    </a:lnTo>
                    <a:lnTo>
                      <a:pt x="3592" y="3694"/>
                    </a:lnTo>
                    <a:lnTo>
                      <a:pt x="3584" y="3702"/>
                    </a:lnTo>
                    <a:lnTo>
                      <a:pt x="3576" y="3710"/>
                    </a:lnTo>
                    <a:lnTo>
                      <a:pt x="3576" y="3710"/>
                    </a:lnTo>
                    <a:lnTo>
                      <a:pt x="3562" y="3712"/>
                    </a:lnTo>
                    <a:lnTo>
                      <a:pt x="3552" y="3716"/>
                    </a:lnTo>
                    <a:lnTo>
                      <a:pt x="3544" y="3724"/>
                    </a:lnTo>
                    <a:lnTo>
                      <a:pt x="3536" y="3730"/>
                    </a:lnTo>
                    <a:lnTo>
                      <a:pt x="3536" y="3730"/>
                    </a:lnTo>
                    <a:lnTo>
                      <a:pt x="3512" y="3730"/>
                    </a:lnTo>
                    <a:lnTo>
                      <a:pt x="3504" y="3732"/>
                    </a:lnTo>
                    <a:lnTo>
                      <a:pt x="3498" y="3734"/>
                    </a:lnTo>
                    <a:lnTo>
                      <a:pt x="3498" y="3734"/>
                    </a:lnTo>
                    <a:lnTo>
                      <a:pt x="3494" y="3742"/>
                    </a:lnTo>
                    <a:lnTo>
                      <a:pt x="3488" y="3748"/>
                    </a:lnTo>
                    <a:lnTo>
                      <a:pt x="3482" y="3750"/>
                    </a:lnTo>
                    <a:lnTo>
                      <a:pt x="3476" y="3752"/>
                    </a:lnTo>
                    <a:lnTo>
                      <a:pt x="3470" y="3752"/>
                    </a:lnTo>
                    <a:lnTo>
                      <a:pt x="3464" y="3750"/>
                    </a:lnTo>
                    <a:lnTo>
                      <a:pt x="3452" y="3744"/>
                    </a:lnTo>
                    <a:lnTo>
                      <a:pt x="3452" y="3744"/>
                    </a:lnTo>
                    <a:lnTo>
                      <a:pt x="3430" y="3750"/>
                    </a:lnTo>
                    <a:lnTo>
                      <a:pt x="3410" y="3758"/>
                    </a:lnTo>
                    <a:lnTo>
                      <a:pt x="3390" y="3768"/>
                    </a:lnTo>
                    <a:lnTo>
                      <a:pt x="3370" y="3774"/>
                    </a:lnTo>
                    <a:lnTo>
                      <a:pt x="3370" y="3774"/>
                    </a:lnTo>
                    <a:lnTo>
                      <a:pt x="3344" y="3776"/>
                    </a:lnTo>
                    <a:lnTo>
                      <a:pt x="3336" y="3778"/>
                    </a:lnTo>
                    <a:lnTo>
                      <a:pt x="3328" y="3780"/>
                    </a:lnTo>
                    <a:lnTo>
                      <a:pt x="3324" y="3786"/>
                    </a:lnTo>
                    <a:lnTo>
                      <a:pt x="3320" y="3792"/>
                    </a:lnTo>
                    <a:lnTo>
                      <a:pt x="3316" y="3804"/>
                    </a:lnTo>
                    <a:lnTo>
                      <a:pt x="3312" y="3816"/>
                    </a:lnTo>
                    <a:lnTo>
                      <a:pt x="3312" y="3816"/>
                    </a:lnTo>
                    <a:lnTo>
                      <a:pt x="3306" y="3822"/>
                    </a:lnTo>
                    <a:lnTo>
                      <a:pt x="3298" y="3824"/>
                    </a:lnTo>
                    <a:lnTo>
                      <a:pt x="3292" y="3828"/>
                    </a:lnTo>
                    <a:lnTo>
                      <a:pt x="3288" y="3834"/>
                    </a:lnTo>
                    <a:lnTo>
                      <a:pt x="3288" y="3834"/>
                    </a:lnTo>
                    <a:lnTo>
                      <a:pt x="3324" y="3876"/>
                    </a:lnTo>
                    <a:lnTo>
                      <a:pt x="3324" y="3876"/>
                    </a:lnTo>
                    <a:lnTo>
                      <a:pt x="3324" y="3898"/>
                    </a:lnTo>
                    <a:lnTo>
                      <a:pt x="3324" y="3898"/>
                    </a:lnTo>
                    <a:lnTo>
                      <a:pt x="3310" y="3906"/>
                    </a:lnTo>
                    <a:lnTo>
                      <a:pt x="3298" y="3912"/>
                    </a:lnTo>
                    <a:lnTo>
                      <a:pt x="3284" y="3914"/>
                    </a:lnTo>
                    <a:lnTo>
                      <a:pt x="3272" y="3914"/>
                    </a:lnTo>
                    <a:lnTo>
                      <a:pt x="3272" y="391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7" name="Freeform 10"/>
              <p:cNvSpPr>
                <a:spLocks/>
              </p:cNvSpPr>
              <p:nvPr/>
            </p:nvSpPr>
            <p:spPr bwMode="auto">
              <a:xfrm>
                <a:off x="6972101" y="4272346"/>
                <a:ext cx="614373" cy="471750"/>
              </a:xfrm>
              <a:custGeom>
                <a:avLst/>
                <a:gdLst>
                  <a:gd name="T0" fmla="*/ 40 w 784"/>
                  <a:gd name="T1" fmla="*/ 590 h 602"/>
                  <a:gd name="T2" fmla="*/ 0 w 784"/>
                  <a:gd name="T3" fmla="*/ 520 h 602"/>
                  <a:gd name="T4" fmla="*/ 8 w 784"/>
                  <a:gd name="T5" fmla="*/ 486 h 602"/>
                  <a:gd name="T6" fmla="*/ 26 w 784"/>
                  <a:gd name="T7" fmla="*/ 440 h 602"/>
                  <a:gd name="T8" fmla="*/ 66 w 784"/>
                  <a:gd name="T9" fmla="*/ 396 h 602"/>
                  <a:gd name="T10" fmla="*/ 124 w 784"/>
                  <a:gd name="T11" fmla="*/ 342 h 602"/>
                  <a:gd name="T12" fmla="*/ 184 w 784"/>
                  <a:gd name="T13" fmla="*/ 276 h 602"/>
                  <a:gd name="T14" fmla="*/ 214 w 784"/>
                  <a:gd name="T15" fmla="*/ 230 h 602"/>
                  <a:gd name="T16" fmla="*/ 218 w 784"/>
                  <a:gd name="T17" fmla="*/ 196 h 602"/>
                  <a:gd name="T18" fmla="*/ 248 w 784"/>
                  <a:gd name="T19" fmla="*/ 164 h 602"/>
                  <a:gd name="T20" fmla="*/ 254 w 784"/>
                  <a:gd name="T21" fmla="*/ 96 h 602"/>
                  <a:gd name="T22" fmla="*/ 264 w 784"/>
                  <a:gd name="T23" fmla="*/ 60 h 602"/>
                  <a:gd name="T24" fmla="*/ 298 w 784"/>
                  <a:gd name="T25" fmla="*/ 36 h 602"/>
                  <a:gd name="T26" fmla="*/ 352 w 784"/>
                  <a:gd name="T27" fmla="*/ 68 h 602"/>
                  <a:gd name="T28" fmla="*/ 360 w 784"/>
                  <a:gd name="T29" fmla="*/ 32 h 602"/>
                  <a:gd name="T30" fmla="*/ 346 w 784"/>
                  <a:gd name="T31" fmla="*/ 8 h 602"/>
                  <a:gd name="T32" fmla="*/ 454 w 784"/>
                  <a:gd name="T33" fmla="*/ 10 h 602"/>
                  <a:gd name="T34" fmla="*/ 506 w 784"/>
                  <a:gd name="T35" fmla="*/ 0 h 602"/>
                  <a:gd name="T36" fmla="*/ 518 w 784"/>
                  <a:gd name="T37" fmla="*/ 20 h 602"/>
                  <a:gd name="T38" fmla="*/ 478 w 784"/>
                  <a:gd name="T39" fmla="*/ 82 h 602"/>
                  <a:gd name="T40" fmla="*/ 500 w 784"/>
                  <a:gd name="T41" fmla="*/ 96 h 602"/>
                  <a:gd name="T42" fmla="*/ 580 w 784"/>
                  <a:gd name="T43" fmla="*/ 72 h 602"/>
                  <a:gd name="T44" fmla="*/ 612 w 784"/>
                  <a:gd name="T45" fmla="*/ 84 h 602"/>
                  <a:gd name="T46" fmla="*/ 668 w 784"/>
                  <a:gd name="T47" fmla="*/ 58 h 602"/>
                  <a:gd name="T48" fmla="*/ 710 w 784"/>
                  <a:gd name="T49" fmla="*/ 56 h 602"/>
                  <a:gd name="T50" fmla="*/ 784 w 784"/>
                  <a:gd name="T51" fmla="*/ 152 h 602"/>
                  <a:gd name="T52" fmla="*/ 752 w 784"/>
                  <a:gd name="T53" fmla="*/ 174 h 602"/>
                  <a:gd name="T54" fmla="*/ 728 w 784"/>
                  <a:gd name="T55" fmla="*/ 196 h 602"/>
                  <a:gd name="T56" fmla="*/ 728 w 784"/>
                  <a:gd name="T57" fmla="*/ 224 h 602"/>
                  <a:gd name="T58" fmla="*/ 704 w 784"/>
                  <a:gd name="T59" fmla="*/ 242 h 602"/>
                  <a:gd name="T60" fmla="*/ 634 w 784"/>
                  <a:gd name="T61" fmla="*/ 282 h 602"/>
                  <a:gd name="T62" fmla="*/ 606 w 784"/>
                  <a:gd name="T63" fmla="*/ 296 h 602"/>
                  <a:gd name="T64" fmla="*/ 582 w 784"/>
                  <a:gd name="T65" fmla="*/ 288 h 602"/>
                  <a:gd name="T66" fmla="*/ 556 w 784"/>
                  <a:gd name="T67" fmla="*/ 304 h 602"/>
                  <a:gd name="T68" fmla="*/ 544 w 784"/>
                  <a:gd name="T69" fmla="*/ 292 h 602"/>
                  <a:gd name="T70" fmla="*/ 526 w 784"/>
                  <a:gd name="T71" fmla="*/ 294 h 602"/>
                  <a:gd name="T72" fmla="*/ 516 w 784"/>
                  <a:gd name="T73" fmla="*/ 326 h 602"/>
                  <a:gd name="T74" fmla="*/ 498 w 784"/>
                  <a:gd name="T75" fmla="*/ 338 h 602"/>
                  <a:gd name="T76" fmla="*/ 478 w 784"/>
                  <a:gd name="T77" fmla="*/ 342 h 602"/>
                  <a:gd name="T78" fmla="*/ 468 w 784"/>
                  <a:gd name="T79" fmla="*/ 326 h 602"/>
                  <a:gd name="T80" fmla="*/ 436 w 784"/>
                  <a:gd name="T81" fmla="*/ 302 h 602"/>
                  <a:gd name="T82" fmla="*/ 408 w 784"/>
                  <a:gd name="T83" fmla="*/ 330 h 602"/>
                  <a:gd name="T84" fmla="*/ 374 w 784"/>
                  <a:gd name="T85" fmla="*/ 368 h 602"/>
                  <a:gd name="T86" fmla="*/ 350 w 784"/>
                  <a:gd name="T87" fmla="*/ 394 h 602"/>
                  <a:gd name="T88" fmla="*/ 306 w 784"/>
                  <a:gd name="T89" fmla="*/ 418 h 602"/>
                  <a:gd name="T90" fmla="*/ 270 w 784"/>
                  <a:gd name="T91" fmla="*/ 422 h 602"/>
                  <a:gd name="T92" fmla="*/ 256 w 784"/>
                  <a:gd name="T93" fmla="*/ 438 h 602"/>
                  <a:gd name="T94" fmla="*/ 218 w 784"/>
                  <a:gd name="T95" fmla="*/ 432 h 602"/>
                  <a:gd name="T96" fmla="*/ 140 w 784"/>
                  <a:gd name="T97" fmla="*/ 462 h 602"/>
                  <a:gd name="T98" fmla="*/ 92 w 784"/>
                  <a:gd name="T99" fmla="*/ 474 h 602"/>
                  <a:gd name="T100" fmla="*/ 76 w 784"/>
                  <a:gd name="T101" fmla="*/ 510 h 602"/>
                  <a:gd name="T102" fmla="*/ 52 w 784"/>
                  <a:gd name="T103" fmla="*/ 542 h 602"/>
                  <a:gd name="T104" fmla="*/ 78 w 784"/>
                  <a:gd name="T105" fmla="*/ 566 h 602"/>
                  <a:gd name="T106" fmla="*/ 86 w 784"/>
                  <a:gd name="T107" fmla="*/ 590 h 602"/>
                  <a:gd name="T108" fmla="*/ 54 w 784"/>
                  <a:gd name="T109" fmla="*/ 602 h 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84" h="602">
                    <a:moveTo>
                      <a:pt x="54" y="602"/>
                    </a:moveTo>
                    <a:lnTo>
                      <a:pt x="54" y="602"/>
                    </a:lnTo>
                    <a:lnTo>
                      <a:pt x="46" y="596"/>
                    </a:lnTo>
                    <a:lnTo>
                      <a:pt x="40" y="590"/>
                    </a:lnTo>
                    <a:lnTo>
                      <a:pt x="34" y="580"/>
                    </a:lnTo>
                    <a:lnTo>
                      <a:pt x="28" y="558"/>
                    </a:lnTo>
                    <a:lnTo>
                      <a:pt x="28" y="558"/>
                    </a:lnTo>
                    <a:lnTo>
                      <a:pt x="0" y="520"/>
                    </a:lnTo>
                    <a:lnTo>
                      <a:pt x="0" y="520"/>
                    </a:lnTo>
                    <a:lnTo>
                      <a:pt x="0" y="502"/>
                    </a:lnTo>
                    <a:lnTo>
                      <a:pt x="2" y="492"/>
                    </a:lnTo>
                    <a:lnTo>
                      <a:pt x="8" y="486"/>
                    </a:lnTo>
                    <a:lnTo>
                      <a:pt x="18" y="478"/>
                    </a:lnTo>
                    <a:lnTo>
                      <a:pt x="18" y="478"/>
                    </a:lnTo>
                    <a:lnTo>
                      <a:pt x="22" y="450"/>
                    </a:lnTo>
                    <a:lnTo>
                      <a:pt x="26" y="440"/>
                    </a:lnTo>
                    <a:lnTo>
                      <a:pt x="30" y="430"/>
                    </a:lnTo>
                    <a:lnTo>
                      <a:pt x="36" y="422"/>
                    </a:lnTo>
                    <a:lnTo>
                      <a:pt x="44" y="414"/>
                    </a:lnTo>
                    <a:lnTo>
                      <a:pt x="66" y="396"/>
                    </a:lnTo>
                    <a:lnTo>
                      <a:pt x="66" y="396"/>
                    </a:lnTo>
                    <a:lnTo>
                      <a:pt x="94" y="366"/>
                    </a:lnTo>
                    <a:lnTo>
                      <a:pt x="108" y="354"/>
                    </a:lnTo>
                    <a:lnTo>
                      <a:pt x="124" y="342"/>
                    </a:lnTo>
                    <a:lnTo>
                      <a:pt x="124" y="342"/>
                    </a:lnTo>
                    <a:lnTo>
                      <a:pt x="154" y="306"/>
                    </a:lnTo>
                    <a:lnTo>
                      <a:pt x="184" y="276"/>
                    </a:lnTo>
                    <a:lnTo>
                      <a:pt x="184" y="276"/>
                    </a:lnTo>
                    <a:lnTo>
                      <a:pt x="196" y="266"/>
                    </a:lnTo>
                    <a:lnTo>
                      <a:pt x="204" y="256"/>
                    </a:lnTo>
                    <a:lnTo>
                      <a:pt x="210" y="244"/>
                    </a:lnTo>
                    <a:lnTo>
                      <a:pt x="214" y="230"/>
                    </a:lnTo>
                    <a:lnTo>
                      <a:pt x="214" y="230"/>
                    </a:lnTo>
                    <a:lnTo>
                      <a:pt x="214" y="214"/>
                    </a:lnTo>
                    <a:lnTo>
                      <a:pt x="216" y="204"/>
                    </a:lnTo>
                    <a:lnTo>
                      <a:pt x="218" y="196"/>
                    </a:lnTo>
                    <a:lnTo>
                      <a:pt x="222" y="190"/>
                    </a:lnTo>
                    <a:lnTo>
                      <a:pt x="232" y="180"/>
                    </a:lnTo>
                    <a:lnTo>
                      <a:pt x="240" y="174"/>
                    </a:lnTo>
                    <a:lnTo>
                      <a:pt x="248" y="164"/>
                    </a:lnTo>
                    <a:lnTo>
                      <a:pt x="248" y="164"/>
                    </a:lnTo>
                    <a:lnTo>
                      <a:pt x="244" y="106"/>
                    </a:lnTo>
                    <a:lnTo>
                      <a:pt x="244" y="106"/>
                    </a:lnTo>
                    <a:lnTo>
                      <a:pt x="254" y="96"/>
                    </a:lnTo>
                    <a:lnTo>
                      <a:pt x="260" y="84"/>
                    </a:lnTo>
                    <a:lnTo>
                      <a:pt x="262" y="72"/>
                    </a:lnTo>
                    <a:lnTo>
                      <a:pt x="264" y="60"/>
                    </a:lnTo>
                    <a:lnTo>
                      <a:pt x="264" y="60"/>
                    </a:lnTo>
                    <a:lnTo>
                      <a:pt x="278" y="36"/>
                    </a:lnTo>
                    <a:lnTo>
                      <a:pt x="278" y="36"/>
                    </a:lnTo>
                    <a:lnTo>
                      <a:pt x="298" y="36"/>
                    </a:lnTo>
                    <a:lnTo>
                      <a:pt x="298" y="36"/>
                    </a:lnTo>
                    <a:lnTo>
                      <a:pt x="332" y="68"/>
                    </a:lnTo>
                    <a:lnTo>
                      <a:pt x="332" y="68"/>
                    </a:lnTo>
                    <a:lnTo>
                      <a:pt x="352" y="68"/>
                    </a:lnTo>
                    <a:lnTo>
                      <a:pt x="352" y="68"/>
                    </a:lnTo>
                    <a:lnTo>
                      <a:pt x="354" y="64"/>
                    </a:lnTo>
                    <a:lnTo>
                      <a:pt x="356" y="60"/>
                    </a:lnTo>
                    <a:lnTo>
                      <a:pt x="358" y="48"/>
                    </a:lnTo>
                    <a:lnTo>
                      <a:pt x="360" y="32"/>
                    </a:lnTo>
                    <a:lnTo>
                      <a:pt x="360" y="32"/>
                    </a:lnTo>
                    <a:lnTo>
                      <a:pt x="340" y="10"/>
                    </a:lnTo>
                    <a:lnTo>
                      <a:pt x="340" y="10"/>
                    </a:lnTo>
                    <a:lnTo>
                      <a:pt x="346" y="8"/>
                    </a:lnTo>
                    <a:lnTo>
                      <a:pt x="346" y="8"/>
                    </a:lnTo>
                    <a:lnTo>
                      <a:pt x="442" y="8"/>
                    </a:lnTo>
                    <a:lnTo>
                      <a:pt x="442" y="8"/>
                    </a:lnTo>
                    <a:lnTo>
                      <a:pt x="454" y="10"/>
                    </a:lnTo>
                    <a:lnTo>
                      <a:pt x="472" y="10"/>
                    </a:lnTo>
                    <a:lnTo>
                      <a:pt x="490" y="8"/>
                    </a:lnTo>
                    <a:lnTo>
                      <a:pt x="500" y="4"/>
                    </a:lnTo>
                    <a:lnTo>
                      <a:pt x="506" y="0"/>
                    </a:lnTo>
                    <a:lnTo>
                      <a:pt x="506" y="0"/>
                    </a:lnTo>
                    <a:lnTo>
                      <a:pt x="518" y="0"/>
                    </a:lnTo>
                    <a:lnTo>
                      <a:pt x="518" y="0"/>
                    </a:lnTo>
                    <a:lnTo>
                      <a:pt x="518" y="20"/>
                    </a:lnTo>
                    <a:lnTo>
                      <a:pt x="518" y="20"/>
                    </a:lnTo>
                    <a:lnTo>
                      <a:pt x="476" y="68"/>
                    </a:lnTo>
                    <a:lnTo>
                      <a:pt x="476" y="68"/>
                    </a:lnTo>
                    <a:lnTo>
                      <a:pt x="478" y="82"/>
                    </a:lnTo>
                    <a:lnTo>
                      <a:pt x="482" y="88"/>
                    </a:lnTo>
                    <a:lnTo>
                      <a:pt x="486" y="92"/>
                    </a:lnTo>
                    <a:lnTo>
                      <a:pt x="492" y="94"/>
                    </a:lnTo>
                    <a:lnTo>
                      <a:pt x="500" y="96"/>
                    </a:lnTo>
                    <a:lnTo>
                      <a:pt x="524" y="98"/>
                    </a:lnTo>
                    <a:lnTo>
                      <a:pt x="524" y="98"/>
                    </a:lnTo>
                    <a:lnTo>
                      <a:pt x="580" y="72"/>
                    </a:lnTo>
                    <a:lnTo>
                      <a:pt x="580" y="72"/>
                    </a:lnTo>
                    <a:lnTo>
                      <a:pt x="600" y="72"/>
                    </a:lnTo>
                    <a:lnTo>
                      <a:pt x="600" y="72"/>
                    </a:lnTo>
                    <a:lnTo>
                      <a:pt x="612" y="84"/>
                    </a:lnTo>
                    <a:lnTo>
                      <a:pt x="612" y="84"/>
                    </a:lnTo>
                    <a:lnTo>
                      <a:pt x="624" y="82"/>
                    </a:lnTo>
                    <a:lnTo>
                      <a:pt x="634" y="78"/>
                    </a:lnTo>
                    <a:lnTo>
                      <a:pt x="656" y="64"/>
                    </a:lnTo>
                    <a:lnTo>
                      <a:pt x="668" y="58"/>
                    </a:lnTo>
                    <a:lnTo>
                      <a:pt x="680" y="54"/>
                    </a:lnTo>
                    <a:lnTo>
                      <a:pt x="694" y="52"/>
                    </a:lnTo>
                    <a:lnTo>
                      <a:pt x="710" y="56"/>
                    </a:lnTo>
                    <a:lnTo>
                      <a:pt x="710" y="56"/>
                    </a:lnTo>
                    <a:lnTo>
                      <a:pt x="740" y="92"/>
                    </a:lnTo>
                    <a:lnTo>
                      <a:pt x="740" y="92"/>
                    </a:lnTo>
                    <a:lnTo>
                      <a:pt x="784" y="152"/>
                    </a:lnTo>
                    <a:lnTo>
                      <a:pt x="784" y="152"/>
                    </a:lnTo>
                    <a:lnTo>
                      <a:pt x="784" y="168"/>
                    </a:lnTo>
                    <a:lnTo>
                      <a:pt x="784" y="168"/>
                    </a:lnTo>
                    <a:lnTo>
                      <a:pt x="764" y="170"/>
                    </a:lnTo>
                    <a:lnTo>
                      <a:pt x="752" y="174"/>
                    </a:lnTo>
                    <a:lnTo>
                      <a:pt x="752" y="174"/>
                    </a:lnTo>
                    <a:lnTo>
                      <a:pt x="746" y="180"/>
                    </a:lnTo>
                    <a:lnTo>
                      <a:pt x="740" y="186"/>
                    </a:lnTo>
                    <a:lnTo>
                      <a:pt x="728" y="196"/>
                    </a:lnTo>
                    <a:lnTo>
                      <a:pt x="724" y="200"/>
                    </a:lnTo>
                    <a:lnTo>
                      <a:pt x="722" y="208"/>
                    </a:lnTo>
                    <a:lnTo>
                      <a:pt x="722" y="214"/>
                    </a:lnTo>
                    <a:lnTo>
                      <a:pt x="728" y="224"/>
                    </a:lnTo>
                    <a:lnTo>
                      <a:pt x="728" y="224"/>
                    </a:lnTo>
                    <a:lnTo>
                      <a:pt x="728" y="230"/>
                    </a:lnTo>
                    <a:lnTo>
                      <a:pt x="728" y="230"/>
                    </a:lnTo>
                    <a:lnTo>
                      <a:pt x="704" y="242"/>
                    </a:lnTo>
                    <a:lnTo>
                      <a:pt x="680" y="256"/>
                    </a:lnTo>
                    <a:lnTo>
                      <a:pt x="656" y="270"/>
                    </a:lnTo>
                    <a:lnTo>
                      <a:pt x="634" y="282"/>
                    </a:lnTo>
                    <a:lnTo>
                      <a:pt x="634" y="282"/>
                    </a:lnTo>
                    <a:lnTo>
                      <a:pt x="618" y="298"/>
                    </a:lnTo>
                    <a:lnTo>
                      <a:pt x="618" y="298"/>
                    </a:lnTo>
                    <a:lnTo>
                      <a:pt x="612" y="298"/>
                    </a:lnTo>
                    <a:lnTo>
                      <a:pt x="606" y="296"/>
                    </a:lnTo>
                    <a:lnTo>
                      <a:pt x="602" y="292"/>
                    </a:lnTo>
                    <a:lnTo>
                      <a:pt x="600" y="288"/>
                    </a:lnTo>
                    <a:lnTo>
                      <a:pt x="600" y="288"/>
                    </a:lnTo>
                    <a:lnTo>
                      <a:pt x="582" y="288"/>
                    </a:lnTo>
                    <a:lnTo>
                      <a:pt x="582" y="288"/>
                    </a:lnTo>
                    <a:lnTo>
                      <a:pt x="570" y="304"/>
                    </a:lnTo>
                    <a:lnTo>
                      <a:pt x="570" y="304"/>
                    </a:lnTo>
                    <a:lnTo>
                      <a:pt x="556" y="304"/>
                    </a:lnTo>
                    <a:lnTo>
                      <a:pt x="556" y="304"/>
                    </a:lnTo>
                    <a:lnTo>
                      <a:pt x="552" y="298"/>
                    </a:lnTo>
                    <a:lnTo>
                      <a:pt x="548" y="294"/>
                    </a:lnTo>
                    <a:lnTo>
                      <a:pt x="544" y="292"/>
                    </a:lnTo>
                    <a:lnTo>
                      <a:pt x="540" y="292"/>
                    </a:lnTo>
                    <a:lnTo>
                      <a:pt x="534" y="292"/>
                    </a:lnTo>
                    <a:lnTo>
                      <a:pt x="526" y="294"/>
                    </a:lnTo>
                    <a:lnTo>
                      <a:pt x="526" y="294"/>
                    </a:lnTo>
                    <a:lnTo>
                      <a:pt x="526" y="318"/>
                    </a:lnTo>
                    <a:lnTo>
                      <a:pt x="526" y="318"/>
                    </a:lnTo>
                    <a:lnTo>
                      <a:pt x="520" y="322"/>
                    </a:lnTo>
                    <a:lnTo>
                      <a:pt x="516" y="326"/>
                    </a:lnTo>
                    <a:lnTo>
                      <a:pt x="508" y="328"/>
                    </a:lnTo>
                    <a:lnTo>
                      <a:pt x="504" y="328"/>
                    </a:lnTo>
                    <a:lnTo>
                      <a:pt x="500" y="332"/>
                    </a:lnTo>
                    <a:lnTo>
                      <a:pt x="498" y="338"/>
                    </a:lnTo>
                    <a:lnTo>
                      <a:pt x="494" y="346"/>
                    </a:lnTo>
                    <a:lnTo>
                      <a:pt x="494" y="346"/>
                    </a:lnTo>
                    <a:lnTo>
                      <a:pt x="482" y="344"/>
                    </a:lnTo>
                    <a:lnTo>
                      <a:pt x="478" y="342"/>
                    </a:lnTo>
                    <a:lnTo>
                      <a:pt x="476" y="340"/>
                    </a:lnTo>
                    <a:lnTo>
                      <a:pt x="472" y="334"/>
                    </a:lnTo>
                    <a:lnTo>
                      <a:pt x="468" y="326"/>
                    </a:lnTo>
                    <a:lnTo>
                      <a:pt x="468" y="326"/>
                    </a:lnTo>
                    <a:lnTo>
                      <a:pt x="462" y="326"/>
                    </a:lnTo>
                    <a:lnTo>
                      <a:pt x="462" y="326"/>
                    </a:lnTo>
                    <a:lnTo>
                      <a:pt x="436" y="302"/>
                    </a:lnTo>
                    <a:lnTo>
                      <a:pt x="436" y="302"/>
                    </a:lnTo>
                    <a:lnTo>
                      <a:pt x="420" y="302"/>
                    </a:lnTo>
                    <a:lnTo>
                      <a:pt x="420" y="302"/>
                    </a:lnTo>
                    <a:lnTo>
                      <a:pt x="414" y="314"/>
                    </a:lnTo>
                    <a:lnTo>
                      <a:pt x="408" y="330"/>
                    </a:lnTo>
                    <a:lnTo>
                      <a:pt x="408" y="330"/>
                    </a:lnTo>
                    <a:lnTo>
                      <a:pt x="388" y="362"/>
                    </a:lnTo>
                    <a:lnTo>
                      <a:pt x="388" y="362"/>
                    </a:lnTo>
                    <a:lnTo>
                      <a:pt x="374" y="368"/>
                    </a:lnTo>
                    <a:lnTo>
                      <a:pt x="366" y="374"/>
                    </a:lnTo>
                    <a:lnTo>
                      <a:pt x="358" y="382"/>
                    </a:lnTo>
                    <a:lnTo>
                      <a:pt x="350" y="394"/>
                    </a:lnTo>
                    <a:lnTo>
                      <a:pt x="350" y="394"/>
                    </a:lnTo>
                    <a:lnTo>
                      <a:pt x="338" y="396"/>
                    </a:lnTo>
                    <a:lnTo>
                      <a:pt x="328" y="398"/>
                    </a:lnTo>
                    <a:lnTo>
                      <a:pt x="328" y="398"/>
                    </a:lnTo>
                    <a:lnTo>
                      <a:pt x="306" y="418"/>
                    </a:lnTo>
                    <a:lnTo>
                      <a:pt x="306" y="418"/>
                    </a:lnTo>
                    <a:lnTo>
                      <a:pt x="290" y="418"/>
                    </a:lnTo>
                    <a:lnTo>
                      <a:pt x="278" y="420"/>
                    </a:lnTo>
                    <a:lnTo>
                      <a:pt x="270" y="422"/>
                    </a:lnTo>
                    <a:lnTo>
                      <a:pt x="262" y="426"/>
                    </a:lnTo>
                    <a:lnTo>
                      <a:pt x="262" y="426"/>
                    </a:lnTo>
                    <a:lnTo>
                      <a:pt x="256" y="438"/>
                    </a:lnTo>
                    <a:lnTo>
                      <a:pt x="256" y="438"/>
                    </a:lnTo>
                    <a:lnTo>
                      <a:pt x="244" y="438"/>
                    </a:lnTo>
                    <a:lnTo>
                      <a:pt x="244" y="438"/>
                    </a:lnTo>
                    <a:lnTo>
                      <a:pt x="228" y="432"/>
                    </a:lnTo>
                    <a:lnTo>
                      <a:pt x="218" y="432"/>
                    </a:lnTo>
                    <a:lnTo>
                      <a:pt x="210" y="436"/>
                    </a:lnTo>
                    <a:lnTo>
                      <a:pt x="198" y="440"/>
                    </a:lnTo>
                    <a:lnTo>
                      <a:pt x="198" y="440"/>
                    </a:lnTo>
                    <a:lnTo>
                      <a:pt x="140" y="462"/>
                    </a:lnTo>
                    <a:lnTo>
                      <a:pt x="140" y="462"/>
                    </a:lnTo>
                    <a:lnTo>
                      <a:pt x="120" y="464"/>
                    </a:lnTo>
                    <a:lnTo>
                      <a:pt x="104" y="466"/>
                    </a:lnTo>
                    <a:lnTo>
                      <a:pt x="92" y="474"/>
                    </a:lnTo>
                    <a:lnTo>
                      <a:pt x="78" y="486"/>
                    </a:lnTo>
                    <a:lnTo>
                      <a:pt x="78" y="486"/>
                    </a:lnTo>
                    <a:lnTo>
                      <a:pt x="76" y="510"/>
                    </a:lnTo>
                    <a:lnTo>
                      <a:pt x="76" y="510"/>
                    </a:lnTo>
                    <a:lnTo>
                      <a:pt x="64" y="514"/>
                    </a:lnTo>
                    <a:lnTo>
                      <a:pt x="56" y="520"/>
                    </a:lnTo>
                    <a:lnTo>
                      <a:pt x="52" y="528"/>
                    </a:lnTo>
                    <a:lnTo>
                      <a:pt x="52" y="542"/>
                    </a:lnTo>
                    <a:lnTo>
                      <a:pt x="52" y="542"/>
                    </a:lnTo>
                    <a:lnTo>
                      <a:pt x="60" y="548"/>
                    </a:lnTo>
                    <a:lnTo>
                      <a:pt x="72" y="558"/>
                    </a:lnTo>
                    <a:lnTo>
                      <a:pt x="78" y="566"/>
                    </a:lnTo>
                    <a:lnTo>
                      <a:pt x="82" y="572"/>
                    </a:lnTo>
                    <a:lnTo>
                      <a:pt x="86" y="580"/>
                    </a:lnTo>
                    <a:lnTo>
                      <a:pt x="86" y="590"/>
                    </a:lnTo>
                    <a:lnTo>
                      <a:pt x="86" y="590"/>
                    </a:lnTo>
                    <a:lnTo>
                      <a:pt x="78" y="594"/>
                    </a:lnTo>
                    <a:lnTo>
                      <a:pt x="68" y="598"/>
                    </a:lnTo>
                    <a:lnTo>
                      <a:pt x="54" y="602"/>
                    </a:lnTo>
                    <a:lnTo>
                      <a:pt x="54" y="60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8" name="Freeform 11"/>
              <p:cNvSpPr>
                <a:spLocks/>
              </p:cNvSpPr>
              <p:nvPr/>
            </p:nvSpPr>
            <p:spPr bwMode="auto">
              <a:xfrm>
                <a:off x="5990985" y="3947919"/>
                <a:ext cx="691169" cy="730351"/>
              </a:xfrm>
              <a:custGeom>
                <a:avLst/>
                <a:gdLst>
                  <a:gd name="T0" fmla="*/ 356 w 882"/>
                  <a:gd name="T1" fmla="*/ 898 h 932"/>
                  <a:gd name="T2" fmla="*/ 352 w 882"/>
                  <a:gd name="T3" fmla="*/ 844 h 932"/>
                  <a:gd name="T4" fmla="*/ 310 w 882"/>
                  <a:gd name="T5" fmla="*/ 844 h 932"/>
                  <a:gd name="T6" fmla="*/ 246 w 882"/>
                  <a:gd name="T7" fmla="*/ 840 h 932"/>
                  <a:gd name="T8" fmla="*/ 208 w 882"/>
                  <a:gd name="T9" fmla="*/ 800 h 932"/>
                  <a:gd name="T10" fmla="*/ 164 w 882"/>
                  <a:gd name="T11" fmla="*/ 782 h 932"/>
                  <a:gd name="T12" fmla="*/ 166 w 882"/>
                  <a:gd name="T13" fmla="*/ 724 h 932"/>
                  <a:gd name="T14" fmla="*/ 138 w 882"/>
                  <a:gd name="T15" fmla="*/ 676 h 932"/>
                  <a:gd name="T16" fmla="*/ 114 w 882"/>
                  <a:gd name="T17" fmla="*/ 616 h 932"/>
                  <a:gd name="T18" fmla="*/ 88 w 882"/>
                  <a:gd name="T19" fmla="*/ 564 h 932"/>
                  <a:gd name="T20" fmla="*/ 16 w 882"/>
                  <a:gd name="T21" fmla="*/ 578 h 932"/>
                  <a:gd name="T22" fmla="*/ 0 w 882"/>
                  <a:gd name="T23" fmla="*/ 490 h 932"/>
                  <a:gd name="T24" fmla="*/ 84 w 882"/>
                  <a:gd name="T25" fmla="*/ 392 h 932"/>
                  <a:gd name="T26" fmla="*/ 120 w 882"/>
                  <a:gd name="T27" fmla="*/ 310 h 932"/>
                  <a:gd name="T28" fmla="*/ 130 w 882"/>
                  <a:gd name="T29" fmla="*/ 236 h 932"/>
                  <a:gd name="T30" fmla="*/ 126 w 882"/>
                  <a:gd name="T31" fmla="*/ 178 h 932"/>
                  <a:gd name="T32" fmla="*/ 104 w 882"/>
                  <a:gd name="T33" fmla="*/ 108 h 932"/>
                  <a:gd name="T34" fmla="*/ 126 w 882"/>
                  <a:gd name="T35" fmla="*/ 52 h 932"/>
                  <a:gd name="T36" fmla="*/ 134 w 882"/>
                  <a:gd name="T37" fmla="*/ 0 h 932"/>
                  <a:gd name="T38" fmla="*/ 170 w 882"/>
                  <a:gd name="T39" fmla="*/ 44 h 932"/>
                  <a:gd name="T40" fmla="*/ 208 w 882"/>
                  <a:gd name="T41" fmla="*/ 100 h 932"/>
                  <a:gd name="T42" fmla="*/ 218 w 882"/>
                  <a:gd name="T43" fmla="*/ 44 h 932"/>
                  <a:gd name="T44" fmla="*/ 252 w 882"/>
                  <a:gd name="T45" fmla="*/ 88 h 932"/>
                  <a:gd name="T46" fmla="*/ 332 w 882"/>
                  <a:gd name="T47" fmla="*/ 148 h 932"/>
                  <a:gd name="T48" fmla="*/ 406 w 882"/>
                  <a:gd name="T49" fmla="*/ 280 h 932"/>
                  <a:gd name="T50" fmla="*/ 400 w 882"/>
                  <a:gd name="T51" fmla="*/ 336 h 932"/>
                  <a:gd name="T52" fmla="*/ 452 w 882"/>
                  <a:gd name="T53" fmla="*/ 370 h 932"/>
                  <a:gd name="T54" fmla="*/ 574 w 882"/>
                  <a:gd name="T55" fmla="*/ 346 h 932"/>
                  <a:gd name="T56" fmla="*/ 586 w 882"/>
                  <a:gd name="T57" fmla="*/ 290 h 932"/>
                  <a:gd name="T58" fmla="*/ 558 w 882"/>
                  <a:gd name="T59" fmla="*/ 230 h 932"/>
                  <a:gd name="T60" fmla="*/ 620 w 882"/>
                  <a:gd name="T61" fmla="*/ 178 h 932"/>
                  <a:gd name="T62" fmla="*/ 606 w 882"/>
                  <a:gd name="T63" fmla="*/ 122 h 932"/>
                  <a:gd name="T64" fmla="*/ 614 w 882"/>
                  <a:gd name="T65" fmla="*/ 104 h 932"/>
                  <a:gd name="T66" fmla="*/ 654 w 882"/>
                  <a:gd name="T67" fmla="*/ 64 h 932"/>
                  <a:gd name="T68" fmla="*/ 712 w 882"/>
                  <a:gd name="T69" fmla="*/ 144 h 932"/>
                  <a:gd name="T70" fmla="*/ 790 w 882"/>
                  <a:gd name="T71" fmla="*/ 128 h 932"/>
                  <a:gd name="T72" fmla="*/ 790 w 882"/>
                  <a:gd name="T73" fmla="*/ 188 h 932"/>
                  <a:gd name="T74" fmla="*/ 752 w 882"/>
                  <a:gd name="T75" fmla="*/ 208 h 932"/>
                  <a:gd name="T76" fmla="*/ 660 w 882"/>
                  <a:gd name="T77" fmla="*/ 204 h 932"/>
                  <a:gd name="T78" fmla="*/ 630 w 882"/>
                  <a:gd name="T79" fmla="*/ 266 h 932"/>
                  <a:gd name="T80" fmla="*/ 652 w 882"/>
                  <a:gd name="T81" fmla="*/ 308 h 932"/>
                  <a:gd name="T82" fmla="*/ 698 w 882"/>
                  <a:gd name="T83" fmla="*/ 300 h 932"/>
                  <a:gd name="T84" fmla="*/ 718 w 882"/>
                  <a:gd name="T85" fmla="*/ 330 h 932"/>
                  <a:gd name="T86" fmla="*/ 692 w 882"/>
                  <a:gd name="T87" fmla="*/ 418 h 932"/>
                  <a:gd name="T88" fmla="*/ 732 w 882"/>
                  <a:gd name="T89" fmla="*/ 472 h 932"/>
                  <a:gd name="T90" fmla="*/ 726 w 882"/>
                  <a:gd name="T91" fmla="*/ 528 h 932"/>
                  <a:gd name="T92" fmla="*/ 828 w 882"/>
                  <a:gd name="T93" fmla="*/ 590 h 932"/>
                  <a:gd name="T94" fmla="*/ 876 w 882"/>
                  <a:gd name="T95" fmla="*/ 606 h 932"/>
                  <a:gd name="T96" fmla="*/ 850 w 882"/>
                  <a:gd name="T97" fmla="*/ 658 h 932"/>
                  <a:gd name="T98" fmla="*/ 784 w 882"/>
                  <a:gd name="T99" fmla="*/ 676 h 932"/>
                  <a:gd name="T100" fmla="*/ 720 w 882"/>
                  <a:gd name="T101" fmla="*/ 734 h 932"/>
                  <a:gd name="T102" fmla="*/ 650 w 882"/>
                  <a:gd name="T103" fmla="*/ 764 h 932"/>
                  <a:gd name="T104" fmla="*/ 612 w 882"/>
                  <a:gd name="T105" fmla="*/ 742 h 932"/>
                  <a:gd name="T106" fmla="*/ 564 w 882"/>
                  <a:gd name="T107" fmla="*/ 760 h 932"/>
                  <a:gd name="T108" fmla="*/ 526 w 882"/>
                  <a:gd name="T109" fmla="*/ 740 h 932"/>
                  <a:gd name="T110" fmla="*/ 482 w 882"/>
                  <a:gd name="T111" fmla="*/ 750 h 932"/>
                  <a:gd name="T112" fmla="*/ 448 w 882"/>
                  <a:gd name="T113" fmla="*/ 768 h 932"/>
                  <a:gd name="T114" fmla="*/ 404 w 882"/>
                  <a:gd name="T115" fmla="*/ 766 h 932"/>
                  <a:gd name="T116" fmla="*/ 410 w 882"/>
                  <a:gd name="T117" fmla="*/ 826 h 932"/>
                  <a:gd name="T118" fmla="*/ 410 w 882"/>
                  <a:gd name="T119" fmla="*/ 872 h 932"/>
                  <a:gd name="T120" fmla="*/ 406 w 882"/>
                  <a:gd name="T121" fmla="*/ 932 h 9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82" h="932">
                    <a:moveTo>
                      <a:pt x="406" y="932"/>
                    </a:moveTo>
                    <a:lnTo>
                      <a:pt x="406" y="932"/>
                    </a:lnTo>
                    <a:lnTo>
                      <a:pt x="392" y="920"/>
                    </a:lnTo>
                    <a:lnTo>
                      <a:pt x="380" y="910"/>
                    </a:lnTo>
                    <a:lnTo>
                      <a:pt x="368" y="904"/>
                    </a:lnTo>
                    <a:lnTo>
                      <a:pt x="356" y="898"/>
                    </a:lnTo>
                    <a:lnTo>
                      <a:pt x="356" y="898"/>
                    </a:lnTo>
                    <a:lnTo>
                      <a:pt x="358" y="880"/>
                    </a:lnTo>
                    <a:lnTo>
                      <a:pt x="358" y="866"/>
                    </a:lnTo>
                    <a:lnTo>
                      <a:pt x="356" y="854"/>
                    </a:lnTo>
                    <a:lnTo>
                      <a:pt x="352" y="844"/>
                    </a:lnTo>
                    <a:lnTo>
                      <a:pt x="352" y="844"/>
                    </a:lnTo>
                    <a:lnTo>
                      <a:pt x="342" y="836"/>
                    </a:lnTo>
                    <a:lnTo>
                      <a:pt x="342" y="836"/>
                    </a:lnTo>
                    <a:lnTo>
                      <a:pt x="332" y="836"/>
                    </a:lnTo>
                    <a:lnTo>
                      <a:pt x="324" y="838"/>
                    </a:lnTo>
                    <a:lnTo>
                      <a:pt x="316" y="840"/>
                    </a:lnTo>
                    <a:lnTo>
                      <a:pt x="310" y="844"/>
                    </a:lnTo>
                    <a:lnTo>
                      <a:pt x="298" y="854"/>
                    </a:lnTo>
                    <a:lnTo>
                      <a:pt x="288" y="866"/>
                    </a:lnTo>
                    <a:lnTo>
                      <a:pt x="288" y="866"/>
                    </a:lnTo>
                    <a:lnTo>
                      <a:pt x="260" y="860"/>
                    </a:lnTo>
                    <a:lnTo>
                      <a:pt x="260" y="860"/>
                    </a:lnTo>
                    <a:lnTo>
                      <a:pt x="246" y="840"/>
                    </a:lnTo>
                    <a:lnTo>
                      <a:pt x="240" y="832"/>
                    </a:lnTo>
                    <a:lnTo>
                      <a:pt x="234" y="828"/>
                    </a:lnTo>
                    <a:lnTo>
                      <a:pt x="234" y="828"/>
                    </a:lnTo>
                    <a:lnTo>
                      <a:pt x="218" y="808"/>
                    </a:lnTo>
                    <a:lnTo>
                      <a:pt x="212" y="802"/>
                    </a:lnTo>
                    <a:lnTo>
                      <a:pt x="208" y="800"/>
                    </a:lnTo>
                    <a:lnTo>
                      <a:pt x="202" y="798"/>
                    </a:lnTo>
                    <a:lnTo>
                      <a:pt x="194" y="798"/>
                    </a:lnTo>
                    <a:lnTo>
                      <a:pt x="172" y="798"/>
                    </a:lnTo>
                    <a:lnTo>
                      <a:pt x="172" y="798"/>
                    </a:lnTo>
                    <a:lnTo>
                      <a:pt x="168" y="790"/>
                    </a:lnTo>
                    <a:lnTo>
                      <a:pt x="164" y="782"/>
                    </a:lnTo>
                    <a:lnTo>
                      <a:pt x="162" y="774"/>
                    </a:lnTo>
                    <a:lnTo>
                      <a:pt x="160" y="766"/>
                    </a:lnTo>
                    <a:lnTo>
                      <a:pt x="160" y="752"/>
                    </a:lnTo>
                    <a:lnTo>
                      <a:pt x="160" y="740"/>
                    </a:lnTo>
                    <a:lnTo>
                      <a:pt x="160" y="740"/>
                    </a:lnTo>
                    <a:lnTo>
                      <a:pt x="166" y="724"/>
                    </a:lnTo>
                    <a:lnTo>
                      <a:pt x="168" y="708"/>
                    </a:lnTo>
                    <a:lnTo>
                      <a:pt x="166" y="694"/>
                    </a:lnTo>
                    <a:lnTo>
                      <a:pt x="164" y="688"/>
                    </a:lnTo>
                    <a:lnTo>
                      <a:pt x="162" y="682"/>
                    </a:lnTo>
                    <a:lnTo>
                      <a:pt x="162" y="682"/>
                    </a:lnTo>
                    <a:lnTo>
                      <a:pt x="138" y="676"/>
                    </a:lnTo>
                    <a:lnTo>
                      <a:pt x="126" y="670"/>
                    </a:lnTo>
                    <a:lnTo>
                      <a:pt x="124" y="668"/>
                    </a:lnTo>
                    <a:lnTo>
                      <a:pt x="124" y="664"/>
                    </a:lnTo>
                    <a:lnTo>
                      <a:pt x="124" y="650"/>
                    </a:lnTo>
                    <a:lnTo>
                      <a:pt x="124" y="650"/>
                    </a:lnTo>
                    <a:lnTo>
                      <a:pt x="114" y="616"/>
                    </a:lnTo>
                    <a:lnTo>
                      <a:pt x="114" y="616"/>
                    </a:lnTo>
                    <a:lnTo>
                      <a:pt x="102" y="598"/>
                    </a:lnTo>
                    <a:lnTo>
                      <a:pt x="102" y="598"/>
                    </a:lnTo>
                    <a:lnTo>
                      <a:pt x="96" y="576"/>
                    </a:lnTo>
                    <a:lnTo>
                      <a:pt x="92" y="568"/>
                    </a:lnTo>
                    <a:lnTo>
                      <a:pt x="88" y="564"/>
                    </a:lnTo>
                    <a:lnTo>
                      <a:pt x="82" y="560"/>
                    </a:lnTo>
                    <a:lnTo>
                      <a:pt x="76" y="558"/>
                    </a:lnTo>
                    <a:lnTo>
                      <a:pt x="58" y="556"/>
                    </a:lnTo>
                    <a:lnTo>
                      <a:pt x="58" y="556"/>
                    </a:lnTo>
                    <a:lnTo>
                      <a:pt x="30" y="572"/>
                    </a:lnTo>
                    <a:lnTo>
                      <a:pt x="16" y="578"/>
                    </a:lnTo>
                    <a:lnTo>
                      <a:pt x="4" y="580"/>
                    </a:lnTo>
                    <a:lnTo>
                      <a:pt x="4" y="580"/>
                    </a:lnTo>
                    <a:lnTo>
                      <a:pt x="2" y="576"/>
                    </a:lnTo>
                    <a:lnTo>
                      <a:pt x="2" y="576"/>
                    </a:lnTo>
                    <a:lnTo>
                      <a:pt x="0" y="490"/>
                    </a:lnTo>
                    <a:lnTo>
                      <a:pt x="0" y="490"/>
                    </a:lnTo>
                    <a:lnTo>
                      <a:pt x="16" y="454"/>
                    </a:lnTo>
                    <a:lnTo>
                      <a:pt x="16" y="454"/>
                    </a:lnTo>
                    <a:lnTo>
                      <a:pt x="32" y="436"/>
                    </a:lnTo>
                    <a:lnTo>
                      <a:pt x="46" y="422"/>
                    </a:lnTo>
                    <a:lnTo>
                      <a:pt x="62" y="408"/>
                    </a:lnTo>
                    <a:lnTo>
                      <a:pt x="84" y="392"/>
                    </a:lnTo>
                    <a:lnTo>
                      <a:pt x="84" y="392"/>
                    </a:lnTo>
                    <a:lnTo>
                      <a:pt x="108" y="370"/>
                    </a:lnTo>
                    <a:lnTo>
                      <a:pt x="108" y="370"/>
                    </a:lnTo>
                    <a:lnTo>
                      <a:pt x="110" y="328"/>
                    </a:lnTo>
                    <a:lnTo>
                      <a:pt x="110" y="328"/>
                    </a:lnTo>
                    <a:lnTo>
                      <a:pt x="120" y="310"/>
                    </a:lnTo>
                    <a:lnTo>
                      <a:pt x="120" y="310"/>
                    </a:lnTo>
                    <a:lnTo>
                      <a:pt x="120" y="288"/>
                    </a:lnTo>
                    <a:lnTo>
                      <a:pt x="120" y="266"/>
                    </a:lnTo>
                    <a:lnTo>
                      <a:pt x="124" y="248"/>
                    </a:lnTo>
                    <a:lnTo>
                      <a:pt x="126" y="240"/>
                    </a:lnTo>
                    <a:lnTo>
                      <a:pt x="130" y="236"/>
                    </a:lnTo>
                    <a:lnTo>
                      <a:pt x="130" y="236"/>
                    </a:lnTo>
                    <a:lnTo>
                      <a:pt x="132" y="218"/>
                    </a:lnTo>
                    <a:lnTo>
                      <a:pt x="134" y="204"/>
                    </a:lnTo>
                    <a:lnTo>
                      <a:pt x="132" y="190"/>
                    </a:lnTo>
                    <a:lnTo>
                      <a:pt x="126" y="178"/>
                    </a:lnTo>
                    <a:lnTo>
                      <a:pt x="126" y="178"/>
                    </a:lnTo>
                    <a:lnTo>
                      <a:pt x="84" y="142"/>
                    </a:lnTo>
                    <a:lnTo>
                      <a:pt x="84" y="142"/>
                    </a:lnTo>
                    <a:lnTo>
                      <a:pt x="84" y="110"/>
                    </a:lnTo>
                    <a:lnTo>
                      <a:pt x="84" y="110"/>
                    </a:lnTo>
                    <a:lnTo>
                      <a:pt x="94" y="110"/>
                    </a:lnTo>
                    <a:lnTo>
                      <a:pt x="104" y="108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28" y="88"/>
                    </a:lnTo>
                    <a:lnTo>
                      <a:pt x="128" y="76"/>
                    </a:lnTo>
                    <a:lnTo>
                      <a:pt x="128" y="64"/>
                    </a:lnTo>
                    <a:lnTo>
                      <a:pt x="126" y="52"/>
                    </a:lnTo>
                    <a:lnTo>
                      <a:pt x="120" y="32"/>
                    </a:lnTo>
                    <a:lnTo>
                      <a:pt x="120" y="22"/>
                    </a:lnTo>
                    <a:lnTo>
                      <a:pt x="118" y="12"/>
                    </a:lnTo>
                    <a:lnTo>
                      <a:pt x="118" y="12"/>
                    </a:lnTo>
                    <a:lnTo>
                      <a:pt x="126" y="6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2" y="0"/>
                    </a:lnTo>
                    <a:lnTo>
                      <a:pt x="148" y="4"/>
                    </a:lnTo>
                    <a:lnTo>
                      <a:pt x="154" y="8"/>
                    </a:lnTo>
                    <a:lnTo>
                      <a:pt x="154" y="8"/>
                    </a:lnTo>
                    <a:lnTo>
                      <a:pt x="170" y="44"/>
                    </a:lnTo>
                    <a:lnTo>
                      <a:pt x="178" y="66"/>
                    </a:lnTo>
                    <a:lnTo>
                      <a:pt x="184" y="90"/>
                    </a:lnTo>
                    <a:lnTo>
                      <a:pt x="184" y="90"/>
                    </a:lnTo>
                    <a:lnTo>
                      <a:pt x="188" y="96"/>
                    </a:lnTo>
                    <a:lnTo>
                      <a:pt x="192" y="98"/>
                    </a:lnTo>
                    <a:lnTo>
                      <a:pt x="208" y="100"/>
                    </a:lnTo>
                    <a:lnTo>
                      <a:pt x="208" y="100"/>
                    </a:lnTo>
                    <a:lnTo>
                      <a:pt x="212" y="92"/>
                    </a:lnTo>
                    <a:lnTo>
                      <a:pt x="216" y="86"/>
                    </a:lnTo>
                    <a:lnTo>
                      <a:pt x="218" y="70"/>
                    </a:lnTo>
                    <a:lnTo>
                      <a:pt x="218" y="44"/>
                    </a:lnTo>
                    <a:lnTo>
                      <a:pt x="218" y="44"/>
                    </a:lnTo>
                    <a:lnTo>
                      <a:pt x="230" y="34"/>
                    </a:lnTo>
                    <a:lnTo>
                      <a:pt x="230" y="34"/>
                    </a:lnTo>
                    <a:lnTo>
                      <a:pt x="236" y="44"/>
                    </a:lnTo>
                    <a:lnTo>
                      <a:pt x="242" y="56"/>
                    </a:lnTo>
                    <a:lnTo>
                      <a:pt x="252" y="88"/>
                    </a:lnTo>
                    <a:lnTo>
                      <a:pt x="252" y="88"/>
                    </a:lnTo>
                    <a:lnTo>
                      <a:pt x="268" y="112"/>
                    </a:lnTo>
                    <a:lnTo>
                      <a:pt x="278" y="126"/>
                    </a:lnTo>
                    <a:lnTo>
                      <a:pt x="292" y="142"/>
                    </a:lnTo>
                    <a:lnTo>
                      <a:pt x="292" y="142"/>
                    </a:lnTo>
                    <a:lnTo>
                      <a:pt x="332" y="148"/>
                    </a:lnTo>
                    <a:lnTo>
                      <a:pt x="332" y="148"/>
                    </a:lnTo>
                    <a:lnTo>
                      <a:pt x="368" y="216"/>
                    </a:lnTo>
                    <a:lnTo>
                      <a:pt x="368" y="216"/>
                    </a:lnTo>
                    <a:lnTo>
                      <a:pt x="404" y="264"/>
                    </a:lnTo>
                    <a:lnTo>
                      <a:pt x="404" y="264"/>
                    </a:lnTo>
                    <a:lnTo>
                      <a:pt x="406" y="280"/>
                    </a:lnTo>
                    <a:lnTo>
                      <a:pt x="406" y="280"/>
                    </a:lnTo>
                    <a:lnTo>
                      <a:pt x="398" y="290"/>
                    </a:lnTo>
                    <a:lnTo>
                      <a:pt x="392" y="298"/>
                    </a:lnTo>
                    <a:lnTo>
                      <a:pt x="390" y="306"/>
                    </a:lnTo>
                    <a:lnTo>
                      <a:pt x="390" y="324"/>
                    </a:lnTo>
                    <a:lnTo>
                      <a:pt x="390" y="324"/>
                    </a:lnTo>
                    <a:lnTo>
                      <a:pt x="400" y="336"/>
                    </a:lnTo>
                    <a:lnTo>
                      <a:pt x="408" y="346"/>
                    </a:lnTo>
                    <a:lnTo>
                      <a:pt x="422" y="356"/>
                    </a:lnTo>
                    <a:lnTo>
                      <a:pt x="430" y="358"/>
                    </a:lnTo>
                    <a:lnTo>
                      <a:pt x="440" y="362"/>
                    </a:lnTo>
                    <a:lnTo>
                      <a:pt x="440" y="362"/>
                    </a:lnTo>
                    <a:lnTo>
                      <a:pt x="452" y="370"/>
                    </a:lnTo>
                    <a:lnTo>
                      <a:pt x="460" y="376"/>
                    </a:lnTo>
                    <a:lnTo>
                      <a:pt x="472" y="380"/>
                    </a:lnTo>
                    <a:lnTo>
                      <a:pt x="472" y="380"/>
                    </a:lnTo>
                    <a:lnTo>
                      <a:pt x="500" y="378"/>
                    </a:lnTo>
                    <a:lnTo>
                      <a:pt x="500" y="378"/>
                    </a:lnTo>
                    <a:lnTo>
                      <a:pt x="574" y="346"/>
                    </a:lnTo>
                    <a:lnTo>
                      <a:pt x="574" y="346"/>
                    </a:lnTo>
                    <a:lnTo>
                      <a:pt x="580" y="330"/>
                    </a:lnTo>
                    <a:lnTo>
                      <a:pt x="584" y="318"/>
                    </a:lnTo>
                    <a:lnTo>
                      <a:pt x="586" y="304"/>
                    </a:lnTo>
                    <a:lnTo>
                      <a:pt x="586" y="290"/>
                    </a:lnTo>
                    <a:lnTo>
                      <a:pt x="586" y="290"/>
                    </a:lnTo>
                    <a:lnTo>
                      <a:pt x="578" y="278"/>
                    </a:lnTo>
                    <a:lnTo>
                      <a:pt x="572" y="272"/>
                    </a:lnTo>
                    <a:lnTo>
                      <a:pt x="558" y="262"/>
                    </a:lnTo>
                    <a:lnTo>
                      <a:pt x="558" y="262"/>
                    </a:lnTo>
                    <a:lnTo>
                      <a:pt x="558" y="238"/>
                    </a:lnTo>
                    <a:lnTo>
                      <a:pt x="558" y="230"/>
                    </a:lnTo>
                    <a:lnTo>
                      <a:pt x="564" y="222"/>
                    </a:lnTo>
                    <a:lnTo>
                      <a:pt x="564" y="222"/>
                    </a:lnTo>
                    <a:lnTo>
                      <a:pt x="578" y="214"/>
                    </a:lnTo>
                    <a:lnTo>
                      <a:pt x="594" y="204"/>
                    </a:lnTo>
                    <a:lnTo>
                      <a:pt x="608" y="192"/>
                    </a:lnTo>
                    <a:lnTo>
                      <a:pt x="620" y="178"/>
                    </a:lnTo>
                    <a:lnTo>
                      <a:pt x="620" y="178"/>
                    </a:lnTo>
                    <a:lnTo>
                      <a:pt x="620" y="152"/>
                    </a:lnTo>
                    <a:lnTo>
                      <a:pt x="620" y="152"/>
                    </a:lnTo>
                    <a:lnTo>
                      <a:pt x="616" y="138"/>
                    </a:lnTo>
                    <a:lnTo>
                      <a:pt x="610" y="128"/>
                    </a:lnTo>
                    <a:lnTo>
                      <a:pt x="606" y="122"/>
                    </a:lnTo>
                    <a:lnTo>
                      <a:pt x="600" y="116"/>
                    </a:lnTo>
                    <a:lnTo>
                      <a:pt x="600" y="116"/>
                    </a:lnTo>
                    <a:lnTo>
                      <a:pt x="598" y="108"/>
                    </a:lnTo>
                    <a:lnTo>
                      <a:pt x="598" y="108"/>
                    </a:lnTo>
                    <a:lnTo>
                      <a:pt x="614" y="104"/>
                    </a:lnTo>
                    <a:lnTo>
                      <a:pt x="614" y="104"/>
                    </a:lnTo>
                    <a:lnTo>
                      <a:pt x="622" y="94"/>
                    </a:lnTo>
                    <a:lnTo>
                      <a:pt x="628" y="84"/>
                    </a:lnTo>
                    <a:lnTo>
                      <a:pt x="632" y="72"/>
                    </a:lnTo>
                    <a:lnTo>
                      <a:pt x="636" y="66"/>
                    </a:lnTo>
                    <a:lnTo>
                      <a:pt x="642" y="64"/>
                    </a:lnTo>
                    <a:lnTo>
                      <a:pt x="654" y="64"/>
                    </a:lnTo>
                    <a:lnTo>
                      <a:pt x="672" y="66"/>
                    </a:lnTo>
                    <a:lnTo>
                      <a:pt x="672" y="66"/>
                    </a:lnTo>
                    <a:lnTo>
                      <a:pt x="694" y="124"/>
                    </a:lnTo>
                    <a:lnTo>
                      <a:pt x="694" y="124"/>
                    </a:lnTo>
                    <a:lnTo>
                      <a:pt x="704" y="136"/>
                    </a:lnTo>
                    <a:lnTo>
                      <a:pt x="712" y="144"/>
                    </a:lnTo>
                    <a:lnTo>
                      <a:pt x="722" y="152"/>
                    </a:lnTo>
                    <a:lnTo>
                      <a:pt x="722" y="152"/>
                    </a:lnTo>
                    <a:lnTo>
                      <a:pt x="758" y="152"/>
                    </a:lnTo>
                    <a:lnTo>
                      <a:pt x="758" y="152"/>
                    </a:lnTo>
                    <a:lnTo>
                      <a:pt x="774" y="140"/>
                    </a:lnTo>
                    <a:lnTo>
                      <a:pt x="790" y="128"/>
                    </a:lnTo>
                    <a:lnTo>
                      <a:pt x="790" y="128"/>
                    </a:lnTo>
                    <a:lnTo>
                      <a:pt x="796" y="138"/>
                    </a:lnTo>
                    <a:lnTo>
                      <a:pt x="796" y="138"/>
                    </a:lnTo>
                    <a:lnTo>
                      <a:pt x="796" y="152"/>
                    </a:lnTo>
                    <a:lnTo>
                      <a:pt x="794" y="170"/>
                    </a:lnTo>
                    <a:lnTo>
                      <a:pt x="790" y="188"/>
                    </a:lnTo>
                    <a:lnTo>
                      <a:pt x="786" y="196"/>
                    </a:lnTo>
                    <a:lnTo>
                      <a:pt x="780" y="204"/>
                    </a:lnTo>
                    <a:lnTo>
                      <a:pt x="780" y="204"/>
                    </a:lnTo>
                    <a:lnTo>
                      <a:pt x="766" y="208"/>
                    </a:lnTo>
                    <a:lnTo>
                      <a:pt x="752" y="208"/>
                    </a:lnTo>
                    <a:lnTo>
                      <a:pt x="752" y="208"/>
                    </a:lnTo>
                    <a:lnTo>
                      <a:pt x="720" y="192"/>
                    </a:lnTo>
                    <a:lnTo>
                      <a:pt x="720" y="192"/>
                    </a:lnTo>
                    <a:lnTo>
                      <a:pt x="694" y="192"/>
                    </a:lnTo>
                    <a:lnTo>
                      <a:pt x="676" y="196"/>
                    </a:lnTo>
                    <a:lnTo>
                      <a:pt x="668" y="198"/>
                    </a:lnTo>
                    <a:lnTo>
                      <a:pt x="660" y="204"/>
                    </a:lnTo>
                    <a:lnTo>
                      <a:pt x="642" y="218"/>
                    </a:lnTo>
                    <a:lnTo>
                      <a:pt x="642" y="218"/>
                    </a:lnTo>
                    <a:lnTo>
                      <a:pt x="630" y="236"/>
                    </a:lnTo>
                    <a:lnTo>
                      <a:pt x="630" y="236"/>
                    </a:lnTo>
                    <a:lnTo>
                      <a:pt x="630" y="256"/>
                    </a:lnTo>
                    <a:lnTo>
                      <a:pt x="630" y="266"/>
                    </a:lnTo>
                    <a:lnTo>
                      <a:pt x="636" y="280"/>
                    </a:lnTo>
                    <a:lnTo>
                      <a:pt x="636" y="280"/>
                    </a:lnTo>
                    <a:lnTo>
                      <a:pt x="638" y="290"/>
                    </a:lnTo>
                    <a:lnTo>
                      <a:pt x="642" y="296"/>
                    </a:lnTo>
                    <a:lnTo>
                      <a:pt x="646" y="302"/>
                    </a:lnTo>
                    <a:lnTo>
                      <a:pt x="652" y="308"/>
                    </a:lnTo>
                    <a:lnTo>
                      <a:pt x="658" y="310"/>
                    </a:lnTo>
                    <a:lnTo>
                      <a:pt x="666" y="308"/>
                    </a:lnTo>
                    <a:lnTo>
                      <a:pt x="676" y="304"/>
                    </a:lnTo>
                    <a:lnTo>
                      <a:pt x="676" y="304"/>
                    </a:lnTo>
                    <a:lnTo>
                      <a:pt x="692" y="302"/>
                    </a:lnTo>
                    <a:lnTo>
                      <a:pt x="698" y="300"/>
                    </a:lnTo>
                    <a:lnTo>
                      <a:pt x="706" y="300"/>
                    </a:lnTo>
                    <a:lnTo>
                      <a:pt x="710" y="304"/>
                    </a:lnTo>
                    <a:lnTo>
                      <a:pt x="714" y="308"/>
                    </a:lnTo>
                    <a:lnTo>
                      <a:pt x="716" y="318"/>
                    </a:lnTo>
                    <a:lnTo>
                      <a:pt x="718" y="330"/>
                    </a:lnTo>
                    <a:lnTo>
                      <a:pt x="718" y="330"/>
                    </a:lnTo>
                    <a:lnTo>
                      <a:pt x="704" y="378"/>
                    </a:lnTo>
                    <a:lnTo>
                      <a:pt x="704" y="378"/>
                    </a:lnTo>
                    <a:lnTo>
                      <a:pt x="696" y="390"/>
                    </a:lnTo>
                    <a:lnTo>
                      <a:pt x="690" y="400"/>
                    </a:lnTo>
                    <a:lnTo>
                      <a:pt x="690" y="410"/>
                    </a:lnTo>
                    <a:lnTo>
                      <a:pt x="692" y="418"/>
                    </a:lnTo>
                    <a:lnTo>
                      <a:pt x="698" y="426"/>
                    </a:lnTo>
                    <a:lnTo>
                      <a:pt x="706" y="432"/>
                    </a:lnTo>
                    <a:lnTo>
                      <a:pt x="718" y="438"/>
                    </a:lnTo>
                    <a:lnTo>
                      <a:pt x="734" y="444"/>
                    </a:lnTo>
                    <a:lnTo>
                      <a:pt x="734" y="444"/>
                    </a:lnTo>
                    <a:lnTo>
                      <a:pt x="732" y="472"/>
                    </a:lnTo>
                    <a:lnTo>
                      <a:pt x="732" y="472"/>
                    </a:lnTo>
                    <a:lnTo>
                      <a:pt x="730" y="486"/>
                    </a:lnTo>
                    <a:lnTo>
                      <a:pt x="724" y="502"/>
                    </a:lnTo>
                    <a:lnTo>
                      <a:pt x="724" y="510"/>
                    </a:lnTo>
                    <a:lnTo>
                      <a:pt x="724" y="520"/>
                    </a:lnTo>
                    <a:lnTo>
                      <a:pt x="726" y="528"/>
                    </a:lnTo>
                    <a:lnTo>
                      <a:pt x="730" y="536"/>
                    </a:lnTo>
                    <a:lnTo>
                      <a:pt x="730" y="536"/>
                    </a:lnTo>
                    <a:lnTo>
                      <a:pt x="760" y="572"/>
                    </a:lnTo>
                    <a:lnTo>
                      <a:pt x="760" y="572"/>
                    </a:lnTo>
                    <a:lnTo>
                      <a:pt x="828" y="590"/>
                    </a:lnTo>
                    <a:lnTo>
                      <a:pt x="828" y="590"/>
                    </a:lnTo>
                    <a:lnTo>
                      <a:pt x="836" y="596"/>
                    </a:lnTo>
                    <a:lnTo>
                      <a:pt x="842" y="600"/>
                    </a:lnTo>
                    <a:lnTo>
                      <a:pt x="850" y="604"/>
                    </a:lnTo>
                    <a:lnTo>
                      <a:pt x="850" y="604"/>
                    </a:lnTo>
                    <a:lnTo>
                      <a:pt x="876" y="606"/>
                    </a:lnTo>
                    <a:lnTo>
                      <a:pt x="876" y="606"/>
                    </a:lnTo>
                    <a:lnTo>
                      <a:pt x="882" y="628"/>
                    </a:lnTo>
                    <a:lnTo>
                      <a:pt x="882" y="628"/>
                    </a:lnTo>
                    <a:lnTo>
                      <a:pt x="876" y="636"/>
                    </a:lnTo>
                    <a:lnTo>
                      <a:pt x="872" y="644"/>
                    </a:lnTo>
                    <a:lnTo>
                      <a:pt x="872" y="644"/>
                    </a:lnTo>
                    <a:lnTo>
                      <a:pt x="850" y="658"/>
                    </a:lnTo>
                    <a:lnTo>
                      <a:pt x="832" y="666"/>
                    </a:lnTo>
                    <a:lnTo>
                      <a:pt x="832" y="666"/>
                    </a:lnTo>
                    <a:lnTo>
                      <a:pt x="818" y="666"/>
                    </a:lnTo>
                    <a:lnTo>
                      <a:pt x="806" y="668"/>
                    </a:lnTo>
                    <a:lnTo>
                      <a:pt x="794" y="672"/>
                    </a:lnTo>
                    <a:lnTo>
                      <a:pt x="784" y="676"/>
                    </a:lnTo>
                    <a:lnTo>
                      <a:pt x="764" y="686"/>
                    </a:lnTo>
                    <a:lnTo>
                      <a:pt x="744" y="700"/>
                    </a:lnTo>
                    <a:lnTo>
                      <a:pt x="744" y="700"/>
                    </a:lnTo>
                    <a:lnTo>
                      <a:pt x="736" y="716"/>
                    </a:lnTo>
                    <a:lnTo>
                      <a:pt x="728" y="726"/>
                    </a:lnTo>
                    <a:lnTo>
                      <a:pt x="720" y="734"/>
                    </a:lnTo>
                    <a:lnTo>
                      <a:pt x="720" y="734"/>
                    </a:lnTo>
                    <a:lnTo>
                      <a:pt x="682" y="734"/>
                    </a:lnTo>
                    <a:lnTo>
                      <a:pt x="682" y="734"/>
                    </a:lnTo>
                    <a:lnTo>
                      <a:pt x="662" y="756"/>
                    </a:lnTo>
                    <a:lnTo>
                      <a:pt x="656" y="760"/>
                    </a:lnTo>
                    <a:lnTo>
                      <a:pt x="650" y="764"/>
                    </a:lnTo>
                    <a:lnTo>
                      <a:pt x="642" y="766"/>
                    </a:lnTo>
                    <a:lnTo>
                      <a:pt x="636" y="766"/>
                    </a:lnTo>
                    <a:lnTo>
                      <a:pt x="636" y="766"/>
                    </a:lnTo>
                    <a:lnTo>
                      <a:pt x="628" y="754"/>
                    </a:lnTo>
                    <a:lnTo>
                      <a:pt x="620" y="746"/>
                    </a:lnTo>
                    <a:lnTo>
                      <a:pt x="612" y="742"/>
                    </a:lnTo>
                    <a:lnTo>
                      <a:pt x="604" y="742"/>
                    </a:lnTo>
                    <a:lnTo>
                      <a:pt x="596" y="744"/>
                    </a:lnTo>
                    <a:lnTo>
                      <a:pt x="588" y="748"/>
                    </a:lnTo>
                    <a:lnTo>
                      <a:pt x="574" y="758"/>
                    </a:lnTo>
                    <a:lnTo>
                      <a:pt x="574" y="758"/>
                    </a:lnTo>
                    <a:lnTo>
                      <a:pt x="564" y="760"/>
                    </a:lnTo>
                    <a:lnTo>
                      <a:pt x="556" y="760"/>
                    </a:lnTo>
                    <a:lnTo>
                      <a:pt x="548" y="758"/>
                    </a:lnTo>
                    <a:lnTo>
                      <a:pt x="544" y="756"/>
                    </a:lnTo>
                    <a:lnTo>
                      <a:pt x="534" y="748"/>
                    </a:lnTo>
                    <a:lnTo>
                      <a:pt x="526" y="740"/>
                    </a:lnTo>
                    <a:lnTo>
                      <a:pt x="526" y="740"/>
                    </a:lnTo>
                    <a:lnTo>
                      <a:pt x="514" y="738"/>
                    </a:lnTo>
                    <a:lnTo>
                      <a:pt x="506" y="738"/>
                    </a:lnTo>
                    <a:lnTo>
                      <a:pt x="498" y="738"/>
                    </a:lnTo>
                    <a:lnTo>
                      <a:pt x="492" y="742"/>
                    </a:lnTo>
                    <a:lnTo>
                      <a:pt x="486" y="746"/>
                    </a:lnTo>
                    <a:lnTo>
                      <a:pt x="482" y="750"/>
                    </a:lnTo>
                    <a:lnTo>
                      <a:pt x="474" y="764"/>
                    </a:lnTo>
                    <a:lnTo>
                      <a:pt x="474" y="764"/>
                    </a:lnTo>
                    <a:lnTo>
                      <a:pt x="468" y="768"/>
                    </a:lnTo>
                    <a:lnTo>
                      <a:pt x="462" y="770"/>
                    </a:lnTo>
                    <a:lnTo>
                      <a:pt x="454" y="770"/>
                    </a:lnTo>
                    <a:lnTo>
                      <a:pt x="448" y="768"/>
                    </a:lnTo>
                    <a:lnTo>
                      <a:pt x="436" y="762"/>
                    </a:lnTo>
                    <a:lnTo>
                      <a:pt x="430" y="756"/>
                    </a:lnTo>
                    <a:lnTo>
                      <a:pt x="430" y="756"/>
                    </a:lnTo>
                    <a:lnTo>
                      <a:pt x="414" y="756"/>
                    </a:lnTo>
                    <a:lnTo>
                      <a:pt x="414" y="756"/>
                    </a:lnTo>
                    <a:lnTo>
                      <a:pt x="404" y="766"/>
                    </a:lnTo>
                    <a:lnTo>
                      <a:pt x="398" y="774"/>
                    </a:lnTo>
                    <a:lnTo>
                      <a:pt x="396" y="784"/>
                    </a:lnTo>
                    <a:lnTo>
                      <a:pt x="394" y="802"/>
                    </a:lnTo>
                    <a:lnTo>
                      <a:pt x="394" y="802"/>
                    </a:lnTo>
                    <a:lnTo>
                      <a:pt x="402" y="814"/>
                    </a:lnTo>
                    <a:lnTo>
                      <a:pt x="410" y="826"/>
                    </a:lnTo>
                    <a:lnTo>
                      <a:pt x="412" y="832"/>
                    </a:lnTo>
                    <a:lnTo>
                      <a:pt x="412" y="840"/>
                    </a:lnTo>
                    <a:lnTo>
                      <a:pt x="412" y="850"/>
                    </a:lnTo>
                    <a:lnTo>
                      <a:pt x="410" y="860"/>
                    </a:lnTo>
                    <a:lnTo>
                      <a:pt x="410" y="860"/>
                    </a:lnTo>
                    <a:lnTo>
                      <a:pt x="410" y="872"/>
                    </a:lnTo>
                    <a:lnTo>
                      <a:pt x="414" y="886"/>
                    </a:lnTo>
                    <a:lnTo>
                      <a:pt x="416" y="902"/>
                    </a:lnTo>
                    <a:lnTo>
                      <a:pt x="420" y="922"/>
                    </a:lnTo>
                    <a:lnTo>
                      <a:pt x="420" y="922"/>
                    </a:lnTo>
                    <a:lnTo>
                      <a:pt x="412" y="928"/>
                    </a:lnTo>
                    <a:lnTo>
                      <a:pt x="406" y="932"/>
                    </a:lnTo>
                    <a:lnTo>
                      <a:pt x="406" y="9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89" name="Freeform 12"/>
              <p:cNvSpPr>
                <a:spLocks/>
              </p:cNvSpPr>
              <p:nvPr/>
            </p:nvSpPr>
            <p:spPr bwMode="auto">
              <a:xfrm>
                <a:off x="6572445" y="4209654"/>
                <a:ext cx="586162" cy="437270"/>
              </a:xfrm>
              <a:custGeom>
                <a:avLst/>
                <a:gdLst>
                  <a:gd name="T0" fmla="*/ 450 w 748"/>
                  <a:gd name="T1" fmla="*/ 540 h 558"/>
                  <a:gd name="T2" fmla="*/ 440 w 748"/>
                  <a:gd name="T3" fmla="*/ 532 h 558"/>
                  <a:gd name="T4" fmla="*/ 422 w 748"/>
                  <a:gd name="T5" fmla="*/ 516 h 558"/>
                  <a:gd name="T6" fmla="*/ 406 w 748"/>
                  <a:gd name="T7" fmla="*/ 508 h 558"/>
                  <a:gd name="T8" fmla="*/ 390 w 748"/>
                  <a:gd name="T9" fmla="*/ 536 h 558"/>
                  <a:gd name="T10" fmla="*/ 280 w 748"/>
                  <a:gd name="T11" fmla="*/ 532 h 558"/>
                  <a:gd name="T12" fmla="*/ 218 w 748"/>
                  <a:gd name="T13" fmla="*/ 498 h 558"/>
                  <a:gd name="T14" fmla="*/ 204 w 748"/>
                  <a:gd name="T15" fmla="*/ 478 h 558"/>
                  <a:gd name="T16" fmla="*/ 212 w 748"/>
                  <a:gd name="T17" fmla="*/ 432 h 558"/>
                  <a:gd name="T18" fmla="*/ 188 w 748"/>
                  <a:gd name="T19" fmla="*/ 390 h 558"/>
                  <a:gd name="T20" fmla="*/ 142 w 748"/>
                  <a:gd name="T21" fmla="*/ 382 h 558"/>
                  <a:gd name="T22" fmla="*/ 82 w 748"/>
                  <a:gd name="T23" fmla="*/ 368 h 558"/>
                  <a:gd name="T24" fmla="*/ 104 w 748"/>
                  <a:gd name="T25" fmla="*/ 342 h 558"/>
                  <a:gd name="T26" fmla="*/ 140 w 748"/>
                  <a:gd name="T27" fmla="*/ 316 h 558"/>
                  <a:gd name="T28" fmla="*/ 142 w 748"/>
                  <a:gd name="T29" fmla="*/ 262 h 558"/>
                  <a:gd name="T30" fmla="*/ 102 w 748"/>
                  <a:gd name="T31" fmla="*/ 252 h 558"/>
                  <a:gd name="T32" fmla="*/ 20 w 748"/>
                  <a:gd name="T33" fmla="*/ 222 h 558"/>
                  <a:gd name="T34" fmla="*/ 0 w 748"/>
                  <a:gd name="T35" fmla="*/ 192 h 558"/>
                  <a:gd name="T36" fmla="*/ 22 w 748"/>
                  <a:gd name="T37" fmla="*/ 162 h 558"/>
                  <a:gd name="T38" fmla="*/ 62 w 748"/>
                  <a:gd name="T39" fmla="*/ 154 h 558"/>
                  <a:gd name="T40" fmla="*/ 120 w 748"/>
                  <a:gd name="T41" fmla="*/ 190 h 558"/>
                  <a:gd name="T42" fmla="*/ 156 w 748"/>
                  <a:gd name="T43" fmla="*/ 192 h 558"/>
                  <a:gd name="T44" fmla="*/ 206 w 748"/>
                  <a:gd name="T45" fmla="*/ 156 h 558"/>
                  <a:gd name="T46" fmla="*/ 240 w 748"/>
                  <a:gd name="T47" fmla="*/ 98 h 558"/>
                  <a:gd name="T48" fmla="*/ 274 w 748"/>
                  <a:gd name="T49" fmla="*/ 110 h 558"/>
                  <a:gd name="T50" fmla="*/ 308 w 748"/>
                  <a:gd name="T51" fmla="*/ 128 h 558"/>
                  <a:gd name="T52" fmla="*/ 342 w 748"/>
                  <a:gd name="T53" fmla="*/ 134 h 558"/>
                  <a:gd name="T54" fmla="*/ 410 w 748"/>
                  <a:gd name="T55" fmla="*/ 100 h 558"/>
                  <a:gd name="T56" fmla="*/ 442 w 748"/>
                  <a:gd name="T57" fmla="*/ 78 h 558"/>
                  <a:gd name="T58" fmla="*/ 470 w 748"/>
                  <a:gd name="T59" fmla="*/ 52 h 558"/>
                  <a:gd name="T60" fmla="*/ 514 w 748"/>
                  <a:gd name="T61" fmla="*/ 38 h 558"/>
                  <a:gd name="T62" fmla="*/ 588 w 748"/>
                  <a:gd name="T63" fmla="*/ 10 h 558"/>
                  <a:gd name="T64" fmla="*/ 632 w 748"/>
                  <a:gd name="T65" fmla="*/ 0 h 558"/>
                  <a:gd name="T66" fmla="*/ 672 w 748"/>
                  <a:gd name="T67" fmla="*/ 54 h 558"/>
                  <a:gd name="T68" fmla="*/ 640 w 748"/>
                  <a:gd name="T69" fmla="*/ 112 h 558"/>
                  <a:gd name="T70" fmla="*/ 642 w 748"/>
                  <a:gd name="T71" fmla="*/ 142 h 558"/>
                  <a:gd name="T72" fmla="*/ 682 w 748"/>
                  <a:gd name="T73" fmla="*/ 172 h 558"/>
                  <a:gd name="T74" fmla="*/ 734 w 748"/>
                  <a:gd name="T75" fmla="*/ 180 h 558"/>
                  <a:gd name="T76" fmla="*/ 748 w 748"/>
                  <a:gd name="T77" fmla="*/ 220 h 558"/>
                  <a:gd name="T78" fmla="*/ 734 w 748"/>
                  <a:gd name="T79" fmla="*/ 254 h 558"/>
                  <a:gd name="T80" fmla="*/ 722 w 748"/>
                  <a:gd name="T81" fmla="*/ 264 h 558"/>
                  <a:gd name="T82" fmla="*/ 712 w 748"/>
                  <a:gd name="T83" fmla="*/ 312 h 558"/>
                  <a:gd name="T84" fmla="*/ 688 w 748"/>
                  <a:gd name="T85" fmla="*/ 346 h 558"/>
                  <a:gd name="T86" fmla="*/ 672 w 748"/>
                  <a:gd name="T87" fmla="*/ 360 h 558"/>
                  <a:gd name="T88" fmla="*/ 634 w 748"/>
                  <a:gd name="T89" fmla="*/ 406 h 558"/>
                  <a:gd name="T90" fmla="*/ 614 w 748"/>
                  <a:gd name="T91" fmla="*/ 424 h 558"/>
                  <a:gd name="T92" fmla="*/ 586 w 748"/>
                  <a:gd name="T93" fmla="*/ 448 h 558"/>
                  <a:gd name="T94" fmla="*/ 570 w 748"/>
                  <a:gd name="T95" fmla="*/ 468 h 558"/>
                  <a:gd name="T96" fmla="*/ 566 w 748"/>
                  <a:gd name="T97" fmla="*/ 474 h 558"/>
                  <a:gd name="T98" fmla="*/ 546 w 748"/>
                  <a:gd name="T99" fmla="*/ 484 h 558"/>
                  <a:gd name="T100" fmla="*/ 518 w 748"/>
                  <a:gd name="T101" fmla="*/ 534 h 558"/>
                  <a:gd name="T102" fmla="*/ 466 w 748"/>
                  <a:gd name="T103" fmla="*/ 55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748" h="558">
                    <a:moveTo>
                      <a:pt x="450" y="558"/>
                    </a:moveTo>
                    <a:lnTo>
                      <a:pt x="450" y="558"/>
                    </a:lnTo>
                    <a:lnTo>
                      <a:pt x="450" y="540"/>
                    </a:lnTo>
                    <a:lnTo>
                      <a:pt x="450" y="540"/>
                    </a:lnTo>
                    <a:lnTo>
                      <a:pt x="446" y="540"/>
                    </a:lnTo>
                    <a:lnTo>
                      <a:pt x="444" y="538"/>
                    </a:lnTo>
                    <a:lnTo>
                      <a:pt x="440" y="532"/>
                    </a:lnTo>
                    <a:lnTo>
                      <a:pt x="440" y="532"/>
                    </a:lnTo>
                    <a:lnTo>
                      <a:pt x="428" y="530"/>
                    </a:lnTo>
                    <a:lnTo>
                      <a:pt x="428" y="530"/>
                    </a:lnTo>
                    <a:lnTo>
                      <a:pt x="426" y="522"/>
                    </a:lnTo>
                    <a:lnTo>
                      <a:pt x="422" y="516"/>
                    </a:lnTo>
                    <a:lnTo>
                      <a:pt x="418" y="510"/>
                    </a:lnTo>
                    <a:lnTo>
                      <a:pt x="414" y="508"/>
                    </a:lnTo>
                    <a:lnTo>
                      <a:pt x="410" y="508"/>
                    </a:lnTo>
                    <a:lnTo>
                      <a:pt x="406" y="508"/>
                    </a:lnTo>
                    <a:lnTo>
                      <a:pt x="396" y="510"/>
                    </a:lnTo>
                    <a:lnTo>
                      <a:pt x="396" y="510"/>
                    </a:lnTo>
                    <a:lnTo>
                      <a:pt x="390" y="536"/>
                    </a:lnTo>
                    <a:lnTo>
                      <a:pt x="390" y="536"/>
                    </a:lnTo>
                    <a:lnTo>
                      <a:pt x="322" y="540"/>
                    </a:lnTo>
                    <a:lnTo>
                      <a:pt x="322" y="540"/>
                    </a:lnTo>
                    <a:lnTo>
                      <a:pt x="280" y="532"/>
                    </a:lnTo>
                    <a:lnTo>
                      <a:pt x="280" y="532"/>
                    </a:lnTo>
                    <a:lnTo>
                      <a:pt x="246" y="528"/>
                    </a:lnTo>
                    <a:lnTo>
                      <a:pt x="246" y="528"/>
                    </a:lnTo>
                    <a:lnTo>
                      <a:pt x="218" y="498"/>
                    </a:lnTo>
                    <a:lnTo>
                      <a:pt x="218" y="498"/>
                    </a:lnTo>
                    <a:lnTo>
                      <a:pt x="208" y="478"/>
                    </a:lnTo>
                    <a:lnTo>
                      <a:pt x="208" y="478"/>
                    </a:lnTo>
                    <a:lnTo>
                      <a:pt x="204" y="478"/>
                    </a:lnTo>
                    <a:lnTo>
                      <a:pt x="204" y="478"/>
                    </a:lnTo>
                    <a:lnTo>
                      <a:pt x="200" y="464"/>
                    </a:lnTo>
                    <a:lnTo>
                      <a:pt x="202" y="452"/>
                    </a:lnTo>
                    <a:lnTo>
                      <a:pt x="206" y="442"/>
                    </a:lnTo>
                    <a:lnTo>
                      <a:pt x="212" y="432"/>
                    </a:lnTo>
                    <a:lnTo>
                      <a:pt x="212" y="432"/>
                    </a:lnTo>
                    <a:lnTo>
                      <a:pt x="212" y="406"/>
                    </a:lnTo>
                    <a:lnTo>
                      <a:pt x="212" y="406"/>
                    </a:lnTo>
                    <a:lnTo>
                      <a:pt x="188" y="390"/>
                    </a:lnTo>
                    <a:lnTo>
                      <a:pt x="188" y="390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42" y="382"/>
                    </a:lnTo>
                    <a:lnTo>
                      <a:pt x="104" y="378"/>
                    </a:lnTo>
                    <a:lnTo>
                      <a:pt x="104" y="378"/>
                    </a:lnTo>
                    <a:lnTo>
                      <a:pt x="82" y="368"/>
                    </a:lnTo>
                    <a:lnTo>
                      <a:pt x="82" y="368"/>
                    </a:lnTo>
                    <a:lnTo>
                      <a:pt x="72" y="344"/>
                    </a:lnTo>
                    <a:lnTo>
                      <a:pt x="72" y="344"/>
                    </a:lnTo>
                    <a:lnTo>
                      <a:pt x="104" y="342"/>
                    </a:lnTo>
                    <a:lnTo>
                      <a:pt x="104" y="342"/>
                    </a:lnTo>
                    <a:lnTo>
                      <a:pt x="112" y="338"/>
                    </a:lnTo>
                    <a:lnTo>
                      <a:pt x="122" y="332"/>
                    </a:lnTo>
                    <a:lnTo>
                      <a:pt x="140" y="316"/>
                    </a:lnTo>
                    <a:lnTo>
                      <a:pt x="140" y="316"/>
                    </a:lnTo>
                    <a:lnTo>
                      <a:pt x="148" y="300"/>
                    </a:lnTo>
                    <a:lnTo>
                      <a:pt x="150" y="286"/>
                    </a:lnTo>
                    <a:lnTo>
                      <a:pt x="148" y="274"/>
                    </a:lnTo>
                    <a:lnTo>
                      <a:pt x="142" y="262"/>
                    </a:lnTo>
                    <a:lnTo>
                      <a:pt x="142" y="262"/>
                    </a:lnTo>
                    <a:lnTo>
                      <a:pt x="114" y="260"/>
                    </a:lnTo>
                    <a:lnTo>
                      <a:pt x="114" y="260"/>
                    </a:lnTo>
                    <a:lnTo>
                      <a:pt x="102" y="252"/>
                    </a:lnTo>
                    <a:lnTo>
                      <a:pt x="88" y="246"/>
                    </a:lnTo>
                    <a:lnTo>
                      <a:pt x="64" y="238"/>
                    </a:lnTo>
                    <a:lnTo>
                      <a:pt x="40" y="230"/>
                    </a:lnTo>
                    <a:lnTo>
                      <a:pt x="20" y="222"/>
                    </a:lnTo>
                    <a:lnTo>
                      <a:pt x="20" y="222"/>
                    </a:lnTo>
                    <a:lnTo>
                      <a:pt x="6" y="204"/>
                    </a:lnTo>
                    <a:lnTo>
                      <a:pt x="2" y="196"/>
                    </a:lnTo>
                    <a:lnTo>
                      <a:pt x="0" y="192"/>
                    </a:lnTo>
                    <a:lnTo>
                      <a:pt x="0" y="192"/>
                    </a:lnTo>
                    <a:lnTo>
                      <a:pt x="12" y="174"/>
                    </a:lnTo>
                    <a:lnTo>
                      <a:pt x="18" y="166"/>
                    </a:lnTo>
                    <a:lnTo>
                      <a:pt x="22" y="162"/>
                    </a:lnTo>
                    <a:lnTo>
                      <a:pt x="30" y="158"/>
                    </a:lnTo>
                    <a:lnTo>
                      <a:pt x="36" y="156"/>
                    </a:lnTo>
                    <a:lnTo>
                      <a:pt x="48" y="154"/>
                    </a:lnTo>
                    <a:lnTo>
                      <a:pt x="62" y="154"/>
                    </a:lnTo>
                    <a:lnTo>
                      <a:pt x="62" y="154"/>
                    </a:lnTo>
                    <a:lnTo>
                      <a:pt x="90" y="164"/>
                    </a:lnTo>
                    <a:lnTo>
                      <a:pt x="90" y="164"/>
                    </a:lnTo>
                    <a:lnTo>
                      <a:pt x="120" y="190"/>
                    </a:lnTo>
                    <a:lnTo>
                      <a:pt x="120" y="190"/>
                    </a:lnTo>
                    <a:lnTo>
                      <a:pt x="130" y="192"/>
                    </a:lnTo>
                    <a:lnTo>
                      <a:pt x="142" y="192"/>
                    </a:lnTo>
                    <a:lnTo>
                      <a:pt x="156" y="192"/>
                    </a:lnTo>
                    <a:lnTo>
                      <a:pt x="172" y="190"/>
                    </a:lnTo>
                    <a:lnTo>
                      <a:pt x="172" y="190"/>
                    </a:lnTo>
                    <a:lnTo>
                      <a:pt x="188" y="174"/>
                    </a:lnTo>
                    <a:lnTo>
                      <a:pt x="206" y="156"/>
                    </a:lnTo>
                    <a:lnTo>
                      <a:pt x="222" y="136"/>
                    </a:lnTo>
                    <a:lnTo>
                      <a:pt x="238" y="120"/>
                    </a:lnTo>
                    <a:lnTo>
                      <a:pt x="238" y="120"/>
                    </a:lnTo>
                    <a:lnTo>
                      <a:pt x="240" y="98"/>
                    </a:lnTo>
                    <a:lnTo>
                      <a:pt x="240" y="98"/>
                    </a:lnTo>
                    <a:lnTo>
                      <a:pt x="264" y="96"/>
                    </a:lnTo>
                    <a:lnTo>
                      <a:pt x="264" y="96"/>
                    </a:lnTo>
                    <a:lnTo>
                      <a:pt x="274" y="110"/>
                    </a:lnTo>
                    <a:lnTo>
                      <a:pt x="274" y="110"/>
                    </a:lnTo>
                    <a:lnTo>
                      <a:pt x="284" y="114"/>
                    </a:lnTo>
                    <a:lnTo>
                      <a:pt x="294" y="120"/>
                    </a:lnTo>
                    <a:lnTo>
                      <a:pt x="308" y="128"/>
                    </a:lnTo>
                    <a:lnTo>
                      <a:pt x="324" y="134"/>
                    </a:lnTo>
                    <a:lnTo>
                      <a:pt x="324" y="134"/>
                    </a:lnTo>
                    <a:lnTo>
                      <a:pt x="342" y="134"/>
                    </a:lnTo>
                    <a:lnTo>
                      <a:pt x="342" y="134"/>
                    </a:lnTo>
                    <a:lnTo>
                      <a:pt x="384" y="120"/>
                    </a:lnTo>
                    <a:lnTo>
                      <a:pt x="384" y="120"/>
                    </a:lnTo>
                    <a:lnTo>
                      <a:pt x="398" y="108"/>
                    </a:lnTo>
                    <a:lnTo>
                      <a:pt x="410" y="100"/>
                    </a:lnTo>
                    <a:lnTo>
                      <a:pt x="422" y="92"/>
                    </a:lnTo>
                    <a:lnTo>
                      <a:pt x="438" y="84"/>
                    </a:lnTo>
                    <a:lnTo>
                      <a:pt x="438" y="84"/>
                    </a:lnTo>
                    <a:lnTo>
                      <a:pt x="442" y="78"/>
                    </a:lnTo>
                    <a:lnTo>
                      <a:pt x="450" y="72"/>
                    </a:lnTo>
                    <a:lnTo>
                      <a:pt x="450" y="72"/>
                    </a:lnTo>
                    <a:lnTo>
                      <a:pt x="462" y="56"/>
                    </a:lnTo>
                    <a:lnTo>
                      <a:pt x="470" y="52"/>
                    </a:lnTo>
                    <a:lnTo>
                      <a:pt x="476" y="46"/>
                    </a:lnTo>
                    <a:lnTo>
                      <a:pt x="494" y="40"/>
                    </a:lnTo>
                    <a:lnTo>
                      <a:pt x="514" y="38"/>
                    </a:lnTo>
                    <a:lnTo>
                      <a:pt x="514" y="38"/>
                    </a:lnTo>
                    <a:lnTo>
                      <a:pt x="550" y="36"/>
                    </a:lnTo>
                    <a:lnTo>
                      <a:pt x="550" y="36"/>
                    </a:lnTo>
                    <a:lnTo>
                      <a:pt x="570" y="22"/>
                    </a:lnTo>
                    <a:lnTo>
                      <a:pt x="588" y="10"/>
                    </a:lnTo>
                    <a:lnTo>
                      <a:pt x="596" y="6"/>
                    </a:lnTo>
                    <a:lnTo>
                      <a:pt x="606" y="2"/>
                    </a:lnTo>
                    <a:lnTo>
                      <a:pt x="618" y="0"/>
                    </a:lnTo>
                    <a:lnTo>
                      <a:pt x="632" y="0"/>
                    </a:lnTo>
                    <a:lnTo>
                      <a:pt x="632" y="0"/>
                    </a:lnTo>
                    <a:lnTo>
                      <a:pt x="654" y="36"/>
                    </a:lnTo>
                    <a:lnTo>
                      <a:pt x="654" y="36"/>
                    </a:lnTo>
                    <a:lnTo>
                      <a:pt x="672" y="54"/>
                    </a:lnTo>
                    <a:lnTo>
                      <a:pt x="672" y="54"/>
                    </a:lnTo>
                    <a:lnTo>
                      <a:pt x="656" y="82"/>
                    </a:lnTo>
                    <a:lnTo>
                      <a:pt x="646" y="96"/>
                    </a:lnTo>
                    <a:lnTo>
                      <a:pt x="640" y="112"/>
                    </a:lnTo>
                    <a:lnTo>
                      <a:pt x="640" y="112"/>
                    </a:lnTo>
                    <a:lnTo>
                      <a:pt x="638" y="140"/>
                    </a:lnTo>
                    <a:lnTo>
                      <a:pt x="638" y="140"/>
                    </a:lnTo>
                    <a:lnTo>
                      <a:pt x="642" y="142"/>
                    </a:lnTo>
                    <a:lnTo>
                      <a:pt x="650" y="142"/>
                    </a:lnTo>
                    <a:lnTo>
                      <a:pt x="672" y="142"/>
                    </a:lnTo>
                    <a:lnTo>
                      <a:pt x="672" y="142"/>
                    </a:lnTo>
                    <a:lnTo>
                      <a:pt x="682" y="172"/>
                    </a:lnTo>
                    <a:lnTo>
                      <a:pt x="682" y="172"/>
                    </a:lnTo>
                    <a:lnTo>
                      <a:pt x="690" y="184"/>
                    </a:lnTo>
                    <a:lnTo>
                      <a:pt x="690" y="184"/>
                    </a:lnTo>
                    <a:lnTo>
                      <a:pt x="734" y="180"/>
                    </a:lnTo>
                    <a:lnTo>
                      <a:pt x="734" y="180"/>
                    </a:lnTo>
                    <a:lnTo>
                      <a:pt x="740" y="190"/>
                    </a:lnTo>
                    <a:lnTo>
                      <a:pt x="744" y="204"/>
                    </a:lnTo>
                    <a:lnTo>
                      <a:pt x="748" y="220"/>
                    </a:lnTo>
                    <a:lnTo>
                      <a:pt x="748" y="238"/>
                    </a:lnTo>
                    <a:lnTo>
                      <a:pt x="748" y="238"/>
                    </a:lnTo>
                    <a:lnTo>
                      <a:pt x="740" y="248"/>
                    </a:lnTo>
                    <a:lnTo>
                      <a:pt x="734" y="254"/>
                    </a:lnTo>
                    <a:lnTo>
                      <a:pt x="726" y="258"/>
                    </a:lnTo>
                    <a:lnTo>
                      <a:pt x="726" y="258"/>
                    </a:lnTo>
                    <a:lnTo>
                      <a:pt x="724" y="262"/>
                    </a:lnTo>
                    <a:lnTo>
                      <a:pt x="722" y="264"/>
                    </a:lnTo>
                    <a:lnTo>
                      <a:pt x="718" y="266"/>
                    </a:lnTo>
                    <a:lnTo>
                      <a:pt x="718" y="266"/>
                    </a:lnTo>
                    <a:lnTo>
                      <a:pt x="712" y="312"/>
                    </a:lnTo>
                    <a:lnTo>
                      <a:pt x="712" y="312"/>
                    </a:lnTo>
                    <a:lnTo>
                      <a:pt x="706" y="324"/>
                    </a:lnTo>
                    <a:lnTo>
                      <a:pt x="700" y="338"/>
                    </a:lnTo>
                    <a:lnTo>
                      <a:pt x="700" y="338"/>
                    </a:lnTo>
                    <a:lnTo>
                      <a:pt x="688" y="346"/>
                    </a:lnTo>
                    <a:lnTo>
                      <a:pt x="682" y="350"/>
                    </a:lnTo>
                    <a:lnTo>
                      <a:pt x="682" y="356"/>
                    </a:lnTo>
                    <a:lnTo>
                      <a:pt x="682" y="356"/>
                    </a:lnTo>
                    <a:lnTo>
                      <a:pt x="672" y="360"/>
                    </a:lnTo>
                    <a:lnTo>
                      <a:pt x="664" y="366"/>
                    </a:lnTo>
                    <a:lnTo>
                      <a:pt x="656" y="376"/>
                    </a:lnTo>
                    <a:lnTo>
                      <a:pt x="648" y="386"/>
                    </a:lnTo>
                    <a:lnTo>
                      <a:pt x="634" y="406"/>
                    </a:lnTo>
                    <a:lnTo>
                      <a:pt x="626" y="414"/>
                    </a:lnTo>
                    <a:lnTo>
                      <a:pt x="616" y="420"/>
                    </a:lnTo>
                    <a:lnTo>
                      <a:pt x="616" y="420"/>
                    </a:lnTo>
                    <a:lnTo>
                      <a:pt x="614" y="424"/>
                    </a:lnTo>
                    <a:lnTo>
                      <a:pt x="610" y="428"/>
                    </a:lnTo>
                    <a:lnTo>
                      <a:pt x="600" y="434"/>
                    </a:lnTo>
                    <a:lnTo>
                      <a:pt x="600" y="434"/>
                    </a:lnTo>
                    <a:lnTo>
                      <a:pt x="586" y="448"/>
                    </a:lnTo>
                    <a:lnTo>
                      <a:pt x="572" y="464"/>
                    </a:lnTo>
                    <a:lnTo>
                      <a:pt x="572" y="464"/>
                    </a:lnTo>
                    <a:lnTo>
                      <a:pt x="570" y="466"/>
                    </a:lnTo>
                    <a:lnTo>
                      <a:pt x="570" y="468"/>
                    </a:lnTo>
                    <a:lnTo>
                      <a:pt x="570" y="468"/>
                    </a:lnTo>
                    <a:lnTo>
                      <a:pt x="566" y="468"/>
                    </a:lnTo>
                    <a:lnTo>
                      <a:pt x="566" y="468"/>
                    </a:lnTo>
                    <a:lnTo>
                      <a:pt x="566" y="474"/>
                    </a:lnTo>
                    <a:lnTo>
                      <a:pt x="566" y="474"/>
                    </a:lnTo>
                    <a:lnTo>
                      <a:pt x="560" y="474"/>
                    </a:lnTo>
                    <a:lnTo>
                      <a:pt x="556" y="476"/>
                    </a:lnTo>
                    <a:lnTo>
                      <a:pt x="546" y="484"/>
                    </a:lnTo>
                    <a:lnTo>
                      <a:pt x="532" y="500"/>
                    </a:lnTo>
                    <a:lnTo>
                      <a:pt x="532" y="500"/>
                    </a:lnTo>
                    <a:lnTo>
                      <a:pt x="518" y="534"/>
                    </a:lnTo>
                    <a:lnTo>
                      <a:pt x="518" y="534"/>
                    </a:lnTo>
                    <a:lnTo>
                      <a:pt x="502" y="538"/>
                    </a:lnTo>
                    <a:lnTo>
                      <a:pt x="488" y="544"/>
                    </a:lnTo>
                    <a:lnTo>
                      <a:pt x="478" y="550"/>
                    </a:lnTo>
                    <a:lnTo>
                      <a:pt x="466" y="558"/>
                    </a:lnTo>
                    <a:lnTo>
                      <a:pt x="466" y="558"/>
                    </a:lnTo>
                    <a:lnTo>
                      <a:pt x="450" y="558"/>
                    </a:lnTo>
                    <a:lnTo>
                      <a:pt x="450" y="55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0" name="Freeform 13"/>
              <p:cNvSpPr>
                <a:spLocks/>
              </p:cNvSpPr>
              <p:nvPr/>
            </p:nvSpPr>
            <p:spPr bwMode="auto">
              <a:xfrm>
                <a:off x="7821565" y="4211222"/>
                <a:ext cx="139488" cy="322859"/>
              </a:xfrm>
              <a:custGeom>
                <a:avLst/>
                <a:gdLst>
                  <a:gd name="T0" fmla="*/ 82 w 178"/>
                  <a:gd name="T1" fmla="*/ 412 h 412"/>
                  <a:gd name="T2" fmla="*/ 82 w 178"/>
                  <a:gd name="T3" fmla="*/ 412 h 412"/>
                  <a:gd name="T4" fmla="*/ 50 w 178"/>
                  <a:gd name="T5" fmla="*/ 364 h 412"/>
                  <a:gd name="T6" fmla="*/ 50 w 178"/>
                  <a:gd name="T7" fmla="*/ 364 h 412"/>
                  <a:gd name="T8" fmla="*/ 40 w 178"/>
                  <a:gd name="T9" fmla="*/ 360 h 412"/>
                  <a:gd name="T10" fmla="*/ 34 w 178"/>
                  <a:gd name="T11" fmla="*/ 356 h 412"/>
                  <a:gd name="T12" fmla="*/ 28 w 178"/>
                  <a:gd name="T13" fmla="*/ 350 h 412"/>
                  <a:gd name="T14" fmla="*/ 26 w 178"/>
                  <a:gd name="T15" fmla="*/ 346 h 412"/>
                  <a:gd name="T16" fmla="*/ 20 w 178"/>
                  <a:gd name="T17" fmla="*/ 336 h 412"/>
                  <a:gd name="T18" fmla="*/ 16 w 178"/>
                  <a:gd name="T19" fmla="*/ 324 h 412"/>
                  <a:gd name="T20" fmla="*/ 16 w 178"/>
                  <a:gd name="T21" fmla="*/ 324 h 412"/>
                  <a:gd name="T22" fmla="*/ 0 w 178"/>
                  <a:gd name="T23" fmla="*/ 304 h 412"/>
                  <a:gd name="T24" fmla="*/ 0 w 178"/>
                  <a:gd name="T25" fmla="*/ 304 h 412"/>
                  <a:gd name="T26" fmla="*/ 2 w 178"/>
                  <a:gd name="T27" fmla="*/ 280 h 412"/>
                  <a:gd name="T28" fmla="*/ 6 w 178"/>
                  <a:gd name="T29" fmla="*/ 258 h 412"/>
                  <a:gd name="T30" fmla="*/ 8 w 178"/>
                  <a:gd name="T31" fmla="*/ 238 h 412"/>
                  <a:gd name="T32" fmla="*/ 8 w 178"/>
                  <a:gd name="T33" fmla="*/ 228 h 412"/>
                  <a:gd name="T34" fmla="*/ 6 w 178"/>
                  <a:gd name="T35" fmla="*/ 220 h 412"/>
                  <a:gd name="T36" fmla="*/ 6 w 178"/>
                  <a:gd name="T37" fmla="*/ 220 h 412"/>
                  <a:gd name="T38" fmla="*/ 6 w 178"/>
                  <a:gd name="T39" fmla="*/ 196 h 412"/>
                  <a:gd name="T40" fmla="*/ 10 w 178"/>
                  <a:gd name="T41" fmla="*/ 180 h 412"/>
                  <a:gd name="T42" fmla="*/ 16 w 178"/>
                  <a:gd name="T43" fmla="*/ 166 h 412"/>
                  <a:gd name="T44" fmla="*/ 30 w 178"/>
                  <a:gd name="T45" fmla="*/ 150 h 412"/>
                  <a:gd name="T46" fmla="*/ 30 w 178"/>
                  <a:gd name="T47" fmla="*/ 150 h 412"/>
                  <a:gd name="T48" fmla="*/ 38 w 178"/>
                  <a:gd name="T49" fmla="*/ 112 h 412"/>
                  <a:gd name="T50" fmla="*/ 38 w 178"/>
                  <a:gd name="T51" fmla="*/ 112 h 412"/>
                  <a:gd name="T52" fmla="*/ 60 w 178"/>
                  <a:gd name="T53" fmla="*/ 64 h 412"/>
                  <a:gd name="T54" fmla="*/ 60 w 178"/>
                  <a:gd name="T55" fmla="*/ 64 h 412"/>
                  <a:gd name="T56" fmla="*/ 76 w 178"/>
                  <a:gd name="T57" fmla="*/ 44 h 412"/>
                  <a:gd name="T58" fmla="*/ 90 w 178"/>
                  <a:gd name="T59" fmla="*/ 28 h 412"/>
                  <a:gd name="T60" fmla="*/ 104 w 178"/>
                  <a:gd name="T61" fmla="*/ 14 h 412"/>
                  <a:gd name="T62" fmla="*/ 122 w 178"/>
                  <a:gd name="T63" fmla="*/ 0 h 412"/>
                  <a:gd name="T64" fmla="*/ 122 w 178"/>
                  <a:gd name="T65" fmla="*/ 0 h 412"/>
                  <a:gd name="T66" fmla="*/ 164 w 178"/>
                  <a:gd name="T67" fmla="*/ 2 h 412"/>
                  <a:gd name="T68" fmla="*/ 164 w 178"/>
                  <a:gd name="T69" fmla="*/ 2 h 412"/>
                  <a:gd name="T70" fmla="*/ 170 w 178"/>
                  <a:gd name="T71" fmla="*/ 6 h 412"/>
                  <a:gd name="T72" fmla="*/ 170 w 178"/>
                  <a:gd name="T73" fmla="*/ 6 h 412"/>
                  <a:gd name="T74" fmla="*/ 176 w 178"/>
                  <a:gd name="T75" fmla="*/ 30 h 412"/>
                  <a:gd name="T76" fmla="*/ 178 w 178"/>
                  <a:gd name="T77" fmla="*/ 44 h 412"/>
                  <a:gd name="T78" fmla="*/ 178 w 178"/>
                  <a:gd name="T79" fmla="*/ 58 h 412"/>
                  <a:gd name="T80" fmla="*/ 178 w 178"/>
                  <a:gd name="T81" fmla="*/ 58 h 412"/>
                  <a:gd name="T82" fmla="*/ 172 w 178"/>
                  <a:gd name="T83" fmla="*/ 72 h 412"/>
                  <a:gd name="T84" fmla="*/ 168 w 178"/>
                  <a:gd name="T85" fmla="*/ 86 h 412"/>
                  <a:gd name="T86" fmla="*/ 166 w 178"/>
                  <a:gd name="T87" fmla="*/ 102 h 412"/>
                  <a:gd name="T88" fmla="*/ 166 w 178"/>
                  <a:gd name="T89" fmla="*/ 118 h 412"/>
                  <a:gd name="T90" fmla="*/ 168 w 178"/>
                  <a:gd name="T91" fmla="*/ 154 h 412"/>
                  <a:gd name="T92" fmla="*/ 170 w 178"/>
                  <a:gd name="T93" fmla="*/ 188 h 412"/>
                  <a:gd name="T94" fmla="*/ 170 w 178"/>
                  <a:gd name="T95" fmla="*/ 188 h 412"/>
                  <a:gd name="T96" fmla="*/ 164 w 178"/>
                  <a:gd name="T97" fmla="*/ 202 h 412"/>
                  <a:gd name="T98" fmla="*/ 158 w 178"/>
                  <a:gd name="T99" fmla="*/ 218 h 412"/>
                  <a:gd name="T100" fmla="*/ 158 w 178"/>
                  <a:gd name="T101" fmla="*/ 218 h 412"/>
                  <a:gd name="T102" fmla="*/ 118 w 178"/>
                  <a:gd name="T103" fmla="*/ 304 h 412"/>
                  <a:gd name="T104" fmla="*/ 118 w 178"/>
                  <a:gd name="T105" fmla="*/ 304 h 412"/>
                  <a:gd name="T106" fmla="*/ 108 w 178"/>
                  <a:gd name="T107" fmla="*/ 398 h 412"/>
                  <a:gd name="T108" fmla="*/ 108 w 178"/>
                  <a:gd name="T109" fmla="*/ 398 h 412"/>
                  <a:gd name="T110" fmla="*/ 98 w 178"/>
                  <a:gd name="T111" fmla="*/ 408 h 412"/>
                  <a:gd name="T112" fmla="*/ 98 w 178"/>
                  <a:gd name="T113" fmla="*/ 408 h 412"/>
                  <a:gd name="T114" fmla="*/ 90 w 178"/>
                  <a:gd name="T115" fmla="*/ 410 h 412"/>
                  <a:gd name="T116" fmla="*/ 82 w 178"/>
                  <a:gd name="T117" fmla="*/ 412 h 412"/>
                  <a:gd name="T118" fmla="*/ 82 w 178"/>
                  <a:gd name="T119" fmla="*/ 412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8" h="412">
                    <a:moveTo>
                      <a:pt x="82" y="412"/>
                    </a:moveTo>
                    <a:lnTo>
                      <a:pt x="82" y="412"/>
                    </a:lnTo>
                    <a:lnTo>
                      <a:pt x="50" y="364"/>
                    </a:lnTo>
                    <a:lnTo>
                      <a:pt x="50" y="364"/>
                    </a:lnTo>
                    <a:lnTo>
                      <a:pt x="40" y="360"/>
                    </a:lnTo>
                    <a:lnTo>
                      <a:pt x="34" y="356"/>
                    </a:lnTo>
                    <a:lnTo>
                      <a:pt x="28" y="350"/>
                    </a:lnTo>
                    <a:lnTo>
                      <a:pt x="26" y="346"/>
                    </a:lnTo>
                    <a:lnTo>
                      <a:pt x="20" y="336"/>
                    </a:lnTo>
                    <a:lnTo>
                      <a:pt x="16" y="324"/>
                    </a:lnTo>
                    <a:lnTo>
                      <a:pt x="16" y="324"/>
                    </a:lnTo>
                    <a:lnTo>
                      <a:pt x="0" y="304"/>
                    </a:lnTo>
                    <a:lnTo>
                      <a:pt x="0" y="304"/>
                    </a:lnTo>
                    <a:lnTo>
                      <a:pt x="2" y="280"/>
                    </a:lnTo>
                    <a:lnTo>
                      <a:pt x="6" y="258"/>
                    </a:lnTo>
                    <a:lnTo>
                      <a:pt x="8" y="238"/>
                    </a:lnTo>
                    <a:lnTo>
                      <a:pt x="8" y="228"/>
                    </a:lnTo>
                    <a:lnTo>
                      <a:pt x="6" y="220"/>
                    </a:lnTo>
                    <a:lnTo>
                      <a:pt x="6" y="220"/>
                    </a:lnTo>
                    <a:lnTo>
                      <a:pt x="6" y="196"/>
                    </a:lnTo>
                    <a:lnTo>
                      <a:pt x="10" y="180"/>
                    </a:lnTo>
                    <a:lnTo>
                      <a:pt x="16" y="166"/>
                    </a:lnTo>
                    <a:lnTo>
                      <a:pt x="30" y="150"/>
                    </a:lnTo>
                    <a:lnTo>
                      <a:pt x="30" y="150"/>
                    </a:lnTo>
                    <a:lnTo>
                      <a:pt x="38" y="112"/>
                    </a:lnTo>
                    <a:lnTo>
                      <a:pt x="38" y="112"/>
                    </a:lnTo>
                    <a:lnTo>
                      <a:pt x="60" y="64"/>
                    </a:lnTo>
                    <a:lnTo>
                      <a:pt x="60" y="64"/>
                    </a:lnTo>
                    <a:lnTo>
                      <a:pt x="76" y="44"/>
                    </a:lnTo>
                    <a:lnTo>
                      <a:pt x="90" y="28"/>
                    </a:lnTo>
                    <a:lnTo>
                      <a:pt x="104" y="14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64" y="2"/>
                    </a:lnTo>
                    <a:lnTo>
                      <a:pt x="164" y="2"/>
                    </a:lnTo>
                    <a:lnTo>
                      <a:pt x="170" y="6"/>
                    </a:lnTo>
                    <a:lnTo>
                      <a:pt x="170" y="6"/>
                    </a:lnTo>
                    <a:lnTo>
                      <a:pt x="176" y="30"/>
                    </a:lnTo>
                    <a:lnTo>
                      <a:pt x="178" y="44"/>
                    </a:lnTo>
                    <a:lnTo>
                      <a:pt x="178" y="58"/>
                    </a:lnTo>
                    <a:lnTo>
                      <a:pt x="178" y="58"/>
                    </a:lnTo>
                    <a:lnTo>
                      <a:pt x="172" y="72"/>
                    </a:lnTo>
                    <a:lnTo>
                      <a:pt x="168" y="86"/>
                    </a:lnTo>
                    <a:lnTo>
                      <a:pt x="166" y="102"/>
                    </a:lnTo>
                    <a:lnTo>
                      <a:pt x="166" y="118"/>
                    </a:lnTo>
                    <a:lnTo>
                      <a:pt x="168" y="154"/>
                    </a:lnTo>
                    <a:lnTo>
                      <a:pt x="170" y="188"/>
                    </a:lnTo>
                    <a:lnTo>
                      <a:pt x="170" y="188"/>
                    </a:lnTo>
                    <a:lnTo>
                      <a:pt x="164" y="202"/>
                    </a:lnTo>
                    <a:lnTo>
                      <a:pt x="158" y="218"/>
                    </a:lnTo>
                    <a:lnTo>
                      <a:pt x="158" y="218"/>
                    </a:lnTo>
                    <a:lnTo>
                      <a:pt x="118" y="304"/>
                    </a:lnTo>
                    <a:lnTo>
                      <a:pt x="118" y="304"/>
                    </a:lnTo>
                    <a:lnTo>
                      <a:pt x="108" y="398"/>
                    </a:lnTo>
                    <a:lnTo>
                      <a:pt x="108" y="398"/>
                    </a:lnTo>
                    <a:lnTo>
                      <a:pt x="98" y="408"/>
                    </a:lnTo>
                    <a:lnTo>
                      <a:pt x="98" y="408"/>
                    </a:lnTo>
                    <a:lnTo>
                      <a:pt x="90" y="410"/>
                    </a:lnTo>
                    <a:lnTo>
                      <a:pt x="82" y="412"/>
                    </a:lnTo>
                    <a:lnTo>
                      <a:pt x="82" y="41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1" name="Freeform 14"/>
              <p:cNvSpPr>
                <a:spLocks/>
              </p:cNvSpPr>
              <p:nvPr/>
            </p:nvSpPr>
            <p:spPr bwMode="auto">
              <a:xfrm>
                <a:off x="7830969" y="4219058"/>
                <a:ext cx="122248" cy="305619"/>
              </a:xfrm>
              <a:custGeom>
                <a:avLst/>
                <a:gdLst>
                  <a:gd name="T0" fmla="*/ 76 w 156"/>
                  <a:gd name="T1" fmla="*/ 390 h 390"/>
                  <a:gd name="T2" fmla="*/ 76 w 156"/>
                  <a:gd name="T3" fmla="*/ 390 h 390"/>
                  <a:gd name="T4" fmla="*/ 46 w 156"/>
                  <a:gd name="T5" fmla="*/ 344 h 390"/>
                  <a:gd name="T6" fmla="*/ 46 w 156"/>
                  <a:gd name="T7" fmla="*/ 344 h 390"/>
                  <a:gd name="T8" fmla="*/ 26 w 156"/>
                  <a:gd name="T9" fmla="*/ 338 h 390"/>
                  <a:gd name="T10" fmla="*/ 26 w 156"/>
                  <a:gd name="T11" fmla="*/ 338 h 390"/>
                  <a:gd name="T12" fmla="*/ 22 w 156"/>
                  <a:gd name="T13" fmla="*/ 324 h 390"/>
                  <a:gd name="T14" fmla="*/ 14 w 156"/>
                  <a:gd name="T15" fmla="*/ 310 h 390"/>
                  <a:gd name="T16" fmla="*/ 6 w 156"/>
                  <a:gd name="T17" fmla="*/ 300 h 390"/>
                  <a:gd name="T18" fmla="*/ 0 w 156"/>
                  <a:gd name="T19" fmla="*/ 294 h 390"/>
                  <a:gd name="T20" fmla="*/ 0 w 156"/>
                  <a:gd name="T21" fmla="*/ 294 h 390"/>
                  <a:gd name="T22" fmla="*/ 0 w 156"/>
                  <a:gd name="T23" fmla="*/ 272 h 390"/>
                  <a:gd name="T24" fmla="*/ 0 w 156"/>
                  <a:gd name="T25" fmla="*/ 272 h 390"/>
                  <a:gd name="T26" fmla="*/ 4 w 156"/>
                  <a:gd name="T27" fmla="*/ 242 h 390"/>
                  <a:gd name="T28" fmla="*/ 6 w 156"/>
                  <a:gd name="T29" fmla="*/ 230 h 390"/>
                  <a:gd name="T30" fmla="*/ 8 w 156"/>
                  <a:gd name="T31" fmla="*/ 216 h 390"/>
                  <a:gd name="T32" fmla="*/ 8 w 156"/>
                  <a:gd name="T33" fmla="*/ 216 h 390"/>
                  <a:gd name="T34" fmla="*/ 4 w 156"/>
                  <a:gd name="T35" fmla="*/ 202 h 390"/>
                  <a:gd name="T36" fmla="*/ 4 w 156"/>
                  <a:gd name="T37" fmla="*/ 192 h 390"/>
                  <a:gd name="T38" fmla="*/ 4 w 156"/>
                  <a:gd name="T39" fmla="*/ 182 h 390"/>
                  <a:gd name="T40" fmla="*/ 8 w 156"/>
                  <a:gd name="T41" fmla="*/ 174 h 390"/>
                  <a:gd name="T42" fmla="*/ 18 w 156"/>
                  <a:gd name="T43" fmla="*/ 158 h 390"/>
                  <a:gd name="T44" fmla="*/ 30 w 156"/>
                  <a:gd name="T45" fmla="*/ 142 h 390"/>
                  <a:gd name="T46" fmla="*/ 30 w 156"/>
                  <a:gd name="T47" fmla="*/ 142 h 390"/>
                  <a:gd name="T48" fmla="*/ 38 w 156"/>
                  <a:gd name="T49" fmla="*/ 108 h 390"/>
                  <a:gd name="T50" fmla="*/ 38 w 156"/>
                  <a:gd name="T51" fmla="*/ 108 h 390"/>
                  <a:gd name="T52" fmla="*/ 48 w 156"/>
                  <a:gd name="T53" fmla="*/ 84 h 390"/>
                  <a:gd name="T54" fmla="*/ 56 w 156"/>
                  <a:gd name="T55" fmla="*/ 64 h 390"/>
                  <a:gd name="T56" fmla="*/ 68 w 156"/>
                  <a:gd name="T57" fmla="*/ 46 h 390"/>
                  <a:gd name="T58" fmla="*/ 84 w 156"/>
                  <a:gd name="T59" fmla="*/ 28 h 390"/>
                  <a:gd name="T60" fmla="*/ 84 w 156"/>
                  <a:gd name="T61" fmla="*/ 28 h 390"/>
                  <a:gd name="T62" fmla="*/ 116 w 156"/>
                  <a:gd name="T63" fmla="*/ 2 h 390"/>
                  <a:gd name="T64" fmla="*/ 116 w 156"/>
                  <a:gd name="T65" fmla="*/ 2 h 390"/>
                  <a:gd name="T66" fmla="*/ 150 w 156"/>
                  <a:gd name="T67" fmla="*/ 0 h 390"/>
                  <a:gd name="T68" fmla="*/ 150 w 156"/>
                  <a:gd name="T69" fmla="*/ 0 h 390"/>
                  <a:gd name="T70" fmla="*/ 154 w 156"/>
                  <a:gd name="T71" fmla="*/ 18 h 390"/>
                  <a:gd name="T72" fmla="*/ 156 w 156"/>
                  <a:gd name="T73" fmla="*/ 32 h 390"/>
                  <a:gd name="T74" fmla="*/ 156 w 156"/>
                  <a:gd name="T75" fmla="*/ 44 h 390"/>
                  <a:gd name="T76" fmla="*/ 156 w 156"/>
                  <a:gd name="T77" fmla="*/ 44 h 390"/>
                  <a:gd name="T78" fmla="*/ 150 w 156"/>
                  <a:gd name="T79" fmla="*/ 56 h 390"/>
                  <a:gd name="T80" fmla="*/ 146 w 156"/>
                  <a:gd name="T81" fmla="*/ 70 h 390"/>
                  <a:gd name="T82" fmla="*/ 144 w 156"/>
                  <a:gd name="T83" fmla="*/ 86 h 390"/>
                  <a:gd name="T84" fmla="*/ 142 w 156"/>
                  <a:gd name="T85" fmla="*/ 102 h 390"/>
                  <a:gd name="T86" fmla="*/ 144 w 156"/>
                  <a:gd name="T87" fmla="*/ 138 h 390"/>
                  <a:gd name="T88" fmla="*/ 146 w 156"/>
                  <a:gd name="T89" fmla="*/ 174 h 390"/>
                  <a:gd name="T90" fmla="*/ 146 w 156"/>
                  <a:gd name="T91" fmla="*/ 174 h 390"/>
                  <a:gd name="T92" fmla="*/ 138 w 156"/>
                  <a:gd name="T93" fmla="*/ 196 h 390"/>
                  <a:gd name="T94" fmla="*/ 126 w 156"/>
                  <a:gd name="T95" fmla="*/ 222 h 390"/>
                  <a:gd name="T96" fmla="*/ 102 w 156"/>
                  <a:gd name="T97" fmla="*/ 270 h 390"/>
                  <a:gd name="T98" fmla="*/ 102 w 156"/>
                  <a:gd name="T99" fmla="*/ 270 h 390"/>
                  <a:gd name="T100" fmla="*/ 96 w 156"/>
                  <a:gd name="T101" fmla="*/ 290 h 390"/>
                  <a:gd name="T102" fmla="*/ 96 w 156"/>
                  <a:gd name="T103" fmla="*/ 290 h 390"/>
                  <a:gd name="T104" fmla="*/ 84 w 156"/>
                  <a:gd name="T105" fmla="*/ 382 h 390"/>
                  <a:gd name="T106" fmla="*/ 84 w 156"/>
                  <a:gd name="T107" fmla="*/ 382 h 390"/>
                  <a:gd name="T108" fmla="*/ 80 w 156"/>
                  <a:gd name="T109" fmla="*/ 386 h 390"/>
                  <a:gd name="T110" fmla="*/ 76 w 156"/>
                  <a:gd name="T111" fmla="*/ 390 h 390"/>
                  <a:gd name="T112" fmla="*/ 76 w 156"/>
                  <a:gd name="T113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56" h="390">
                    <a:moveTo>
                      <a:pt x="76" y="390"/>
                    </a:moveTo>
                    <a:lnTo>
                      <a:pt x="76" y="390"/>
                    </a:lnTo>
                    <a:lnTo>
                      <a:pt x="46" y="344"/>
                    </a:lnTo>
                    <a:lnTo>
                      <a:pt x="46" y="344"/>
                    </a:lnTo>
                    <a:lnTo>
                      <a:pt x="26" y="338"/>
                    </a:lnTo>
                    <a:lnTo>
                      <a:pt x="26" y="338"/>
                    </a:lnTo>
                    <a:lnTo>
                      <a:pt x="22" y="324"/>
                    </a:lnTo>
                    <a:lnTo>
                      <a:pt x="14" y="310"/>
                    </a:lnTo>
                    <a:lnTo>
                      <a:pt x="6" y="300"/>
                    </a:lnTo>
                    <a:lnTo>
                      <a:pt x="0" y="294"/>
                    </a:lnTo>
                    <a:lnTo>
                      <a:pt x="0" y="294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4" y="242"/>
                    </a:lnTo>
                    <a:lnTo>
                      <a:pt x="6" y="230"/>
                    </a:lnTo>
                    <a:lnTo>
                      <a:pt x="8" y="216"/>
                    </a:lnTo>
                    <a:lnTo>
                      <a:pt x="8" y="216"/>
                    </a:lnTo>
                    <a:lnTo>
                      <a:pt x="4" y="202"/>
                    </a:lnTo>
                    <a:lnTo>
                      <a:pt x="4" y="192"/>
                    </a:lnTo>
                    <a:lnTo>
                      <a:pt x="4" y="182"/>
                    </a:lnTo>
                    <a:lnTo>
                      <a:pt x="8" y="174"/>
                    </a:lnTo>
                    <a:lnTo>
                      <a:pt x="18" y="158"/>
                    </a:lnTo>
                    <a:lnTo>
                      <a:pt x="30" y="142"/>
                    </a:lnTo>
                    <a:lnTo>
                      <a:pt x="30" y="142"/>
                    </a:lnTo>
                    <a:lnTo>
                      <a:pt x="38" y="108"/>
                    </a:lnTo>
                    <a:lnTo>
                      <a:pt x="38" y="108"/>
                    </a:lnTo>
                    <a:lnTo>
                      <a:pt x="48" y="84"/>
                    </a:lnTo>
                    <a:lnTo>
                      <a:pt x="56" y="64"/>
                    </a:lnTo>
                    <a:lnTo>
                      <a:pt x="68" y="46"/>
                    </a:lnTo>
                    <a:lnTo>
                      <a:pt x="84" y="28"/>
                    </a:lnTo>
                    <a:lnTo>
                      <a:pt x="84" y="28"/>
                    </a:lnTo>
                    <a:lnTo>
                      <a:pt x="116" y="2"/>
                    </a:lnTo>
                    <a:lnTo>
                      <a:pt x="116" y="2"/>
                    </a:lnTo>
                    <a:lnTo>
                      <a:pt x="150" y="0"/>
                    </a:lnTo>
                    <a:lnTo>
                      <a:pt x="150" y="0"/>
                    </a:lnTo>
                    <a:lnTo>
                      <a:pt x="154" y="18"/>
                    </a:lnTo>
                    <a:lnTo>
                      <a:pt x="156" y="32"/>
                    </a:lnTo>
                    <a:lnTo>
                      <a:pt x="156" y="44"/>
                    </a:lnTo>
                    <a:lnTo>
                      <a:pt x="156" y="44"/>
                    </a:lnTo>
                    <a:lnTo>
                      <a:pt x="150" y="56"/>
                    </a:lnTo>
                    <a:lnTo>
                      <a:pt x="146" y="70"/>
                    </a:lnTo>
                    <a:lnTo>
                      <a:pt x="144" y="86"/>
                    </a:lnTo>
                    <a:lnTo>
                      <a:pt x="142" y="102"/>
                    </a:lnTo>
                    <a:lnTo>
                      <a:pt x="144" y="138"/>
                    </a:lnTo>
                    <a:lnTo>
                      <a:pt x="146" y="174"/>
                    </a:lnTo>
                    <a:lnTo>
                      <a:pt x="146" y="174"/>
                    </a:lnTo>
                    <a:lnTo>
                      <a:pt x="138" y="196"/>
                    </a:lnTo>
                    <a:lnTo>
                      <a:pt x="126" y="222"/>
                    </a:lnTo>
                    <a:lnTo>
                      <a:pt x="102" y="270"/>
                    </a:lnTo>
                    <a:lnTo>
                      <a:pt x="102" y="270"/>
                    </a:lnTo>
                    <a:lnTo>
                      <a:pt x="96" y="290"/>
                    </a:lnTo>
                    <a:lnTo>
                      <a:pt x="96" y="290"/>
                    </a:lnTo>
                    <a:lnTo>
                      <a:pt x="84" y="382"/>
                    </a:lnTo>
                    <a:lnTo>
                      <a:pt x="84" y="382"/>
                    </a:lnTo>
                    <a:lnTo>
                      <a:pt x="80" y="386"/>
                    </a:lnTo>
                    <a:lnTo>
                      <a:pt x="76" y="390"/>
                    </a:lnTo>
                    <a:lnTo>
                      <a:pt x="76" y="39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2" name="Freeform 15"/>
              <p:cNvSpPr>
                <a:spLocks/>
              </p:cNvSpPr>
              <p:nvPr/>
            </p:nvSpPr>
            <p:spPr bwMode="auto">
              <a:xfrm>
                <a:off x="7489302" y="3976130"/>
                <a:ext cx="324426" cy="421598"/>
              </a:xfrm>
              <a:custGeom>
                <a:avLst/>
                <a:gdLst>
                  <a:gd name="T0" fmla="*/ 136 w 414"/>
                  <a:gd name="T1" fmla="*/ 532 h 538"/>
                  <a:gd name="T2" fmla="*/ 122 w 414"/>
                  <a:gd name="T3" fmla="*/ 508 h 538"/>
                  <a:gd name="T4" fmla="*/ 116 w 414"/>
                  <a:gd name="T5" fmla="*/ 498 h 538"/>
                  <a:gd name="T6" fmla="*/ 58 w 414"/>
                  <a:gd name="T7" fmla="*/ 426 h 538"/>
                  <a:gd name="T8" fmla="*/ 12 w 414"/>
                  <a:gd name="T9" fmla="*/ 420 h 538"/>
                  <a:gd name="T10" fmla="*/ 0 w 414"/>
                  <a:gd name="T11" fmla="*/ 402 h 538"/>
                  <a:gd name="T12" fmla="*/ 6 w 414"/>
                  <a:gd name="T13" fmla="*/ 360 h 538"/>
                  <a:gd name="T14" fmla="*/ 10 w 414"/>
                  <a:gd name="T15" fmla="*/ 332 h 538"/>
                  <a:gd name="T16" fmla="*/ 8 w 414"/>
                  <a:gd name="T17" fmla="*/ 306 h 538"/>
                  <a:gd name="T18" fmla="*/ 44 w 414"/>
                  <a:gd name="T19" fmla="*/ 246 h 538"/>
                  <a:gd name="T20" fmla="*/ 42 w 414"/>
                  <a:gd name="T21" fmla="*/ 200 h 538"/>
                  <a:gd name="T22" fmla="*/ 46 w 414"/>
                  <a:gd name="T23" fmla="*/ 190 h 538"/>
                  <a:gd name="T24" fmla="*/ 74 w 414"/>
                  <a:gd name="T25" fmla="*/ 174 h 538"/>
                  <a:gd name="T26" fmla="*/ 102 w 414"/>
                  <a:gd name="T27" fmla="*/ 134 h 538"/>
                  <a:gd name="T28" fmla="*/ 102 w 414"/>
                  <a:gd name="T29" fmla="*/ 116 h 538"/>
                  <a:gd name="T30" fmla="*/ 92 w 414"/>
                  <a:gd name="T31" fmla="*/ 88 h 538"/>
                  <a:gd name="T32" fmla="*/ 104 w 414"/>
                  <a:gd name="T33" fmla="*/ 72 h 538"/>
                  <a:gd name="T34" fmla="*/ 132 w 414"/>
                  <a:gd name="T35" fmla="*/ 58 h 538"/>
                  <a:gd name="T36" fmla="*/ 172 w 414"/>
                  <a:gd name="T37" fmla="*/ 48 h 538"/>
                  <a:gd name="T38" fmla="*/ 190 w 414"/>
                  <a:gd name="T39" fmla="*/ 28 h 538"/>
                  <a:gd name="T40" fmla="*/ 204 w 414"/>
                  <a:gd name="T41" fmla="*/ 2 h 538"/>
                  <a:gd name="T42" fmla="*/ 224 w 414"/>
                  <a:gd name="T43" fmla="*/ 2 h 538"/>
                  <a:gd name="T44" fmla="*/ 236 w 414"/>
                  <a:gd name="T45" fmla="*/ 16 h 538"/>
                  <a:gd name="T46" fmla="*/ 250 w 414"/>
                  <a:gd name="T47" fmla="*/ 64 h 538"/>
                  <a:gd name="T48" fmla="*/ 280 w 414"/>
                  <a:gd name="T49" fmla="*/ 96 h 538"/>
                  <a:gd name="T50" fmla="*/ 336 w 414"/>
                  <a:gd name="T51" fmla="*/ 100 h 538"/>
                  <a:gd name="T52" fmla="*/ 366 w 414"/>
                  <a:gd name="T53" fmla="*/ 86 h 538"/>
                  <a:gd name="T54" fmla="*/ 404 w 414"/>
                  <a:gd name="T55" fmla="*/ 84 h 538"/>
                  <a:gd name="T56" fmla="*/ 398 w 414"/>
                  <a:gd name="T57" fmla="*/ 104 h 538"/>
                  <a:gd name="T58" fmla="*/ 384 w 414"/>
                  <a:gd name="T59" fmla="*/ 124 h 538"/>
                  <a:gd name="T60" fmla="*/ 362 w 414"/>
                  <a:gd name="T61" fmla="*/ 154 h 538"/>
                  <a:gd name="T62" fmla="*/ 330 w 414"/>
                  <a:gd name="T63" fmla="*/ 162 h 538"/>
                  <a:gd name="T64" fmla="*/ 328 w 414"/>
                  <a:gd name="T65" fmla="*/ 180 h 538"/>
                  <a:gd name="T66" fmla="*/ 348 w 414"/>
                  <a:gd name="T67" fmla="*/ 198 h 538"/>
                  <a:gd name="T68" fmla="*/ 350 w 414"/>
                  <a:gd name="T69" fmla="*/ 222 h 538"/>
                  <a:gd name="T70" fmla="*/ 348 w 414"/>
                  <a:gd name="T71" fmla="*/ 240 h 538"/>
                  <a:gd name="T72" fmla="*/ 340 w 414"/>
                  <a:gd name="T73" fmla="*/ 278 h 538"/>
                  <a:gd name="T74" fmla="*/ 346 w 414"/>
                  <a:gd name="T75" fmla="*/ 296 h 538"/>
                  <a:gd name="T76" fmla="*/ 356 w 414"/>
                  <a:gd name="T77" fmla="*/ 308 h 538"/>
                  <a:gd name="T78" fmla="*/ 350 w 414"/>
                  <a:gd name="T79" fmla="*/ 306 h 538"/>
                  <a:gd name="T80" fmla="*/ 318 w 414"/>
                  <a:gd name="T81" fmla="*/ 312 h 538"/>
                  <a:gd name="T82" fmla="*/ 318 w 414"/>
                  <a:gd name="T83" fmla="*/ 336 h 538"/>
                  <a:gd name="T84" fmla="*/ 296 w 414"/>
                  <a:gd name="T85" fmla="*/ 354 h 538"/>
                  <a:gd name="T86" fmla="*/ 288 w 414"/>
                  <a:gd name="T87" fmla="*/ 384 h 538"/>
                  <a:gd name="T88" fmla="*/ 268 w 414"/>
                  <a:gd name="T89" fmla="*/ 408 h 538"/>
                  <a:gd name="T90" fmla="*/ 228 w 414"/>
                  <a:gd name="T91" fmla="*/ 416 h 538"/>
                  <a:gd name="T92" fmla="*/ 240 w 414"/>
                  <a:gd name="T93" fmla="*/ 440 h 538"/>
                  <a:gd name="T94" fmla="*/ 218 w 414"/>
                  <a:gd name="T95" fmla="*/ 450 h 538"/>
                  <a:gd name="T96" fmla="*/ 184 w 414"/>
                  <a:gd name="T97" fmla="*/ 480 h 538"/>
                  <a:gd name="T98" fmla="*/ 166 w 414"/>
                  <a:gd name="T99" fmla="*/ 514 h 538"/>
                  <a:gd name="T100" fmla="*/ 150 w 414"/>
                  <a:gd name="T101" fmla="*/ 5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14" h="538">
                    <a:moveTo>
                      <a:pt x="136" y="538"/>
                    </a:moveTo>
                    <a:lnTo>
                      <a:pt x="136" y="538"/>
                    </a:lnTo>
                    <a:lnTo>
                      <a:pt x="136" y="532"/>
                    </a:lnTo>
                    <a:lnTo>
                      <a:pt x="134" y="526"/>
                    </a:lnTo>
                    <a:lnTo>
                      <a:pt x="128" y="516"/>
                    </a:lnTo>
                    <a:lnTo>
                      <a:pt x="122" y="508"/>
                    </a:lnTo>
                    <a:lnTo>
                      <a:pt x="116" y="504"/>
                    </a:lnTo>
                    <a:lnTo>
                      <a:pt x="116" y="504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58" y="426"/>
                    </a:lnTo>
                    <a:lnTo>
                      <a:pt x="58" y="426"/>
                    </a:lnTo>
                    <a:lnTo>
                      <a:pt x="40" y="422"/>
                    </a:lnTo>
                    <a:lnTo>
                      <a:pt x="26" y="420"/>
                    </a:lnTo>
                    <a:lnTo>
                      <a:pt x="12" y="420"/>
                    </a:lnTo>
                    <a:lnTo>
                      <a:pt x="2" y="418"/>
                    </a:lnTo>
                    <a:lnTo>
                      <a:pt x="2" y="418"/>
                    </a:lnTo>
                    <a:lnTo>
                      <a:pt x="0" y="402"/>
                    </a:lnTo>
                    <a:lnTo>
                      <a:pt x="0" y="386"/>
                    </a:lnTo>
                    <a:lnTo>
                      <a:pt x="6" y="360"/>
                    </a:lnTo>
                    <a:lnTo>
                      <a:pt x="6" y="360"/>
                    </a:lnTo>
                    <a:lnTo>
                      <a:pt x="8" y="352"/>
                    </a:lnTo>
                    <a:lnTo>
                      <a:pt x="10" y="346"/>
                    </a:lnTo>
                    <a:lnTo>
                      <a:pt x="10" y="332"/>
                    </a:lnTo>
                    <a:lnTo>
                      <a:pt x="10" y="318"/>
                    </a:lnTo>
                    <a:lnTo>
                      <a:pt x="8" y="306"/>
                    </a:lnTo>
                    <a:lnTo>
                      <a:pt x="8" y="306"/>
                    </a:lnTo>
                    <a:lnTo>
                      <a:pt x="40" y="270"/>
                    </a:lnTo>
                    <a:lnTo>
                      <a:pt x="40" y="270"/>
                    </a:lnTo>
                    <a:lnTo>
                      <a:pt x="44" y="246"/>
                    </a:lnTo>
                    <a:lnTo>
                      <a:pt x="44" y="246"/>
                    </a:lnTo>
                    <a:lnTo>
                      <a:pt x="42" y="214"/>
                    </a:lnTo>
                    <a:lnTo>
                      <a:pt x="42" y="200"/>
                    </a:lnTo>
                    <a:lnTo>
                      <a:pt x="44" y="194"/>
                    </a:lnTo>
                    <a:lnTo>
                      <a:pt x="46" y="190"/>
                    </a:lnTo>
                    <a:lnTo>
                      <a:pt x="46" y="190"/>
                    </a:lnTo>
                    <a:lnTo>
                      <a:pt x="60" y="182"/>
                    </a:lnTo>
                    <a:lnTo>
                      <a:pt x="74" y="174"/>
                    </a:lnTo>
                    <a:lnTo>
                      <a:pt x="74" y="174"/>
                    </a:lnTo>
                    <a:lnTo>
                      <a:pt x="94" y="152"/>
                    </a:lnTo>
                    <a:lnTo>
                      <a:pt x="94" y="152"/>
                    </a:lnTo>
                    <a:lnTo>
                      <a:pt x="102" y="134"/>
                    </a:lnTo>
                    <a:lnTo>
                      <a:pt x="102" y="134"/>
                    </a:lnTo>
                    <a:lnTo>
                      <a:pt x="102" y="116"/>
                    </a:lnTo>
                    <a:lnTo>
                      <a:pt x="102" y="116"/>
                    </a:lnTo>
                    <a:lnTo>
                      <a:pt x="96" y="104"/>
                    </a:lnTo>
                    <a:lnTo>
                      <a:pt x="94" y="94"/>
                    </a:lnTo>
                    <a:lnTo>
                      <a:pt x="92" y="88"/>
                    </a:lnTo>
                    <a:lnTo>
                      <a:pt x="94" y="82"/>
                    </a:lnTo>
                    <a:lnTo>
                      <a:pt x="98" y="76"/>
                    </a:lnTo>
                    <a:lnTo>
                      <a:pt x="104" y="72"/>
                    </a:lnTo>
                    <a:lnTo>
                      <a:pt x="120" y="60"/>
                    </a:lnTo>
                    <a:lnTo>
                      <a:pt x="120" y="60"/>
                    </a:lnTo>
                    <a:lnTo>
                      <a:pt x="132" y="58"/>
                    </a:lnTo>
                    <a:lnTo>
                      <a:pt x="144" y="56"/>
                    </a:lnTo>
                    <a:lnTo>
                      <a:pt x="158" y="54"/>
                    </a:lnTo>
                    <a:lnTo>
                      <a:pt x="172" y="48"/>
                    </a:lnTo>
                    <a:lnTo>
                      <a:pt x="172" y="48"/>
                    </a:lnTo>
                    <a:lnTo>
                      <a:pt x="182" y="40"/>
                    </a:lnTo>
                    <a:lnTo>
                      <a:pt x="190" y="28"/>
                    </a:lnTo>
                    <a:lnTo>
                      <a:pt x="198" y="14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10" y="0"/>
                    </a:lnTo>
                    <a:lnTo>
                      <a:pt x="216" y="0"/>
                    </a:lnTo>
                    <a:lnTo>
                      <a:pt x="224" y="2"/>
                    </a:lnTo>
                    <a:lnTo>
                      <a:pt x="232" y="6"/>
                    </a:lnTo>
                    <a:lnTo>
                      <a:pt x="232" y="6"/>
                    </a:lnTo>
                    <a:lnTo>
                      <a:pt x="236" y="16"/>
                    </a:lnTo>
                    <a:lnTo>
                      <a:pt x="238" y="28"/>
                    </a:lnTo>
                    <a:lnTo>
                      <a:pt x="246" y="52"/>
                    </a:lnTo>
                    <a:lnTo>
                      <a:pt x="250" y="64"/>
                    </a:lnTo>
                    <a:lnTo>
                      <a:pt x="258" y="76"/>
                    </a:lnTo>
                    <a:lnTo>
                      <a:pt x="266" y="86"/>
                    </a:lnTo>
                    <a:lnTo>
                      <a:pt x="280" y="96"/>
                    </a:lnTo>
                    <a:lnTo>
                      <a:pt x="280" y="96"/>
                    </a:lnTo>
                    <a:lnTo>
                      <a:pt x="336" y="100"/>
                    </a:lnTo>
                    <a:lnTo>
                      <a:pt x="336" y="100"/>
                    </a:lnTo>
                    <a:lnTo>
                      <a:pt x="342" y="94"/>
                    </a:lnTo>
                    <a:lnTo>
                      <a:pt x="350" y="92"/>
                    </a:lnTo>
                    <a:lnTo>
                      <a:pt x="366" y="86"/>
                    </a:lnTo>
                    <a:lnTo>
                      <a:pt x="386" y="86"/>
                    </a:lnTo>
                    <a:lnTo>
                      <a:pt x="404" y="84"/>
                    </a:lnTo>
                    <a:lnTo>
                      <a:pt x="404" y="84"/>
                    </a:lnTo>
                    <a:lnTo>
                      <a:pt x="414" y="90"/>
                    </a:lnTo>
                    <a:lnTo>
                      <a:pt x="414" y="90"/>
                    </a:lnTo>
                    <a:lnTo>
                      <a:pt x="398" y="104"/>
                    </a:lnTo>
                    <a:lnTo>
                      <a:pt x="392" y="112"/>
                    </a:lnTo>
                    <a:lnTo>
                      <a:pt x="384" y="124"/>
                    </a:lnTo>
                    <a:lnTo>
                      <a:pt x="384" y="124"/>
                    </a:lnTo>
                    <a:lnTo>
                      <a:pt x="382" y="156"/>
                    </a:lnTo>
                    <a:lnTo>
                      <a:pt x="382" y="156"/>
                    </a:lnTo>
                    <a:lnTo>
                      <a:pt x="362" y="154"/>
                    </a:lnTo>
                    <a:lnTo>
                      <a:pt x="342" y="154"/>
                    </a:lnTo>
                    <a:lnTo>
                      <a:pt x="336" y="158"/>
                    </a:lnTo>
                    <a:lnTo>
                      <a:pt x="330" y="162"/>
                    </a:lnTo>
                    <a:lnTo>
                      <a:pt x="326" y="168"/>
                    </a:lnTo>
                    <a:lnTo>
                      <a:pt x="328" y="180"/>
                    </a:lnTo>
                    <a:lnTo>
                      <a:pt x="328" y="180"/>
                    </a:lnTo>
                    <a:lnTo>
                      <a:pt x="338" y="186"/>
                    </a:lnTo>
                    <a:lnTo>
                      <a:pt x="348" y="198"/>
                    </a:lnTo>
                    <a:lnTo>
                      <a:pt x="348" y="198"/>
                    </a:lnTo>
                    <a:lnTo>
                      <a:pt x="364" y="208"/>
                    </a:lnTo>
                    <a:lnTo>
                      <a:pt x="364" y="208"/>
                    </a:lnTo>
                    <a:lnTo>
                      <a:pt x="350" y="222"/>
                    </a:lnTo>
                    <a:lnTo>
                      <a:pt x="350" y="222"/>
                    </a:lnTo>
                    <a:lnTo>
                      <a:pt x="350" y="230"/>
                    </a:lnTo>
                    <a:lnTo>
                      <a:pt x="348" y="240"/>
                    </a:lnTo>
                    <a:lnTo>
                      <a:pt x="342" y="258"/>
                    </a:lnTo>
                    <a:lnTo>
                      <a:pt x="342" y="268"/>
                    </a:lnTo>
                    <a:lnTo>
                      <a:pt x="340" y="278"/>
                    </a:lnTo>
                    <a:lnTo>
                      <a:pt x="342" y="286"/>
                    </a:lnTo>
                    <a:lnTo>
                      <a:pt x="346" y="296"/>
                    </a:lnTo>
                    <a:lnTo>
                      <a:pt x="346" y="296"/>
                    </a:lnTo>
                    <a:lnTo>
                      <a:pt x="356" y="304"/>
                    </a:lnTo>
                    <a:lnTo>
                      <a:pt x="356" y="304"/>
                    </a:lnTo>
                    <a:lnTo>
                      <a:pt x="356" y="308"/>
                    </a:lnTo>
                    <a:lnTo>
                      <a:pt x="356" y="308"/>
                    </a:lnTo>
                    <a:lnTo>
                      <a:pt x="350" y="306"/>
                    </a:lnTo>
                    <a:lnTo>
                      <a:pt x="350" y="306"/>
                    </a:lnTo>
                    <a:lnTo>
                      <a:pt x="322" y="306"/>
                    </a:lnTo>
                    <a:lnTo>
                      <a:pt x="322" y="306"/>
                    </a:lnTo>
                    <a:lnTo>
                      <a:pt x="318" y="312"/>
                    </a:lnTo>
                    <a:lnTo>
                      <a:pt x="318" y="318"/>
                    </a:lnTo>
                    <a:lnTo>
                      <a:pt x="320" y="324"/>
                    </a:lnTo>
                    <a:lnTo>
                      <a:pt x="318" y="336"/>
                    </a:lnTo>
                    <a:lnTo>
                      <a:pt x="318" y="336"/>
                    </a:lnTo>
                    <a:lnTo>
                      <a:pt x="304" y="346"/>
                    </a:lnTo>
                    <a:lnTo>
                      <a:pt x="296" y="354"/>
                    </a:lnTo>
                    <a:lnTo>
                      <a:pt x="292" y="364"/>
                    </a:lnTo>
                    <a:lnTo>
                      <a:pt x="288" y="384"/>
                    </a:lnTo>
                    <a:lnTo>
                      <a:pt x="288" y="384"/>
                    </a:lnTo>
                    <a:lnTo>
                      <a:pt x="278" y="396"/>
                    </a:lnTo>
                    <a:lnTo>
                      <a:pt x="268" y="408"/>
                    </a:lnTo>
                    <a:lnTo>
                      <a:pt x="268" y="408"/>
                    </a:lnTo>
                    <a:lnTo>
                      <a:pt x="232" y="410"/>
                    </a:lnTo>
                    <a:lnTo>
                      <a:pt x="232" y="410"/>
                    </a:lnTo>
                    <a:lnTo>
                      <a:pt x="228" y="416"/>
                    </a:lnTo>
                    <a:lnTo>
                      <a:pt x="228" y="422"/>
                    </a:lnTo>
                    <a:lnTo>
                      <a:pt x="230" y="430"/>
                    </a:lnTo>
                    <a:lnTo>
                      <a:pt x="240" y="440"/>
                    </a:lnTo>
                    <a:lnTo>
                      <a:pt x="240" y="440"/>
                    </a:lnTo>
                    <a:lnTo>
                      <a:pt x="228" y="444"/>
                    </a:lnTo>
                    <a:lnTo>
                      <a:pt x="218" y="450"/>
                    </a:lnTo>
                    <a:lnTo>
                      <a:pt x="208" y="456"/>
                    </a:lnTo>
                    <a:lnTo>
                      <a:pt x="200" y="464"/>
                    </a:lnTo>
                    <a:lnTo>
                      <a:pt x="184" y="480"/>
                    </a:lnTo>
                    <a:lnTo>
                      <a:pt x="168" y="500"/>
                    </a:lnTo>
                    <a:lnTo>
                      <a:pt x="168" y="500"/>
                    </a:lnTo>
                    <a:lnTo>
                      <a:pt x="166" y="514"/>
                    </a:lnTo>
                    <a:lnTo>
                      <a:pt x="166" y="514"/>
                    </a:lnTo>
                    <a:lnTo>
                      <a:pt x="158" y="522"/>
                    </a:lnTo>
                    <a:lnTo>
                      <a:pt x="150" y="528"/>
                    </a:lnTo>
                    <a:lnTo>
                      <a:pt x="136" y="538"/>
                    </a:lnTo>
                    <a:lnTo>
                      <a:pt x="136" y="5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3" name="Freeform 16"/>
              <p:cNvSpPr>
                <a:spLocks/>
              </p:cNvSpPr>
              <p:nvPr/>
            </p:nvSpPr>
            <p:spPr bwMode="auto">
              <a:xfrm>
                <a:off x="6492514" y="3935381"/>
                <a:ext cx="474885" cy="416896"/>
              </a:xfrm>
              <a:custGeom>
                <a:avLst/>
                <a:gdLst>
                  <a:gd name="T0" fmla="*/ 210 w 606"/>
                  <a:gd name="T1" fmla="*/ 516 h 532"/>
                  <a:gd name="T2" fmla="*/ 172 w 606"/>
                  <a:gd name="T3" fmla="*/ 494 h 532"/>
                  <a:gd name="T4" fmla="*/ 126 w 606"/>
                  <a:gd name="T5" fmla="*/ 498 h 532"/>
                  <a:gd name="T6" fmla="*/ 96 w 606"/>
                  <a:gd name="T7" fmla="*/ 530 h 532"/>
                  <a:gd name="T8" fmla="*/ 104 w 606"/>
                  <a:gd name="T9" fmla="*/ 494 h 532"/>
                  <a:gd name="T10" fmla="*/ 62 w 606"/>
                  <a:gd name="T11" fmla="*/ 432 h 532"/>
                  <a:gd name="T12" fmla="*/ 84 w 606"/>
                  <a:gd name="T13" fmla="*/ 356 h 532"/>
                  <a:gd name="T14" fmla="*/ 88 w 606"/>
                  <a:gd name="T15" fmla="*/ 336 h 532"/>
                  <a:gd name="T16" fmla="*/ 70 w 606"/>
                  <a:gd name="T17" fmla="*/ 304 h 532"/>
                  <a:gd name="T18" fmla="*/ 20 w 606"/>
                  <a:gd name="T19" fmla="*/ 314 h 532"/>
                  <a:gd name="T20" fmla="*/ 6 w 606"/>
                  <a:gd name="T21" fmla="*/ 302 h 532"/>
                  <a:gd name="T22" fmla="*/ 0 w 606"/>
                  <a:gd name="T23" fmla="*/ 278 h 532"/>
                  <a:gd name="T24" fmla="*/ 10 w 606"/>
                  <a:gd name="T25" fmla="*/ 240 h 532"/>
                  <a:gd name="T26" fmla="*/ 60 w 606"/>
                  <a:gd name="T27" fmla="*/ 218 h 532"/>
                  <a:gd name="T28" fmla="*/ 90 w 606"/>
                  <a:gd name="T29" fmla="*/ 226 h 532"/>
                  <a:gd name="T30" fmla="*/ 134 w 606"/>
                  <a:gd name="T31" fmla="*/ 234 h 532"/>
                  <a:gd name="T32" fmla="*/ 158 w 606"/>
                  <a:gd name="T33" fmla="*/ 214 h 532"/>
                  <a:gd name="T34" fmla="*/ 174 w 606"/>
                  <a:gd name="T35" fmla="*/ 194 h 532"/>
                  <a:gd name="T36" fmla="*/ 252 w 606"/>
                  <a:gd name="T37" fmla="*/ 204 h 532"/>
                  <a:gd name="T38" fmla="*/ 264 w 606"/>
                  <a:gd name="T39" fmla="*/ 182 h 532"/>
                  <a:gd name="T40" fmla="*/ 266 w 606"/>
                  <a:gd name="T41" fmla="*/ 146 h 532"/>
                  <a:gd name="T42" fmla="*/ 196 w 606"/>
                  <a:gd name="T43" fmla="*/ 108 h 532"/>
                  <a:gd name="T44" fmla="*/ 192 w 606"/>
                  <a:gd name="T45" fmla="*/ 88 h 532"/>
                  <a:gd name="T46" fmla="*/ 216 w 606"/>
                  <a:gd name="T47" fmla="*/ 78 h 532"/>
                  <a:gd name="T48" fmla="*/ 278 w 606"/>
                  <a:gd name="T49" fmla="*/ 102 h 532"/>
                  <a:gd name="T50" fmla="*/ 326 w 606"/>
                  <a:gd name="T51" fmla="*/ 88 h 532"/>
                  <a:gd name="T52" fmla="*/ 378 w 606"/>
                  <a:gd name="T53" fmla="*/ 44 h 532"/>
                  <a:gd name="T54" fmla="*/ 390 w 606"/>
                  <a:gd name="T55" fmla="*/ 14 h 532"/>
                  <a:gd name="T56" fmla="*/ 414 w 606"/>
                  <a:gd name="T57" fmla="*/ 0 h 532"/>
                  <a:gd name="T58" fmla="*/ 444 w 606"/>
                  <a:gd name="T59" fmla="*/ 10 h 532"/>
                  <a:gd name="T60" fmla="*/ 468 w 606"/>
                  <a:gd name="T61" fmla="*/ 66 h 532"/>
                  <a:gd name="T62" fmla="*/ 526 w 606"/>
                  <a:gd name="T63" fmla="*/ 130 h 532"/>
                  <a:gd name="T64" fmla="*/ 562 w 606"/>
                  <a:gd name="T65" fmla="*/ 154 h 532"/>
                  <a:gd name="T66" fmla="*/ 564 w 606"/>
                  <a:gd name="T67" fmla="*/ 196 h 532"/>
                  <a:gd name="T68" fmla="*/ 534 w 606"/>
                  <a:gd name="T69" fmla="*/ 216 h 532"/>
                  <a:gd name="T70" fmla="*/ 506 w 606"/>
                  <a:gd name="T71" fmla="*/ 246 h 532"/>
                  <a:gd name="T72" fmla="*/ 532 w 606"/>
                  <a:gd name="T73" fmla="*/ 258 h 532"/>
                  <a:gd name="T74" fmla="*/ 568 w 606"/>
                  <a:gd name="T75" fmla="*/ 326 h 532"/>
                  <a:gd name="T76" fmla="*/ 592 w 606"/>
                  <a:gd name="T77" fmla="*/ 356 h 532"/>
                  <a:gd name="T78" fmla="*/ 590 w 606"/>
                  <a:gd name="T79" fmla="*/ 380 h 532"/>
                  <a:gd name="T80" fmla="*/ 546 w 606"/>
                  <a:gd name="T81" fmla="*/ 408 h 532"/>
                  <a:gd name="T82" fmla="*/ 482 w 606"/>
                  <a:gd name="T83" fmla="*/ 460 h 532"/>
                  <a:gd name="T84" fmla="*/ 434 w 606"/>
                  <a:gd name="T85" fmla="*/ 472 h 532"/>
                  <a:gd name="T86" fmla="*/ 392 w 606"/>
                  <a:gd name="T87" fmla="*/ 456 h 532"/>
                  <a:gd name="T88" fmla="*/ 358 w 606"/>
                  <a:gd name="T89" fmla="*/ 436 h 532"/>
                  <a:gd name="T90" fmla="*/ 332 w 606"/>
                  <a:gd name="T91" fmla="*/ 442 h 532"/>
                  <a:gd name="T92" fmla="*/ 302 w 606"/>
                  <a:gd name="T93" fmla="*/ 492 h 532"/>
                  <a:gd name="T94" fmla="*/ 266 w 606"/>
                  <a:gd name="T95" fmla="*/ 528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606" h="532">
                    <a:moveTo>
                      <a:pt x="240" y="532"/>
                    </a:moveTo>
                    <a:lnTo>
                      <a:pt x="240" y="532"/>
                    </a:lnTo>
                    <a:lnTo>
                      <a:pt x="222" y="524"/>
                    </a:lnTo>
                    <a:lnTo>
                      <a:pt x="210" y="516"/>
                    </a:lnTo>
                    <a:lnTo>
                      <a:pt x="202" y="508"/>
                    </a:lnTo>
                    <a:lnTo>
                      <a:pt x="194" y="502"/>
                    </a:lnTo>
                    <a:lnTo>
                      <a:pt x="194" y="502"/>
                    </a:lnTo>
                    <a:lnTo>
                      <a:pt x="172" y="494"/>
                    </a:lnTo>
                    <a:lnTo>
                      <a:pt x="172" y="494"/>
                    </a:lnTo>
                    <a:lnTo>
                      <a:pt x="152" y="494"/>
                    </a:lnTo>
                    <a:lnTo>
                      <a:pt x="138" y="494"/>
                    </a:lnTo>
                    <a:lnTo>
                      <a:pt x="126" y="498"/>
                    </a:lnTo>
                    <a:lnTo>
                      <a:pt x="112" y="508"/>
                    </a:lnTo>
                    <a:lnTo>
                      <a:pt x="112" y="508"/>
                    </a:lnTo>
                    <a:lnTo>
                      <a:pt x="96" y="530"/>
                    </a:lnTo>
                    <a:lnTo>
                      <a:pt x="96" y="530"/>
                    </a:lnTo>
                    <a:lnTo>
                      <a:pt x="96" y="518"/>
                    </a:lnTo>
                    <a:lnTo>
                      <a:pt x="98" y="508"/>
                    </a:lnTo>
                    <a:lnTo>
                      <a:pt x="104" y="494"/>
                    </a:lnTo>
                    <a:lnTo>
                      <a:pt x="104" y="494"/>
                    </a:lnTo>
                    <a:lnTo>
                      <a:pt x="106" y="452"/>
                    </a:lnTo>
                    <a:lnTo>
                      <a:pt x="106" y="452"/>
                    </a:lnTo>
                    <a:lnTo>
                      <a:pt x="62" y="432"/>
                    </a:lnTo>
                    <a:lnTo>
                      <a:pt x="62" y="432"/>
                    </a:lnTo>
                    <a:lnTo>
                      <a:pt x="64" y="420"/>
                    </a:lnTo>
                    <a:lnTo>
                      <a:pt x="68" y="410"/>
                    </a:lnTo>
                    <a:lnTo>
                      <a:pt x="68" y="410"/>
                    </a:lnTo>
                    <a:lnTo>
                      <a:pt x="84" y="356"/>
                    </a:lnTo>
                    <a:lnTo>
                      <a:pt x="84" y="356"/>
                    </a:lnTo>
                    <a:lnTo>
                      <a:pt x="88" y="352"/>
                    </a:lnTo>
                    <a:lnTo>
                      <a:pt x="88" y="346"/>
                    </a:lnTo>
                    <a:lnTo>
                      <a:pt x="88" y="336"/>
                    </a:lnTo>
                    <a:lnTo>
                      <a:pt x="84" y="320"/>
                    </a:lnTo>
                    <a:lnTo>
                      <a:pt x="84" y="320"/>
                    </a:lnTo>
                    <a:lnTo>
                      <a:pt x="70" y="304"/>
                    </a:lnTo>
                    <a:lnTo>
                      <a:pt x="70" y="304"/>
                    </a:lnTo>
                    <a:lnTo>
                      <a:pt x="58" y="306"/>
                    </a:lnTo>
                    <a:lnTo>
                      <a:pt x="46" y="308"/>
                    </a:lnTo>
                    <a:lnTo>
                      <a:pt x="20" y="314"/>
                    </a:lnTo>
                    <a:lnTo>
                      <a:pt x="20" y="314"/>
                    </a:lnTo>
                    <a:lnTo>
                      <a:pt x="14" y="314"/>
                    </a:lnTo>
                    <a:lnTo>
                      <a:pt x="10" y="310"/>
                    </a:lnTo>
                    <a:lnTo>
                      <a:pt x="8" y="308"/>
                    </a:lnTo>
                    <a:lnTo>
                      <a:pt x="6" y="302"/>
                    </a:lnTo>
                    <a:lnTo>
                      <a:pt x="6" y="294"/>
                    </a:lnTo>
                    <a:lnTo>
                      <a:pt x="6" y="290"/>
                    </a:lnTo>
                    <a:lnTo>
                      <a:pt x="6" y="290"/>
                    </a:lnTo>
                    <a:lnTo>
                      <a:pt x="0" y="278"/>
                    </a:lnTo>
                    <a:lnTo>
                      <a:pt x="0" y="278"/>
                    </a:lnTo>
                    <a:lnTo>
                      <a:pt x="2" y="262"/>
                    </a:lnTo>
                    <a:lnTo>
                      <a:pt x="4" y="250"/>
                    </a:lnTo>
                    <a:lnTo>
                      <a:pt x="10" y="240"/>
                    </a:lnTo>
                    <a:lnTo>
                      <a:pt x="16" y="234"/>
                    </a:lnTo>
                    <a:lnTo>
                      <a:pt x="24" y="228"/>
                    </a:lnTo>
                    <a:lnTo>
                      <a:pt x="34" y="224"/>
                    </a:lnTo>
                    <a:lnTo>
                      <a:pt x="60" y="218"/>
                    </a:lnTo>
                    <a:lnTo>
                      <a:pt x="60" y="218"/>
                    </a:lnTo>
                    <a:lnTo>
                      <a:pt x="74" y="218"/>
                    </a:lnTo>
                    <a:lnTo>
                      <a:pt x="74" y="218"/>
                    </a:lnTo>
                    <a:lnTo>
                      <a:pt x="90" y="226"/>
                    </a:lnTo>
                    <a:lnTo>
                      <a:pt x="106" y="232"/>
                    </a:lnTo>
                    <a:lnTo>
                      <a:pt x="114" y="234"/>
                    </a:lnTo>
                    <a:lnTo>
                      <a:pt x="124" y="236"/>
                    </a:lnTo>
                    <a:lnTo>
                      <a:pt x="134" y="234"/>
                    </a:lnTo>
                    <a:lnTo>
                      <a:pt x="144" y="230"/>
                    </a:lnTo>
                    <a:lnTo>
                      <a:pt x="144" y="230"/>
                    </a:lnTo>
                    <a:lnTo>
                      <a:pt x="158" y="214"/>
                    </a:lnTo>
                    <a:lnTo>
                      <a:pt x="158" y="214"/>
                    </a:lnTo>
                    <a:lnTo>
                      <a:pt x="164" y="196"/>
                    </a:lnTo>
                    <a:lnTo>
                      <a:pt x="164" y="196"/>
                    </a:lnTo>
                    <a:lnTo>
                      <a:pt x="174" y="194"/>
                    </a:lnTo>
                    <a:lnTo>
                      <a:pt x="174" y="194"/>
                    </a:lnTo>
                    <a:lnTo>
                      <a:pt x="178" y="198"/>
                    </a:lnTo>
                    <a:lnTo>
                      <a:pt x="186" y="200"/>
                    </a:lnTo>
                    <a:lnTo>
                      <a:pt x="206" y="202"/>
                    </a:lnTo>
                    <a:lnTo>
                      <a:pt x="252" y="204"/>
                    </a:lnTo>
                    <a:lnTo>
                      <a:pt x="252" y="204"/>
                    </a:lnTo>
                    <a:lnTo>
                      <a:pt x="258" y="196"/>
                    </a:lnTo>
                    <a:lnTo>
                      <a:pt x="262" y="190"/>
                    </a:lnTo>
                    <a:lnTo>
                      <a:pt x="264" y="182"/>
                    </a:lnTo>
                    <a:lnTo>
                      <a:pt x="266" y="174"/>
                    </a:lnTo>
                    <a:lnTo>
                      <a:pt x="266" y="160"/>
                    </a:lnTo>
                    <a:lnTo>
                      <a:pt x="266" y="146"/>
                    </a:lnTo>
                    <a:lnTo>
                      <a:pt x="266" y="146"/>
                    </a:lnTo>
                    <a:lnTo>
                      <a:pt x="256" y="136"/>
                    </a:lnTo>
                    <a:lnTo>
                      <a:pt x="248" y="130"/>
                    </a:lnTo>
                    <a:lnTo>
                      <a:pt x="230" y="120"/>
                    </a:lnTo>
                    <a:lnTo>
                      <a:pt x="196" y="108"/>
                    </a:lnTo>
                    <a:lnTo>
                      <a:pt x="196" y="108"/>
                    </a:lnTo>
                    <a:lnTo>
                      <a:pt x="194" y="100"/>
                    </a:lnTo>
                    <a:lnTo>
                      <a:pt x="192" y="94"/>
                    </a:lnTo>
                    <a:lnTo>
                      <a:pt x="192" y="88"/>
                    </a:lnTo>
                    <a:lnTo>
                      <a:pt x="194" y="84"/>
                    </a:lnTo>
                    <a:lnTo>
                      <a:pt x="198" y="82"/>
                    </a:lnTo>
                    <a:lnTo>
                      <a:pt x="202" y="80"/>
                    </a:lnTo>
                    <a:lnTo>
                      <a:pt x="216" y="78"/>
                    </a:lnTo>
                    <a:lnTo>
                      <a:pt x="216" y="78"/>
                    </a:lnTo>
                    <a:lnTo>
                      <a:pt x="238" y="94"/>
                    </a:lnTo>
                    <a:lnTo>
                      <a:pt x="238" y="94"/>
                    </a:lnTo>
                    <a:lnTo>
                      <a:pt x="278" y="102"/>
                    </a:lnTo>
                    <a:lnTo>
                      <a:pt x="278" y="102"/>
                    </a:lnTo>
                    <a:lnTo>
                      <a:pt x="294" y="100"/>
                    </a:lnTo>
                    <a:lnTo>
                      <a:pt x="310" y="96"/>
                    </a:lnTo>
                    <a:lnTo>
                      <a:pt x="326" y="88"/>
                    </a:lnTo>
                    <a:lnTo>
                      <a:pt x="342" y="80"/>
                    </a:lnTo>
                    <a:lnTo>
                      <a:pt x="356" y="68"/>
                    </a:lnTo>
                    <a:lnTo>
                      <a:pt x="368" y="56"/>
                    </a:lnTo>
                    <a:lnTo>
                      <a:pt x="378" y="44"/>
                    </a:lnTo>
                    <a:lnTo>
                      <a:pt x="386" y="30"/>
                    </a:lnTo>
                    <a:lnTo>
                      <a:pt x="386" y="30"/>
                    </a:lnTo>
                    <a:lnTo>
                      <a:pt x="388" y="22"/>
                    </a:lnTo>
                    <a:lnTo>
                      <a:pt x="390" y="14"/>
                    </a:lnTo>
                    <a:lnTo>
                      <a:pt x="394" y="8"/>
                    </a:lnTo>
                    <a:lnTo>
                      <a:pt x="400" y="4"/>
                    </a:lnTo>
                    <a:lnTo>
                      <a:pt x="406" y="2"/>
                    </a:lnTo>
                    <a:lnTo>
                      <a:pt x="414" y="0"/>
                    </a:lnTo>
                    <a:lnTo>
                      <a:pt x="432" y="0"/>
                    </a:lnTo>
                    <a:lnTo>
                      <a:pt x="432" y="0"/>
                    </a:lnTo>
                    <a:lnTo>
                      <a:pt x="438" y="4"/>
                    </a:lnTo>
                    <a:lnTo>
                      <a:pt x="444" y="10"/>
                    </a:lnTo>
                    <a:lnTo>
                      <a:pt x="450" y="16"/>
                    </a:lnTo>
                    <a:lnTo>
                      <a:pt x="456" y="24"/>
                    </a:lnTo>
                    <a:lnTo>
                      <a:pt x="464" y="44"/>
                    </a:lnTo>
                    <a:lnTo>
                      <a:pt x="468" y="66"/>
                    </a:lnTo>
                    <a:lnTo>
                      <a:pt x="468" y="66"/>
                    </a:lnTo>
                    <a:lnTo>
                      <a:pt x="494" y="98"/>
                    </a:lnTo>
                    <a:lnTo>
                      <a:pt x="508" y="114"/>
                    </a:lnTo>
                    <a:lnTo>
                      <a:pt x="526" y="130"/>
                    </a:lnTo>
                    <a:lnTo>
                      <a:pt x="526" y="130"/>
                    </a:lnTo>
                    <a:lnTo>
                      <a:pt x="558" y="142"/>
                    </a:lnTo>
                    <a:lnTo>
                      <a:pt x="558" y="142"/>
                    </a:lnTo>
                    <a:lnTo>
                      <a:pt x="562" y="154"/>
                    </a:lnTo>
                    <a:lnTo>
                      <a:pt x="566" y="170"/>
                    </a:lnTo>
                    <a:lnTo>
                      <a:pt x="566" y="178"/>
                    </a:lnTo>
                    <a:lnTo>
                      <a:pt x="566" y="188"/>
                    </a:lnTo>
                    <a:lnTo>
                      <a:pt x="564" y="196"/>
                    </a:lnTo>
                    <a:lnTo>
                      <a:pt x="558" y="204"/>
                    </a:lnTo>
                    <a:lnTo>
                      <a:pt x="558" y="204"/>
                    </a:lnTo>
                    <a:lnTo>
                      <a:pt x="546" y="210"/>
                    </a:lnTo>
                    <a:lnTo>
                      <a:pt x="534" y="216"/>
                    </a:lnTo>
                    <a:lnTo>
                      <a:pt x="516" y="222"/>
                    </a:lnTo>
                    <a:lnTo>
                      <a:pt x="510" y="228"/>
                    </a:lnTo>
                    <a:lnTo>
                      <a:pt x="506" y="234"/>
                    </a:lnTo>
                    <a:lnTo>
                      <a:pt x="506" y="246"/>
                    </a:lnTo>
                    <a:lnTo>
                      <a:pt x="506" y="262"/>
                    </a:lnTo>
                    <a:lnTo>
                      <a:pt x="506" y="262"/>
                    </a:lnTo>
                    <a:lnTo>
                      <a:pt x="518" y="262"/>
                    </a:lnTo>
                    <a:lnTo>
                      <a:pt x="532" y="258"/>
                    </a:lnTo>
                    <a:lnTo>
                      <a:pt x="532" y="258"/>
                    </a:lnTo>
                    <a:lnTo>
                      <a:pt x="572" y="256"/>
                    </a:lnTo>
                    <a:lnTo>
                      <a:pt x="572" y="256"/>
                    </a:lnTo>
                    <a:lnTo>
                      <a:pt x="568" y="326"/>
                    </a:lnTo>
                    <a:lnTo>
                      <a:pt x="568" y="326"/>
                    </a:lnTo>
                    <a:lnTo>
                      <a:pt x="572" y="334"/>
                    </a:lnTo>
                    <a:lnTo>
                      <a:pt x="576" y="340"/>
                    </a:lnTo>
                    <a:lnTo>
                      <a:pt x="592" y="356"/>
                    </a:lnTo>
                    <a:lnTo>
                      <a:pt x="592" y="356"/>
                    </a:lnTo>
                    <a:lnTo>
                      <a:pt x="606" y="378"/>
                    </a:lnTo>
                    <a:lnTo>
                      <a:pt x="606" y="378"/>
                    </a:lnTo>
                    <a:lnTo>
                      <a:pt x="590" y="380"/>
                    </a:lnTo>
                    <a:lnTo>
                      <a:pt x="576" y="384"/>
                    </a:lnTo>
                    <a:lnTo>
                      <a:pt x="554" y="398"/>
                    </a:lnTo>
                    <a:lnTo>
                      <a:pt x="554" y="398"/>
                    </a:lnTo>
                    <a:lnTo>
                      <a:pt x="546" y="408"/>
                    </a:lnTo>
                    <a:lnTo>
                      <a:pt x="538" y="416"/>
                    </a:lnTo>
                    <a:lnTo>
                      <a:pt x="520" y="430"/>
                    </a:lnTo>
                    <a:lnTo>
                      <a:pt x="500" y="444"/>
                    </a:lnTo>
                    <a:lnTo>
                      <a:pt x="482" y="460"/>
                    </a:lnTo>
                    <a:lnTo>
                      <a:pt x="482" y="460"/>
                    </a:lnTo>
                    <a:lnTo>
                      <a:pt x="466" y="464"/>
                    </a:lnTo>
                    <a:lnTo>
                      <a:pt x="450" y="470"/>
                    </a:lnTo>
                    <a:lnTo>
                      <a:pt x="434" y="472"/>
                    </a:lnTo>
                    <a:lnTo>
                      <a:pt x="420" y="472"/>
                    </a:lnTo>
                    <a:lnTo>
                      <a:pt x="420" y="472"/>
                    </a:lnTo>
                    <a:lnTo>
                      <a:pt x="392" y="456"/>
                    </a:lnTo>
                    <a:lnTo>
                      <a:pt x="392" y="456"/>
                    </a:lnTo>
                    <a:lnTo>
                      <a:pt x="376" y="440"/>
                    </a:lnTo>
                    <a:lnTo>
                      <a:pt x="372" y="438"/>
                    </a:lnTo>
                    <a:lnTo>
                      <a:pt x="368" y="436"/>
                    </a:lnTo>
                    <a:lnTo>
                      <a:pt x="358" y="436"/>
                    </a:lnTo>
                    <a:lnTo>
                      <a:pt x="342" y="436"/>
                    </a:lnTo>
                    <a:lnTo>
                      <a:pt x="342" y="436"/>
                    </a:lnTo>
                    <a:lnTo>
                      <a:pt x="336" y="438"/>
                    </a:lnTo>
                    <a:lnTo>
                      <a:pt x="332" y="442"/>
                    </a:lnTo>
                    <a:lnTo>
                      <a:pt x="332" y="442"/>
                    </a:lnTo>
                    <a:lnTo>
                      <a:pt x="330" y="464"/>
                    </a:lnTo>
                    <a:lnTo>
                      <a:pt x="330" y="464"/>
                    </a:lnTo>
                    <a:lnTo>
                      <a:pt x="302" y="492"/>
                    </a:lnTo>
                    <a:lnTo>
                      <a:pt x="290" y="506"/>
                    </a:lnTo>
                    <a:lnTo>
                      <a:pt x="278" y="522"/>
                    </a:lnTo>
                    <a:lnTo>
                      <a:pt x="278" y="522"/>
                    </a:lnTo>
                    <a:lnTo>
                      <a:pt x="266" y="528"/>
                    </a:lnTo>
                    <a:lnTo>
                      <a:pt x="256" y="530"/>
                    </a:lnTo>
                    <a:lnTo>
                      <a:pt x="240" y="532"/>
                    </a:lnTo>
                    <a:lnTo>
                      <a:pt x="240" y="5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4" name="Freeform 17"/>
              <p:cNvSpPr>
                <a:spLocks/>
              </p:cNvSpPr>
              <p:nvPr/>
            </p:nvSpPr>
            <p:spPr bwMode="auto">
              <a:xfrm>
                <a:off x="6896872" y="3849181"/>
                <a:ext cx="421598" cy="499961"/>
              </a:xfrm>
              <a:custGeom>
                <a:avLst/>
                <a:gdLst>
                  <a:gd name="T0" fmla="*/ 324 w 538"/>
                  <a:gd name="T1" fmla="*/ 632 h 638"/>
                  <a:gd name="T2" fmla="*/ 306 w 538"/>
                  <a:gd name="T3" fmla="*/ 628 h 638"/>
                  <a:gd name="T4" fmla="*/ 282 w 538"/>
                  <a:gd name="T5" fmla="*/ 636 h 638"/>
                  <a:gd name="T6" fmla="*/ 272 w 538"/>
                  <a:gd name="T7" fmla="*/ 608 h 638"/>
                  <a:gd name="T8" fmla="*/ 258 w 538"/>
                  <a:gd name="T9" fmla="*/ 594 h 638"/>
                  <a:gd name="T10" fmla="*/ 234 w 538"/>
                  <a:gd name="T11" fmla="*/ 594 h 638"/>
                  <a:gd name="T12" fmla="*/ 234 w 538"/>
                  <a:gd name="T13" fmla="*/ 580 h 638"/>
                  <a:gd name="T14" fmla="*/ 268 w 538"/>
                  <a:gd name="T15" fmla="*/ 508 h 638"/>
                  <a:gd name="T16" fmla="*/ 240 w 538"/>
                  <a:gd name="T17" fmla="*/ 472 h 638"/>
                  <a:gd name="T18" fmla="*/ 226 w 538"/>
                  <a:gd name="T19" fmla="*/ 452 h 638"/>
                  <a:gd name="T20" fmla="*/ 204 w 538"/>
                  <a:gd name="T21" fmla="*/ 448 h 638"/>
                  <a:gd name="T22" fmla="*/ 172 w 538"/>
                  <a:gd name="T23" fmla="*/ 456 h 638"/>
                  <a:gd name="T24" fmla="*/ 132 w 538"/>
                  <a:gd name="T25" fmla="*/ 486 h 638"/>
                  <a:gd name="T26" fmla="*/ 98 w 538"/>
                  <a:gd name="T27" fmla="*/ 488 h 638"/>
                  <a:gd name="T28" fmla="*/ 86 w 538"/>
                  <a:gd name="T29" fmla="*/ 458 h 638"/>
                  <a:gd name="T30" fmla="*/ 68 w 538"/>
                  <a:gd name="T31" fmla="*/ 442 h 638"/>
                  <a:gd name="T32" fmla="*/ 64 w 538"/>
                  <a:gd name="T33" fmla="*/ 354 h 638"/>
                  <a:gd name="T34" fmla="*/ 14 w 538"/>
                  <a:gd name="T35" fmla="*/ 358 h 638"/>
                  <a:gd name="T36" fmla="*/ 0 w 538"/>
                  <a:gd name="T37" fmla="*/ 352 h 638"/>
                  <a:gd name="T38" fmla="*/ 8 w 538"/>
                  <a:gd name="T39" fmla="*/ 340 h 638"/>
                  <a:gd name="T40" fmla="*/ 32 w 538"/>
                  <a:gd name="T41" fmla="*/ 334 h 638"/>
                  <a:gd name="T42" fmla="*/ 54 w 538"/>
                  <a:gd name="T43" fmla="*/ 312 h 638"/>
                  <a:gd name="T44" fmla="*/ 62 w 538"/>
                  <a:gd name="T45" fmla="*/ 284 h 638"/>
                  <a:gd name="T46" fmla="*/ 46 w 538"/>
                  <a:gd name="T47" fmla="*/ 154 h 638"/>
                  <a:gd name="T48" fmla="*/ 40 w 538"/>
                  <a:gd name="T49" fmla="*/ 130 h 638"/>
                  <a:gd name="T50" fmla="*/ 64 w 538"/>
                  <a:gd name="T51" fmla="*/ 108 h 638"/>
                  <a:gd name="T52" fmla="*/ 80 w 538"/>
                  <a:gd name="T53" fmla="*/ 78 h 638"/>
                  <a:gd name="T54" fmla="*/ 114 w 538"/>
                  <a:gd name="T55" fmla="*/ 56 h 638"/>
                  <a:gd name="T56" fmla="*/ 142 w 538"/>
                  <a:gd name="T57" fmla="*/ 58 h 638"/>
                  <a:gd name="T58" fmla="*/ 158 w 538"/>
                  <a:gd name="T59" fmla="*/ 54 h 638"/>
                  <a:gd name="T60" fmla="*/ 168 w 538"/>
                  <a:gd name="T61" fmla="*/ 42 h 638"/>
                  <a:gd name="T62" fmla="*/ 158 w 538"/>
                  <a:gd name="T63" fmla="*/ 14 h 638"/>
                  <a:gd name="T64" fmla="*/ 156 w 538"/>
                  <a:gd name="T65" fmla="*/ 4 h 638"/>
                  <a:gd name="T66" fmla="*/ 174 w 538"/>
                  <a:gd name="T67" fmla="*/ 2 h 638"/>
                  <a:gd name="T68" fmla="*/ 210 w 538"/>
                  <a:gd name="T69" fmla="*/ 12 h 638"/>
                  <a:gd name="T70" fmla="*/ 274 w 538"/>
                  <a:gd name="T71" fmla="*/ 34 h 638"/>
                  <a:gd name="T72" fmla="*/ 312 w 538"/>
                  <a:gd name="T73" fmla="*/ 56 h 638"/>
                  <a:gd name="T74" fmla="*/ 372 w 538"/>
                  <a:gd name="T75" fmla="*/ 68 h 638"/>
                  <a:gd name="T76" fmla="*/ 392 w 538"/>
                  <a:gd name="T77" fmla="*/ 44 h 638"/>
                  <a:gd name="T78" fmla="*/ 420 w 538"/>
                  <a:gd name="T79" fmla="*/ 60 h 638"/>
                  <a:gd name="T80" fmla="*/ 450 w 538"/>
                  <a:gd name="T81" fmla="*/ 82 h 638"/>
                  <a:gd name="T82" fmla="*/ 482 w 538"/>
                  <a:gd name="T83" fmla="*/ 100 h 638"/>
                  <a:gd name="T84" fmla="*/ 514 w 538"/>
                  <a:gd name="T85" fmla="*/ 134 h 638"/>
                  <a:gd name="T86" fmla="*/ 522 w 538"/>
                  <a:gd name="T87" fmla="*/ 180 h 638"/>
                  <a:gd name="T88" fmla="*/ 516 w 538"/>
                  <a:gd name="T89" fmla="*/ 214 h 638"/>
                  <a:gd name="T90" fmla="*/ 486 w 538"/>
                  <a:gd name="T91" fmla="*/ 248 h 638"/>
                  <a:gd name="T92" fmla="*/ 480 w 538"/>
                  <a:gd name="T93" fmla="*/ 286 h 638"/>
                  <a:gd name="T94" fmla="*/ 494 w 538"/>
                  <a:gd name="T95" fmla="*/ 320 h 638"/>
                  <a:gd name="T96" fmla="*/ 502 w 538"/>
                  <a:gd name="T97" fmla="*/ 344 h 638"/>
                  <a:gd name="T98" fmla="*/ 522 w 538"/>
                  <a:gd name="T99" fmla="*/ 414 h 638"/>
                  <a:gd name="T100" fmla="*/ 532 w 538"/>
                  <a:gd name="T101" fmla="*/ 440 h 638"/>
                  <a:gd name="T102" fmla="*/ 528 w 538"/>
                  <a:gd name="T103" fmla="*/ 472 h 638"/>
                  <a:gd name="T104" fmla="*/ 538 w 538"/>
                  <a:gd name="T105" fmla="*/ 536 h 638"/>
                  <a:gd name="T106" fmla="*/ 426 w 538"/>
                  <a:gd name="T107" fmla="*/ 540 h 638"/>
                  <a:gd name="T108" fmla="*/ 428 w 538"/>
                  <a:gd name="T109" fmla="*/ 558 h 638"/>
                  <a:gd name="T110" fmla="*/ 446 w 538"/>
                  <a:gd name="T111" fmla="*/ 580 h 638"/>
                  <a:gd name="T112" fmla="*/ 436 w 538"/>
                  <a:gd name="T113" fmla="*/ 598 h 638"/>
                  <a:gd name="T114" fmla="*/ 402 w 538"/>
                  <a:gd name="T115" fmla="*/ 568 h 638"/>
                  <a:gd name="T116" fmla="*/ 368 w 538"/>
                  <a:gd name="T117" fmla="*/ 566 h 638"/>
                  <a:gd name="T118" fmla="*/ 348 w 538"/>
                  <a:gd name="T119" fmla="*/ 604 h 638"/>
                  <a:gd name="T120" fmla="*/ 336 w 538"/>
                  <a:gd name="T121" fmla="*/ 634 h 6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8" h="638">
                    <a:moveTo>
                      <a:pt x="332" y="638"/>
                    </a:moveTo>
                    <a:lnTo>
                      <a:pt x="332" y="638"/>
                    </a:lnTo>
                    <a:lnTo>
                      <a:pt x="324" y="632"/>
                    </a:lnTo>
                    <a:lnTo>
                      <a:pt x="318" y="630"/>
                    </a:lnTo>
                    <a:lnTo>
                      <a:pt x="312" y="628"/>
                    </a:lnTo>
                    <a:lnTo>
                      <a:pt x="306" y="628"/>
                    </a:lnTo>
                    <a:lnTo>
                      <a:pt x="294" y="632"/>
                    </a:lnTo>
                    <a:lnTo>
                      <a:pt x="282" y="636"/>
                    </a:lnTo>
                    <a:lnTo>
                      <a:pt x="282" y="636"/>
                    </a:lnTo>
                    <a:lnTo>
                      <a:pt x="274" y="620"/>
                    </a:lnTo>
                    <a:lnTo>
                      <a:pt x="274" y="620"/>
                    </a:lnTo>
                    <a:lnTo>
                      <a:pt x="272" y="608"/>
                    </a:lnTo>
                    <a:lnTo>
                      <a:pt x="270" y="600"/>
                    </a:lnTo>
                    <a:lnTo>
                      <a:pt x="264" y="596"/>
                    </a:lnTo>
                    <a:lnTo>
                      <a:pt x="258" y="594"/>
                    </a:lnTo>
                    <a:lnTo>
                      <a:pt x="252" y="592"/>
                    </a:lnTo>
                    <a:lnTo>
                      <a:pt x="246" y="592"/>
                    </a:lnTo>
                    <a:lnTo>
                      <a:pt x="234" y="594"/>
                    </a:lnTo>
                    <a:lnTo>
                      <a:pt x="234" y="594"/>
                    </a:lnTo>
                    <a:lnTo>
                      <a:pt x="234" y="580"/>
                    </a:lnTo>
                    <a:lnTo>
                      <a:pt x="234" y="580"/>
                    </a:lnTo>
                    <a:lnTo>
                      <a:pt x="254" y="542"/>
                    </a:lnTo>
                    <a:lnTo>
                      <a:pt x="264" y="524"/>
                    </a:lnTo>
                    <a:lnTo>
                      <a:pt x="268" y="508"/>
                    </a:lnTo>
                    <a:lnTo>
                      <a:pt x="268" y="508"/>
                    </a:lnTo>
                    <a:lnTo>
                      <a:pt x="246" y="484"/>
                    </a:lnTo>
                    <a:lnTo>
                      <a:pt x="240" y="472"/>
                    </a:lnTo>
                    <a:lnTo>
                      <a:pt x="236" y="462"/>
                    </a:lnTo>
                    <a:lnTo>
                      <a:pt x="236" y="462"/>
                    </a:lnTo>
                    <a:lnTo>
                      <a:pt x="226" y="452"/>
                    </a:lnTo>
                    <a:lnTo>
                      <a:pt x="218" y="448"/>
                    </a:lnTo>
                    <a:lnTo>
                      <a:pt x="212" y="448"/>
                    </a:lnTo>
                    <a:lnTo>
                      <a:pt x="204" y="448"/>
                    </a:lnTo>
                    <a:lnTo>
                      <a:pt x="204" y="448"/>
                    </a:lnTo>
                    <a:lnTo>
                      <a:pt x="172" y="456"/>
                    </a:lnTo>
                    <a:lnTo>
                      <a:pt x="172" y="456"/>
                    </a:lnTo>
                    <a:lnTo>
                      <a:pt x="162" y="466"/>
                    </a:lnTo>
                    <a:lnTo>
                      <a:pt x="152" y="472"/>
                    </a:lnTo>
                    <a:lnTo>
                      <a:pt x="132" y="486"/>
                    </a:lnTo>
                    <a:lnTo>
                      <a:pt x="132" y="486"/>
                    </a:lnTo>
                    <a:lnTo>
                      <a:pt x="98" y="488"/>
                    </a:lnTo>
                    <a:lnTo>
                      <a:pt x="98" y="488"/>
                    </a:lnTo>
                    <a:lnTo>
                      <a:pt x="96" y="478"/>
                    </a:lnTo>
                    <a:lnTo>
                      <a:pt x="94" y="470"/>
                    </a:lnTo>
                    <a:lnTo>
                      <a:pt x="86" y="458"/>
                    </a:lnTo>
                    <a:lnTo>
                      <a:pt x="76" y="448"/>
                    </a:lnTo>
                    <a:lnTo>
                      <a:pt x="68" y="442"/>
                    </a:lnTo>
                    <a:lnTo>
                      <a:pt x="68" y="442"/>
                    </a:lnTo>
                    <a:lnTo>
                      <a:pt x="64" y="432"/>
                    </a:lnTo>
                    <a:lnTo>
                      <a:pt x="64" y="432"/>
                    </a:lnTo>
                    <a:lnTo>
                      <a:pt x="64" y="354"/>
                    </a:lnTo>
                    <a:lnTo>
                      <a:pt x="64" y="354"/>
                    </a:lnTo>
                    <a:lnTo>
                      <a:pt x="28" y="356"/>
                    </a:lnTo>
                    <a:lnTo>
                      <a:pt x="14" y="358"/>
                    </a:lnTo>
                    <a:lnTo>
                      <a:pt x="0" y="362"/>
                    </a:lnTo>
                    <a:lnTo>
                      <a:pt x="0" y="362"/>
                    </a:lnTo>
                    <a:lnTo>
                      <a:pt x="0" y="352"/>
                    </a:lnTo>
                    <a:lnTo>
                      <a:pt x="2" y="346"/>
                    </a:lnTo>
                    <a:lnTo>
                      <a:pt x="4" y="344"/>
                    </a:lnTo>
                    <a:lnTo>
                      <a:pt x="8" y="340"/>
                    </a:lnTo>
                    <a:lnTo>
                      <a:pt x="18" y="338"/>
                    </a:lnTo>
                    <a:lnTo>
                      <a:pt x="32" y="334"/>
                    </a:lnTo>
                    <a:lnTo>
                      <a:pt x="32" y="334"/>
                    </a:lnTo>
                    <a:lnTo>
                      <a:pt x="38" y="330"/>
                    </a:lnTo>
                    <a:lnTo>
                      <a:pt x="44" y="326"/>
                    </a:lnTo>
                    <a:lnTo>
                      <a:pt x="54" y="312"/>
                    </a:lnTo>
                    <a:lnTo>
                      <a:pt x="60" y="298"/>
                    </a:lnTo>
                    <a:lnTo>
                      <a:pt x="62" y="284"/>
                    </a:lnTo>
                    <a:lnTo>
                      <a:pt x="62" y="284"/>
                    </a:lnTo>
                    <a:lnTo>
                      <a:pt x="48" y="224"/>
                    </a:lnTo>
                    <a:lnTo>
                      <a:pt x="48" y="224"/>
                    </a:lnTo>
                    <a:lnTo>
                      <a:pt x="46" y="154"/>
                    </a:lnTo>
                    <a:lnTo>
                      <a:pt x="46" y="154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6" y="126"/>
                    </a:lnTo>
                    <a:lnTo>
                      <a:pt x="54" y="120"/>
                    </a:lnTo>
                    <a:lnTo>
                      <a:pt x="64" y="108"/>
                    </a:lnTo>
                    <a:lnTo>
                      <a:pt x="72" y="94"/>
                    </a:lnTo>
                    <a:lnTo>
                      <a:pt x="80" y="78"/>
                    </a:lnTo>
                    <a:lnTo>
                      <a:pt x="80" y="78"/>
                    </a:lnTo>
                    <a:lnTo>
                      <a:pt x="94" y="68"/>
                    </a:lnTo>
                    <a:lnTo>
                      <a:pt x="108" y="60"/>
                    </a:lnTo>
                    <a:lnTo>
                      <a:pt x="114" y="56"/>
                    </a:lnTo>
                    <a:lnTo>
                      <a:pt x="122" y="56"/>
                    </a:lnTo>
                    <a:lnTo>
                      <a:pt x="132" y="56"/>
                    </a:lnTo>
                    <a:lnTo>
                      <a:pt x="142" y="58"/>
                    </a:lnTo>
                    <a:lnTo>
                      <a:pt x="142" y="58"/>
                    </a:lnTo>
                    <a:lnTo>
                      <a:pt x="150" y="58"/>
                    </a:lnTo>
                    <a:lnTo>
                      <a:pt x="158" y="54"/>
                    </a:lnTo>
                    <a:lnTo>
                      <a:pt x="164" y="50"/>
                    </a:lnTo>
                    <a:lnTo>
                      <a:pt x="168" y="42"/>
                    </a:lnTo>
                    <a:lnTo>
                      <a:pt x="168" y="42"/>
                    </a:lnTo>
                    <a:lnTo>
                      <a:pt x="166" y="30"/>
                    </a:lnTo>
                    <a:lnTo>
                      <a:pt x="164" y="20"/>
                    </a:lnTo>
                    <a:lnTo>
                      <a:pt x="158" y="14"/>
                    </a:lnTo>
                    <a:lnTo>
                      <a:pt x="152" y="10"/>
                    </a:lnTo>
                    <a:lnTo>
                      <a:pt x="152" y="10"/>
                    </a:lnTo>
                    <a:lnTo>
                      <a:pt x="156" y="4"/>
                    </a:lnTo>
                    <a:lnTo>
                      <a:pt x="160" y="2"/>
                    </a:lnTo>
                    <a:lnTo>
                      <a:pt x="166" y="0"/>
                    </a:lnTo>
                    <a:lnTo>
                      <a:pt x="174" y="2"/>
                    </a:lnTo>
                    <a:lnTo>
                      <a:pt x="192" y="6"/>
                    </a:lnTo>
                    <a:lnTo>
                      <a:pt x="210" y="12"/>
                    </a:lnTo>
                    <a:lnTo>
                      <a:pt x="210" y="12"/>
                    </a:lnTo>
                    <a:lnTo>
                      <a:pt x="238" y="16"/>
                    </a:lnTo>
                    <a:lnTo>
                      <a:pt x="238" y="16"/>
                    </a:lnTo>
                    <a:lnTo>
                      <a:pt x="274" y="34"/>
                    </a:lnTo>
                    <a:lnTo>
                      <a:pt x="292" y="44"/>
                    </a:lnTo>
                    <a:lnTo>
                      <a:pt x="312" y="56"/>
                    </a:lnTo>
                    <a:lnTo>
                      <a:pt x="312" y="56"/>
                    </a:lnTo>
                    <a:lnTo>
                      <a:pt x="342" y="68"/>
                    </a:lnTo>
                    <a:lnTo>
                      <a:pt x="342" y="68"/>
                    </a:lnTo>
                    <a:lnTo>
                      <a:pt x="372" y="68"/>
                    </a:lnTo>
                    <a:lnTo>
                      <a:pt x="372" y="68"/>
                    </a:lnTo>
                    <a:lnTo>
                      <a:pt x="392" y="44"/>
                    </a:lnTo>
                    <a:lnTo>
                      <a:pt x="392" y="44"/>
                    </a:lnTo>
                    <a:lnTo>
                      <a:pt x="400" y="46"/>
                    </a:lnTo>
                    <a:lnTo>
                      <a:pt x="410" y="52"/>
                    </a:lnTo>
                    <a:lnTo>
                      <a:pt x="420" y="60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50" y="82"/>
                    </a:lnTo>
                    <a:lnTo>
                      <a:pt x="450" y="82"/>
                    </a:lnTo>
                    <a:lnTo>
                      <a:pt x="466" y="90"/>
                    </a:lnTo>
                    <a:lnTo>
                      <a:pt x="482" y="100"/>
                    </a:lnTo>
                    <a:lnTo>
                      <a:pt x="500" y="116"/>
                    </a:lnTo>
                    <a:lnTo>
                      <a:pt x="514" y="134"/>
                    </a:lnTo>
                    <a:lnTo>
                      <a:pt x="514" y="134"/>
                    </a:lnTo>
                    <a:lnTo>
                      <a:pt x="520" y="152"/>
                    </a:lnTo>
                    <a:lnTo>
                      <a:pt x="522" y="170"/>
                    </a:lnTo>
                    <a:lnTo>
                      <a:pt x="522" y="180"/>
                    </a:lnTo>
                    <a:lnTo>
                      <a:pt x="522" y="190"/>
                    </a:lnTo>
                    <a:lnTo>
                      <a:pt x="520" y="202"/>
                    </a:lnTo>
                    <a:lnTo>
                      <a:pt x="516" y="214"/>
                    </a:lnTo>
                    <a:lnTo>
                      <a:pt x="516" y="214"/>
                    </a:lnTo>
                    <a:lnTo>
                      <a:pt x="494" y="238"/>
                    </a:lnTo>
                    <a:lnTo>
                      <a:pt x="486" y="248"/>
                    </a:lnTo>
                    <a:lnTo>
                      <a:pt x="482" y="260"/>
                    </a:lnTo>
                    <a:lnTo>
                      <a:pt x="480" y="272"/>
                    </a:lnTo>
                    <a:lnTo>
                      <a:pt x="480" y="286"/>
                    </a:lnTo>
                    <a:lnTo>
                      <a:pt x="486" y="302"/>
                    </a:lnTo>
                    <a:lnTo>
                      <a:pt x="494" y="320"/>
                    </a:lnTo>
                    <a:lnTo>
                      <a:pt x="494" y="320"/>
                    </a:lnTo>
                    <a:lnTo>
                      <a:pt x="500" y="340"/>
                    </a:lnTo>
                    <a:lnTo>
                      <a:pt x="500" y="340"/>
                    </a:lnTo>
                    <a:lnTo>
                      <a:pt x="502" y="344"/>
                    </a:lnTo>
                    <a:lnTo>
                      <a:pt x="506" y="352"/>
                    </a:lnTo>
                    <a:lnTo>
                      <a:pt x="512" y="372"/>
                    </a:lnTo>
                    <a:lnTo>
                      <a:pt x="522" y="414"/>
                    </a:lnTo>
                    <a:lnTo>
                      <a:pt x="522" y="414"/>
                    </a:lnTo>
                    <a:lnTo>
                      <a:pt x="530" y="428"/>
                    </a:lnTo>
                    <a:lnTo>
                      <a:pt x="532" y="440"/>
                    </a:lnTo>
                    <a:lnTo>
                      <a:pt x="532" y="454"/>
                    </a:lnTo>
                    <a:lnTo>
                      <a:pt x="528" y="472"/>
                    </a:lnTo>
                    <a:lnTo>
                      <a:pt x="528" y="472"/>
                    </a:lnTo>
                    <a:lnTo>
                      <a:pt x="528" y="500"/>
                    </a:lnTo>
                    <a:lnTo>
                      <a:pt x="532" y="518"/>
                    </a:lnTo>
                    <a:lnTo>
                      <a:pt x="538" y="536"/>
                    </a:lnTo>
                    <a:lnTo>
                      <a:pt x="538" y="536"/>
                    </a:lnTo>
                    <a:lnTo>
                      <a:pt x="426" y="540"/>
                    </a:lnTo>
                    <a:lnTo>
                      <a:pt x="426" y="540"/>
                    </a:lnTo>
                    <a:lnTo>
                      <a:pt x="424" y="544"/>
                    </a:lnTo>
                    <a:lnTo>
                      <a:pt x="424" y="548"/>
                    </a:lnTo>
                    <a:lnTo>
                      <a:pt x="428" y="558"/>
                    </a:lnTo>
                    <a:lnTo>
                      <a:pt x="438" y="570"/>
                    </a:lnTo>
                    <a:lnTo>
                      <a:pt x="446" y="580"/>
                    </a:lnTo>
                    <a:lnTo>
                      <a:pt x="446" y="580"/>
                    </a:lnTo>
                    <a:lnTo>
                      <a:pt x="442" y="598"/>
                    </a:lnTo>
                    <a:lnTo>
                      <a:pt x="442" y="598"/>
                    </a:lnTo>
                    <a:lnTo>
                      <a:pt x="436" y="598"/>
                    </a:lnTo>
                    <a:lnTo>
                      <a:pt x="428" y="594"/>
                    </a:lnTo>
                    <a:lnTo>
                      <a:pt x="416" y="584"/>
                    </a:lnTo>
                    <a:lnTo>
                      <a:pt x="402" y="568"/>
                    </a:lnTo>
                    <a:lnTo>
                      <a:pt x="402" y="568"/>
                    </a:lnTo>
                    <a:lnTo>
                      <a:pt x="368" y="566"/>
                    </a:lnTo>
                    <a:lnTo>
                      <a:pt x="368" y="566"/>
                    </a:lnTo>
                    <a:lnTo>
                      <a:pt x="350" y="594"/>
                    </a:lnTo>
                    <a:lnTo>
                      <a:pt x="350" y="594"/>
                    </a:lnTo>
                    <a:lnTo>
                      <a:pt x="348" y="604"/>
                    </a:lnTo>
                    <a:lnTo>
                      <a:pt x="346" y="616"/>
                    </a:lnTo>
                    <a:lnTo>
                      <a:pt x="340" y="628"/>
                    </a:lnTo>
                    <a:lnTo>
                      <a:pt x="336" y="634"/>
                    </a:lnTo>
                    <a:lnTo>
                      <a:pt x="332" y="638"/>
                    </a:lnTo>
                    <a:lnTo>
                      <a:pt x="332" y="6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5" name="Freeform 18"/>
              <p:cNvSpPr>
                <a:spLocks/>
              </p:cNvSpPr>
              <p:nvPr/>
            </p:nvSpPr>
            <p:spPr bwMode="auto">
              <a:xfrm>
                <a:off x="7280854" y="3820970"/>
                <a:ext cx="365176" cy="521903"/>
              </a:xfrm>
              <a:custGeom>
                <a:avLst/>
                <a:gdLst>
                  <a:gd name="T0" fmla="*/ 112 w 466"/>
                  <a:gd name="T1" fmla="*/ 660 h 666"/>
                  <a:gd name="T2" fmla="*/ 94 w 466"/>
                  <a:gd name="T3" fmla="*/ 656 h 666"/>
                  <a:gd name="T4" fmla="*/ 134 w 466"/>
                  <a:gd name="T5" fmla="*/ 598 h 666"/>
                  <a:gd name="T6" fmla="*/ 128 w 466"/>
                  <a:gd name="T7" fmla="*/ 566 h 666"/>
                  <a:gd name="T8" fmla="*/ 104 w 466"/>
                  <a:gd name="T9" fmla="*/ 568 h 666"/>
                  <a:gd name="T10" fmla="*/ 88 w 466"/>
                  <a:gd name="T11" fmla="*/ 576 h 666"/>
                  <a:gd name="T12" fmla="*/ 48 w 466"/>
                  <a:gd name="T13" fmla="*/ 536 h 666"/>
                  <a:gd name="T14" fmla="*/ 52 w 466"/>
                  <a:gd name="T15" fmla="*/ 494 h 666"/>
                  <a:gd name="T16" fmla="*/ 52 w 466"/>
                  <a:gd name="T17" fmla="*/ 456 h 666"/>
                  <a:gd name="T18" fmla="*/ 42 w 466"/>
                  <a:gd name="T19" fmla="*/ 446 h 666"/>
                  <a:gd name="T20" fmla="*/ 30 w 466"/>
                  <a:gd name="T21" fmla="*/ 398 h 666"/>
                  <a:gd name="T22" fmla="*/ 16 w 466"/>
                  <a:gd name="T23" fmla="*/ 356 h 666"/>
                  <a:gd name="T24" fmla="*/ 2 w 466"/>
                  <a:gd name="T25" fmla="*/ 316 h 666"/>
                  <a:gd name="T26" fmla="*/ 6 w 466"/>
                  <a:gd name="T27" fmla="*/ 292 h 666"/>
                  <a:gd name="T28" fmla="*/ 16 w 466"/>
                  <a:gd name="T29" fmla="*/ 280 h 666"/>
                  <a:gd name="T30" fmla="*/ 42 w 466"/>
                  <a:gd name="T31" fmla="*/ 240 h 666"/>
                  <a:gd name="T32" fmla="*/ 42 w 466"/>
                  <a:gd name="T33" fmla="*/ 188 h 666"/>
                  <a:gd name="T34" fmla="*/ 22 w 466"/>
                  <a:gd name="T35" fmla="*/ 146 h 666"/>
                  <a:gd name="T36" fmla="*/ 46 w 466"/>
                  <a:gd name="T37" fmla="*/ 126 h 666"/>
                  <a:gd name="T38" fmla="*/ 78 w 466"/>
                  <a:gd name="T39" fmla="*/ 116 h 666"/>
                  <a:gd name="T40" fmla="*/ 88 w 466"/>
                  <a:gd name="T41" fmla="*/ 114 h 666"/>
                  <a:gd name="T42" fmla="*/ 102 w 466"/>
                  <a:gd name="T43" fmla="*/ 98 h 666"/>
                  <a:gd name="T44" fmla="*/ 160 w 466"/>
                  <a:gd name="T45" fmla="*/ 60 h 666"/>
                  <a:gd name="T46" fmla="*/ 176 w 466"/>
                  <a:gd name="T47" fmla="*/ 46 h 666"/>
                  <a:gd name="T48" fmla="*/ 226 w 466"/>
                  <a:gd name="T49" fmla="*/ 32 h 666"/>
                  <a:gd name="T50" fmla="*/ 250 w 466"/>
                  <a:gd name="T51" fmla="*/ 22 h 666"/>
                  <a:gd name="T52" fmla="*/ 260 w 466"/>
                  <a:gd name="T53" fmla="*/ 2 h 666"/>
                  <a:gd name="T54" fmla="*/ 284 w 466"/>
                  <a:gd name="T55" fmla="*/ 0 h 666"/>
                  <a:gd name="T56" fmla="*/ 292 w 466"/>
                  <a:gd name="T57" fmla="*/ 52 h 666"/>
                  <a:gd name="T58" fmla="*/ 314 w 466"/>
                  <a:gd name="T59" fmla="*/ 56 h 666"/>
                  <a:gd name="T60" fmla="*/ 326 w 466"/>
                  <a:gd name="T61" fmla="*/ 34 h 666"/>
                  <a:gd name="T62" fmla="*/ 334 w 466"/>
                  <a:gd name="T63" fmla="*/ 14 h 666"/>
                  <a:gd name="T64" fmla="*/ 344 w 466"/>
                  <a:gd name="T65" fmla="*/ 36 h 666"/>
                  <a:gd name="T66" fmla="*/ 362 w 466"/>
                  <a:gd name="T67" fmla="*/ 50 h 666"/>
                  <a:gd name="T68" fmla="*/ 384 w 466"/>
                  <a:gd name="T69" fmla="*/ 54 h 666"/>
                  <a:gd name="T70" fmla="*/ 424 w 466"/>
                  <a:gd name="T71" fmla="*/ 42 h 666"/>
                  <a:gd name="T72" fmla="*/ 442 w 466"/>
                  <a:gd name="T73" fmla="*/ 42 h 666"/>
                  <a:gd name="T74" fmla="*/ 422 w 466"/>
                  <a:gd name="T75" fmla="*/ 66 h 666"/>
                  <a:gd name="T76" fmla="*/ 414 w 466"/>
                  <a:gd name="T77" fmla="*/ 88 h 666"/>
                  <a:gd name="T78" fmla="*/ 428 w 466"/>
                  <a:gd name="T79" fmla="*/ 112 h 666"/>
                  <a:gd name="T80" fmla="*/ 466 w 466"/>
                  <a:gd name="T81" fmla="*/ 168 h 666"/>
                  <a:gd name="T82" fmla="*/ 464 w 466"/>
                  <a:gd name="T83" fmla="*/ 192 h 666"/>
                  <a:gd name="T84" fmla="*/ 450 w 466"/>
                  <a:gd name="T85" fmla="*/ 218 h 666"/>
                  <a:gd name="T86" fmla="*/ 430 w 466"/>
                  <a:gd name="T87" fmla="*/ 236 h 666"/>
                  <a:gd name="T88" fmla="*/ 396 w 466"/>
                  <a:gd name="T89" fmla="*/ 244 h 666"/>
                  <a:gd name="T90" fmla="*/ 376 w 466"/>
                  <a:gd name="T91" fmla="*/ 250 h 666"/>
                  <a:gd name="T92" fmla="*/ 348 w 466"/>
                  <a:gd name="T93" fmla="*/ 276 h 666"/>
                  <a:gd name="T94" fmla="*/ 348 w 466"/>
                  <a:gd name="T95" fmla="*/ 304 h 666"/>
                  <a:gd name="T96" fmla="*/ 354 w 466"/>
                  <a:gd name="T97" fmla="*/ 332 h 666"/>
                  <a:gd name="T98" fmla="*/ 328 w 466"/>
                  <a:gd name="T99" fmla="*/ 366 h 666"/>
                  <a:gd name="T100" fmla="*/ 302 w 466"/>
                  <a:gd name="T101" fmla="*/ 386 h 666"/>
                  <a:gd name="T102" fmla="*/ 296 w 466"/>
                  <a:gd name="T103" fmla="*/ 408 h 666"/>
                  <a:gd name="T104" fmla="*/ 292 w 466"/>
                  <a:gd name="T105" fmla="*/ 468 h 666"/>
                  <a:gd name="T106" fmla="*/ 270 w 466"/>
                  <a:gd name="T107" fmla="*/ 490 h 666"/>
                  <a:gd name="T108" fmla="*/ 264 w 466"/>
                  <a:gd name="T109" fmla="*/ 522 h 666"/>
                  <a:gd name="T110" fmla="*/ 266 w 466"/>
                  <a:gd name="T111" fmla="*/ 546 h 666"/>
                  <a:gd name="T112" fmla="*/ 254 w 466"/>
                  <a:gd name="T113" fmla="*/ 596 h 666"/>
                  <a:gd name="T114" fmla="*/ 260 w 466"/>
                  <a:gd name="T115" fmla="*/ 630 h 666"/>
                  <a:gd name="T116" fmla="*/ 224 w 466"/>
                  <a:gd name="T117" fmla="*/ 650 h 666"/>
                  <a:gd name="T118" fmla="*/ 196 w 466"/>
                  <a:gd name="T119" fmla="*/ 636 h 666"/>
                  <a:gd name="T120" fmla="*/ 168 w 466"/>
                  <a:gd name="T121" fmla="*/ 646 h 666"/>
                  <a:gd name="T122" fmla="*/ 134 w 466"/>
                  <a:gd name="T123" fmla="*/ 660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6" h="666">
                    <a:moveTo>
                      <a:pt x="118" y="666"/>
                    </a:moveTo>
                    <a:lnTo>
                      <a:pt x="118" y="666"/>
                    </a:lnTo>
                    <a:lnTo>
                      <a:pt x="112" y="660"/>
                    </a:lnTo>
                    <a:lnTo>
                      <a:pt x="106" y="658"/>
                    </a:lnTo>
                    <a:lnTo>
                      <a:pt x="94" y="656"/>
                    </a:lnTo>
                    <a:lnTo>
                      <a:pt x="94" y="656"/>
                    </a:lnTo>
                    <a:lnTo>
                      <a:pt x="94" y="650"/>
                    </a:lnTo>
                    <a:lnTo>
                      <a:pt x="94" y="650"/>
                    </a:lnTo>
                    <a:lnTo>
                      <a:pt x="134" y="598"/>
                    </a:lnTo>
                    <a:lnTo>
                      <a:pt x="134" y="598"/>
                    </a:lnTo>
                    <a:lnTo>
                      <a:pt x="132" y="578"/>
                    </a:lnTo>
                    <a:lnTo>
                      <a:pt x="128" y="566"/>
                    </a:lnTo>
                    <a:lnTo>
                      <a:pt x="128" y="566"/>
                    </a:lnTo>
                    <a:lnTo>
                      <a:pt x="114" y="566"/>
                    </a:lnTo>
                    <a:lnTo>
                      <a:pt x="104" y="568"/>
                    </a:lnTo>
                    <a:lnTo>
                      <a:pt x="96" y="572"/>
                    </a:lnTo>
                    <a:lnTo>
                      <a:pt x="88" y="576"/>
                    </a:lnTo>
                    <a:lnTo>
                      <a:pt x="88" y="576"/>
                    </a:lnTo>
                    <a:lnTo>
                      <a:pt x="60" y="576"/>
                    </a:lnTo>
                    <a:lnTo>
                      <a:pt x="60" y="576"/>
                    </a:lnTo>
                    <a:lnTo>
                      <a:pt x="48" y="536"/>
                    </a:lnTo>
                    <a:lnTo>
                      <a:pt x="48" y="536"/>
                    </a:lnTo>
                    <a:lnTo>
                      <a:pt x="50" y="514"/>
                    </a:lnTo>
                    <a:lnTo>
                      <a:pt x="52" y="494"/>
                    </a:lnTo>
                    <a:lnTo>
                      <a:pt x="54" y="474"/>
                    </a:lnTo>
                    <a:lnTo>
                      <a:pt x="52" y="466"/>
                    </a:lnTo>
                    <a:lnTo>
                      <a:pt x="52" y="456"/>
                    </a:lnTo>
                    <a:lnTo>
                      <a:pt x="52" y="456"/>
                    </a:lnTo>
                    <a:lnTo>
                      <a:pt x="42" y="446"/>
                    </a:lnTo>
                    <a:lnTo>
                      <a:pt x="42" y="446"/>
                    </a:lnTo>
                    <a:lnTo>
                      <a:pt x="40" y="434"/>
                    </a:lnTo>
                    <a:lnTo>
                      <a:pt x="38" y="422"/>
                    </a:lnTo>
                    <a:lnTo>
                      <a:pt x="30" y="398"/>
                    </a:lnTo>
                    <a:lnTo>
                      <a:pt x="22" y="376"/>
                    </a:lnTo>
                    <a:lnTo>
                      <a:pt x="16" y="356"/>
                    </a:lnTo>
                    <a:lnTo>
                      <a:pt x="16" y="356"/>
                    </a:lnTo>
                    <a:lnTo>
                      <a:pt x="6" y="334"/>
                    </a:lnTo>
                    <a:lnTo>
                      <a:pt x="4" y="326"/>
                    </a:lnTo>
                    <a:lnTo>
                      <a:pt x="2" y="316"/>
                    </a:lnTo>
                    <a:lnTo>
                      <a:pt x="0" y="308"/>
                    </a:lnTo>
                    <a:lnTo>
                      <a:pt x="2" y="300"/>
                    </a:lnTo>
                    <a:lnTo>
                      <a:pt x="6" y="292"/>
                    </a:lnTo>
                    <a:lnTo>
                      <a:pt x="12" y="282"/>
                    </a:lnTo>
                    <a:lnTo>
                      <a:pt x="12" y="282"/>
                    </a:lnTo>
                    <a:lnTo>
                      <a:pt x="16" y="280"/>
                    </a:lnTo>
                    <a:lnTo>
                      <a:pt x="20" y="276"/>
                    </a:lnTo>
                    <a:lnTo>
                      <a:pt x="30" y="264"/>
                    </a:lnTo>
                    <a:lnTo>
                      <a:pt x="42" y="240"/>
                    </a:lnTo>
                    <a:lnTo>
                      <a:pt x="42" y="240"/>
                    </a:lnTo>
                    <a:lnTo>
                      <a:pt x="42" y="188"/>
                    </a:lnTo>
                    <a:lnTo>
                      <a:pt x="42" y="188"/>
                    </a:lnTo>
                    <a:lnTo>
                      <a:pt x="30" y="156"/>
                    </a:lnTo>
                    <a:lnTo>
                      <a:pt x="30" y="156"/>
                    </a:lnTo>
                    <a:lnTo>
                      <a:pt x="22" y="146"/>
                    </a:lnTo>
                    <a:lnTo>
                      <a:pt x="22" y="146"/>
                    </a:lnTo>
                    <a:lnTo>
                      <a:pt x="46" y="126"/>
                    </a:lnTo>
                    <a:lnTo>
                      <a:pt x="46" y="126"/>
                    </a:lnTo>
                    <a:lnTo>
                      <a:pt x="62" y="122"/>
                    </a:lnTo>
                    <a:lnTo>
                      <a:pt x="74" y="118"/>
                    </a:lnTo>
                    <a:lnTo>
                      <a:pt x="78" y="116"/>
                    </a:lnTo>
                    <a:lnTo>
                      <a:pt x="80" y="114"/>
                    </a:lnTo>
                    <a:lnTo>
                      <a:pt x="80" y="114"/>
                    </a:lnTo>
                    <a:lnTo>
                      <a:pt x="88" y="114"/>
                    </a:lnTo>
                    <a:lnTo>
                      <a:pt x="88" y="114"/>
                    </a:lnTo>
                    <a:lnTo>
                      <a:pt x="94" y="106"/>
                    </a:lnTo>
                    <a:lnTo>
                      <a:pt x="102" y="98"/>
                    </a:lnTo>
                    <a:lnTo>
                      <a:pt x="122" y="84"/>
                    </a:lnTo>
                    <a:lnTo>
                      <a:pt x="142" y="72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68" y="52"/>
                    </a:lnTo>
                    <a:lnTo>
                      <a:pt x="176" y="46"/>
                    </a:lnTo>
                    <a:lnTo>
                      <a:pt x="188" y="42"/>
                    </a:lnTo>
                    <a:lnTo>
                      <a:pt x="200" y="38"/>
                    </a:lnTo>
                    <a:lnTo>
                      <a:pt x="226" y="32"/>
                    </a:lnTo>
                    <a:lnTo>
                      <a:pt x="238" y="28"/>
                    </a:lnTo>
                    <a:lnTo>
                      <a:pt x="250" y="22"/>
                    </a:lnTo>
                    <a:lnTo>
                      <a:pt x="250" y="22"/>
                    </a:lnTo>
                    <a:lnTo>
                      <a:pt x="256" y="8"/>
                    </a:lnTo>
                    <a:lnTo>
                      <a:pt x="258" y="4"/>
                    </a:lnTo>
                    <a:lnTo>
                      <a:pt x="260" y="2"/>
                    </a:lnTo>
                    <a:lnTo>
                      <a:pt x="270" y="0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286" y="48"/>
                    </a:lnTo>
                    <a:lnTo>
                      <a:pt x="286" y="48"/>
                    </a:lnTo>
                    <a:lnTo>
                      <a:pt x="292" y="52"/>
                    </a:lnTo>
                    <a:lnTo>
                      <a:pt x="298" y="54"/>
                    </a:lnTo>
                    <a:lnTo>
                      <a:pt x="314" y="56"/>
                    </a:lnTo>
                    <a:lnTo>
                      <a:pt x="314" y="56"/>
                    </a:lnTo>
                    <a:lnTo>
                      <a:pt x="320" y="50"/>
                    </a:lnTo>
                    <a:lnTo>
                      <a:pt x="322" y="44"/>
                    </a:lnTo>
                    <a:lnTo>
                      <a:pt x="326" y="34"/>
                    </a:lnTo>
                    <a:lnTo>
                      <a:pt x="330" y="22"/>
                    </a:lnTo>
                    <a:lnTo>
                      <a:pt x="332" y="18"/>
                    </a:lnTo>
                    <a:lnTo>
                      <a:pt x="334" y="14"/>
                    </a:lnTo>
                    <a:lnTo>
                      <a:pt x="334" y="14"/>
                    </a:lnTo>
                    <a:lnTo>
                      <a:pt x="338" y="24"/>
                    </a:lnTo>
                    <a:lnTo>
                      <a:pt x="344" y="36"/>
                    </a:lnTo>
                    <a:lnTo>
                      <a:pt x="350" y="42"/>
                    </a:lnTo>
                    <a:lnTo>
                      <a:pt x="356" y="46"/>
                    </a:lnTo>
                    <a:lnTo>
                      <a:pt x="362" y="50"/>
                    </a:lnTo>
                    <a:lnTo>
                      <a:pt x="370" y="54"/>
                    </a:lnTo>
                    <a:lnTo>
                      <a:pt x="370" y="54"/>
                    </a:lnTo>
                    <a:lnTo>
                      <a:pt x="384" y="54"/>
                    </a:lnTo>
                    <a:lnTo>
                      <a:pt x="396" y="52"/>
                    </a:lnTo>
                    <a:lnTo>
                      <a:pt x="410" y="48"/>
                    </a:lnTo>
                    <a:lnTo>
                      <a:pt x="424" y="42"/>
                    </a:lnTo>
                    <a:lnTo>
                      <a:pt x="424" y="42"/>
                    </a:lnTo>
                    <a:lnTo>
                      <a:pt x="442" y="42"/>
                    </a:lnTo>
                    <a:lnTo>
                      <a:pt x="442" y="42"/>
                    </a:lnTo>
                    <a:lnTo>
                      <a:pt x="438" y="48"/>
                    </a:lnTo>
                    <a:lnTo>
                      <a:pt x="432" y="54"/>
                    </a:lnTo>
                    <a:lnTo>
                      <a:pt x="422" y="66"/>
                    </a:lnTo>
                    <a:lnTo>
                      <a:pt x="418" y="74"/>
                    </a:lnTo>
                    <a:lnTo>
                      <a:pt x="414" y="80"/>
                    </a:lnTo>
                    <a:lnTo>
                      <a:pt x="414" y="88"/>
                    </a:lnTo>
                    <a:lnTo>
                      <a:pt x="414" y="96"/>
                    </a:lnTo>
                    <a:lnTo>
                      <a:pt x="414" y="96"/>
                    </a:lnTo>
                    <a:lnTo>
                      <a:pt x="428" y="112"/>
                    </a:lnTo>
                    <a:lnTo>
                      <a:pt x="440" y="128"/>
                    </a:lnTo>
                    <a:lnTo>
                      <a:pt x="452" y="146"/>
                    </a:lnTo>
                    <a:lnTo>
                      <a:pt x="466" y="168"/>
                    </a:lnTo>
                    <a:lnTo>
                      <a:pt x="466" y="168"/>
                    </a:lnTo>
                    <a:lnTo>
                      <a:pt x="464" y="192"/>
                    </a:lnTo>
                    <a:lnTo>
                      <a:pt x="464" y="192"/>
                    </a:lnTo>
                    <a:lnTo>
                      <a:pt x="460" y="196"/>
                    </a:lnTo>
                    <a:lnTo>
                      <a:pt x="456" y="202"/>
                    </a:lnTo>
                    <a:lnTo>
                      <a:pt x="450" y="218"/>
                    </a:lnTo>
                    <a:lnTo>
                      <a:pt x="450" y="218"/>
                    </a:lnTo>
                    <a:lnTo>
                      <a:pt x="440" y="228"/>
                    </a:lnTo>
                    <a:lnTo>
                      <a:pt x="430" y="236"/>
                    </a:lnTo>
                    <a:lnTo>
                      <a:pt x="422" y="240"/>
                    </a:lnTo>
                    <a:lnTo>
                      <a:pt x="414" y="242"/>
                    </a:lnTo>
                    <a:lnTo>
                      <a:pt x="396" y="244"/>
                    </a:lnTo>
                    <a:lnTo>
                      <a:pt x="386" y="246"/>
                    </a:lnTo>
                    <a:lnTo>
                      <a:pt x="376" y="250"/>
                    </a:lnTo>
                    <a:lnTo>
                      <a:pt x="376" y="250"/>
                    </a:lnTo>
                    <a:lnTo>
                      <a:pt x="360" y="262"/>
                    </a:lnTo>
                    <a:lnTo>
                      <a:pt x="352" y="272"/>
                    </a:lnTo>
                    <a:lnTo>
                      <a:pt x="348" y="276"/>
                    </a:lnTo>
                    <a:lnTo>
                      <a:pt x="348" y="282"/>
                    </a:lnTo>
                    <a:lnTo>
                      <a:pt x="348" y="304"/>
                    </a:lnTo>
                    <a:lnTo>
                      <a:pt x="348" y="304"/>
                    </a:lnTo>
                    <a:lnTo>
                      <a:pt x="354" y="312"/>
                    </a:lnTo>
                    <a:lnTo>
                      <a:pt x="356" y="322"/>
                    </a:lnTo>
                    <a:lnTo>
                      <a:pt x="354" y="332"/>
                    </a:lnTo>
                    <a:lnTo>
                      <a:pt x="350" y="344"/>
                    </a:lnTo>
                    <a:lnTo>
                      <a:pt x="350" y="344"/>
                    </a:lnTo>
                    <a:lnTo>
                      <a:pt x="328" y="366"/>
                    </a:lnTo>
                    <a:lnTo>
                      <a:pt x="328" y="366"/>
                    </a:lnTo>
                    <a:lnTo>
                      <a:pt x="308" y="382"/>
                    </a:lnTo>
                    <a:lnTo>
                      <a:pt x="302" y="386"/>
                    </a:lnTo>
                    <a:lnTo>
                      <a:pt x="298" y="392"/>
                    </a:lnTo>
                    <a:lnTo>
                      <a:pt x="296" y="400"/>
                    </a:lnTo>
                    <a:lnTo>
                      <a:pt x="296" y="408"/>
                    </a:lnTo>
                    <a:lnTo>
                      <a:pt x="300" y="440"/>
                    </a:lnTo>
                    <a:lnTo>
                      <a:pt x="300" y="440"/>
                    </a:lnTo>
                    <a:lnTo>
                      <a:pt x="292" y="468"/>
                    </a:lnTo>
                    <a:lnTo>
                      <a:pt x="292" y="468"/>
                    </a:lnTo>
                    <a:lnTo>
                      <a:pt x="278" y="480"/>
                    </a:lnTo>
                    <a:lnTo>
                      <a:pt x="270" y="490"/>
                    </a:lnTo>
                    <a:lnTo>
                      <a:pt x="266" y="496"/>
                    </a:lnTo>
                    <a:lnTo>
                      <a:pt x="264" y="502"/>
                    </a:lnTo>
                    <a:lnTo>
                      <a:pt x="264" y="522"/>
                    </a:lnTo>
                    <a:lnTo>
                      <a:pt x="264" y="522"/>
                    </a:lnTo>
                    <a:lnTo>
                      <a:pt x="266" y="546"/>
                    </a:lnTo>
                    <a:lnTo>
                      <a:pt x="266" y="546"/>
                    </a:lnTo>
                    <a:lnTo>
                      <a:pt x="262" y="560"/>
                    </a:lnTo>
                    <a:lnTo>
                      <a:pt x="256" y="576"/>
                    </a:lnTo>
                    <a:lnTo>
                      <a:pt x="254" y="596"/>
                    </a:lnTo>
                    <a:lnTo>
                      <a:pt x="254" y="614"/>
                    </a:lnTo>
                    <a:lnTo>
                      <a:pt x="254" y="614"/>
                    </a:lnTo>
                    <a:lnTo>
                      <a:pt x="260" y="630"/>
                    </a:lnTo>
                    <a:lnTo>
                      <a:pt x="260" y="630"/>
                    </a:lnTo>
                    <a:lnTo>
                      <a:pt x="224" y="650"/>
                    </a:lnTo>
                    <a:lnTo>
                      <a:pt x="224" y="650"/>
                    </a:lnTo>
                    <a:lnTo>
                      <a:pt x="216" y="642"/>
                    </a:lnTo>
                    <a:lnTo>
                      <a:pt x="206" y="638"/>
                    </a:lnTo>
                    <a:lnTo>
                      <a:pt x="196" y="636"/>
                    </a:lnTo>
                    <a:lnTo>
                      <a:pt x="188" y="638"/>
                    </a:lnTo>
                    <a:lnTo>
                      <a:pt x="178" y="642"/>
                    </a:lnTo>
                    <a:lnTo>
                      <a:pt x="168" y="646"/>
                    </a:lnTo>
                    <a:lnTo>
                      <a:pt x="148" y="654"/>
                    </a:lnTo>
                    <a:lnTo>
                      <a:pt x="148" y="654"/>
                    </a:lnTo>
                    <a:lnTo>
                      <a:pt x="134" y="660"/>
                    </a:lnTo>
                    <a:lnTo>
                      <a:pt x="118" y="666"/>
                    </a:lnTo>
                    <a:lnTo>
                      <a:pt x="118" y="66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6" name="Freeform 19"/>
              <p:cNvSpPr>
                <a:spLocks/>
              </p:cNvSpPr>
              <p:nvPr/>
            </p:nvSpPr>
            <p:spPr bwMode="auto">
              <a:xfrm>
                <a:off x="6027033" y="3490274"/>
                <a:ext cx="761697" cy="749158"/>
              </a:xfrm>
              <a:custGeom>
                <a:avLst/>
                <a:gdLst>
                  <a:gd name="T0" fmla="*/ 392 w 972"/>
                  <a:gd name="T1" fmla="*/ 934 h 956"/>
                  <a:gd name="T2" fmla="*/ 354 w 972"/>
                  <a:gd name="T3" fmla="*/ 888 h 956"/>
                  <a:gd name="T4" fmla="*/ 366 w 972"/>
                  <a:gd name="T5" fmla="*/ 840 h 956"/>
                  <a:gd name="T6" fmla="*/ 324 w 972"/>
                  <a:gd name="T7" fmla="*/ 780 h 956"/>
                  <a:gd name="T8" fmla="*/ 290 w 972"/>
                  <a:gd name="T9" fmla="*/ 722 h 956"/>
                  <a:gd name="T10" fmla="*/ 248 w 972"/>
                  <a:gd name="T11" fmla="*/ 712 h 956"/>
                  <a:gd name="T12" fmla="*/ 192 w 972"/>
                  <a:gd name="T13" fmla="*/ 608 h 956"/>
                  <a:gd name="T14" fmla="*/ 160 w 972"/>
                  <a:gd name="T15" fmla="*/ 662 h 956"/>
                  <a:gd name="T16" fmla="*/ 140 w 972"/>
                  <a:gd name="T17" fmla="*/ 634 h 956"/>
                  <a:gd name="T18" fmla="*/ 138 w 972"/>
                  <a:gd name="T19" fmla="*/ 590 h 956"/>
                  <a:gd name="T20" fmla="*/ 130 w 972"/>
                  <a:gd name="T21" fmla="*/ 500 h 956"/>
                  <a:gd name="T22" fmla="*/ 150 w 972"/>
                  <a:gd name="T23" fmla="*/ 442 h 956"/>
                  <a:gd name="T24" fmla="*/ 110 w 972"/>
                  <a:gd name="T25" fmla="*/ 312 h 956"/>
                  <a:gd name="T26" fmla="*/ 50 w 972"/>
                  <a:gd name="T27" fmla="*/ 222 h 956"/>
                  <a:gd name="T28" fmla="*/ 6 w 972"/>
                  <a:gd name="T29" fmla="*/ 178 h 956"/>
                  <a:gd name="T30" fmla="*/ 2 w 972"/>
                  <a:gd name="T31" fmla="*/ 134 h 956"/>
                  <a:gd name="T32" fmla="*/ 26 w 972"/>
                  <a:gd name="T33" fmla="*/ 80 h 956"/>
                  <a:gd name="T34" fmla="*/ 74 w 972"/>
                  <a:gd name="T35" fmla="*/ 24 h 956"/>
                  <a:gd name="T36" fmla="*/ 112 w 972"/>
                  <a:gd name="T37" fmla="*/ 64 h 956"/>
                  <a:gd name="T38" fmla="*/ 166 w 972"/>
                  <a:gd name="T39" fmla="*/ 152 h 956"/>
                  <a:gd name="T40" fmla="*/ 200 w 972"/>
                  <a:gd name="T41" fmla="*/ 172 h 956"/>
                  <a:gd name="T42" fmla="*/ 236 w 972"/>
                  <a:gd name="T43" fmla="*/ 158 h 956"/>
                  <a:gd name="T44" fmla="*/ 250 w 972"/>
                  <a:gd name="T45" fmla="*/ 170 h 956"/>
                  <a:gd name="T46" fmla="*/ 290 w 972"/>
                  <a:gd name="T47" fmla="*/ 188 h 956"/>
                  <a:gd name="T48" fmla="*/ 374 w 972"/>
                  <a:gd name="T49" fmla="*/ 166 h 956"/>
                  <a:gd name="T50" fmla="*/ 378 w 972"/>
                  <a:gd name="T51" fmla="*/ 128 h 956"/>
                  <a:gd name="T52" fmla="*/ 370 w 972"/>
                  <a:gd name="T53" fmla="*/ 66 h 956"/>
                  <a:gd name="T54" fmla="*/ 412 w 972"/>
                  <a:gd name="T55" fmla="*/ 100 h 956"/>
                  <a:gd name="T56" fmla="*/ 468 w 972"/>
                  <a:gd name="T57" fmla="*/ 100 h 956"/>
                  <a:gd name="T58" fmla="*/ 472 w 972"/>
                  <a:gd name="T59" fmla="*/ 30 h 956"/>
                  <a:gd name="T60" fmla="*/ 516 w 972"/>
                  <a:gd name="T61" fmla="*/ 0 h 956"/>
                  <a:gd name="T62" fmla="*/ 562 w 972"/>
                  <a:gd name="T63" fmla="*/ 50 h 956"/>
                  <a:gd name="T64" fmla="*/ 628 w 972"/>
                  <a:gd name="T65" fmla="*/ 98 h 956"/>
                  <a:gd name="T66" fmla="*/ 656 w 972"/>
                  <a:gd name="T67" fmla="*/ 150 h 956"/>
                  <a:gd name="T68" fmla="*/ 764 w 972"/>
                  <a:gd name="T69" fmla="*/ 184 h 956"/>
                  <a:gd name="T70" fmla="*/ 812 w 972"/>
                  <a:gd name="T71" fmla="*/ 168 h 956"/>
                  <a:gd name="T72" fmla="*/ 932 w 972"/>
                  <a:gd name="T73" fmla="*/ 208 h 956"/>
                  <a:gd name="T74" fmla="*/ 972 w 972"/>
                  <a:gd name="T75" fmla="*/ 278 h 956"/>
                  <a:gd name="T76" fmla="*/ 908 w 972"/>
                  <a:gd name="T77" fmla="*/ 388 h 956"/>
                  <a:gd name="T78" fmla="*/ 840 w 972"/>
                  <a:gd name="T79" fmla="*/ 418 h 956"/>
                  <a:gd name="T80" fmla="*/ 788 w 972"/>
                  <a:gd name="T81" fmla="*/ 376 h 956"/>
                  <a:gd name="T82" fmla="*/ 764 w 972"/>
                  <a:gd name="T83" fmla="*/ 422 h 956"/>
                  <a:gd name="T84" fmla="*/ 772 w 972"/>
                  <a:gd name="T85" fmla="*/ 478 h 956"/>
                  <a:gd name="T86" fmla="*/ 784 w 972"/>
                  <a:gd name="T87" fmla="*/ 564 h 956"/>
                  <a:gd name="T88" fmla="*/ 810 w 972"/>
                  <a:gd name="T89" fmla="*/ 602 h 956"/>
                  <a:gd name="T90" fmla="*/ 780 w 972"/>
                  <a:gd name="T91" fmla="*/ 646 h 956"/>
                  <a:gd name="T92" fmla="*/ 788 w 972"/>
                  <a:gd name="T93" fmla="*/ 686 h 956"/>
                  <a:gd name="T94" fmla="*/ 848 w 972"/>
                  <a:gd name="T95" fmla="*/ 740 h 956"/>
                  <a:gd name="T96" fmla="*/ 796 w 972"/>
                  <a:gd name="T97" fmla="*/ 758 h 956"/>
                  <a:gd name="T98" fmla="*/ 756 w 972"/>
                  <a:gd name="T99" fmla="*/ 712 h 956"/>
                  <a:gd name="T100" fmla="*/ 716 w 972"/>
                  <a:gd name="T101" fmla="*/ 718 h 956"/>
                  <a:gd name="T102" fmla="*/ 662 w 972"/>
                  <a:gd name="T103" fmla="*/ 706 h 956"/>
                  <a:gd name="T104" fmla="*/ 630 w 972"/>
                  <a:gd name="T105" fmla="*/ 636 h 956"/>
                  <a:gd name="T106" fmla="*/ 578 w 972"/>
                  <a:gd name="T107" fmla="*/ 648 h 956"/>
                  <a:gd name="T108" fmla="*/ 550 w 972"/>
                  <a:gd name="T109" fmla="*/ 682 h 956"/>
                  <a:gd name="T110" fmla="*/ 558 w 972"/>
                  <a:gd name="T111" fmla="*/ 726 h 956"/>
                  <a:gd name="T112" fmla="*/ 558 w 972"/>
                  <a:gd name="T113" fmla="*/ 766 h 956"/>
                  <a:gd name="T114" fmla="*/ 500 w 972"/>
                  <a:gd name="T115" fmla="*/ 810 h 956"/>
                  <a:gd name="T116" fmla="*/ 522 w 972"/>
                  <a:gd name="T117" fmla="*/ 870 h 956"/>
                  <a:gd name="T118" fmla="*/ 522 w 972"/>
                  <a:gd name="T119" fmla="*/ 918 h 9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72" h="956">
                    <a:moveTo>
                      <a:pt x="432" y="956"/>
                    </a:moveTo>
                    <a:lnTo>
                      <a:pt x="432" y="956"/>
                    </a:lnTo>
                    <a:lnTo>
                      <a:pt x="422" y="952"/>
                    </a:lnTo>
                    <a:lnTo>
                      <a:pt x="422" y="952"/>
                    </a:lnTo>
                    <a:lnTo>
                      <a:pt x="406" y="942"/>
                    </a:lnTo>
                    <a:lnTo>
                      <a:pt x="392" y="934"/>
                    </a:lnTo>
                    <a:lnTo>
                      <a:pt x="380" y="928"/>
                    </a:lnTo>
                    <a:lnTo>
                      <a:pt x="368" y="920"/>
                    </a:lnTo>
                    <a:lnTo>
                      <a:pt x="368" y="920"/>
                    </a:lnTo>
                    <a:lnTo>
                      <a:pt x="354" y="904"/>
                    </a:lnTo>
                    <a:lnTo>
                      <a:pt x="354" y="904"/>
                    </a:lnTo>
                    <a:lnTo>
                      <a:pt x="354" y="888"/>
                    </a:lnTo>
                    <a:lnTo>
                      <a:pt x="354" y="888"/>
                    </a:lnTo>
                    <a:lnTo>
                      <a:pt x="362" y="878"/>
                    </a:lnTo>
                    <a:lnTo>
                      <a:pt x="368" y="866"/>
                    </a:lnTo>
                    <a:lnTo>
                      <a:pt x="370" y="858"/>
                    </a:lnTo>
                    <a:lnTo>
                      <a:pt x="368" y="848"/>
                    </a:lnTo>
                    <a:lnTo>
                      <a:pt x="366" y="840"/>
                    </a:lnTo>
                    <a:lnTo>
                      <a:pt x="362" y="832"/>
                    </a:lnTo>
                    <a:lnTo>
                      <a:pt x="350" y="816"/>
                    </a:lnTo>
                    <a:lnTo>
                      <a:pt x="350" y="816"/>
                    </a:lnTo>
                    <a:lnTo>
                      <a:pt x="342" y="808"/>
                    </a:lnTo>
                    <a:lnTo>
                      <a:pt x="336" y="798"/>
                    </a:lnTo>
                    <a:lnTo>
                      <a:pt x="324" y="780"/>
                    </a:lnTo>
                    <a:lnTo>
                      <a:pt x="316" y="764"/>
                    </a:lnTo>
                    <a:lnTo>
                      <a:pt x="306" y="750"/>
                    </a:lnTo>
                    <a:lnTo>
                      <a:pt x="306" y="750"/>
                    </a:lnTo>
                    <a:lnTo>
                      <a:pt x="298" y="730"/>
                    </a:lnTo>
                    <a:lnTo>
                      <a:pt x="294" y="726"/>
                    </a:lnTo>
                    <a:lnTo>
                      <a:pt x="290" y="722"/>
                    </a:lnTo>
                    <a:lnTo>
                      <a:pt x="286" y="720"/>
                    </a:lnTo>
                    <a:lnTo>
                      <a:pt x="282" y="720"/>
                    </a:lnTo>
                    <a:lnTo>
                      <a:pt x="266" y="720"/>
                    </a:lnTo>
                    <a:lnTo>
                      <a:pt x="266" y="720"/>
                    </a:lnTo>
                    <a:lnTo>
                      <a:pt x="248" y="712"/>
                    </a:lnTo>
                    <a:lnTo>
                      <a:pt x="248" y="712"/>
                    </a:lnTo>
                    <a:lnTo>
                      <a:pt x="224" y="678"/>
                    </a:lnTo>
                    <a:lnTo>
                      <a:pt x="224" y="678"/>
                    </a:lnTo>
                    <a:lnTo>
                      <a:pt x="206" y="626"/>
                    </a:lnTo>
                    <a:lnTo>
                      <a:pt x="206" y="626"/>
                    </a:lnTo>
                    <a:lnTo>
                      <a:pt x="192" y="608"/>
                    </a:lnTo>
                    <a:lnTo>
                      <a:pt x="192" y="608"/>
                    </a:lnTo>
                    <a:lnTo>
                      <a:pt x="178" y="608"/>
                    </a:lnTo>
                    <a:lnTo>
                      <a:pt x="170" y="614"/>
                    </a:lnTo>
                    <a:lnTo>
                      <a:pt x="164" y="620"/>
                    </a:lnTo>
                    <a:lnTo>
                      <a:pt x="162" y="630"/>
                    </a:lnTo>
                    <a:lnTo>
                      <a:pt x="162" y="652"/>
                    </a:lnTo>
                    <a:lnTo>
                      <a:pt x="160" y="662"/>
                    </a:lnTo>
                    <a:lnTo>
                      <a:pt x="156" y="674"/>
                    </a:lnTo>
                    <a:lnTo>
                      <a:pt x="156" y="674"/>
                    </a:lnTo>
                    <a:lnTo>
                      <a:pt x="148" y="670"/>
                    </a:lnTo>
                    <a:lnTo>
                      <a:pt x="148" y="670"/>
                    </a:lnTo>
                    <a:lnTo>
                      <a:pt x="146" y="652"/>
                    </a:lnTo>
                    <a:lnTo>
                      <a:pt x="140" y="634"/>
                    </a:lnTo>
                    <a:lnTo>
                      <a:pt x="134" y="620"/>
                    </a:lnTo>
                    <a:lnTo>
                      <a:pt x="130" y="606"/>
                    </a:lnTo>
                    <a:lnTo>
                      <a:pt x="130" y="606"/>
                    </a:lnTo>
                    <a:lnTo>
                      <a:pt x="134" y="602"/>
                    </a:lnTo>
                    <a:lnTo>
                      <a:pt x="136" y="598"/>
                    </a:lnTo>
                    <a:lnTo>
                      <a:pt x="138" y="590"/>
                    </a:lnTo>
                    <a:lnTo>
                      <a:pt x="138" y="576"/>
                    </a:lnTo>
                    <a:lnTo>
                      <a:pt x="138" y="576"/>
                    </a:lnTo>
                    <a:lnTo>
                      <a:pt x="142" y="538"/>
                    </a:lnTo>
                    <a:lnTo>
                      <a:pt x="142" y="538"/>
                    </a:lnTo>
                    <a:lnTo>
                      <a:pt x="134" y="518"/>
                    </a:lnTo>
                    <a:lnTo>
                      <a:pt x="130" y="500"/>
                    </a:lnTo>
                    <a:lnTo>
                      <a:pt x="128" y="482"/>
                    </a:lnTo>
                    <a:lnTo>
                      <a:pt x="130" y="466"/>
                    </a:lnTo>
                    <a:lnTo>
                      <a:pt x="130" y="466"/>
                    </a:lnTo>
                    <a:lnTo>
                      <a:pt x="140" y="454"/>
                    </a:lnTo>
                    <a:lnTo>
                      <a:pt x="150" y="442"/>
                    </a:lnTo>
                    <a:lnTo>
                      <a:pt x="150" y="442"/>
                    </a:lnTo>
                    <a:lnTo>
                      <a:pt x="146" y="396"/>
                    </a:lnTo>
                    <a:lnTo>
                      <a:pt x="146" y="396"/>
                    </a:lnTo>
                    <a:lnTo>
                      <a:pt x="124" y="364"/>
                    </a:lnTo>
                    <a:lnTo>
                      <a:pt x="124" y="364"/>
                    </a:lnTo>
                    <a:lnTo>
                      <a:pt x="114" y="326"/>
                    </a:lnTo>
                    <a:lnTo>
                      <a:pt x="110" y="312"/>
                    </a:lnTo>
                    <a:lnTo>
                      <a:pt x="104" y="300"/>
                    </a:lnTo>
                    <a:lnTo>
                      <a:pt x="104" y="300"/>
                    </a:lnTo>
                    <a:lnTo>
                      <a:pt x="84" y="276"/>
                    </a:lnTo>
                    <a:lnTo>
                      <a:pt x="68" y="254"/>
                    </a:lnTo>
                    <a:lnTo>
                      <a:pt x="54" y="232"/>
                    </a:lnTo>
                    <a:lnTo>
                      <a:pt x="50" y="222"/>
                    </a:lnTo>
                    <a:lnTo>
                      <a:pt x="48" y="212"/>
                    </a:lnTo>
                    <a:lnTo>
                      <a:pt x="48" y="212"/>
                    </a:lnTo>
                    <a:lnTo>
                      <a:pt x="12" y="188"/>
                    </a:lnTo>
                    <a:lnTo>
                      <a:pt x="12" y="188"/>
                    </a:lnTo>
                    <a:lnTo>
                      <a:pt x="6" y="178"/>
                    </a:lnTo>
                    <a:lnTo>
                      <a:pt x="6" y="178"/>
                    </a:lnTo>
                    <a:lnTo>
                      <a:pt x="0" y="178"/>
                    </a:lnTo>
                    <a:lnTo>
                      <a:pt x="0" y="178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2" y="134"/>
                    </a:lnTo>
                    <a:lnTo>
                      <a:pt x="2" y="134"/>
                    </a:lnTo>
                    <a:lnTo>
                      <a:pt x="10" y="130"/>
                    </a:lnTo>
                    <a:lnTo>
                      <a:pt x="16" y="124"/>
                    </a:lnTo>
                    <a:lnTo>
                      <a:pt x="20" y="118"/>
                    </a:lnTo>
                    <a:lnTo>
                      <a:pt x="22" y="110"/>
                    </a:lnTo>
                    <a:lnTo>
                      <a:pt x="24" y="96"/>
                    </a:lnTo>
                    <a:lnTo>
                      <a:pt x="26" y="80"/>
                    </a:lnTo>
                    <a:lnTo>
                      <a:pt x="26" y="8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0" y="28"/>
                    </a:lnTo>
                    <a:lnTo>
                      <a:pt x="0" y="28"/>
                    </a:lnTo>
                    <a:lnTo>
                      <a:pt x="74" y="24"/>
                    </a:lnTo>
                    <a:lnTo>
                      <a:pt x="74" y="24"/>
                    </a:lnTo>
                    <a:lnTo>
                      <a:pt x="82" y="28"/>
                    </a:lnTo>
                    <a:lnTo>
                      <a:pt x="92" y="38"/>
                    </a:lnTo>
                    <a:lnTo>
                      <a:pt x="102" y="50"/>
                    </a:lnTo>
                    <a:lnTo>
                      <a:pt x="112" y="64"/>
                    </a:lnTo>
                    <a:lnTo>
                      <a:pt x="112" y="64"/>
                    </a:lnTo>
                    <a:lnTo>
                      <a:pt x="112" y="76"/>
                    </a:lnTo>
                    <a:lnTo>
                      <a:pt x="116" y="88"/>
                    </a:lnTo>
                    <a:lnTo>
                      <a:pt x="122" y="98"/>
                    </a:lnTo>
                    <a:lnTo>
                      <a:pt x="128" y="110"/>
                    </a:lnTo>
                    <a:lnTo>
                      <a:pt x="146" y="132"/>
                    </a:lnTo>
                    <a:lnTo>
                      <a:pt x="166" y="152"/>
                    </a:lnTo>
                    <a:lnTo>
                      <a:pt x="166" y="152"/>
                    </a:lnTo>
                    <a:lnTo>
                      <a:pt x="174" y="152"/>
                    </a:lnTo>
                    <a:lnTo>
                      <a:pt x="182" y="154"/>
                    </a:lnTo>
                    <a:lnTo>
                      <a:pt x="186" y="156"/>
                    </a:lnTo>
                    <a:lnTo>
                      <a:pt x="190" y="158"/>
                    </a:lnTo>
                    <a:lnTo>
                      <a:pt x="200" y="172"/>
                    </a:lnTo>
                    <a:lnTo>
                      <a:pt x="200" y="172"/>
                    </a:lnTo>
                    <a:lnTo>
                      <a:pt x="208" y="170"/>
                    </a:lnTo>
                    <a:lnTo>
                      <a:pt x="216" y="170"/>
                    </a:lnTo>
                    <a:lnTo>
                      <a:pt x="224" y="166"/>
                    </a:lnTo>
                    <a:lnTo>
                      <a:pt x="236" y="158"/>
                    </a:lnTo>
                    <a:lnTo>
                      <a:pt x="236" y="158"/>
                    </a:lnTo>
                    <a:lnTo>
                      <a:pt x="242" y="158"/>
                    </a:lnTo>
                    <a:lnTo>
                      <a:pt x="242" y="158"/>
                    </a:lnTo>
                    <a:lnTo>
                      <a:pt x="248" y="162"/>
                    </a:lnTo>
                    <a:lnTo>
                      <a:pt x="248" y="162"/>
                    </a:lnTo>
                    <a:lnTo>
                      <a:pt x="248" y="166"/>
                    </a:lnTo>
                    <a:lnTo>
                      <a:pt x="250" y="170"/>
                    </a:lnTo>
                    <a:lnTo>
                      <a:pt x="254" y="172"/>
                    </a:lnTo>
                    <a:lnTo>
                      <a:pt x="258" y="174"/>
                    </a:lnTo>
                    <a:lnTo>
                      <a:pt x="270" y="176"/>
                    </a:lnTo>
                    <a:lnTo>
                      <a:pt x="282" y="178"/>
                    </a:lnTo>
                    <a:lnTo>
                      <a:pt x="282" y="178"/>
                    </a:lnTo>
                    <a:lnTo>
                      <a:pt x="290" y="188"/>
                    </a:lnTo>
                    <a:lnTo>
                      <a:pt x="290" y="188"/>
                    </a:lnTo>
                    <a:lnTo>
                      <a:pt x="310" y="188"/>
                    </a:lnTo>
                    <a:lnTo>
                      <a:pt x="310" y="188"/>
                    </a:lnTo>
                    <a:lnTo>
                      <a:pt x="328" y="174"/>
                    </a:lnTo>
                    <a:lnTo>
                      <a:pt x="328" y="174"/>
                    </a:lnTo>
                    <a:lnTo>
                      <a:pt x="374" y="166"/>
                    </a:lnTo>
                    <a:lnTo>
                      <a:pt x="374" y="166"/>
                    </a:lnTo>
                    <a:lnTo>
                      <a:pt x="378" y="160"/>
                    </a:lnTo>
                    <a:lnTo>
                      <a:pt x="382" y="154"/>
                    </a:lnTo>
                    <a:lnTo>
                      <a:pt x="382" y="154"/>
                    </a:lnTo>
                    <a:lnTo>
                      <a:pt x="382" y="142"/>
                    </a:lnTo>
                    <a:lnTo>
                      <a:pt x="378" y="128"/>
                    </a:lnTo>
                    <a:lnTo>
                      <a:pt x="372" y="104"/>
                    </a:lnTo>
                    <a:lnTo>
                      <a:pt x="368" y="92"/>
                    </a:lnTo>
                    <a:lnTo>
                      <a:pt x="366" y="80"/>
                    </a:lnTo>
                    <a:lnTo>
                      <a:pt x="368" y="72"/>
                    </a:lnTo>
                    <a:lnTo>
                      <a:pt x="370" y="66"/>
                    </a:lnTo>
                    <a:lnTo>
                      <a:pt x="370" y="66"/>
                    </a:lnTo>
                    <a:lnTo>
                      <a:pt x="376" y="70"/>
                    </a:lnTo>
                    <a:lnTo>
                      <a:pt x="384" y="78"/>
                    </a:lnTo>
                    <a:lnTo>
                      <a:pt x="392" y="84"/>
                    </a:lnTo>
                    <a:lnTo>
                      <a:pt x="406" y="92"/>
                    </a:lnTo>
                    <a:lnTo>
                      <a:pt x="406" y="92"/>
                    </a:lnTo>
                    <a:lnTo>
                      <a:pt x="412" y="100"/>
                    </a:lnTo>
                    <a:lnTo>
                      <a:pt x="412" y="100"/>
                    </a:lnTo>
                    <a:lnTo>
                      <a:pt x="424" y="104"/>
                    </a:lnTo>
                    <a:lnTo>
                      <a:pt x="438" y="104"/>
                    </a:lnTo>
                    <a:lnTo>
                      <a:pt x="452" y="104"/>
                    </a:lnTo>
                    <a:lnTo>
                      <a:pt x="468" y="100"/>
                    </a:lnTo>
                    <a:lnTo>
                      <a:pt x="468" y="100"/>
                    </a:lnTo>
                    <a:lnTo>
                      <a:pt x="484" y="84"/>
                    </a:lnTo>
                    <a:lnTo>
                      <a:pt x="484" y="84"/>
                    </a:lnTo>
                    <a:lnTo>
                      <a:pt x="482" y="64"/>
                    </a:lnTo>
                    <a:lnTo>
                      <a:pt x="478" y="50"/>
                    </a:lnTo>
                    <a:lnTo>
                      <a:pt x="474" y="40"/>
                    </a:lnTo>
                    <a:lnTo>
                      <a:pt x="472" y="30"/>
                    </a:lnTo>
                    <a:lnTo>
                      <a:pt x="472" y="30"/>
                    </a:lnTo>
                    <a:lnTo>
                      <a:pt x="482" y="18"/>
                    </a:lnTo>
                    <a:lnTo>
                      <a:pt x="494" y="8"/>
                    </a:lnTo>
                    <a:lnTo>
                      <a:pt x="502" y="2"/>
                    </a:lnTo>
                    <a:lnTo>
                      <a:pt x="508" y="0"/>
                    </a:lnTo>
                    <a:lnTo>
                      <a:pt x="516" y="0"/>
                    </a:lnTo>
                    <a:lnTo>
                      <a:pt x="526" y="4"/>
                    </a:lnTo>
                    <a:lnTo>
                      <a:pt x="526" y="4"/>
                    </a:lnTo>
                    <a:lnTo>
                      <a:pt x="530" y="16"/>
                    </a:lnTo>
                    <a:lnTo>
                      <a:pt x="536" y="26"/>
                    </a:lnTo>
                    <a:lnTo>
                      <a:pt x="546" y="36"/>
                    </a:lnTo>
                    <a:lnTo>
                      <a:pt x="562" y="50"/>
                    </a:lnTo>
                    <a:lnTo>
                      <a:pt x="562" y="50"/>
                    </a:lnTo>
                    <a:lnTo>
                      <a:pt x="588" y="60"/>
                    </a:lnTo>
                    <a:lnTo>
                      <a:pt x="588" y="60"/>
                    </a:lnTo>
                    <a:lnTo>
                      <a:pt x="598" y="72"/>
                    </a:lnTo>
                    <a:lnTo>
                      <a:pt x="612" y="84"/>
                    </a:lnTo>
                    <a:lnTo>
                      <a:pt x="628" y="98"/>
                    </a:lnTo>
                    <a:lnTo>
                      <a:pt x="636" y="106"/>
                    </a:lnTo>
                    <a:lnTo>
                      <a:pt x="642" y="118"/>
                    </a:lnTo>
                    <a:lnTo>
                      <a:pt x="642" y="118"/>
                    </a:lnTo>
                    <a:lnTo>
                      <a:pt x="650" y="138"/>
                    </a:lnTo>
                    <a:lnTo>
                      <a:pt x="650" y="138"/>
                    </a:lnTo>
                    <a:lnTo>
                      <a:pt x="656" y="150"/>
                    </a:lnTo>
                    <a:lnTo>
                      <a:pt x="666" y="164"/>
                    </a:lnTo>
                    <a:lnTo>
                      <a:pt x="678" y="176"/>
                    </a:lnTo>
                    <a:lnTo>
                      <a:pt x="686" y="182"/>
                    </a:lnTo>
                    <a:lnTo>
                      <a:pt x="694" y="184"/>
                    </a:lnTo>
                    <a:lnTo>
                      <a:pt x="694" y="184"/>
                    </a:lnTo>
                    <a:lnTo>
                      <a:pt x="764" y="184"/>
                    </a:lnTo>
                    <a:lnTo>
                      <a:pt x="764" y="184"/>
                    </a:lnTo>
                    <a:lnTo>
                      <a:pt x="774" y="178"/>
                    </a:lnTo>
                    <a:lnTo>
                      <a:pt x="786" y="172"/>
                    </a:lnTo>
                    <a:lnTo>
                      <a:pt x="798" y="168"/>
                    </a:lnTo>
                    <a:lnTo>
                      <a:pt x="812" y="168"/>
                    </a:lnTo>
                    <a:lnTo>
                      <a:pt x="812" y="168"/>
                    </a:lnTo>
                    <a:lnTo>
                      <a:pt x="858" y="184"/>
                    </a:lnTo>
                    <a:lnTo>
                      <a:pt x="858" y="184"/>
                    </a:lnTo>
                    <a:lnTo>
                      <a:pt x="900" y="184"/>
                    </a:lnTo>
                    <a:lnTo>
                      <a:pt x="900" y="184"/>
                    </a:lnTo>
                    <a:lnTo>
                      <a:pt x="920" y="202"/>
                    </a:lnTo>
                    <a:lnTo>
                      <a:pt x="932" y="208"/>
                    </a:lnTo>
                    <a:lnTo>
                      <a:pt x="952" y="210"/>
                    </a:lnTo>
                    <a:lnTo>
                      <a:pt x="952" y="210"/>
                    </a:lnTo>
                    <a:lnTo>
                      <a:pt x="972" y="228"/>
                    </a:lnTo>
                    <a:lnTo>
                      <a:pt x="972" y="228"/>
                    </a:lnTo>
                    <a:lnTo>
                      <a:pt x="972" y="278"/>
                    </a:lnTo>
                    <a:lnTo>
                      <a:pt x="972" y="278"/>
                    </a:lnTo>
                    <a:lnTo>
                      <a:pt x="958" y="296"/>
                    </a:lnTo>
                    <a:lnTo>
                      <a:pt x="946" y="316"/>
                    </a:lnTo>
                    <a:lnTo>
                      <a:pt x="938" y="336"/>
                    </a:lnTo>
                    <a:lnTo>
                      <a:pt x="930" y="358"/>
                    </a:lnTo>
                    <a:lnTo>
                      <a:pt x="930" y="358"/>
                    </a:lnTo>
                    <a:lnTo>
                      <a:pt x="908" y="388"/>
                    </a:lnTo>
                    <a:lnTo>
                      <a:pt x="880" y="418"/>
                    </a:lnTo>
                    <a:lnTo>
                      <a:pt x="880" y="418"/>
                    </a:lnTo>
                    <a:lnTo>
                      <a:pt x="866" y="422"/>
                    </a:lnTo>
                    <a:lnTo>
                      <a:pt x="856" y="422"/>
                    </a:lnTo>
                    <a:lnTo>
                      <a:pt x="846" y="420"/>
                    </a:lnTo>
                    <a:lnTo>
                      <a:pt x="840" y="418"/>
                    </a:lnTo>
                    <a:lnTo>
                      <a:pt x="828" y="406"/>
                    </a:lnTo>
                    <a:lnTo>
                      <a:pt x="812" y="394"/>
                    </a:lnTo>
                    <a:lnTo>
                      <a:pt x="812" y="394"/>
                    </a:lnTo>
                    <a:lnTo>
                      <a:pt x="806" y="388"/>
                    </a:lnTo>
                    <a:lnTo>
                      <a:pt x="800" y="382"/>
                    </a:lnTo>
                    <a:lnTo>
                      <a:pt x="788" y="376"/>
                    </a:lnTo>
                    <a:lnTo>
                      <a:pt x="778" y="374"/>
                    </a:lnTo>
                    <a:lnTo>
                      <a:pt x="768" y="374"/>
                    </a:lnTo>
                    <a:lnTo>
                      <a:pt x="768" y="374"/>
                    </a:lnTo>
                    <a:lnTo>
                      <a:pt x="764" y="382"/>
                    </a:lnTo>
                    <a:lnTo>
                      <a:pt x="764" y="382"/>
                    </a:lnTo>
                    <a:lnTo>
                      <a:pt x="764" y="422"/>
                    </a:lnTo>
                    <a:lnTo>
                      <a:pt x="764" y="422"/>
                    </a:lnTo>
                    <a:lnTo>
                      <a:pt x="768" y="434"/>
                    </a:lnTo>
                    <a:lnTo>
                      <a:pt x="772" y="446"/>
                    </a:lnTo>
                    <a:lnTo>
                      <a:pt x="772" y="460"/>
                    </a:lnTo>
                    <a:lnTo>
                      <a:pt x="772" y="478"/>
                    </a:lnTo>
                    <a:lnTo>
                      <a:pt x="772" y="478"/>
                    </a:lnTo>
                    <a:lnTo>
                      <a:pt x="770" y="492"/>
                    </a:lnTo>
                    <a:lnTo>
                      <a:pt x="766" y="510"/>
                    </a:lnTo>
                    <a:lnTo>
                      <a:pt x="766" y="528"/>
                    </a:lnTo>
                    <a:lnTo>
                      <a:pt x="768" y="548"/>
                    </a:lnTo>
                    <a:lnTo>
                      <a:pt x="768" y="548"/>
                    </a:lnTo>
                    <a:lnTo>
                      <a:pt x="784" y="564"/>
                    </a:lnTo>
                    <a:lnTo>
                      <a:pt x="784" y="564"/>
                    </a:lnTo>
                    <a:lnTo>
                      <a:pt x="790" y="568"/>
                    </a:lnTo>
                    <a:lnTo>
                      <a:pt x="796" y="574"/>
                    </a:lnTo>
                    <a:lnTo>
                      <a:pt x="802" y="582"/>
                    </a:lnTo>
                    <a:lnTo>
                      <a:pt x="808" y="592"/>
                    </a:lnTo>
                    <a:lnTo>
                      <a:pt x="810" y="602"/>
                    </a:lnTo>
                    <a:lnTo>
                      <a:pt x="810" y="612"/>
                    </a:lnTo>
                    <a:lnTo>
                      <a:pt x="808" y="622"/>
                    </a:lnTo>
                    <a:lnTo>
                      <a:pt x="800" y="632"/>
                    </a:lnTo>
                    <a:lnTo>
                      <a:pt x="800" y="632"/>
                    </a:lnTo>
                    <a:lnTo>
                      <a:pt x="786" y="640"/>
                    </a:lnTo>
                    <a:lnTo>
                      <a:pt x="780" y="646"/>
                    </a:lnTo>
                    <a:lnTo>
                      <a:pt x="778" y="650"/>
                    </a:lnTo>
                    <a:lnTo>
                      <a:pt x="776" y="656"/>
                    </a:lnTo>
                    <a:lnTo>
                      <a:pt x="776" y="674"/>
                    </a:lnTo>
                    <a:lnTo>
                      <a:pt x="776" y="674"/>
                    </a:lnTo>
                    <a:lnTo>
                      <a:pt x="782" y="680"/>
                    </a:lnTo>
                    <a:lnTo>
                      <a:pt x="788" y="686"/>
                    </a:lnTo>
                    <a:lnTo>
                      <a:pt x="806" y="694"/>
                    </a:lnTo>
                    <a:lnTo>
                      <a:pt x="828" y="702"/>
                    </a:lnTo>
                    <a:lnTo>
                      <a:pt x="840" y="710"/>
                    </a:lnTo>
                    <a:lnTo>
                      <a:pt x="850" y="718"/>
                    </a:lnTo>
                    <a:lnTo>
                      <a:pt x="850" y="718"/>
                    </a:lnTo>
                    <a:lnTo>
                      <a:pt x="848" y="740"/>
                    </a:lnTo>
                    <a:lnTo>
                      <a:pt x="846" y="752"/>
                    </a:lnTo>
                    <a:lnTo>
                      <a:pt x="842" y="756"/>
                    </a:lnTo>
                    <a:lnTo>
                      <a:pt x="840" y="762"/>
                    </a:lnTo>
                    <a:lnTo>
                      <a:pt x="840" y="762"/>
                    </a:lnTo>
                    <a:lnTo>
                      <a:pt x="818" y="760"/>
                    </a:lnTo>
                    <a:lnTo>
                      <a:pt x="796" y="758"/>
                    </a:lnTo>
                    <a:lnTo>
                      <a:pt x="778" y="754"/>
                    </a:lnTo>
                    <a:lnTo>
                      <a:pt x="764" y="748"/>
                    </a:lnTo>
                    <a:lnTo>
                      <a:pt x="764" y="748"/>
                    </a:lnTo>
                    <a:lnTo>
                      <a:pt x="762" y="734"/>
                    </a:lnTo>
                    <a:lnTo>
                      <a:pt x="760" y="722"/>
                    </a:lnTo>
                    <a:lnTo>
                      <a:pt x="756" y="712"/>
                    </a:lnTo>
                    <a:lnTo>
                      <a:pt x="752" y="702"/>
                    </a:lnTo>
                    <a:lnTo>
                      <a:pt x="752" y="702"/>
                    </a:lnTo>
                    <a:lnTo>
                      <a:pt x="744" y="704"/>
                    </a:lnTo>
                    <a:lnTo>
                      <a:pt x="736" y="704"/>
                    </a:lnTo>
                    <a:lnTo>
                      <a:pt x="726" y="710"/>
                    </a:lnTo>
                    <a:lnTo>
                      <a:pt x="716" y="718"/>
                    </a:lnTo>
                    <a:lnTo>
                      <a:pt x="706" y="724"/>
                    </a:lnTo>
                    <a:lnTo>
                      <a:pt x="706" y="724"/>
                    </a:lnTo>
                    <a:lnTo>
                      <a:pt x="680" y="724"/>
                    </a:lnTo>
                    <a:lnTo>
                      <a:pt x="680" y="724"/>
                    </a:lnTo>
                    <a:lnTo>
                      <a:pt x="670" y="716"/>
                    </a:lnTo>
                    <a:lnTo>
                      <a:pt x="662" y="706"/>
                    </a:lnTo>
                    <a:lnTo>
                      <a:pt x="656" y="698"/>
                    </a:lnTo>
                    <a:lnTo>
                      <a:pt x="652" y="688"/>
                    </a:lnTo>
                    <a:lnTo>
                      <a:pt x="646" y="668"/>
                    </a:lnTo>
                    <a:lnTo>
                      <a:pt x="642" y="652"/>
                    </a:lnTo>
                    <a:lnTo>
                      <a:pt x="642" y="652"/>
                    </a:lnTo>
                    <a:lnTo>
                      <a:pt x="630" y="636"/>
                    </a:lnTo>
                    <a:lnTo>
                      <a:pt x="630" y="636"/>
                    </a:lnTo>
                    <a:lnTo>
                      <a:pt x="604" y="636"/>
                    </a:lnTo>
                    <a:lnTo>
                      <a:pt x="594" y="636"/>
                    </a:lnTo>
                    <a:lnTo>
                      <a:pt x="588" y="638"/>
                    </a:lnTo>
                    <a:lnTo>
                      <a:pt x="582" y="642"/>
                    </a:lnTo>
                    <a:lnTo>
                      <a:pt x="578" y="648"/>
                    </a:lnTo>
                    <a:lnTo>
                      <a:pt x="574" y="658"/>
                    </a:lnTo>
                    <a:lnTo>
                      <a:pt x="572" y="670"/>
                    </a:lnTo>
                    <a:lnTo>
                      <a:pt x="572" y="670"/>
                    </a:lnTo>
                    <a:lnTo>
                      <a:pt x="564" y="676"/>
                    </a:lnTo>
                    <a:lnTo>
                      <a:pt x="556" y="680"/>
                    </a:lnTo>
                    <a:lnTo>
                      <a:pt x="550" y="682"/>
                    </a:lnTo>
                    <a:lnTo>
                      <a:pt x="542" y="686"/>
                    </a:lnTo>
                    <a:lnTo>
                      <a:pt x="542" y="686"/>
                    </a:lnTo>
                    <a:lnTo>
                      <a:pt x="542" y="704"/>
                    </a:lnTo>
                    <a:lnTo>
                      <a:pt x="542" y="704"/>
                    </a:lnTo>
                    <a:lnTo>
                      <a:pt x="550" y="712"/>
                    </a:lnTo>
                    <a:lnTo>
                      <a:pt x="558" y="726"/>
                    </a:lnTo>
                    <a:lnTo>
                      <a:pt x="562" y="732"/>
                    </a:lnTo>
                    <a:lnTo>
                      <a:pt x="564" y="740"/>
                    </a:lnTo>
                    <a:lnTo>
                      <a:pt x="564" y="748"/>
                    </a:lnTo>
                    <a:lnTo>
                      <a:pt x="562" y="758"/>
                    </a:lnTo>
                    <a:lnTo>
                      <a:pt x="562" y="758"/>
                    </a:lnTo>
                    <a:lnTo>
                      <a:pt x="558" y="766"/>
                    </a:lnTo>
                    <a:lnTo>
                      <a:pt x="552" y="772"/>
                    </a:lnTo>
                    <a:lnTo>
                      <a:pt x="536" y="782"/>
                    </a:lnTo>
                    <a:lnTo>
                      <a:pt x="508" y="800"/>
                    </a:lnTo>
                    <a:lnTo>
                      <a:pt x="508" y="800"/>
                    </a:lnTo>
                    <a:lnTo>
                      <a:pt x="500" y="810"/>
                    </a:lnTo>
                    <a:lnTo>
                      <a:pt x="500" y="810"/>
                    </a:lnTo>
                    <a:lnTo>
                      <a:pt x="500" y="850"/>
                    </a:lnTo>
                    <a:lnTo>
                      <a:pt x="500" y="850"/>
                    </a:lnTo>
                    <a:lnTo>
                      <a:pt x="504" y="856"/>
                    </a:lnTo>
                    <a:lnTo>
                      <a:pt x="508" y="860"/>
                    </a:lnTo>
                    <a:lnTo>
                      <a:pt x="518" y="866"/>
                    </a:lnTo>
                    <a:lnTo>
                      <a:pt x="522" y="870"/>
                    </a:lnTo>
                    <a:lnTo>
                      <a:pt x="526" y="878"/>
                    </a:lnTo>
                    <a:lnTo>
                      <a:pt x="528" y="888"/>
                    </a:lnTo>
                    <a:lnTo>
                      <a:pt x="530" y="902"/>
                    </a:lnTo>
                    <a:lnTo>
                      <a:pt x="530" y="902"/>
                    </a:lnTo>
                    <a:lnTo>
                      <a:pt x="522" y="918"/>
                    </a:lnTo>
                    <a:lnTo>
                      <a:pt x="522" y="918"/>
                    </a:lnTo>
                    <a:lnTo>
                      <a:pt x="510" y="924"/>
                    </a:lnTo>
                    <a:lnTo>
                      <a:pt x="498" y="930"/>
                    </a:lnTo>
                    <a:lnTo>
                      <a:pt x="498" y="930"/>
                    </a:lnTo>
                    <a:lnTo>
                      <a:pt x="432" y="956"/>
                    </a:lnTo>
                    <a:lnTo>
                      <a:pt x="432" y="95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7" name="Freeform 20"/>
              <p:cNvSpPr>
                <a:spLocks/>
              </p:cNvSpPr>
              <p:nvPr/>
            </p:nvSpPr>
            <p:spPr bwMode="auto">
              <a:xfrm>
                <a:off x="4608647" y="3165848"/>
                <a:ext cx="1528095" cy="935664"/>
              </a:xfrm>
              <a:custGeom>
                <a:avLst/>
                <a:gdLst>
                  <a:gd name="T0" fmla="*/ 1244 w 1950"/>
                  <a:gd name="T1" fmla="*/ 1192 h 1194"/>
                  <a:gd name="T2" fmla="*/ 1218 w 1950"/>
                  <a:gd name="T3" fmla="*/ 1156 h 1194"/>
                  <a:gd name="T4" fmla="*/ 1200 w 1950"/>
                  <a:gd name="T5" fmla="*/ 1100 h 1194"/>
                  <a:gd name="T6" fmla="*/ 1152 w 1950"/>
                  <a:gd name="T7" fmla="*/ 1058 h 1194"/>
                  <a:gd name="T8" fmla="*/ 1050 w 1950"/>
                  <a:gd name="T9" fmla="*/ 1000 h 1194"/>
                  <a:gd name="T10" fmla="*/ 970 w 1950"/>
                  <a:gd name="T11" fmla="*/ 1022 h 1194"/>
                  <a:gd name="T12" fmla="*/ 928 w 1950"/>
                  <a:gd name="T13" fmla="*/ 1096 h 1194"/>
                  <a:gd name="T14" fmla="*/ 898 w 1950"/>
                  <a:gd name="T15" fmla="*/ 1042 h 1194"/>
                  <a:gd name="T16" fmla="*/ 872 w 1950"/>
                  <a:gd name="T17" fmla="*/ 992 h 1194"/>
                  <a:gd name="T18" fmla="*/ 754 w 1950"/>
                  <a:gd name="T19" fmla="*/ 1010 h 1194"/>
                  <a:gd name="T20" fmla="*/ 634 w 1950"/>
                  <a:gd name="T21" fmla="*/ 966 h 1194"/>
                  <a:gd name="T22" fmla="*/ 580 w 1950"/>
                  <a:gd name="T23" fmla="*/ 900 h 1194"/>
                  <a:gd name="T24" fmla="*/ 492 w 1950"/>
                  <a:gd name="T25" fmla="*/ 842 h 1194"/>
                  <a:gd name="T26" fmla="*/ 468 w 1950"/>
                  <a:gd name="T27" fmla="*/ 764 h 1194"/>
                  <a:gd name="T28" fmla="*/ 390 w 1950"/>
                  <a:gd name="T29" fmla="*/ 726 h 1194"/>
                  <a:gd name="T30" fmla="*/ 284 w 1950"/>
                  <a:gd name="T31" fmla="*/ 610 h 1194"/>
                  <a:gd name="T32" fmla="*/ 182 w 1950"/>
                  <a:gd name="T33" fmla="*/ 630 h 1194"/>
                  <a:gd name="T34" fmla="*/ 142 w 1950"/>
                  <a:gd name="T35" fmla="*/ 552 h 1194"/>
                  <a:gd name="T36" fmla="*/ 12 w 1950"/>
                  <a:gd name="T37" fmla="*/ 454 h 1194"/>
                  <a:gd name="T38" fmla="*/ 8 w 1950"/>
                  <a:gd name="T39" fmla="*/ 412 h 1194"/>
                  <a:gd name="T40" fmla="*/ 16 w 1950"/>
                  <a:gd name="T41" fmla="*/ 290 h 1194"/>
                  <a:gd name="T42" fmla="*/ 54 w 1950"/>
                  <a:gd name="T43" fmla="*/ 300 h 1194"/>
                  <a:gd name="T44" fmla="*/ 104 w 1950"/>
                  <a:gd name="T45" fmla="*/ 280 h 1194"/>
                  <a:gd name="T46" fmla="*/ 78 w 1950"/>
                  <a:gd name="T47" fmla="*/ 126 h 1194"/>
                  <a:gd name="T48" fmla="*/ 146 w 1950"/>
                  <a:gd name="T49" fmla="*/ 98 h 1194"/>
                  <a:gd name="T50" fmla="*/ 216 w 1950"/>
                  <a:gd name="T51" fmla="*/ 72 h 1194"/>
                  <a:gd name="T52" fmla="*/ 304 w 1950"/>
                  <a:gd name="T53" fmla="*/ 6 h 1194"/>
                  <a:gd name="T54" fmla="*/ 386 w 1950"/>
                  <a:gd name="T55" fmla="*/ 48 h 1194"/>
                  <a:gd name="T56" fmla="*/ 470 w 1950"/>
                  <a:gd name="T57" fmla="*/ 10 h 1194"/>
                  <a:gd name="T58" fmla="*/ 510 w 1950"/>
                  <a:gd name="T59" fmla="*/ 56 h 1194"/>
                  <a:gd name="T60" fmla="*/ 622 w 1950"/>
                  <a:gd name="T61" fmla="*/ 72 h 1194"/>
                  <a:gd name="T62" fmla="*/ 710 w 1950"/>
                  <a:gd name="T63" fmla="*/ 56 h 1194"/>
                  <a:gd name="T64" fmla="*/ 804 w 1950"/>
                  <a:gd name="T65" fmla="*/ 44 h 1194"/>
                  <a:gd name="T66" fmla="*/ 898 w 1950"/>
                  <a:gd name="T67" fmla="*/ 30 h 1194"/>
                  <a:gd name="T68" fmla="*/ 1046 w 1950"/>
                  <a:gd name="T69" fmla="*/ 38 h 1194"/>
                  <a:gd name="T70" fmla="*/ 1106 w 1950"/>
                  <a:gd name="T71" fmla="*/ 114 h 1194"/>
                  <a:gd name="T72" fmla="*/ 1092 w 1950"/>
                  <a:gd name="T73" fmla="*/ 220 h 1194"/>
                  <a:gd name="T74" fmla="*/ 1118 w 1950"/>
                  <a:gd name="T75" fmla="*/ 378 h 1194"/>
                  <a:gd name="T76" fmla="*/ 1192 w 1950"/>
                  <a:gd name="T77" fmla="*/ 440 h 1194"/>
                  <a:gd name="T78" fmla="*/ 1308 w 1950"/>
                  <a:gd name="T79" fmla="*/ 502 h 1194"/>
                  <a:gd name="T80" fmla="*/ 1406 w 1950"/>
                  <a:gd name="T81" fmla="*/ 546 h 1194"/>
                  <a:gd name="T82" fmla="*/ 1586 w 1950"/>
                  <a:gd name="T83" fmla="*/ 576 h 1194"/>
                  <a:gd name="T84" fmla="*/ 1666 w 1950"/>
                  <a:gd name="T85" fmla="*/ 682 h 1194"/>
                  <a:gd name="T86" fmla="*/ 1706 w 1950"/>
                  <a:gd name="T87" fmla="*/ 676 h 1194"/>
                  <a:gd name="T88" fmla="*/ 1794 w 1950"/>
                  <a:gd name="T89" fmla="*/ 616 h 1194"/>
                  <a:gd name="T90" fmla="*/ 1848 w 1950"/>
                  <a:gd name="T91" fmla="*/ 632 h 1194"/>
                  <a:gd name="T92" fmla="*/ 1926 w 1950"/>
                  <a:gd name="T93" fmla="*/ 788 h 1194"/>
                  <a:gd name="T94" fmla="*/ 1930 w 1950"/>
                  <a:gd name="T95" fmla="*/ 878 h 1194"/>
                  <a:gd name="T96" fmla="*/ 1940 w 1950"/>
                  <a:gd name="T97" fmla="*/ 976 h 1194"/>
                  <a:gd name="T98" fmla="*/ 1930 w 1950"/>
                  <a:gd name="T99" fmla="*/ 1002 h 1194"/>
                  <a:gd name="T100" fmla="*/ 1872 w 1950"/>
                  <a:gd name="T101" fmla="*/ 1006 h 1194"/>
                  <a:gd name="T102" fmla="*/ 1866 w 1950"/>
                  <a:gd name="T103" fmla="*/ 1096 h 1194"/>
                  <a:gd name="T104" fmla="*/ 1772 w 1950"/>
                  <a:gd name="T105" fmla="*/ 1052 h 1194"/>
                  <a:gd name="T106" fmla="*/ 1744 w 1950"/>
                  <a:gd name="T107" fmla="*/ 1124 h 1194"/>
                  <a:gd name="T108" fmla="*/ 1696 w 1950"/>
                  <a:gd name="T109" fmla="*/ 1086 h 1194"/>
                  <a:gd name="T110" fmla="*/ 1594 w 1950"/>
                  <a:gd name="T111" fmla="*/ 1048 h 1194"/>
                  <a:gd name="T112" fmla="*/ 1498 w 1950"/>
                  <a:gd name="T113" fmla="*/ 1102 h 1194"/>
                  <a:gd name="T114" fmla="*/ 1430 w 1950"/>
                  <a:gd name="T115" fmla="*/ 1144 h 1194"/>
                  <a:gd name="T116" fmla="*/ 1342 w 1950"/>
                  <a:gd name="T117" fmla="*/ 1194 h 1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950" h="1194">
                    <a:moveTo>
                      <a:pt x="1342" y="1194"/>
                    </a:moveTo>
                    <a:lnTo>
                      <a:pt x="1342" y="1194"/>
                    </a:lnTo>
                    <a:lnTo>
                      <a:pt x="1336" y="1192"/>
                    </a:lnTo>
                    <a:lnTo>
                      <a:pt x="1324" y="1188"/>
                    </a:lnTo>
                    <a:lnTo>
                      <a:pt x="1298" y="1186"/>
                    </a:lnTo>
                    <a:lnTo>
                      <a:pt x="1258" y="1186"/>
                    </a:lnTo>
                    <a:lnTo>
                      <a:pt x="1258" y="1186"/>
                    </a:lnTo>
                    <a:lnTo>
                      <a:pt x="1244" y="1192"/>
                    </a:lnTo>
                    <a:lnTo>
                      <a:pt x="1244" y="1192"/>
                    </a:lnTo>
                    <a:lnTo>
                      <a:pt x="1226" y="1188"/>
                    </a:lnTo>
                    <a:lnTo>
                      <a:pt x="1216" y="1184"/>
                    </a:lnTo>
                    <a:lnTo>
                      <a:pt x="1212" y="1182"/>
                    </a:lnTo>
                    <a:lnTo>
                      <a:pt x="1210" y="1180"/>
                    </a:lnTo>
                    <a:lnTo>
                      <a:pt x="1210" y="1172"/>
                    </a:lnTo>
                    <a:lnTo>
                      <a:pt x="1214" y="1164"/>
                    </a:lnTo>
                    <a:lnTo>
                      <a:pt x="1218" y="1156"/>
                    </a:lnTo>
                    <a:lnTo>
                      <a:pt x="1224" y="1146"/>
                    </a:lnTo>
                    <a:lnTo>
                      <a:pt x="1228" y="1136"/>
                    </a:lnTo>
                    <a:lnTo>
                      <a:pt x="1228" y="1136"/>
                    </a:lnTo>
                    <a:lnTo>
                      <a:pt x="1228" y="1114"/>
                    </a:lnTo>
                    <a:lnTo>
                      <a:pt x="1228" y="1114"/>
                    </a:lnTo>
                    <a:lnTo>
                      <a:pt x="1216" y="1108"/>
                    </a:lnTo>
                    <a:lnTo>
                      <a:pt x="1206" y="1104"/>
                    </a:lnTo>
                    <a:lnTo>
                      <a:pt x="1200" y="1100"/>
                    </a:lnTo>
                    <a:lnTo>
                      <a:pt x="1194" y="1094"/>
                    </a:lnTo>
                    <a:lnTo>
                      <a:pt x="1192" y="1088"/>
                    </a:lnTo>
                    <a:lnTo>
                      <a:pt x="1190" y="1082"/>
                    </a:lnTo>
                    <a:lnTo>
                      <a:pt x="1186" y="1068"/>
                    </a:lnTo>
                    <a:lnTo>
                      <a:pt x="1186" y="1068"/>
                    </a:lnTo>
                    <a:lnTo>
                      <a:pt x="1180" y="1058"/>
                    </a:lnTo>
                    <a:lnTo>
                      <a:pt x="1180" y="1058"/>
                    </a:lnTo>
                    <a:lnTo>
                      <a:pt x="1152" y="1058"/>
                    </a:lnTo>
                    <a:lnTo>
                      <a:pt x="1128" y="1052"/>
                    </a:lnTo>
                    <a:lnTo>
                      <a:pt x="1128" y="1052"/>
                    </a:lnTo>
                    <a:lnTo>
                      <a:pt x="1112" y="1028"/>
                    </a:lnTo>
                    <a:lnTo>
                      <a:pt x="1112" y="1028"/>
                    </a:lnTo>
                    <a:lnTo>
                      <a:pt x="1092" y="1022"/>
                    </a:lnTo>
                    <a:lnTo>
                      <a:pt x="1074" y="1014"/>
                    </a:lnTo>
                    <a:lnTo>
                      <a:pt x="1060" y="1006"/>
                    </a:lnTo>
                    <a:lnTo>
                      <a:pt x="1050" y="1000"/>
                    </a:lnTo>
                    <a:lnTo>
                      <a:pt x="1050" y="1000"/>
                    </a:lnTo>
                    <a:lnTo>
                      <a:pt x="1038" y="994"/>
                    </a:lnTo>
                    <a:lnTo>
                      <a:pt x="1038" y="994"/>
                    </a:lnTo>
                    <a:lnTo>
                      <a:pt x="1002" y="994"/>
                    </a:lnTo>
                    <a:lnTo>
                      <a:pt x="1002" y="994"/>
                    </a:lnTo>
                    <a:lnTo>
                      <a:pt x="992" y="1002"/>
                    </a:lnTo>
                    <a:lnTo>
                      <a:pt x="982" y="1012"/>
                    </a:lnTo>
                    <a:lnTo>
                      <a:pt x="970" y="1022"/>
                    </a:lnTo>
                    <a:lnTo>
                      <a:pt x="956" y="1028"/>
                    </a:lnTo>
                    <a:lnTo>
                      <a:pt x="956" y="1028"/>
                    </a:lnTo>
                    <a:lnTo>
                      <a:pt x="944" y="1040"/>
                    </a:lnTo>
                    <a:lnTo>
                      <a:pt x="944" y="1040"/>
                    </a:lnTo>
                    <a:lnTo>
                      <a:pt x="936" y="1056"/>
                    </a:lnTo>
                    <a:lnTo>
                      <a:pt x="936" y="1056"/>
                    </a:lnTo>
                    <a:lnTo>
                      <a:pt x="932" y="1076"/>
                    </a:lnTo>
                    <a:lnTo>
                      <a:pt x="928" y="1096"/>
                    </a:lnTo>
                    <a:lnTo>
                      <a:pt x="928" y="1096"/>
                    </a:lnTo>
                    <a:lnTo>
                      <a:pt x="912" y="1092"/>
                    </a:lnTo>
                    <a:lnTo>
                      <a:pt x="906" y="1090"/>
                    </a:lnTo>
                    <a:lnTo>
                      <a:pt x="902" y="1086"/>
                    </a:lnTo>
                    <a:lnTo>
                      <a:pt x="896" y="1076"/>
                    </a:lnTo>
                    <a:lnTo>
                      <a:pt x="894" y="1066"/>
                    </a:lnTo>
                    <a:lnTo>
                      <a:pt x="894" y="1054"/>
                    </a:lnTo>
                    <a:lnTo>
                      <a:pt x="898" y="1042"/>
                    </a:lnTo>
                    <a:lnTo>
                      <a:pt x="902" y="1030"/>
                    </a:lnTo>
                    <a:lnTo>
                      <a:pt x="908" y="1020"/>
                    </a:lnTo>
                    <a:lnTo>
                      <a:pt x="908" y="1020"/>
                    </a:lnTo>
                    <a:lnTo>
                      <a:pt x="908" y="1004"/>
                    </a:lnTo>
                    <a:lnTo>
                      <a:pt x="908" y="1004"/>
                    </a:lnTo>
                    <a:lnTo>
                      <a:pt x="894" y="996"/>
                    </a:lnTo>
                    <a:lnTo>
                      <a:pt x="886" y="992"/>
                    </a:lnTo>
                    <a:lnTo>
                      <a:pt x="872" y="992"/>
                    </a:lnTo>
                    <a:lnTo>
                      <a:pt x="872" y="992"/>
                    </a:lnTo>
                    <a:lnTo>
                      <a:pt x="822" y="1002"/>
                    </a:lnTo>
                    <a:lnTo>
                      <a:pt x="802" y="1008"/>
                    </a:lnTo>
                    <a:lnTo>
                      <a:pt x="782" y="1018"/>
                    </a:lnTo>
                    <a:lnTo>
                      <a:pt x="782" y="1018"/>
                    </a:lnTo>
                    <a:lnTo>
                      <a:pt x="772" y="1016"/>
                    </a:lnTo>
                    <a:lnTo>
                      <a:pt x="762" y="1014"/>
                    </a:lnTo>
                    <a:lnTo>
                      <a:pt x="754" y="1010"/>
                    </a:lnTo>
                    <a:lnTo>
                      <a:pt x="748" y="1006"/>
                    </a:lnTo>
                    <a:lnTo>
                      <a:pt x="736" y="994"/>
                    </a:lnTo>
                    <a:lnTo>
                      <a:pt x="728" y="982"/>
                    </a:lnTo>
                    <a:lnTo>
                      <a:pt x="728" y="982"/>
                    </a:lnTo>
                    <a:lnTo>
                      <a:pt x="714" y="966"/>
                    </a:lnTo>
                    <a:lnTo>
                      <a:pt x="714" y="966"/>
                    </a:lnTo>
                    <a:lnTo>
                      <a:pt x="634" y="966"/>
                    </a:lnTo>
                    <a:lnTo>
                      <a:pt x="634" y="966"/>
                    </a:lnTo>
                    <a:lnTo>
                      <a:pt x="626" y="960"/>
                    </a:lnTo>
                    <a:lnTo>
                      <a:pt x="620" y="954"/>
                    </a:lnTo>
                    <a:lnTo>
                      <a:pt x="612" y="938"/>
                    </a:lnTo>
                    <a:lnTo>
                      <a:pt x="606" y="922"/>
                    </a:lnTo>
                    <a:lnTo>
                      <a:pt x="600" y="908"/>
                    </a:lnTo>
                    <a:lnTo>
                      <a:pt x="600" y="908"/>
                    </a:lnTo>
                    <a:lnTo>
                      <a:pt x="584" y="904"/>
                    </a:lnTo>
                    <a:lnTo>
                      <a:pt x="580" y="900"/>
                    </a:lnTo>
                    <a:lnTo>
                      <a:pt x="576" y="894"/>
                    </a:lnTo>
                    <a:lnTo>
                      <a:pt x="576" y="894"/>
                    </a:lnTo>
                    <a:lnTo>
                      <a:pt x="554" y="878"/>
                    </a:lnTo>
                    <a:lnTo>
                      <a:pt x="554" y="878"/>
                    </a:lnTo>
                    <a:lnTo>
                      <a:pt x="514" y="864"/>
                    </a:lnTo>
                    <a:lnTo>
                      <a:pt x="514" y="864"/>
                    </a:lnTo>
                    <a:lnTo>
                      <a:pt x="500" y="852"/>
                    </a:lnTo>
                    <a:lnTo>
                      <a:pt x="492" y="842"/>
                    </a:lnTo>
                    <a:lnTo>
                      <a:pt x="486" y="832"/>
                    </a:lnTo>
                    <a:lnTo>
                      <a:pt x="482" y="824"/>
                    </a:lnTo>
                    <a:lnTo>
                      <a:pt x="480" y="816"/>
                    </a:lnTo>
                    <a:lnTo>
                      <a:pt x="480" y="808"/>
                    </a:lnTo>
                    <a:lnTo>
                      <a:pt x="478" y="784"/>
                    </a:lnTo>
                    <a:lnTo>
                      <a:pt x="478" y="784"/>
                    </a:lnTo>
                    <a:lnTo>
                      <a:pt x="468" y="764"/>
                    </a:lnTo>
                    <a:lnTo>
                      <a:pt x="468" y="764"/>
                    </a:lnTo>
                    <a:lnTo>
                      <a:pt x="424" y="766"/>
                    </a:lnTo>
                    <a:lnTo>
                      <a:pt x="424" y="766"/>
                    </a:lnTo>
                    <a:lnTo>
                      <a:pt x="406" y="758"/>
                    </a:lnTo>
                    <a:lnTo>
                      <a:pt x="400" y="754"/>
                    </a:lnTo>
                    <a:lnTo>
                      <a:pt x="396" y="750"/>
                    </a:lnTo>
                    <a:lnTo>
                      <a:pt x="392" y="740"/>
                    </a:lnTo>
                    <a:lnTo>
                      <a:pt x="390" y="726"/>
                    </a:lnTo>
                    <a:lnTo>
                      <a:pt x="390" y="726"/>
                    </a:lnTo>
                    <a:lnTo>
                      <a:pt x="380" y="716"/>
                    </a:lnTo>
                    <a:lnTo>
                      <a:pt x="372" y="710"/>
                    </a:lnTo>
                    <a:lnTo>
                      <a:pt x="358" y="700"/>
                    </a:lnTo>
                    <a:lnTo>
                      <a:pt x="358" y="700"/>
                    </a:lnTo>
                    <a:lnTo>
                      <a:pt x="318" y="666"/>
                    </a:lnTo>
                    <a:lnTo>
                      <a:pt x="318" y="666"/>
                    </a:lnTo>
                    <a:lnTo>
                      <a:pt x="284" y="610"/>
                    </a:lnTo>
                    <a:lnTo>
                      <a:pt x="284" y="610"/>
                    </a:lnTo>
                    <a:lnTo>
                      <a:pt x="260" y="610"/>
                    </a:lnTo>
                    <a:lnTo>
                      <a:pt x="252" y="612"/>
                    </a:lnTo>
                    <a:lnTo>
                      <a:pt x="242" y="616"/>
                    </a:lnTo>
                    <a:lnTo>
                      <a:pt x="242" y="616"/>
                    </a:lnTo>
                    <a:lnTo>
                      <a:pt x="230" y="622"/>
                    </a:lnTo>
                    <a:lnTo>
                      <a:pt x="218" y="630"/>
                    </a:lnTo>
                    <a:lnTo>
                      <a:pt x="218" y="630"/>
                    </a:lnTo>
                    <a:lnTo>
                      <a:pt x="182" y="630"/>
                    </a:lnTo>
                    <a:lnTo>
                      <a:pt x="182" y="630"/>
                    </a:lnTo>
                    <a:lnTo>
                      <a:pt x="170" y="620"/>
                    </a:lnTo>
                    <a:lnTo>
                      <a:pt x="162" y="612"/>
                    </a:lnTo>
                    <a:lnTo>
                      <a:pt x="156" y="602"/>
                    </a:lnTo>
                    <a:lnTo>
                      <a:pt x="150" y="592"/>
                    </a:lnTo>
                    <a:lnTo>
                      <a:pt x="144" y="572"/>
                    </a:lnTo>
                    <a:lnTo>
                      <a:pt x="142" y="552"/>
                    </a:lnTo>
                    <a:lnTo>
                      <a:pt x="142" y="552"/>
                    </a:lnTo>
                    <a:lnTo>
                      <a:pt x="112" y="506"/>
                    </a:lnTo>
                    <a:lnTo>
                      <a:pt x="112" y="506"/>
                    </a:lnTo>
                    <a:lnTo>
                      <a:pt x="100" y="494"/>
                    </a:lnTo>
                    <a:lnTo>
                      <a:pt x="88" y="486"/>
                    </a:lnTo>
                    <a:lnTo>
                      <a:pt x="74" y="478"/>
                    </a:lnTo>
                    <a:lnTo>
                      <a:pt x="62" y="472"/>
                    </a:lnTo>
                    <a:lnTo>
                      <a:pt x="36" y="462"/>
                    </a:lnTo>
                    <a:lnTo>
                      <a:pt x="12" y="454"/>
                    </a:lnTo>
                    <a:lnTo>
                      <a:pt x="12" y="454"/>
                    </a:lnTo>
                    <a:lnTo>
                      <a:pt x="4" y="448"/>
                    </a:lnTo>
                    <a:lnTo>
                      <a:pt x="0" y="442"/>
                    </a:lnTo>
                    <a:lnTo>
                      <a:pt x="0" y="436"/>
                    </a:lnTo>
                    <a:lnTo>
                      <a:pt x="0" y="430"/>
                    </a:lnTo>
                    <a:lnTo>
                      <a:pt x="2" y="420"/>
                    </a:lnTo>
                    <a:lnTo>
                      <a:pt x="8" y="412"/>
                    </a:lnTo>
                    <a:lnTo>
                      <a:pt x="8" y="412"/>
                    </a:lnTo>
                    <a:lnTo>
                      <a:pt x="14" y="406"/>
                    </a:lnTo>
                    <a:lnTo>
                      <a:pt x="18" y="400"/>
                    </a:lnTo>
                    <a:lnTo>
                      <a:pt x="22" y="388"/>
                    </a:lnTo>
                    <a:lnTo>
                      <a:pt x="22" y="388"/>
                    </a:lnTo>
                    <a:lnTo>
                      <a:pt x="26" y="316"/>
                    </a:lnTo>
                    <a:lnTo>
                      <a:pt x="26" y="316"/>
                    </a:lnTo>
                    <a:lnTo>
                      <a:pt x="18" y="296"/>
                    </a:lnTo>
                    <a:lnTo>
                      <a:pt x="16" y="290"/>
                    </a:lnTo>
                    <a:lnTo>
                      <a:pt x="14" y="286"/>
                    </a:lnTo>
                    <a:lnTo>
                      <a:pt x="16" y="284"/>
                    </a:lnTo>
                    <a:lnTo>
                      <a:pt x="20" y="282"/>
                    </a:lnTo>
                    <a:lnTo>
                      <a:pt x="36" y="280"/>
                    </a:lnTo>
                    <a:lnTo>
                      <a:pt x="36" y="280"/>
                    </a:lnTo>
                    <a:lnTo>
                      <a:pt x="48" y="288"/>
                    </a:lnTo>
                    <a:lnTo>
                      <a:pt x="48" y="288"/>
                    </a:lnTo>
                    <a:lnTo>
                      <a:pt x="54" y="300"/>
                    </a:lnTo>
                    <a:lnTo>
                      <a:pt x="58" y="308"/>
                    </a:lnTo>
                    <a:lnTo>
                      <a:pt x="64" y="314"/>
                    </a:lnTo>
                    <a:lnTo>
                      <a:pt x="70" y="318"/>
                    </a:lnTo>
                    <a:lnTo>
                      <a:pt x="78" y="320"/>
                    </a:lnTo>
                    <a:lnTo>
                      <a:pt x="86" y="316"/>
                    </a:lnTo>
                    <a:lnTo>
                      <a:pt x="94" y="308"/>
                    </a:lnTo>
                    <a:lnTo>
                      <a:pt x="94" y="308"/>
                    </a:lnTo>
                    <a:lnTo>
                      <a:pt x="104" y="280"/>
                    </a:lnTo>
                    <a:lnTo>
                      <a:pt x="104" y="280"/>
                    </a:lnTo>
                    <a:lnTo>
                      <a:pt x="98" y="216"/>
                    </a:lnTo>
                    <a:lnTo>
                      <a:pt x="98" y="216"/>
                    </a:lnTo>
                    <a:lnTo>
                      <a:pt x="80" y="166"/>
                    </a:lnTo>
                    <a:lnTo>
                      <a:pt x="80" y="166"/>
                    </a:lnTo>
                    <a:lnTo>
                      <a:pt x="76" y="144"/>
                    </a:lnTo>
                    <a:lnTo>
                      <a:pt x="76" y="134"/>
                    </a:lnTo>
                    <a:lnTo>
                      <a:pt x="78" y="126"/>
                    </a:lnTo>
                    <a:lnTo>
                      <a:pt x="80" y="118"/>
                    </a:lnTo>
                    <a:lnTo>
                      <a:pt x="84" y="112"/>
                    </a:lnTo>
                    <a:lnTo>
                      <a:pt x="90" y="104"/>
                    </a:lnTo>
                    <a:lnTo>
                      <a:pt x="98" y="98"/>
                    </a:lnTo>
                    <a:lnTo>
                      <a:pt x="98" y="98"/>
                    </a:lnTo>
                    <a:lnTo>
                      <a:pt x="108" y="82"/>
                    </a:lnTo>
                    <a:lnTo>
                      <a:pt x="108" y="82"/>
                    </a:lnTo>
                    <a:lnTo>
                      <a:pt x="146" y="98"/>
                    </a:lnTo>
                    <a:lnTo>
                      <a:pt x="146" y="98"/>
                    </a:lnTo>
                    <a:lnTo>
                      <a:pt x="182" y="98"/>
                    </a:lnTo>
                    <a:lnTo>
                      <a:pt x="182" y="98"/>
                    </a:lnTo>
                    <a:lnTo>
                      <a:pt x="190" y="92"/>
                    </a:lnTo>
                    <a:lnTo>
                      <a:pt x="198" y="86"/>
                    </a:lnTo>
                    <a:lnTo>
                      <a:pt x="206" y="80"/>
                    </a:lnTo>
                    <a:lnTo>
                      <a:pt x="216" y="72"/>
                    </a:lnTo>
                    <a:lnTo>
                      <a:pt x="216" y="72"/>
                    </a:lnTo>
                    <a:lnTo>
                      <a:pt x="226" y="48"/>
                    </a:lnTo>
                    <a:lnTo>
                      <a:pt x="238" y="30"/>
                    </a:lnTo>
                    <a:lnTo>
                      <a:pt x="244" y="22"/>
                    </a:lnTo>
                    <a:lnTo>
                      <a:pt x="254" y="14"/>
                    </a:lnTo>
                    <a:lnTo>
                      <a:pt x="276" y="0"/>
                    </a:lnTo>
                    <a:lnTo>
                      <a:pt x="276" y="0"/>
                    </a:lnTo>
                    <a:lnTo>
                      <a:pt x="286" y="0"/>
                    </a:lnTo>
                    <a:lnTo>
                      <a:pt x="304" y="6"/>
                    </a:lnTo>
                    <a:lnTo>
                      <a:pt x="304" y="6"/>
                    </a:lnTo>
                    <a:lnTo>
                      <a:pt x="350" y="34"/>
                    </a:lnTo>
                    <a:lnTo>
                      <a:pt x="350" y="34"/>
                    </a:lnTo>
                    <a:lnTo>
                      <a:pt x="352" y="42"/>
                    </a:lnTo>
                    <a:lnTo>
                      <a:pt x="356" y="48"/>
                    </a:lnTo>
                    <a:lnTo>
                      <a:pt x="362" y="50"/>
                    </a:lnTo>
                    <a:lnTo>
                      <a:pt x="368" y="50"/>
                    </a:lnTo>
                    <a:lnTo>
                      <a:pt x="386" y="48"/>
                    </a:lnTo>
                    <a:lnTo>
                      <a:pt x="402" y="42"/>
                    </a:lnTo>
                    <a:lnTo>
                      <a:pt x="402" y="42"/>
                    </a:lnTo>
                    <a:lnTo>
                      <a:pt x="438" y="36"/>
                    </a:lnTo>
                    <a:lnTo>
                      <a:pt x="438" y="36"/>
                    </a:lnTo>
                    <a:lnTo>
                      <a:pt x="454" y="20"/>
                    </a:lnTo>
                    <a:lnTo>
                      <a:pt x="458" y="14"/>
                    </a:lnTo>
                    <a:lnTo>
                      <a:pt x="464" y="10"/>
                    </a:lnTo>
                    <a:lnTo>
                      <a:pt x="470" y="10"/>
                    </a:lnTo>
                    <a:lnTo>
                      <a:pt x="476" y="10"/>
                    </a:lnTo>
                    <a:lnTo>
                      <a:pt x="486" y="14"/>
                    </a:lnTo>
                    <a:lnTo>
                      <a:pt x="496" y="22"/>
                    </a:lnTo>
                    <a:lnTo>
                      <a:pt x="496" y="22"/>
                    </a:lnTo>
                    <a:lnTo>
                      <a:pt x="498" y="38"/>
                    </a:lnTo>
                    <a:lnTo>
                      <a:pt x="498" y="44"/>
                    </a:lnTo>
                    <a:lnTo>
                      <a:pt x="500" y="48"/>
                    </a:lnTo>
                    <a:lnTo>
                      <a:pt x="510" y="56"/>
                    </a:lnTo>
                    <a:lnTo>
                      <a:pt x="528" y="68"/>
                    </a:lnTo>
                    <a:lnTo>
                      <a:pt x="528" y="68"/>
                    </a:lnTo>
                    <a:lnTo>
                      <a:pt x="564" y="82"/>
                    </a:lnTo>
                    <a:lnTo>
                      <a:pt x="564" y="82"/>
                    </a:lnTo>
                    <a:lnTo>
                      <a:pt x="594" y="82"/>
                    </a:lnTo>
                    <a:lnTo>
                      <a:pt x="594" y="82"/>
                    </a:lnTo>
                    <a:lnTo>
                      <a:pt x="608" y="76"/>
                    </a:lnTo>
                    <a:lnTo>
                      <a:pt x="622" y="72"/>
                    </a:lnTo>
                    <a:lnTo>
                      <a:pt x="638" y="68"/>
                    </a:lnTo>
                    <a:lnTo>
                      <a:pt x="658" y="66"/>
                    </a:lnTo>
                    <a:lnTo>
                      <a:pt x="658" y="66"/>
                    </a:lnTo>
                    <a:lnTo>
                      <a:pt x="678" y="56"/>
                    </a:lnTo>
                    <a:lnTo>
                      <a:pt x="686" y="54"/>
                    </a:lnTo>
                    <a:lnTo>
                      <a:pt x="694" y="54"/>
                    </a:lnTo>
                    <a:lnTo>
                      <a:pt x="700" y="54"/>
                    </a:lnTo>
                    <a:lnTo>
                      <a:pt x="710" y="56"/>
                    </a:lnTo>
                    <a:lnTo>
                      <a:pt x="734" y="68"/>
                    </a:lnTo>
                    <a:lnTo>
                      <a:pt x="734" y="68"/>
                    </a:lnTo>
                    <a:lnTo>
                      <a:pt x="776" y="68"/>
                    </a:lnTo>
                    <a:lnTo>
                      <a:pt x="776" y="68"/>
                    </a:lnTo>
                    <a:lnTo>
                      <a:pt x="784" y="60"/>
                    </a:lnTo>
                    <a:lnTo>
                      <a:pt x="788" y="54"/>
                    </a:lnTo>
                    <a:lnTo>
                      <a:pt x="794" y="48"/>
                    </a:lnTo>
                    <a:lnTo>
                      <a:pt x="804" y="44"/>
                    </a:lnTo>
                    <a:lnTo>
                      <a:pt x="804" y="44"/>
                    </a:lnTo>
                    <a:lnTo>
                      <a:pt x="824" y="28"/>
                    </a:lnTo>
                    <a:lnTo>
                      <a:pt x="834" y="22"/>
                    </a:lnTo>
                    <a:lnTo>
                      <a:pt x="844" y="18"/>
                    </a:lnTo>
                    <a:lnTo>
                      <a:pt x="854" y="18"/>
                    </a:lnTo>
                    <a:lnTo>
                      <a:pt x="866" y="18"/>
                    </a:lnTo>
                    <a:lnTo>
                      <a:pt x="882" y="24"/>
                    </a:lnTo>
                    <a:lnTo>
                      <a:pt x="898" y="30"/>
                    </a:lnTo>
                    <a:lnTo>
                      <a:pt x="898" y="30"/>
                    </a:lnTo>
                    <a:lnTo>
                      <a:pt x="926" y="30"/>
                    </a:lnTo>
                    <a:lnTo>
                      <a:pt x="956" y="26"/>
                    </a:lnTo>
                    <a:lnTo>
                      <a:pt x="986" y="24"/>
                    </a:lnTo>
                    <a:lnTo>
                      <a:pt x="1018" y="24"/>
                    </a:lnTo>
                    <a:lnTo>
                      <a:pt x="1018" y="24"/>
                    </a:lnTo>
                    <a:lnTo>
                      <a:pt x="1046" y="38"/>
                    </a:lnTo>
                    <a:lnTo>
                      <a:pt x="1046" y="38"/>
                    </a:lnTo>
                    <a:lnTo>
                      <a:pt x="1060" y="52"/>
                    </a:lnTo>
                    <a:lnTo>
                      <a:pt x="1072" y="60"/>
                    </a:lnTo>
                    <a:lnTo>
                      <a:pt x="1086" y="66"/>
                    </a:lnTo>
                    <a:lnTo>
                      <a:pt x="1086" y="66"/>
                    </a:lnTo>
                    <a:lnTo>
                      <a:pt x="1088" y="90"/>
                    </a:lnTo>
                    <a:lnTo>
                      <a:pt x="1088" y="90"/>
                    </a:lnTo>
                    <a:lnTo>
                      <a:pt x="1096" y="100"/>
                    </a:lnTo>
                    <a:lnTo>
                      <a:pt x="1106" y="114"/>
                    </a:lnTo>
                    <a:lnTo>
                      <a:pt x="1110" y="122"/>
                    </a:lnTo>
                    <a:lnTo>
                      <a:pt x="1112" y="130"/>
                    </a:lnTo>
                    <a:lnTo>
                      <a:pt x="1112" y="140"/>
                    </a:lnTo>
                    <a:lnTo>
                      <a:pt x="1110" y="152"/>
                    </a:lnTo>
                    <a:lnTo>
                      <a:pt x="1110" y="152"/>
                    </a:lnTo>
                    <a:lnTo>
                      <a:pt x="1092" y="182"/>
                    </a:lnTo>
                    <a:lnTo>
                      <a:pt x="1092" y="182"/>
                    </a:lnTo>
                    <a:lnTo>
                      <a:pt x="1092" y="220"/>
                    </a:lnTo>
                    <a:lnTo>
                      <a:pt x="1092" y="220"/>
                    </a:lnTo>
                    <a:lnTo>
                      <a:pt x="1094" y="246"/>
                    </a:lnTo>
                    <a:lnTo>
                      <a:pt x="1096" y="270"/>
                    </a:lnTo>
                    <a:lnTo>
                      <a:pt x="1096" y="294"/>
                    </a:lnTo>
                    <a:lnTo>
                      <a:pt x="1100" y="320"/>
                    </a:lnTo>
                    <a:lnTo>
                      <a:pt x="1104" y="344"/>
                    </a:lnTo>
                    <a:lnTo>
                      <a:pt x="1112" y="368"/>
                    </a:lnTo>
                    <a:lnTo>
                      <a:pt x="1118" y="378"/>
                    </a:lnTo>
                    <a:lnTo>
                      <a:pt x="1126" y="390"/>
                    </a:lnTo>
                    <a:lnTo>
                      <a:pt x="1134" y="402"/>
                    </a:lnTo>
                    <a:lnTo>
                      <a:pt x="1144" y="412"/>
                    </a:lnTo>
                    <a:lnTo>
                      <a:pt x="1144" y="412"/>
                    </a:lnTo>
                    <a:lnTo>
                      <a:pt x="1166" y="426"/>
                    </a:lnTo>
                    <a:lnTo>
                      <a:pt x="1178" y="432"/>
                    </a:lnTo>
                    <a:lnTo>
                      <a:pt x="1192" y="440"/>
                    </a:lnTo>
                    <a:lnTo>
                      <a:pt x="1192" y="440"/>
                    </a:lnTo>
                    <a:lnTo>
                      <a:pt x="1236" y="446"/>
                    </a:lnTo>
                    <a:lnTo>
                      <a:pt x="1236" y="446"/>
                    </a:lnTo>
                    <a:lnTo>
                      <a:pt x="1244" y="460"/>
                    </a:lnTo>
                    <a:lnTo>
                      <a:pt x="1254" y="472"/>
                    </a:lnTo>
                    <a:lnTo>
                      <a:pt x="1266" y="482"/>
                    </a:lnTo>
                    <a:lnTo>
                      <a:pt x="1278" y="490"/>
                    </a:lnTo>
                    <a:lnTo>
                      <a:pt x="1292" y="496"/>
                    </a:lnTo>
                    <a:lnTo>
                      <a:pt x="1308" y="502"/>
                    </a:lnTo>
                    <a:lnTo>
                      <a:pt x="1324" y="506"/>
                    </a:lnTo>
                    <a:lnTo>
                      <a:pt x="1344" y="510"/>
                    </a:lnTo>
                    <a:lnTo>
                      <a:pt x="1344" y="510"/>
                    </a:lnTo>
                    <a:lnTo>
                      <a:pt x="1360" y="522"/>
                    </a:lnTo>
                    <a:lnTo>
                      <a:pt x="1376" y="534"/>
                    </a:lnTo>
                    <a:lnTo>
                      <a:pt x="1384" y="538"/>
                    </a:lnTo>
                    <a:lnTo>
                      <a:pt x="1394" y="542"/>
                    </a:lnTo>
                    <a:lnTo>
                      <a:pt x="1406" y="546"/>
                    </a:lnTo>
                    <a:lnTo>
                      <a:pt x="1420" y="548"/>
                    </a:lnTo>
                    <a:lnTo>
                      <a:pt x="1420" y="548"/>
                    </a:lnTo>
                    <a:lnTo>
                      <a:pt x="1528" y="546"/>
                    </a:lnTo>
                    <a:lnTo>
                      <a:pt x="1528" y="546"/>
                    </a:lnTo>
                    <a:lnTo>
                      <a:pt x="1552" y="554"/>
                    </a:lnTo>
                    <a:lnTo>
                      <a:pt x="1552" y="554"/>
                    </a:lnTo>
                    <a:lnTo>
                      <a:pt x="1586" y="576"/>
                    </a:lnTo>
                    <a:lnTo>
                      <a:pt x="1586" y="576"/>
                    </a:lnTo>
                    <a:lnTo>
                      <a:pt x="1606" y="622"/>
                    </a:lnTo>
                    <a:lnTo>
                      <a:pt x="1606" y="622"/>
                    </a:lnTo>
                    <a:lnTo>
                      <a:pt x="1610" y="640"/>
                    </a:lnTo>
                    <a:lnTo>
                      <a:pt x="1616" y="652"/>
                    </a:lnTo>
                    <a:lnTo>
                      <a:pt x="1626" y="664"/>
                    </a:lnTo>
                    <a:lnTo>
                      <a:pt x="1644" y="682"/>
                    </a:lnTo>
                    <a:lnTo>
                      <a:pt x="1644" y="682"/>
                    </a:lnTo>
                    <a:lnTo>
                      <a:pt x="1666" y="682"/>
                    </a:lnTo>
                    <a:lnTo>
                      <a:pt x="1666" y="682"/>
                    </a:lnTo>
                    <a:lnTo>
                      <a:pt x="1678" y="664"/>
                    </a:lnTo>
                    <a:lnTo>
                      <a:pt x="1678" y="664"/>
                    </a:lnTo>
                    <a:lnTo>
                      <a:pt x="1696" y="662"/>
                    </a:lnTo>
                    <a:lnTo>
                      <a:pt x="1696" y="662"/>
                    </a:lnTo>
                    <a:lnTo>
                      <a:pt x="1698" y="666"/>
                    </a:lnTo>
                    <a:lnTo>
                      <a:pt x="1698" y="670"/>
                    </a:lnTo>
                    <a:lnTo>
                      <a:pt x="1706" y="676"/>
                    </a:lnTo>
                    <a:lnTo>
                      <a:pt x="1716" y="680"/>
                    </a:lnTo>
                    <a:lnTo>
                      <a:pt x="1728" y="682"/>
                    </a:lnTo>
                    <a:lnTo>
                      <a:pt x="1728" y="682"/>
                    </a:lnTo>
                    <a:lnTo>
                      <a:pt x="1764" y="660"/>
                    </a:lnTo>
                    <a:lnTo>
                      <a:pt x="1764" y="660"/>
                    </a:lnTo>
                    <a:lnTo>
                      <a:pt x="1774" y="646"/>
                    </a:lnTo>
                    <a:lnTo>
                      <a:pt x="1784" y="632"/>
                    </a:lnTo>
                    <a:lnTo>
                      <a:pt x="1794" y="616"/>
                    </a:lnTo>
                    <a:lnTo>
                      <a:pt x="1804" y="604"/>
                    </a:lnTo>
                    <a:lnTo>
                      <a:pt x="1804" y="604"/>
                    </a:lnTo>
                    <a:lnTo>
                      <a:pt x="1808" y="602"/>
                    </a:lnTo>
                    <a:lnTo>
                      <a:pt x="1808" y="602"/>
                    </a:lnTo>
                    <a:lnTo>
                      <a:pt x="1814" y="610"/>
                    </a:lnTo>
                    <a:lnTo>
                      <a:pt x="1824" y="616"/>
                    </a:lnTo>
                    <a:lnTo>
                      <a:pt x="1848" y="632"/>
                    </a:lnTo>
                    <a:lnTo>
                      <a:pt x="1848" y="632"/>
                    </a:lnTo>
                    <a:lnTo>
                      <a:pt x="1850" y="642"/>
                    </a:lnTo>
                    <a:lnTo>
                      <a:pt x="1856" y="654"/>
                    </a:lnTo>
                    <a:lnTo>
                      <a:pt x="1868" y="676"/>
                    </a:lnTo>
                    <a:lnTo>
                      <a:pt x="1886" y="698"/>
                    </a:lnTo>
                    <a:lnTo>
                      <a:pt x="1906" y="722"/>
                    </a:lnTo>
                    <a:lnTo>
                      <a:pt x="1906" y="722"/>
                    </a:lnTo>
                    <a:lnTo>
                      <a:pt x="1926" y="788"/>
                    </a:lnTo>
                    <a:lnTo>
                      <a:pt x="1926" y="788"/>
                    </a:lnTo>
                    <a:lnTo>
                      <a:pt x="1934" y="800"/>
                    </a:lnTo>
                    <a:lnTo>
                      <a:pt x="1942" y="814"/>
                    </a:lnTo>
                    <a:lnTo>
                      <a:pt x="1948" y="830"/>
                    </a:lnTo>
                    <a:lnTo>
                      <a:pt x="1950" y="840"/>
                    </a:lnTo>
                    <a:lnTo>
                      <a:pt x="1950" y="850"/>
                    </a:lnTo>
                    <a:lnTo>
                      <a:pt x="1950" y="850"/>
                    </a:lnTo>
                    <a:lnTo>
                      <a:pt x="1938" y="866"/>
                    </a:lnTo>
                    <a:lnTo>
                      <a:pt x="1930" y="878"/>
                    </a:lnTo>
                    <a:lnTo>
                      <a:pt x="1928" y="892"/>
                    </a:lnTo>
                    <a:lnTo>
                      <a:pt x="1928" y="918"/>
                    </a:lnTo>
                    <a:lnTo>
                      <a:pt x="1928" y="918"/>
                    </a:lnTo>
                    <a:lnTo>
                      <a:pt x="1932" y="932"/>
                    </a:lnTo>
                    <a:lnTo>
                      <a:pt x="1938" y="948"/>
                    </a:lnTo>
                    <a:lnTo>
                      <a:pt x="1940" y="958"/>
                    </a:lnTo>
                    <a:lnTo>
                      <a:pt x="1942" y="966"/>
                    </a:lnTo>
                    <a:lnTo>
                      <a:pt x="1940" y="976"/>
                    </a:lnTo>
                    <a:lnTo>
                      <a:pt x="1938" y="986"/>
                    </a:lnTo>
                    <a:lnTo>
                      <a:pt x="1938" y="986"/>
                    </a:lnTo>
                    <a:lnTo>
                      <a:pt x="1938" y="1008"/>
                    </a:lnTo>
                    <a:lnTo>
                      <a:pt x="1938" y="1008"/>
                    </a:lnTo>
                    <a:lnTo>
                      <a:pt x="1932" y="1008"/>
                    </a:lnTo>
                    <a:lnTo>
                      <a:pt x="1932" y="1008"/>
                    </a:lnTo>
                    <a:lnTo>
                      <a:pt x="1932" y="1004"/>
                    </a:lnTo>
                    <a:lnTo>
                      <a:pt x="1930" y="1002"/>
                    </a:lnTo>
                    <a:lnTo>
                      <a:pt x="1924" y="996"/>
                    </a:lnTo>
                    <a:lnTo>
                      <a:pt x="1918" y="992"/>
                    </a:lnTo>
                    <a:lnTo>
                      <a:pt x="1912" y="988"/>
                    </a:lnTo>
                    <a:lnTo>
                      <a:pt x="1912" y="988"/>
                    </a:lnTo>
                    <a:lnTo>
                      <a:pt x="1896" y="990"/>
                    </a:lnTo>
                    <a:lnTo>
                      <a:pt x="1886" y="994"/>
                    </a:lnTo>
                    <a:lnTo>
                      <a:pt x="1880" y="998"/>
                    </a:lnTo>
                    <a:lnTo>
                      <a:pt x="1872" y="1006"/>
                    </a:lnTo>
                    <a:lnTo>
                      <a:pt x="1872" y="1006"/>
                    </a:lnTo>
                    <a:lnTo>
                      <a:pt x="1872" y="1018"/>
                    </a:lnTo>
                    <a:lnTo>
                      <a:pt x="1876" y="1032"/>
                    </a:lnTo>
                    <a:lnTo>
                      <a:pt x="1882" y="1066"/>
                    </a:lnTo>
                    <a:lnTo>
                      <a:pt x="1882" y="1066"/>
                    </a:lnTo>
                    <a:lnTo>
                      <a:pt x="1880" y="1092"/>
                    </a:lnTo>
                    <a:lnTo>
                      <a:pt x="1880" y="1092"/>
                    </a:lnTo>
                    <a:lnTo>
                      <a:pt x="1866" y="1096"/>
                    </a:lnTo>
                    <a:lnTo>
                      <a:pt x="1866" y="1096"/>
                    </a:lnTo>
                    <a:lnTo>
                      <a:pt x="1842" y="1096"/>
                    </a:lnTo>
                    <a:lnTo>
                      <a:pt x="1842" y="1096"/>
                    </a:lnTo>
                    <a:lnTo>
                      <a:pt x="1810" y="1054"/>
                    </a:lnTo>
                    <a:lnTo>
                      <a:pt x="1810" y="1054"/>
                    </a:lnTo>
                    <a:lnTo>
                      <a:pt x="1796" y="1050"/>
                    </a:lnTo>
                    <a:lnTo>
                      <a:pt x="1782" y="1048"/>
                    </a:lnTo>
                    <a:lnTo>
                      <a:pt x="1772" y="1052"/>
                    </a:lnTo>
                    <a:lnTo>
                      <a:pt x="1762" y="1058"/>
                    </a:lnTo>
                    <a:lnTo>
                      <a:pt x="1756" y="1068"/>
                    </a:lnTo>
                    <a:lnTo>
                      <a:pt x="1752" y="1078"/>
                    </a:lnTo>
                    <a:lnTo>
                      <a:pt x="1752" y="1092"/>
                    </a:lnTo>
                    <a:lnTo>
                      <a:pt x="1754" y="1108"/>
                    </a:lnTo>
                    <a:lnTo>
                      <a:pt x="1754" y="1108"/>
                    </a:lnTo>
                    <a:lnTo>
                      <a:pt x="1748" y="1116"/>
                    </a:lnTo>
                    <a:lnTo>
                      <a:pt x="1744" y="1124"/>
                    </a:lnTo>
                    <a:lnTo>
                      <a:pt x="1744" y="1124"/>
                    </a:lnTo>
                    <a:lnTo>
                      <a:pt x="1730" y="1122"/>
                    </a:lnTo>
                    <a:lnTo>
                      <a:pt x="1718" y="1118"/>
                    </a:lnTo>
                    <a:lnTo>
                      <a:pt x="1706" y="1112"/>
                    </a:lnTo>
                    <a:lnTo>
                      <a:pt x="1700" y="1108"/>
                    </a:lnTo>
                    <a:lnTo>
                      <a:pt x="1700" y="1108"/>
                    </a:lnTo>
                    <a:lnTo>
                      <a:pt x="1696" y="1086"/>
                    </a:lnTo>
                    <a:lnTo>
                      <a:pt x="1696" y="1086"/>
                    </a:lnTo>
                    <a:lnTo>
                      <a:pt x="1678" y="1076"/>
                    </a:lnTo>
                    <a:lnTo>
                      <a:pt x="1660" y="1070"/>
                    </a:lnTo>
                    <a:lnTo>
                      <a:pt x="1632" y="1060"/>
                    </a:lnTo>
                    <a:lnTo>
                      <a:pt x="1632" y="1060"/>
                    </a:lnTo>
                    <a:lnTo>
                      <a:pt x="1620" y="1046"/>
                    </a:lnTo>
                    <a:lnTo>
                      <a:pt x="1620" y="1046"/>
                    </a:lnTo>
                    <a:lnTo>
                      <a:pt x="1600" y="1046"/>
                    </a:lnTo>
                    <a:lnTo>
                      <a:pt x="1594" y="1048"/>
                    </a:lnTo>
                    <a:lnTo>
                      <a:pt x="1588" y="1050"/>
                    </a:lnTo>
                    <a:lnTo>
                      <a:pt x="1580" y="1058"/>
                    </a:lnTo>
                    <a:lnTo>
                      <a:pt x="1566" y="1070"/>
                    </a:lnTo>
                    <a:lnTo>
                      <a:pt x="1566" y="1070"/>
                    </a:lnTo>
                    <a:lnTo>
                      <a:pt x="1522" y="1094"/>
                    </a:lnTo>
                    <a:lnTo>
                      <a:pt x="1522" y="1094"/>
                    </a:lnTo>
                    <a:lnTo>
                      <a:pt x="1504" y="1100"/>
                    </a:lnTo>
                    <a:lnTo>
                      <a:pt x="1498" y="1102"/>
                    </a:lnTo>
                    <a:lnTo>
                      <a:pt x="1492" y="1106"/>
                    </a:lnTo>
                    <a:lnTo>
                      <a:pt x="1486" y="1116"/>
                    </a:lnTo>
                    <a:lnTo>
                      <a:pt x="1474" y="1132"/>
                    </a:lnTo>
                    <a:lnTo>
                      <a:pt x="1474" y="1132"/>
                    </a:lnTo>
                    <a:lnTo>
                      <a:pt x="1450" y="1134"/>
                    </a:lnTo>
                    <a:lnTo>
                      <a:pt x="1442" y="1138"/>
                    </a:lnTo>
                    <a:lnTo>
                      <a:pt x="1436" y="1140"/>
                    </a:lnTo>
                    <a:lnTo>
                      <a:pt x="1430" y="1144"/>
                    </a:lnTo>
                    <a:lnTo>
                      <a:pt x="1424" y="1150"/>
                    </a:lnTo>
                    <a:lnTo>
                      <a:pt x="1410" y="1170"/>
                    </a:lnTo>
                    <a:lnTo>
                      <a:pt x="1410" y="1170"/>
                    </a:lnTo>
                    <a:lnTo>
                      <a:pt x="1400" y="1178"/>
                    </a:lnTo>
                    <a:lnTo>
                      <a:pt x="1400" y="1178"/>
                    </a:lnTo>
                    <a:lnTo>
                      <a:pt x="1382" y="1182"/>
                    </a:lnTo>
                    <a:lnTo>
                      <a:pt x="1368" y="1186"/>
                    </a:lnTo>
                    <a:lnTo>
                      <a:pt x="1342" y="1194"/>
                    </a:lnTo>
                    <a:lnTo>
                      <a:pt x="1342" y="119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8" name="Freeform 21"/>
              <p:cNvSpPr>
                <a:spLocks/>
              </p:cNvSpPr>
              <p:nvPr/>
            </p:nvSpPr>
            <p:spPr bwMode="auto">
              <a:xfrm>
                <a:off x="7614685" y="3766115"/>
                <a:ext cx="285244" cy="282110"/>
              </a:xfrm>
              <a:custGeom>
                <a:avLst/>
                <a:gdLst>
                  <a:gd name="T0" fmla="*/ 138 w 364"/>
                  <a:gd name="T1" fmla="*/ 356 h 360"/>
                  <a:gd name="T2" fmla="*/ 108 w 364"/>
                  <a:gd name="T3" fmla="*/ 340 h 360"/>
                  <a:gd name="T4" fmla="*/ 86 w 364"/>
                  <a:gd name="T5" fmla="*/ 274 h 360"/>
                  <a:gd name="T6" fmla="*/ 48 w 364"/>
                  <a:gd name="T7" fmla="*/ 256 h 360"/>
                  <a:gd name="T8" fmla="*/ 46 w 364"/>
                  <a:gd name="T9" fmla="*/ 226 h 360"/>
                  <a:gd name="T10" fmla="*/ 24 w 364"/>
                  <a:gd name="T11" fmla="*/ 188 h 360"/>
                  <a:gd name="T12" fmla="*/ 0 w 364"/>
                  <a:gd name="T13" fmla="*/ 162 h 360"/>
                  <a:gd name="T14" fmla="*/ 10 w 364"/>
                  <a:gd name="T15" fmla="*/ 140 h 360"/>
                  <a:gd name="T16" fmla="*/ 26 w 364"/>
                  <a:gd name="T17" fmla="*/ 122 h 360"/>
                  <a:gd name="T18" fmla="*/ 32 w 364"/>
                  <a:gd name="T19" fmla="*/ 104 h 360"/>
                  <a:gd name="T20" fmla="*/ 58 w 364"/>
                  <a:gd name="T21" fmla="*/ 88 h 360"/>
                  <a:gd name="T22" fmla="*/ 70 w 364"/>
                  <a:gd name="T23" fmla="*/ 68 h 360"/>
                  <a:gd name="T24" fmla="*/ 72 w 364"/>
                  <a:gd name="T25" fmla="*/ 16 h 360"/>
                  <a:gd name="T26" fmla="*/ 90 w 364"/>
                  <a:gd name="T27" fmla="*/ 8 h 360"/>
                  <a:gd name="T28" fmla="*/ 106 w 364"/>
                  <a:gd name="T29" fmla="*/ 6 h 360"/>
                  <a:gd name="T30" fmla="*/ 140 w 364"/>
                  <a:gd name="T31" fmla="*/ 10 h 360"/>
                  <a:gd name="T32" fmla="*/ 152 w 364"/>
                  <a:gd name="T33" fmla="*/ 2 h 360"/>
                  <a:gd name="T34" fmla="*/ 186 w 364"/>
                  <a:gd name="T35" fmla="*/ 4 h 360"/>
                  <a:gd name="T36" fmla="*/ 212 w 364"/>
                  <a:gd name="T37" fmla="*/ 16 h 360"/>
                  <a:gd name="T38" fmla="*/ 238 w 364"/>
                  <a:gd name="T39" fmla="*/ 26 h 360"/>
                  <a:gd name="T40" fmla="*/ 254 w 364"/>
                  <a:gd name="T41" fmla="*/ 22 h 360"/>
                  <a:gd name="T42" fmla="*/ 280 w 364"/>
                  <a:gd name="T43" fmla="*/ 2 h 360"/>
                  <a:gd name="T44" fmla="*/ 300 w 364"/>
                  <a:gd name="T45" fmla="*/ 8 h 360"/>
                  <a:gd name="T46" fmla="*/ 324 w 364"/>
                  <a:gd name="T47" fmla="*/ 18 h 360"/>
                  <a:gd name="T48" fmla="*/ 360 w 364"/>
                  <a:gd name="T49" fmla="*/ 28 h 360"/>
                  <a:gd name="T50" fmla="*/ 324 w 364"/>
                  <a:gd name="T51" fmla="*/ 58 h 360"/>
                  <a:gd name="T52" fmla="*/ 316 w 364"/>
                  <a:gd name="T53" fmla="*/ 76 h 360"/>
                  <a:gd name="T54" fmla="*/ 320 w 364"/>
                  <a:gd name="T55" fmla="*/ 84 h 360"/>
                  <a:gd name="T56" fmla="*/ 362 w 364"/>
                  <a:gd name="T57" fmla="*/ 72 h 360"/>
                  <a:gd name="T58" fmla="*/ 364 w 364"/>
                  <a:gd name="T59" fmla="*/ 90 h 360"/>
                  <a:gd name="T60" fmla="*/ 346 w 364"/>
                  <a:gd name="T61" fmla="*/ 100 h 360"/>
                  <a:gd name="T62" fmla="*/ 322 w 364"/>
                  <a:gd name="T63" fmla="*/ 112 h 360"/>
                  <a:gd name="T64" fmla="*/ 344 w 364"/>
                  <a:gd name="T65" fmla="*/ 142 h 360"/>
                  <a:gd name="T66" fmla="*/ 340 w 364"/>
                  <a:gd name="T67" fmla="*/ 196 h 360"/>
                  <a:gd name="T68" fmla="*/ 344 w 364"/>
                  <a:gd name="T69" fmla="*/ 214 h 360"/>
                  <a:gd name="T70" fmla="*/ 338 w 364"/>
                  <a:gd name="T71" fmla="*/ 238 h 360"/>
                  <a:gd name="T72" fmla="*/ 330 w 364"/>
                  <a:gd name="T73" fmla="*/ 240 h 360"/>
                  <a:gd name="T74" fmla="*/ 324 w 364"/>
                  <a:gd name="T75" fmla="*/ 224 h 360"/>
                  <a:gd name="T76" fmla="*/ 304 w 364"/>
                  <a:gd name="T77" fmla="*/ 232 h 360"/>
                  <a:gd name="T78" fmla="*/ 270 w 364"/>
                  <a:gd name="T79" fmla="*/ 268 h 360"/>
                  <a:gd name="T80" fmla="*/ 262 w 364"/>
                  <a:gd name="T81" fmla="*/ 286 h 360"/>
                  <a:gd name="T82" fmla="*/ 260 w 364"/>
                  <a:gd name="T83" fmla="*/ 344 h 360"/>
                  <a:gd name="T84" fmla="*/ 222 w 364"/>
                  <a:gd name="T85" fmla="*/ 344 h 360"/>
                  <a:gd name="T86" fmla="*/ 158 w 364"/>
                  <a:gd name="T8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64" h="360">
                    <a:moveTo>
                      <a:pt x="158" y="360"/>
                    </a:moveTo>
                    <a:lnTo>
                      <a:pt x="158" y="360"/>
                    </a:lnTo>
                    <a:lnTo>
                      <a:pt x="138" y="356"/>
                    </a:lnTo>
                    <a:lnTo>
                      <a:pt x="126" y="352"/>
                    </a:lnTo>
                    <a:lnTo>
                      <a:pt x="116" y="346"/>
                    </a:lnTo>
                    <a:lnTo>
                      <a:pt x="108" y="340"/>
                    </a:lnTo>
                    <a:lnTo>
                      <a:pt x="108" y="340"/>
                    </a:lnTo>
                    <a:lnTo>
                      <a:pt x="86" y="274"/>
                    </a:lnTo>
                    <a:lnTo>
                      <a:pt x="86" y="274"/>
                    </a:lnTo>
                    <a:lnTo>
                      <a:pt x="66" y="258"/>
                    </a:lnTo>
                    <a:lnTo>
                      <a:pt x="66" y="258"/>
                    </a:lnTo>
                    <a:lnTo>
                      <a:pt x="48" y="256"/>
                    </a:lnTo>
                    <a:lnTo>
                      <a:pt x="48" y="256"/>
                    </a:lnTo>
                    <a:lnTo>
                      <a:pt x="50" y="240"/>
                    </a:lnTo>
                    <a:lnTo>
                      <a:pt x="46" y="226"/>
                    </a:lnTo>
                    <a:lnTo>
                      <a:pt x="40" y="212"/>
                    </a:lnTo>
                    <a:lnTo>
                      <a:pt x="34" y="200"/>
                    </a:lnTo>
                    <a:lnTo>
                      <a:pt x="24" y="188"/>
                    </a:lnTo>
                    <a:lnTo>
                      <a:pt x="14" y="178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56"/>
                    </a:lnTo>
                    <a:lnTo>
                      <a:pt x="2" y="150"/>
                    </a:lnTo>
                    <a:lnTo>
                      <a:pt x="10" y="140"/>
                    </a:lnTo>
                    <a:lnTo>
                      <a:pt x="18" y="130"/>
                    </a:lnTo>
                    <a:lnTo>
                      <a:pt x="26" y="122"/>
                    </a:lnTo>
                    <a:lnTo>
                      <a:pt x="26" y="122"/>
                    </a:lnTo>
                    <a:lnTo>
                      <a:pt x="26" y="114"/>
                    </a:lnTo>
                    <a:lnTo>
                      <a:pt x="28" y="110"/>
                    </a:lnTo>
                    <a:lnTo>
                      <a:pt x="32" y="104"/>
                    </a:lnTo>
                    <a:lnTo>
                      <a:pt x="36" y="102"/>
                    </a:lnTo>
                    <a:lnTo>
                      <a:pt x="48" y="94"/>
                    </a:lnTo>
                    <a:lnTo>
                      <a:pt x="58" y="88"/>
                    </a:lnTo>
                    <a:lnTo>
                      <a:pt x="58" y="88"/>
                    </a:lnTo>
                    <a:lnTo>
                      <a:pt x="70" y="68"/>
                    </a:lnTo>
                    <a:lnTo>
                      <a:pt x="70" y="68"/>
                    </a:lnTo>
                    <a:lnTo>
                      <a:pt x="70" y="38"/>
                    </a:lnTo>
                    <a:lnTo>
                      <a:pt x="70" y="24"/>
                    </a:lnTo>
                    <a:lnTo>
                      <a:pt x="72" y="16"/>
                    </a:lnTo>
                    <a:lnTo>
                      <a:pt x="72" y="16"/>
                    </a:lnTo>
                    <a:lnTo>
                      <a:pt x="80" y="14"/>
                    </a:lnTo>
                    <a:lnTo>
                      <a:pt x="90" y="8"/>
                    </a:lnTo>
                    <a:lnTo>
                      <a:pt x="94" y="6"/>
                    </a:lnTo>
                    <a:lnTo>
                      <a:pt x="100" y="6"/>
                    </a:lnTo>
                    <a:lnTo>
                      <a:pt x="106" y="6"/>
                    </a:lnTo>
                    <a:lnTo>
                      <a:pt x="112" y="10"/>
                    </a:lnTo>
                    <a:lnTo>
                      <a:pt x="112" y="10"/>
                    </a:lnTo>
                    <a:lnTo>
                      <a:pt x="140" y="10"/>
                    </a:lnTo>
                    <a:lnTo>
                      <a:pt x="140" y="10"/>
                    </a:lnTo>
                    <a:lnTo>
                      <a:pt x="146" y="6"/>
                    </a:lnTo>
                    <a:lnTo>
                      <a:pt x="152" y="2"/>
                    </a:lnTo>
                    <a:lnTo>
                      <a:pt x="160" y="0"/>
                    </a:lnTo>
                    <a:lnTo>
                      <a:pt x="168" y="0"/>
                    </a:lnTo>
                    <a:lnTo>
                      <a:pt x="186" y="4"/>
                    </a:lnTo>
                    <a:lnTo>
                      <a:pt x="202" y="8"/>
                    </a:lnTo>
                    <a:lnTo>
                      <a:pt x="202" y="8"/>
                    </a:lnTo>
                    <a:lnTo>
                      <a:pt x="212" y="16"/>
                    </a:lnTo>
                    <a:lnTo>
                      <a:pt x="224" y="22"/>
                    </a:lnTo>
                    <a:lnTo>
                      <a:pt x="230" y="24"/>
                    </a:lnTo>
                    <a:lnTo>
                      <a:pt x="238" y="26"/>
                    </a:lnTo>
                    <a:lnTo>
                      <a:pt x="246" y="2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64" y="14"/>
                    </a:lnTo>
                    <a:lnTo>
                      <a:pt x="274" y="4"/>
                    </a:lnTo>
                    <a:lnTo>
                      <a:pt x="280" y="2"/>
                    </a:lnTo>
                    <a:lnTo>
                      <a:pt x="286" y="0"/>
                    </a:lnTo>
                    <a:lnTo>
                      <a:pt x="292" y="2"/>
                    </a:lnTo>
                    <a:lnTo>
                      <a:pt x="300" y="8"/>
                    </a:lnTo>
                    <a:lnTo>
                      <a:pt x="300" y="8"/>
                    </a:lnTo>
                    <a:lnTo>
                      <a:pt x="324" y="18"/>
                    </a:lnTo>
                    <a:lnTo>
                      <a:pt x="324" y="18"/>
                    </a:lnTo>
                    <a:lnTo>
                      <a:pt x="364" y="22"/>
                    </a:lnTo>
                    <a:lnTo>
                      <a:pt x="364" y="22"/>
                    </a:lnTo>
                    <a:lnTo>
                      <a:pt x="360" y="28"/>
                    </a:lnTo>
                    <a:lnTo>
                      <a:pt x="352" y="34"/>
                    </a:lnTo>
                    <a:lnTo>
                      <a:pt x="332" y="48"/>
                    </a:lnTo>
                    <a:lnTo>
                      <a:pt x="324" y="58"/>
                    </a:lnTo>
                    <a:lnTo>
                      <a:pt x="318" y="66"/>
                    </a:lnTo>
                    <a:lnTo>
                      <a:pt x="316" y="72"/>
                    </a:lnTo>
                    <a:lnTo>
                      <a:pt x="316" y="76"/>
                    </a:lnTo>
                    <a:lnTo>
                      <a:pt x="316" y="80"/>
                    </a:lnTo>
                    <a:lnTo>
                      <a:pt x="320" y="84"/>
                    </a:lnTo>
                    <a:lnTo>
                      <a:pt x="320" y="84"/>
                    </a:lnTo>
                    <a:lnTo>
                      <a:pt x="350" y="84"/>
                    </a:lnTo>
                    <a:lnTo>
                      <a:pt x="350" y="84"/>
                    </a:lnTo>
                    <a:lnTo>
                      <a:pt x="362" y="72"/>
                    </a:lnTo>
                    <a:lnTo>
                      <a:pt x="362" y="72"/>
                    </a:lnTo>
                    <a:lnTo>
                      <a:pt x="364" y="82"/>
                    </a:lnTo>
                    <a:lnTo>
                      <a:pt x="364" y="90"/>
                    </a:lnTo>
                    <a:lnTo>
                      <a:pt x="360" y="96"/>
                    </a:lnTo>
                    <a:lnTo>
                      <a:pt x="360" y="96"/>
                    </a:lnTo>
                    <a:lnTo>
                      <a:pt x="346" y="100"/>
                    </a:lnTo>
                    <a:lnTo>
                      <a:pt x="338" y="104"/>
                    </a:lnTo>
                    <a:lnTo>
                      <a:pt x="322" y="112"/>
                    </a:lnTo>
                    <a:lnTo>
                      <a:pt x="322" y="112"/>
                    </a:lnTo>
                    <a:lnTo>
                      <a:pt x="324" y="132"/>
                    </a:lnTo>
                    <a:lnTo>
                      <a:pt x="324" y="132"/>
                    </a:lnTo>
                    <a:lnTo>
                      <a:pt x="344" y="142"/>
                    </a:lnTo>
                    <a:lnTo>
                      <a:pt x="344" y="142"/>
                    </a:lnTo>
                    <a:lnTo>
                      <a:pt x="340" y="166"/>
                    </a:lnTo>
                    <a:lnTo>
                      <a:pt x="340" y="196"/>
                    </a:lnTo>
                    <a:lnTo>
                      <a:pt x="340" y="196"/>
                    </a:lnTo>
                    <a:lnTo>
                      <a:pt x="342" y="204"/>
                    </a:lnTo>
                    <a:lnTo>
                      <a:pt x="344" y="214"/>
                    </a:lnTo>
                    <a:lnTo>
                      <a:pt x="342" y="228"/>
                    </a:lnTo>
                    <a:lnTo>
                      <a:pt x="340" y="232"/>
                    </a:lnTo>
                    <a:lnTo>
                      <a:pt x="338" y="238"/>
                    </a:lnTo>
                    <a:lnTo>
                      <a:pt x="338" y="238"/>
                    </a:lnTo>
                    <a:lnTo>
                      <a:pt x="330" y="240"/>
                    </a:lnTo>
                    <a:lnTo>
                      <a:pt x="330" y="240"/>
                    </a:lnTo>
                    <a:lnTo>
                      <a:pt x="328" y="226"/>
                    </a:lnTo>
                    <a:lnTo>
                      <a:pt x="328" y="226"/>
                    </a:lnTo>
                    <a:lnTo>
                      <a:pt x="324" y="224"/>
                    </a:lnTo>
                    <a:lnTo>
                      <a:pt x="320" y="224"/>
                    </a:lnTo>
                    <a:lnTo>
                      <a:pt x="312" y="226"/>
                    </a:lnTo>
                    <a:lnTo>
                      <a:pt x="304" y="232"/>
                    </a:lnTo>
                    <a:lnTo>
                      <a:pt x="296" y="240"/>
                    </a:lnTo>
                    <a:lnTo>
                      <a:pt x="280" y="256"/>
                    </a:lnTo>
                    <a:lnTo>
                      <a:pt x="270" y="268"/>
                    </a:lnTo>
                    <a:lnTo>
                      <a:pt x="270" y="268"/>
                    </a:lnTo>
                    <a:lnTo>
                      <a:pt x="266" y="278"/>
                    </a:lnTo>
                    <a:lnTo>
                      <a:pt x="262" y="286"/>
                    </a:lnTo>
                    <a:lnTo>
                      <a:pt x="262" y="286"/>
                    </a:lnTo>
                    <a:lnTo>
                      <a:pt x="260" y="344"/>
                    </a:lnTo>
                    <a:lnTo>
                      <a:pt x="260" y="344"/>
                    </a:lnTo>
                    <a:lnTo>
                      <a:pt x="250" y="342"/>
                    </a:lnTo>
                    <a:lnTo>
                      <a:pt x="250" y="342"/>
                    </a:lnTo>
                    <a:lnTo>
                      <a:pt x="222" y="344"/>
                    </a:lnTo>
                    <a:lnTo>
                      <a:pt x="200" y="346"/>
                    </a:lnTo>
                    <a:lnTo>
                      <a:pt x="180" y="352"/>
                    </a:lnTo>
                    <a:lnTo>
                      <a:pt x="158" y="360"/>
                    </a:lnTo>
                    <a:lnTo>
                      <a:pt x="158" y="36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99" name="Freeform 22"/>
              <p:cNvSpPr>
                <a:spLocks/>
              </p:cNvSpPr>
              <p:nvPr/>
            </p:nvSpPr>
            <p:spPr bwMode="auto">
              <a:xfrm>
                <a:off x="6633569" y="3661107"/>
                <a:ext cx="362041" cy="376147"/>
              </a:xfrm>
              <a:custGeom>
                <a:avLst/>
                <a:gdLst>
                  <a:gd name="T0" fmla="*/ 360 w 462"/>
                  <a:gd name="T1" fmla="*/ 474 h 480"/>
                  <a:gd name="T2" fmla="*/ 328 w 462"/>
                  <a:gd name="T3" fmla="*/ 448 h 480"/>
                  <a:gd name="T4" fmla="*/ 300 w 462"/>
                  <a:gd name="T5" fmla="*/ 412 h 480"/>
                  <a:gd name="T6" fmla="*/ 282 w 462"/>
                  <a:gd name="T7" fmla="*/ 362 h 480"/>
                  <a:gd name="T8" fmla="*/ 252 w 462"/>
                  <a:gd name="T9" fmla="*/ 340 h 480"/>
                  <a:gd name="T10" fmla="*/ 230 w 462"/>
                  <a:gd name="T11" fmla="*/ 340 h 480"/>
                  <a:gd name="T12" fmla="*/ 214 w 462"/>
                  <a:gd name="T13" fmla="*/ 346 h 480"/>
                  <a:gd name="T14" fmla="*/ 196 w 462"/>
                  <a:gd name="T15" fmla="*/ 376 h 480"/>
                  <a:gd name="T16" fmla="*/ 176 w 462"/>
                  <a:gd name="T17" fmla="*/ 402 h 480"/>
                  <a:gd name="T18" fmla="*/ 152 w 462"/>
                  <a:gd name="T19" fmla="*/ 428 h 480"/>
                  <a:gd name="T20" fmla="*/ 144 w 462"/>
                  <a:gd name="T21" fmla="*/ 430 h 480"/>
                  <a:gd name="T22" fmla="*/ 118 w 462"/>
                  <a:gd name="T23" fmla="*/ 442 h 480"/>
                  <a:gd name="T24" fmla="*/ 72 w 462"/>
                  <a:gd name="T25" fmla="*/ 434 h 480"/>
                  <a:gd name="T26" fmla="*/ 38 w 462"/>
                  <a:gd name="T27" fmla="*/ 416 h 480"/>
                  <a:gd name="T28" fmla="*/ 46 w 462"/>
                  <a:gd name="T29" fmla="*/ 386 h 480"/>
                  <a:gd name="T30" fmla="*/ 42 w 462"/>
                  <a:gd name="T31" fmla="*/ 360 h 480"/>
                  <a:gd name="T32" fmla="*/ 2 w 462"/>
                  <a:gd name="T33" fmla="*/ 312 h 480"/>
                  <a:gd name="T34" fmla="*/ 10 w 462"/>
                  <a:gd name="T35" fmla="*/ 228 h 480"/>
                  <a:gd name="T36" fmla="*/ 0 w 462"/>
                  <a:gd name="T37" fmla="*/ 168 h 480"/>
                  <a:gd name="T38" fmla="*/ 4 w 462"/>
                  <a:gd name="T39" fmla="*/ 166 h 480"/>
                  <a:gd name="T40" fmla="*/ 64 w 462"/>
                  <a:gd name="T41" fmla="*/ 212 h 480"/>
                  <a:gd name="T42" fmla="*/ 82 w 462"/>
                  <a:gd name="T43" fmla="*/ 216 h 480"/>
                  <a:gd name="T44" fmla="*/ 110 w 462"/>
                  <a:gd name="T45" fmla="*/ 208 h 480"/>
                  <a:gd name="T46" fmla="*/ 148 w 462"/>
                  <a:gd name="T47" fmla="*/ 172 h 480"/>
                  <a:gd name="T48" fmla="*/ 176 w 462"/>
                  <a:gd name="T49" fmla="*/ 116 h 480"/>
                  <a:gd name="T50" fmla="*/ 210 w 462"/>
                  <a:gd name="T51" fmla="*/ 62 h 480"/>
                  <a:gd name="T52" fmla="*/ 232 w 462"/>
                  <a:gd name="T53" fmla="*/ 4 h 480"/>
                  <a:gd name="T54" fmla="*/ 272 w 462"/>
                  <a:gd name="T55" fmla="*/ 0 h 480"/>
                  <a:gd name="T56" fmla="*/ 306 w 462"/>
                  <a:gd name="T57" fmla="*/ 10 h 480"/>
                  <a:gd name="T58" fmla="*/ 352 w 462"/>
                  <a:gd name="T59" fmla="*/ 50 h 480"/>
                  <a:gd name="T60" fmla="*/ 394 w 462"/>
                  <a:gd name="T61" fmla="*/ 60 h 480"/>
                  <a:gd name="T62" fmla="*/ 444 w 462"/>
                  <a:gd name="T63" fmla="*/ 98 h 480"/>
                  <a:gd name="T64" fmla="*/ 462 w 462"/>
                  <a:gd name="T65" fmla="*/ 134 h 480"/>
                  <a:gd name="T66" fmla="*/ 430 w 462"/>
                  <a:gd name="T67" fmla="*/ 158 h 480"/>
                  <a:gd name="T68" fmla="*/ 402 w 462"/>
                  <a:gd name="T69" fmla="*/ 182 h 480"/>
                  <a:gd name="T70" fmla="*/ 336 w 462"/>
                  <a:gd name="T71" fmla="*/ 188 h 480"/>
                  <a:gd name="T72" fmla="*/ 292 w 462"/>
                  <a:gd name="T73" fmla="*/ 192 h 480"/>
                  <a:gd name="T74" fmla="*/ 284 w 462"/>
                  <a:gd name="T75" fmla="*/ 218 h 480"/>
                  <a:gd name="T76" fmla="*/ 288 w 462"/>
                  <a:gd name="T77" fmla="*/ 236 h 480"/>
                  <a:gd name="T78" fmla="*/ 284 w 462"/>
                  <a:gd name="T79" fmla="*/ 276 h 480"/>
                  <a:gd name="T80" fmla="*/ 304 w 462"/>
                  <a:gd name="T81" fmla="*/ 296 h 480"/>
                  <a:gd name="T82" fmla="*/ 362 w 462"/>
                  <a:gd name="T83" fmla="*/ 364 h 480"/>
                  <a:gd name="T84" fmla="*/ 372 w 462"/>
                  <a:gd name="T85" fmla="*/ 40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462" h="480">
                    <a:moveTo>
                      <a:pt x="372" y="480"/>
                    </a:moveTo>
                    <a:lnTo>
                      <a:pt x="372" y="480"/>
                    </a:lnTo>
                    <a:lnTo>
                      <a:pt x="360" y="474"/>
                    </a:lnTo>
                    <a:lnTo>
                      <a:pt x="348" y="466"/>
                    </a:lnTo>
                    <a:lnTo>
                      <a:pt x="338" y="458"/>
                    </a:lnTo>
                    <a:lnTo>
                      <a:pt x="328" y="448"/>
                    </a:lnTo>
                    <a:lnTo>
                      <a:pt x="312" y="430"/>
                    </a:lnTo>
                    <a:lnTo>
                      <a:pt x="300" y="412"/>
                    </a:lnTo>
                    <a:lnTo>
                      <a:pt x="300" y="412"/>
                    </a:lnTo>
                    <a:lnTo>
                      <a:pt x="296" y="394"/>
                    </a:lnTo>
                    <a:lnTo>
                      <a:pt x="290" y="376"/>
                    </a:lnTo>
                    <a:lnTo>
                      <a:pt x="282" y="362"/>
                    </a:lnTo>
                    <a:lnTo>
                      <a:pt x="272" y="350"/>
                    </a:lnTo>
                    <a:lnTo>
                      <a:pt x="258" y="342"/>
                    </a:lnTo>
                    <a:lnTo>
                      <a:pt x="252" y="340"/>
                    </a:lnTo>
                    <a:lnTo>
                      <a:pt x="246" y="338"/>
                    </a:lnTo>
                    <a:lnTo>
                      <a:pt x="238" y="338"/>
                    </a:lnTo>
                    <a:lnTo>
                      <a:pt x="230" y="340"/>
                    </a:lnTo>
                    <a:lnTo>
                      <a:pt x="222" y="342"/>
                    </a:lnTo>
                    <a:lnTo>
                      <a:pt x="214" y="346"/>
                    </a:lnTo>
                    <a:lnTo>
                      <a:pt x="214" y="346"/>
                    </a:lnTo>
                    <a:lnTo>
                      <a:pt x="202" y="358"/>
                    </a:lnTo>
                    <a:lnTo>
                      <a:pt x="198" y="364"/>
                    </a:lnTo>
                    <a:lnTo>
                      <a:pt x="196" y="376"/>
                    </a:lnTo>
                    <a:lnTo>
                      <a:pt x="196" y="376"/>
                    </a:lnTo>
                    <a:lnTo>
                      <a:pt x="188" y="390"/>
                    </a:lnTo>
                    <a:lnTo>
                      <a:pt x="176" y="402"/>
                    </a:lnTo>
                    <a:lnTo>
                      <a:pt x="152" y="424"/>
                    </a:lnTo>
                    <a:lnTo>
                      <a:pt x="152" y="424"/>
                    </a:lnTo>
                    <a:lnTo>
                      <a:pt x="152" y="428"/>
                    </a:lnTo>
                    <a:lnTo>
                      <a:pt x="152" y="428"/>
                    </a:lnTo>
                    <a:lnTo>
                      <a:pt x="146" y="428"/>
                    </a:lnTo>
                    <a:lnTo>
                      <a:pt x="144" y="430"/>
                    </a:lnTo>
                    <a:lnTo>
                      <a:pt x="140" y="434"/>
                    </a:lnTo>
                    <a:lnTo>
                      <a:pt x="140" y="434"/>
                    </a:lnTo>
                    <a:lnTo>
                      <a:pt x="118" y="442"/>
                    </a:lnTo>
                    <a:lnTo>
                      <a:pt x="118" y="442"/>
                    </a:lnTo>
                    <a:lnTo>
                      <a:pt x="94" y="440"/>
                    </a:lnTo>
                    <a:lnTo>
                      <a:pt x="72" y="434"/>
                    </a:lnTo>
                    <a:lnTo>
                      <a:pt x="54" y="426"/>
                    </a:lnTo>
                    <a:lnTo>
                      <a:pt x="46" y="422"/>
                    </a:lnTo>
                    <a:lnTo>
                      <a:pt x="38" y="416"/>
                    </a:lnTo>
                    <a:lnTo>
                      <a:pt x="38" y="416"/>
                    </a:lnTo>
                    <a:lnTo>
                      <a:pt x="46" y="400"/>
                    </a:lnTo>
                    <a:lnTo>
                      <a:pt x="46" y="386"/>
                    </a:lnTo>
                    <a:lnTo>
                      <a:pt x="44" y="374"/>
                    </a:lnTo>
                    <a:lnTo>
                      <a:pt x="42" y="360"/>
                    </a:lnTo>
                    <a:lnTo>
                      <a:pt x="42" y="360"/>
                    </a:lnTo>
                    <a:lnTo>
                      <a:pt x="16" y="336"/>
                    </a:lnTo>
                    <a:lnTo>
                      <a:pt x="8" y="324"/>
                    </a:lnTo>
                    <a:lnTo>
                      <a:pt x="2" y="312"/>
                    </a:lnTo>
                    <a:lnTo>
                      <a:pt x="2" y="312"/>
                    </a:lnTo>
                    <a:lnTo>
                      <a:pt x="10" y="228"/>
                    </a:lnTo>
                    <a:lnTo>
                      <a:pt x="10" y="228"/>
                    </a:lnTo>
                    <a:lnTo>
                      <a:pt x="2" y="194"/>
                    </a:lnTo>
                    <a:lnTo>
                      <a:pt x="0" y="182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4" y="166"/>
                    </a:lnTo>
                    <a:lnTo>
                      <a:pt x="4" y="166"/>
                    </a:lnTo>
                    <a:lnTo>
                      <a:pt x="38" y="188"/>
                    </a:lnTo>
                    <a:lnTo>
                      <a:pt x="38" y="188"/>
                    </a:lnTo>
                    <a:lnTo>
                      <a:pt x="64" y="212"/>
                    </a:lnTo>
                    <a:lnTo>
                      <a:pt x="64" y="212"/>
                    </a:lnTo>
                    <a:lnTo>
                      <a:pt x="74" y="216"/>
                    </a:lnTo>
                    <a:lnTo>
                      <a:pt x="82" y="216"/>
                    </a:lnTo>
                    <a:lnTo>
                      <a:pt x="92" y="216"/>
                    </a:lnTo>
                    <a:lnTo>
                      <a:pt x="102" y="212"/>
                    </a:lnTo>
                    <a:lnTo>
                      <a:pt x="110" y="208"/>
                    </a:lnTo>
                    <a:lnTo>
                      <a:pt x="118" y="204"/>
                    </a:lnTo>
                    <a:lnTo>
                      <a:pt x="134" y="190"/>
                    </a:lnTo>
                    <a:lnTo>
                      <a:pt x="148" y="172"/>
                    </a:lnTo>
                    <a:lnTo>
                      <a:pt x="158" y="154"/>
                    </a:lnTo>
                    <a:lnTo>
                      <a:pt x="168" y="134"/>
                    </a:lnTo>
                    <a:lnTo>
                      <a:pt x="176" y="116"/>
                    </a:lnTo>
                    <a:lnTo>
                      <a:pt x="176" y="116"/>
                    </a:lnTo>
                    <a:lnTo>
                      <a:pt x="210" y="62"/>
                    </a:lnTo>
                    <a:lnTo>
                      <a:pt x="210" y="62"/>
                    </a:lnTo>
                    <a:lnTo>
                      <a:pt x="210" y="16"/>
                    </a:lnTo>
                    <a:lnTo>
                      <a:pt x="210" y="16"/>
                    </a:lnTo>
                    <a:lnTo>
                      <a:pt x="232" y="4"/>
                    </a:lnTo>
                    <a:lnTo>
                      <a:pt x="232" y="4"/>
                    </a:lnTo>
                    <a:lnTo>
                      <a:pt x="252" y="2"/>
                    </a:lnTo>
                    <a:lnTo>
                      <a:pt x="272" y="0"/>
                    </a:lnTo>
                    <a:lnTo>
                      <a:pt x="284" y="2"/>
                    </a:lnTo>
                    <a:lnTo>
                      <a:pt x="294" y="4"/>
                    </a:lnTo>
                    <a:lnTo>
                      <a:pt x="306" y="10"/>
                    </a:lnTo>
                    <a:lnTo>
                      <a:pt x="318" y="18"/>
                    </a:lnTo>
                    <a:lnTo>
                      <a:pt x="318" y="18"/>
                    </a:lnTo>
                    <a:lnTo>
                      <a:pt x="352" y="50"/>
                    </a:lnTo>
                    <a:lnTo>
                      <a:pt x="352" y="50"/>
                    </a:lnTo>
                    <a:lnTo>
                      <a:pt x="394" y="60"/>
                    </a:lnTo>
                    <a:lnTo>
                      <a:pt x="394" y="60"/>
                    </a:lnTo>
                    <a:lnTo>
                      <a:pt x="412" y="70"/>
                    </a:lnTo>
                    <a:lnTo>
                      <a:pt x="434" y="88"/>
                    </a:lnTo>
                    <a:lnTo>
                      <a:pt x="444" y="98"/>
                    </a:lnTo>
                    <a:lnTo>
                      <a:pt x="454" y="110"/>
                    </a:lnTo>
                    <a:lnTo>
                      <a:pt x="460" y="122"/>
                    </a:lnTo>
                    <a:lnTo>
                      <a:pt x="462" y="134"/>
                    </a:lnTo>
                    <a:lnTo>
                      <a:pt x="462" y="134"/>
                    </a:lnTo>
                    <a:lnTo>
                      <a:pt x="444" y="146"/>
                    </a:lnTo>
                    <a:lnTo>
                      <a:pt x="430" y="158"/>
                    </a:lnTo>
                    <a:lnTo>
                      <a:pt x="416" y="170"/>
                    </a:lnTo>
                    <a:lnTo>
                      <a:pt x="402" y="182"/>
                    </a:lnTo>
                    <a:lnTo>
                      <a:pt x="402" y="182"/>
                    </a:lnTo>
                    <a:lnTo>
                      <a:pt x="386" y="186"/>
                    </a:lnTo>
                    <a:lnTo>
                      <a:pt x="368" y="188"/>
                    </a:lnTo>
                    <a:lnTo>
                      <a:pt x="336" y="188"/>
                    </a:lnTo>
                    <a:lnTo>
                      <a:pt x="322" y="186"/>
                    </a:lnTo>
                    <a:lnTo>
                      <a:pt x="306" y="188"/>
                    </a:lnTo>
                    <a:lnTo>
                      <a:pt x="292" y="192"/>
                    </a:lnTo>
                    <a:lnTo>
                      <a:pt x="280" y="198"/>
                    </a:lnTo>
                    <a:lnTo>
                      <a:pt x="280" y="198"/>
                    </a:lnTo>
                    <a:lnTo>
                      <a:pt x="284" y="218"/>
                    </a:lnTo>
                    <a:lnTo>
                      <a:pt x="284" y="218"/>
                    </a:lnTo>
                    <a:lnTo>
                      <a:pt x="288" y="228"/>
                    </a:lnTo>
                    <a:lnTo>
                      <a:pt x="288" y="236"/>
                    </a:lnTo>
                    <a:lnTo>
                      <a:pt x="284" y="256"/>
                    </a:lnTo>
                    <a:lnTo>
                      <a:pt x="282" y="266"/>
                    </a:lnTo>
                    <a:lnTo>
                      <a:pt x="284" y="276"/>
                    </a:lnTo>
                    <a:lnTo>
                      <a:pt x="290" y="286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34" y="324"/>
                    </a:lnTo>
                    <a:lnTo>
                      <a:pt x="334" y="324"/>
                    </a:lnTo>
                    <a:lnTo>
                      <a:pt x="362" y="364"/>
                    </a:lnTo>
                    <a:lnTo>
                      <a:pt x="362" y="364"/>
                    </a:lnTo>
                    <a:lnTo>
                      <a:pt x="372" y="400"/>
                    </a:lnTo>
                    <a:lnTo>
                      <a:pt x="372" y="400"/>
                    </a:lnTo>
                    <a:lnTo>
                      <a:pt x="372" y="480"/>
                    </a:lnTo>
                    <a:lnTo>
                      <a:pt x="372" y="48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0" name="Freeform 23"/>
              <p:cNvSpPr>
                <a:spLocks/>
              </p:cNvSpPr>
              <p:nvPr/>
            </p:nvSpPr>
            <p:spPr bwMode="auto">
              <a:xfrm>
                <a:off x="6862392" y="3578042"/>
                <a:ext cx="590863" cy="365176"/>
              </a:xfrm>
              <a:custGeom>
                <a:avLst/>
                <a:gdLst>
                  <a:gd name="T0" fmla="*/ 72 w 754"/>
                  <a:gd name="T1" fmla="*/ 452 h 466"/>
                  <a:gd name="T2" fmla="*/ 4 w 754"/>
                  <a:gd name="T3" fmla="*/ 380 h 466"/>
                  <a:gd name="T4" fmla="*/ 2 w 754"/>
                  <a:gd name="T5" fmla="*/ 362 h 466"/>
                  <a:gd name="T6" fmla="*/ 6 w 754"/>
                  <a:gd name="T7" fmla="*/ 348 h 466"/>
                  <a:gd name="T8" fmla="*/ 0 w 754"/>
                  <a:gd name="T9" fmla="*/ 310 h 466"/>
                  <a:gd name="T10" fmla="*/ 18 w 754"/>
                  <a:gd name="T11" fmla="*/ 304 h 466"/>
                  <a:gd name="T12" fmla="*/ 96 w 754"/>
                  <a:gd name="T13" fmla="*/ 304 h 466"/>
                  <a:gd name="T14" fmla="*/ 138 w 754"/>
                  <a:gd name="T15" fmla="*/ 276 h 466"/>
                  <a:gd name="T16" fmla="*/ 178 w 754"/>
                  <a:gd name="T17" fmla="*/ 244 h 466"/>
                  <a:gd name="T18" fmla="*/ 180 w 754"/>
                  <a:gd name="T19" fmla="*/ 226 h 466"/>
                  <a:gd name="T20" fmla="*/ 126 w 754"/>
                  <a:gd name="T21" fmla="*/ 166 h 466"/>
                  <a:gd name="T22" fmla="*/ 100 w 754"/>
                  <a:gd name="T23" fmla="*/ 144 h 466"/>
                  <a:gd name="T24" fmla="*/ 98 w 754"/>
                  <a:gd name="T25" fmla="*/ 96 h 466"/>
                  <a:gd name="T26" fmla="*/ 136 w 754"/>
                  <a:gd name="T27" fmla="*/ 66 h 466"/>
                  <a:gd name="T28" fmla="*/ 146 w 754"/>
                  <a:gd name="T29" fmla="*/ 54 h 466"/>
                  <a:gd name="T30" fmla="*/ 140 w 754"/>
                  <a:gd name="T31" fmla="*/ 30 h 466"/>
                  <a:gd name="T32" fmla="*/ 118 w 754"/>
                  <a:gd name="T33" fmla="*/ 10 h 466"/>
                  <a:gd name="T34" fmla="*/ 108 w 754"/>
                  <a:gd name="T35" fmla="*/ 0 h 466"/>
                  <a:gd name="T36" fmla="*/ 234 w 754"/>
                  <a:gd name="T37" fmla="*/ 6 h 466"/>
                  <a:gd name="T38" fmla="*/ 246 w 754"/>
                  <a:gd name="T39" fmla="*/ 22 h 466"/>
                  <a:gd name="T40" fmla="*/ 276 w 754"/>
                  <a:gd name="T41" fmla="*/ 46 h 466"/>
                  <a:gd name="T42" fmla="*/ 314 w 754"/>
                  <a:gd name="T43" fmla="*/ 62 h 466"/>
                  <a:gd name="T44" fmla="*/ 338 w 754"/>
                  <a:gd name="T45" fmla="*/ 72 h 466"/>
                  <a:gd name="T46" fmla="*/ 494 w 754"/>
                  <a:gd name="T47" fmla="*/ 100 h 466"/>
                  <a:gd name="T48" fmla="*/ 504 w 754"/>
                  <a:gd name="T49" fmla="*/ 116 h 466"/>
                  <a:gd name="T50" fmla="*/ 524 w 754"/>
                  <a:gd name="T51" fmla="*/ 136 h 466"/>
                  <a:gd name="T52" fmla="*/ 618 w 754"/>
                  <a:gd name="T53" fmla="*/ 158 h 466"/>
                  <a:gd name="T54" fmla="*/ 626 w 754"/>
                  <a:gd name="T55" fmla="*/ 160 h 466"/>
                  <a:gd name="T56" fmla="*/ 660 w 754"/>
                  <a:gd name="T57" fmla="*/ 164 h 466"/>
                  <a:gd name="T58" fmla="*/ 670 w 754"/>
                  <a:gd name="T59" fmla="*/ 174 h 466"/>
                  <a:gd name="T60" fmla="*/ 684 w 754"/>
                  <a:gd name="T61" fmla="*/ 192 h 466"/>
                  <a:gd name="T62" fmla="*/ 702 w 754"/>
                  <a:gd name="T63" fmla="*/ 196 h 466"/>
                  <a:gd name="T64" fmla="*/ 718 w 754"/>
                  <a:gd name="T65" fmla="*/ 208 h 466"/>
                  <a:gd name="T66" fmla="*/ 708 w 754"/>
                  <a:gd name="T67" fmla="*/ 228 h 466"/>
                  <a:gd name="T68" fmla="*/ 702 w 754"/>
                  <a:gd name="T69" fmla="*/ 250 h 466"/>
                  <a:gd name="T70" fmla="*/ 724 w 754"/>
                  <a:gd name="T71" fmla="*/ 274 h 466"/>
                  <a:gd name="T72" fmla="*/ 732 w 754"/>
                  <a:gd name="T73" fmla="*/ 298 h 466"/>
                  <a:gd name="T74" fmla="*/ 740 w 754"/>
                  <a:gd name="T75" fmla="*/ 320 h 466"/>
                  <a:gd name="T76" fmla="*/ 754 w 754"/>
                  <a:gd name="T77" fmla="*/ 330 h 466"/>
                  <a:gd name="T78" fmla="*/ 734 w 754"/>
                  <a:gd name="T79" fmla="*/ 338 h 466"/>
                  <a:gd name="T80" fmla="*/ 692 w 754"/>
                  <a:gd name="T81" fmla="*/ 354 h 466"/>
                  <a:gd name="T82" fmla="*/ 640 w 754"/>
                  <a:gd name="T83" fmla="*/ 392 h 466"/>
                  <a:gd name="T84" fmla="*/ 616 w 754"/>
                  <a:gd name="T85" fmla="*/ 414 h 466"/>
                  <a:gd name="T86" fmla="*/ 582 w 754"/>
                  <a:gd name="T87" fmla="*/ 424 h 466"/>
                  <a:gd name="T88" fmla="*/ 562 w 754"/>
                  <a:gd name="T89" fmla="*/ 434 h 466"/>
                  <a:gd name="T90" fmla="*/ 544 w 754"/>
                  <a:gd name="T91" fmla="*/ 448 h 466"/>
                  <a:gd name="T92" fmla="*/ 512 w 754"/>
                  <a:gd name="T93" fmla="*/ 422 h 466"/>
                  <a:gd name="T94" fmla="*/ 482 w 754"/>
                  <a:gd name="T95" fmla="*/ 408 h 466"/>
                  <a:gd name="T96" fmla="*/ 450 w 754"/>
                  <a:gd name="T97" fmla="*/ 380 h 466"/>
                  <a:gd name="T98" fmla="*/ 426 w 754"/>
                  <a:gd name="T99" fmla="*/ 384 h 466"/>
                  <a:gd name="T100" fmla="*/ 410 w 754"/>
                  <a:gd name="T101" fmla="*/ 404 h 466"/>
                  <a:gd name="T102" fmla="*/ 358 w 754"/>
                  <a:gd name="T103" fmla="*/ 392 h 466"/>
                  <a:gd name="T104" fmla="*/ 286 w 754"/>
                  <a:gd name="T105" fmla="*/ 352 h 466"/>
                  <a:gd name="T106" fmla="*/ 252 w 754"/>
                  <a:gd name="T107" fmla="*/ 346 h 466"/>
                  <a:gd name="T108" fmla="*/ 200 w 754"/>
                  <a:gd name="T109" fmla="*/ 338 h 466"/>
                  <a:gd name="T110" fmla="*/ 184 w 754"/>
                  <a:gd name="T111" fmla="*/ 350 h 466"/>
                  <a:gd name="T112" fmla="*/ 202 w 754"/>
                  <a:gd name="T113" fmla="*/ 380 h 466"/>
                  <a:gd name="T114" fmla="*/ 196 w 754"/>
                  <a:gd name="T115" fmla="*/ 392 h 466"/>
                  <a:gd name="T116" fmla="*/ 164 w 754"/>
                  <a:gd name="T117" fmla="*/ 390 h 466"/>
                  <a:gd name="T118" fmla="*/ 128 w 754"/>
                  <a:gd name="T119" fmla="*/ 406 h 466"/>
                  <a:gd name="T120" fmla="*/ 96 w 754"/>
                  <a:gd name="T121" fmla="*/ 454 h 466"/>
                  <a:gd name="T122" fmla="*/ 80 w 754"/>
                  <a:gd name="T123" fmla="*/ 466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754" h="466">
                    <a:moveTo>
                      <a:pt x="80" y="466"/>
                    </a:moveTo>
                    <a:lnTo>
                      <a:pt x="80" y="466"/>
                    </a:lnTo>
                    <a:lnTo>
                      <a:pt x="72" y="452"/>
                    </a:lnTo>
                    <a:lnTo>
                      <a:pt x="64" y="440"/>
                    </a:lnTo>
                    <a:lnTo>
                      <a:pt x="44" y="418"/>
                    </a:lnTo>
                    <a:lnTo>
                      <a:pt x="4" y="380"/>
                    </a:lnTo>
                    <a:lnTo>
                      <a:pt x="4" y="380"/>
                    </a:lnTo>
                    <a:lnTo>
                      <a:pt x="2" y="368"/>
                    </a:lnTo>
                    <a:lnTo>
                      <a:pt x="2" y="362"/>
                    </a:lnTo>
                    <a:lnTo>
                      <a:pt x="4" y="356"/>
                    </a:lnTo>
                    <a:lnTo>
                      <a:pt x="6" y="348"/>
                    </a:lnTo>
                    <a:lnTo>
                      <a:pt x="6" y="348"/>
                    </a:lnTo>
                    <a:lnTo>
                      <a:pt x="8" y="328"/>
                    </a:lnTo>
                    <a:lnTo>
                      <a:pt x="8" y="328"/>
                    </a:lnTo>
                    <a:lnTo>
                      <a:pt x="0" y="310"/>
                    </a:lnTo>
                    <a:lnTo>
                      <a:pt x="0" y="310"/>
                    </a:lnTo>
                    <a:lnTo>
                      <a:pt x="6" y="306"/>
                    </a:lnTo>
                    <a:lnTo>
                      <a:pt x="18" y="304"/>
                    </a:lnTo>
                    <a:lnTo>
                      <a:pt x="44" y="302"/>
                    </a:lnTo>
                    <a:lnTo>
                      <a:pt x="96" y="304"/>
                    </a:lnTo>
                    <a:lnTo>
                      <a:pt x="96" y="304"/>
                    </a:lnTo>
                    <a:lnTo>
                      <a:pt x="112" y="298"/>
                    </a:lnTo>
                    <a:lnTo>
                      <a:pt x="126" y="288"/>
                    </a:lnTo>
                    <a:lnTo>
                      <a:pt x="138" y="276"/>
                    </a:lnTo>
                    <a:lnTo>
                      <a:pt x="152" y="264"/>
                    </a:lnTo>
                    <a:lnTo>
                      <a:pt x="152" y="264"/>
                    </a:lnTo>
                    <a:lnTo>
                      <a:pt x="178" y="244"/>
                    </a:lnTo>
                    <a:lnTo>
                      <a:pt x="178" y="244"/>
                    </a:lnTo>
                    <a:lnTo>
                      <a:pt x="180" y="226"/>
                    </a:lnTo>
                    <a:lnTo>
                      <a:pt x="180" y="226"/>
                    </a:lnTo>
                    <a:lnTo>
                      <a:pt x="162" y="200"/>
                    </a:lnTo>
                    <a:lnTo>
                      <a:pt x="144" y="182"/>
                    </a:lnTo>
                    <a:lnTo>
                      <a:pt x="126" y="166"/>
                    </a:lnTo>
                    <a:lnTo>
                      <a:pt x="106" y="156"/>
                    </a:lnTo>
                    <a:lnTo>
                      <a:pt x="106" y="156"/>
                    </a:lnTo>
                    <a:lnTo>
                      <a:pt x="100" y="144"/>
                    </a:lnTo>
                    <a:lnTo>
                      <a:pt x="100" y="144"/>
                    </a:lnTo>
                    <a:lnTo>
                      <a:pt x="98" y="96"/>
                    </a:lnTo>
                    <a:lnTo>
                      <a:pt x="98" y="96"/>
                    </a:lnTo>
                    <a:lnTo>
                      <a:pt x="114" y="80"/>
                    </a:lnTo>
                    <a:lnTo>
                      <a:pt x="124" y="72"/>
                    </a:lnTo>
                    <a:lnTo>
                      <a:pt x="136" y="66"/>
                    </a:lnTo>
                    <a:lnTo>
                      <a:pt x="136" y="66"/>
                    </a:lnTo>
                    <a:lnTo>
                      <a:pt x="142" y="60"/>
                    </a:lnTo>
                    <a:lnTo>
                      <a:pt x="146" y="54"/>
                    </a:lnTo>
                    <a:lnTo>
                      <a:pt x="146" y="48"/>
                    </a:lnTo>
                    <a:lnTo>
                      <a:pt x="146" y="42"/>
                    </a:lnTo>
                    <a:lnTo>
                      <a:pt x="140" y="30"/>
                    </a:lnTo>
                    <a:lnTo>
                      <a:pt x="134" y="22"/>
                    </a:lnTo>
                    <a:lnTo>
                      <a:pt x="134" y="22"/>
                    </a:lnTo>
                    <a:lnTo>
                      <a:pt x="118" y="10"/>
                    </a:lnTo>
                    <a:lnTo>
                      <a:pt x="112" y="6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234" y="6"/>
                    </a:lnTo>
                    <a:lnTo>
                      <a:pt x="234" y="6"/>
                    </a:lnTo>
                    <a:lnTo>
                      <a:pt x="238" y="14"/>
                    </a:lnTo>
                    <a:lnTo>
                      <a:pt x="246" y="22"/>
                    </a:lnTo>
                    <a:lnTo>
                      <a:pt x="254" y="30"/>
                    </a:lnTo>
                    <a:lnTo>
                      <a:pt x="264" y="38"/>
                    </a:lnTo>
                    <a:lnTo>
                      <a:pt x="276" y="46"/>
                    </a:lnTo>
                    <a:lnTo>
                      <a:pt x="288" y="52"/>
                    </a:lnTo>
                    <a:lnTo>
                      <a:pt x="300" y="58"/>
                    </a:lnTo>
                    <a:lnTo>
                      <a:pt x="314" y="62"/>
                    </a:lnTo>
                    <a:lnTo>
                      <a:pt x="314" y="62"/>
                    </a:lnTo>
                    <a:lnTo>
                      <a:pt x="338" y="72"/>
                    </a:lnTo>
                    <a:lnTo>
                      <a:pt x="338" y="72"/>
                    </a:lnTo>
                    <a:lnTo>
                      <a:pt x="456" y="74"/>
                    </a:lnTo>
                    <a:lnTo>
                      <a:pt x="456" y="74"/>
                    </a:lnTo>
                    <a:lnTo>
                      <a:pt x="494" y="100"/>
                    </a:lnTo>
                    <a:lnTo>
                      <a:pt x="494" y="100"/>
                    </a:lnTo>
                    <a:lnTo>
                      <a:pt x="498" y="108"/>
                    </a:lnTo>
                    <a:lnTo>
                      <a:pt x="504" y="116"/>
                    </a:lnTo>
                    <a:lnTo>
                      <a:pt x="512" y="126"/>
                    </a:lnTo>
                    <a:lnTo>
                      <a:pt x="524" y="136"/>
                    </a:lnTo>
                    <a:lnTo>
                      <a:pt x="524" y="136"/>
                    </a:lnTo>
                    <a:lnTo>
                      <a:pt x="578" y="140"/>
                    </a:lnTo>
                    <a:lnTo>
                      <a:pt x="578" y="140"/>
                    </a:lnTo>
                    <a:lnTo>
                      <a:pt x="618" y="158"/>
                    </a:lnTo>
                    <a:lnTo>
                      <a:pt x="618" y="158"/>
                    </a:lnTo>
                    <a:lnTo>
                      <a:pt x="622" y="160"/>
                    </a:lnTo>
                    <a:lnTo>
                      <a:pt x="626" y="160"/>
                    </a:lnTo>
                    <a:lnTo>
                      <a:pt x="638" y="160"/>
                    </a:lnTo>
                    <a:lnTo>
                      <a:pt x="652" y="162"/>
                    </a:lnTo>
                    <a:lnTo>
                      <a:pt x="660" y="164"/>
                    </a:lnTo>
                    <a:lnTo>
                      <a:pt x="668" y="170"/>
                    </a:lnTo>
                    <a:lnTo>
                      <a:pt x="668" y="170"/>
                    </a:lnTo>
                    <a:lnTo>
                      <a:pt x="670" y="174"/>
                    </a:lnTo>
                    <a:lnTo>
                      <a:pt x="672" y="180"/>
                    </a:lnTo>
                    <a:lnTo>
                      <a:pt x="676" y="186"/>
                    </a:lnTo>
                    <a:lnTo>
                      <a:pt x="684" y="192"/>
                    </a:lnTo>
                    <a:lnTo>
                      <a:pt x="684" y="192"/>
                    </a:lnTo>
                    <a:lnTo>
                      <a:pt x="690" y="194"/>
                    </a:lnTo>
                    <a:lnTo>
                      <a:pt x="702" y="196"/>
                    </a:lnTo>
                    <a:lnTo>
                      <a:pt x="710" y="198"/>
                    </a:lnTo>
                    <a:lnTo>
                      <a:pt x="714" y="202"/>
                    </a:lnTo>
                    <a:lnTo>
                      <a:pt x="718" y="208"/>
                    </a:lnTo>
                    <a:lnTo>
                      <a:pt x="720" y="214"/>
                    </a:lnTo>
                    <a:lnTo>
                      <a:pt x="720" y="214"/>
                    </a:lnTo>
                    <a:lnTo>
                      <a:pt x="708" y="228"/>
                    </a:lnTo>
                    <a:lnTo>
                      <a:pt x="706" y="236"/>
                    </a:lnTo>
                    <a:lnTo>
                      <a:pt x="702" y="250"/>
                    </a:lnTo>
                    <a:lnTo>
                      <a:pt x="702" y="250"/>
                    </a:lnTo>
                    <a:lnTo>
                      <a:pt x="708" y="256"/>
                    </a:lnTo>
                    <a:lnTo>
                      <a:pt x="716" y="264"/>
                    </a:lnTo>
                    <a:lnTo>
                      <a:pt x="724" y="274"/>
                    </a:lnTo>
                    <a:lnTo>
                      <a:pt x="732" y="290"/>
                    </a:lnTo>
                    <a:lnTo>
                      <a:pt x="732" y="290"/>
                    </a:lnTo>
                    <a:lnTo>
                      <a:pt x="732" y="298"/>
                    </a:lnTo>
                    <a:lnTo>
                      <a:pt x="734" y="310"/>
                    </a:lnTo>
                    <a:lnTo>
                      <a:pt x="736" y="316"/>
                    </a:lnTo>
                    <a:lnTo>
                      <a:pt x="740" y="320"/>
                    </a:lnTo>
                    <a:lnTo>
                      <a:pt x="746" y="326"/>
                    </a:lnTo>
                    <a:lnTo>
                      <a:pt x="754" y="330"/>
                    </a:lnTo>
                    <a:lnTo>
                      <a:pt x="754" y="330"/>
                    </a:lnTo>
                    <a:lnTo>
                      <a:pt x="754" y="334"/>
                    </a:lnTo>
                    <a:lnTo>
                      <a:pt x="754" y="334"/>
                    </a:lnTo>
                    <a:lnTo>
                      <a:pt x="734" y="338"/>
                    </a:lnTo>
                    <a:lnTo>
                      <a:pt x="718" y="342"/>
                    </a:lnTo>
                    <a:lnTo>
                      <a:pt x="704" y="348"/>
                    </a:lnTo>
                    <a:lnTo>
                      <a:pt x="692" y="354"/>
                    </a:lnTo>
                    <a:lnTo>
                      <a:pt x="670" y="372"/>
                    </a:lnTo>
                    <a:lnTo>
                      <a:pt x="640" y="392"/>
                    </a:lnTo>
                    <a:lnTo>
                      <a:pt x="640" y="392"/>
                    </a:lnTo>
                    <a:lnTo>
                      <a:pt x="634" y="396"/>
                    </a:lnTo>
                    <a:lnTo>
                      <a:pt x="626" y="400"/>
                    </a:lnTo>
                    <a:lnTo>
                      <a:pt x="616" y="414"/>
                    </a:lnTo>
                    <a:lnTo>
                      <a:pt x="616" y="414"/>
                    </a:lnTo>
                    <a:lnTo>
                      <a:pt x="598" y="420"/>
                    </a:lnTo>
                    <a:lnTo>
                      <a:pt x="582" y="424"/>
                    </a:lnTo>
                    <a:lnTo>
                      <a:pt x="576" y="426"/>
                    </a:lnTo>
                    <a:lnTo>
                      <a:pt x="570" y="430"/>
                    </a:lnTo>
                    <a:lnTo>
                      <a:pt x="562" y="434"/>
                    </a:lnTo>
                    <a:lnTo>
                      <a:pt x="556" y="442"/>
                    </a:lnTo>
                    <a:lnTo>
                      <a:pt x="556" y="442"/>
                    </a:lnTo>
                    <a:lnTo>
                      <a:pt x="544" y="448"/>
                    </a:lnTo>
                    <a:lnTo>
                      <a:pt x="544" y="448"/>
                    </a:lnTo>
                    <a:lnTo>
                      <a:pt x="512" y="422"/>
                    </a:lnTo>
                    <a:lnTo>
                      <a:pt x="512" y="422"/>
                    </a:lnTo>
                    <a:lnTo>
                      <a:pt x="500" y="418"/>
                    </a:lnTo>
                    <a:lnTo>
                      <a:pt x="490" y="414"/>
                    </a:lnTo>
                    <a:lnTo>
                      <a:pt x="482" y="408"/>
                    </a:lnTo>
                    <a:lnTo>
                      <a:pt x="474" y="402"/>
                    </a:lnTo>
                    <a:lnTo>
                      <a:pt x="462" y="390"/>
                    </a:lnTo>
                    <a:lnTo>
                      <a:pt x="450" y="380"/>
                    </a:lnTo>
                    <a:lnTo>
                      <a:pt x="450" y="380"/>
                    </a:lnTo>
                    <a:lnTo>
                      <a:pt x="434" y="382"/>
                    </a:lnTo>
                    <a:lnTo>
                      <a:pt x="426" y="384"/>
                    </a:lnTo>
                    <a:lnTo>
                      <a:pt x="420" y="392"/>
                    </a:lnTo>
                    <a:lnTo>
                      <a:pt x="410" y="404"/>
                    </a:lnTo>
                    <a:lnTo>
                      <a:pt x="410" y="404"/>
                    </a:lnTo>
                    <a:lnTo>
                      <a:pt x="392" y="402"/>
                    </a:lnTo>
                    <a:lnTo>
                      <a:pt x="374" y="398"/>
                    </a:lnTo>
                    <a:lnTo>
                      <a:pt x="358" y="392"/>
                    </a:lnTo>
                    <a:lnTo>
                      <a:pt x="342" y="384"/>
                    </a:lnTo>
                    <a:lnTo>
                      <a:pt x="312" y="366"/>
                    </a:lnTo>
                    <a:lnTo>
                      <a:pt x="286" y="352"/>
                    </a:lnTo>
                    <a:lnTo>
                      <a:pt x="286" y="352"/>
                    </a:lnTo>
                    <a:lnTo>
                      <a:pt x="268" y="348"/>
                    </a:lnTo>
                    <a:lnTo>
                      <a:pt x="252" y="346"/>
                    </a:lnTo>
                    <a:lnTo>
                      <a:pt x="228" y="338"/>
                    </a:lnTo>
                    <a:lnTo>
                      <a:pt x="228" y="338"/>
                    </a:lnTo>
                    <a:lnTo>
                      <a:pt x="200" y="338"/>
                    </a:lnTo>
                    <a:lnTo>
                      <a:pt x="192" y="342"/>
                    </a:lnTo>
                    <a:lnTo>
                      <a:pt x="186" y="344"/>
                    </a:lnTo>
                    <a:lnTo>
                      <a:pt x="184" y="350"/>
                    </a:lnTo>
                    <a:lnTo>
                      <a:pt x="186" y="358"/>
                    </a:lnTo>
                    <a:lnTo>
                      <a:pt x="192" y="368"/>
                    </a:lnTo>
                    <a:lnTo>
                      <a:pt x="202" y="380"/>
                    </a:lnTo>
                    <a:lnTo>
                      <a:pt x="202" y="380"/>
                    </a:lnTo>
                    <a:lnTo>
                      <a:pt x="196" y="392"/>
                    </a:lnTo>
                    <a:lnTo>
                      <a:pt x="196" y="392"/>
                    </a:lnTo>
                    <a:lnTo>
                      <a:pt x="182" y="390"/>
                    </a:lnTo>
                    <a:lnTo>
                      <a:pt x="182" y="390"/>
                    </a:lnTo>
                    <a:lnTo>
                      <a:pt x="164" y="390"/>
                    </a:lnTo>
                    <a:lnTo>
                      <a:pt x="150" y="394"/>
                    </a:lnTo>
                    <a:lnTo>
                      <a:pt x="138" y="398"/>
                    </a:lnTo>
                    <a:lnTo>
                      <a:pt x="128" y="406"/>
                    </a:lnTo>
                    <a:lnTo>
                      <a:pt x="118" y="414"/>
                    </a:lnTo>
                    <a:lnTo>
                      <a:pt x="112" y="426"/>
                    </a:lnTo>
                    <a:lnTo>
                      <a:pt x="96" y="454"/>
                    </a:lnTo>
                    <a:lnTo>
                      <a:pt x="96" y="454"/>
                    </a:lnTo>
                    <a:lnTo>
                      <a:pt x="88" y="460"/>
                    </a:lnTo>
                    <a:lnTo>
                      <a:pt x="80" y="466"/>
                    </a:lnTo>
                    <a:lnTo>
                      <a:pt x="80" y="46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1" name="Freeform 24"/>
              <p:cNvSpPr>
                <a:spLocks/>
              </p:cNvSpPr>
              <p:nvPr/>
            </p:nvSpPr>
            <p:spPr bwMode="auto">
              <a:xfrm>
                <a:off x="7348247" y="3407209"/>
                <a:ext cx="365176" cy="449809"/>
              </a:xfrm>
              <a:custGeom>
                <a:avLst/>
                <a:gdLst>
                  <a:gd name="T0" fmla="*/ 212 w 466"/>
                  <a:gd name="T1" fmla="*/ 570 h 574"/>
                  <a:gd name="T2" fmla="*/ 202 w 466"/>
                  <a:gd name="T3" fmla="*/ 516 h 574"/>
                  <a:gd name="T4" fmla="*/ 166 w 466"/>
                  <a:gd name="T5" fmla="*/ 522 h 574"/>
                  <a:gd name="T6" fmla="*/ 148 w 466"/>
                  <a:gd name="T7" fmla="*/ 546 h 574"/>
                  <a:gd name="T8" fmla="*/ 140 w 466"/>
                  <a:gd name="T9" fmla="*/ 538 h 574"/>
                  <a:gd name="T10" fmla="*/ 122 w 466"/>
                  <a:gd name="T11" fmla="*/ 520 h 574"/>
                  <a:gd name="T12" fmla="*/ 114 w 466"/>
                  <a:gd name="T13" fmla="*/ 490 h 574"/>
                  <a:gd name="T14" fmla="*/ 102 w 466"/>
                  <a:gd name="T15" fmla="*/ 470 h 574"/>
                  <a:gd name="T16" fmla="*/ 100 w 466"/>
                  <a:gd name="T17" fmla="*/ 446 h 574"/>
                  <a:gd name="T18" fmla="*/ 106 w 466"/>
                  <a:gd name="T19" fmla="*/ 416 h 574"/>
                  <a:gd name="T20" fmla="*/ 68 w 466"/>
                  <a:gd name="T21" fmla="*/ 398 h 574"/>
                  <a:gd name="T22" fmla="*/ 58 w 466"/>
                  <a:gd name="T23" fmla="*/ 380 h 574"/>
                  <a:gd name="T24" fmla="*/ 56 w 466"/>
                  <a:gd name="T25" fmla="*/ 366 h 574"/>
                  <a:gd name="T26" fmla="*/ 86 w 466"/>
                  <a:gd name="T27" fmla="*/ 346 h 574"/>
                  <a:gd name="T28" fmla="*/ 96 w 466"/>
                  <a:gd name="T29" fmla="*/ 284 h 574"/>
                  <a:gd name="T30" fmla="*/ 78 w 466"/>
                  <a:gd name="T31" fmla="*/ 252 h 574"/>
                  <a:gd name="T32" fmla="*/ 48 w 466"/>
                  <a:gd name="T33" fmla="*/ 262 h 574"/>
                  <a:gd name="T34" fmla="*/ 30 w 466"/>
                  <a:gd name="T35" fmla="*/ 252 h 574"/>
                  <a:gd name="T36" fmla="*/ 0 w 466"/>
                  <a:gd name="T37" fmla="*/ 202 h 574"/>
                  <a:gd name="T38" fmla="*/ 10 w 466"/>
                  <a:gd name="T39" fmla="*/ 180 h 574"/>
                  <a:gd name="T40" fmla="*/ 42 w 466"/>
                  <a:gd name="T41" fmla="*/ 148 h 574"/>
                  <a:gd name="T42" fmla="*/ 44 w 466"/>
                  <a:gd name="T43" fmla="*/ 72 h 574"/>
                  <a:gd name="T44" fmla="*/ 58 w 466"/>
                  <a:gd name="T45" fmla="*/ 74 h 574"/>
                  <a:gd name="T46" fmla="*/ 76 w 466"/>
                  <a:gd name="T47" fmla="*/ 110 h 574"/>
                  <a:gd name="T48" fmla="*/ 110 w 466"/>
                  <a:gd name="T49" fmla="*/ 120 h 574"/>
                  <a:gd name="T50" fmla="*/ 126 w 466"/>
                  <a:gd name="T51" fmla="*/ 80 h 574"/>
                  <a:gd name="T52" fmla="*/ 134 w 466"/>
                  <a:gd name="T53" fmla="*/ 54 h 574"/>
                  <a:gd name="T54" fmla="*/ 102 w 466"/>
                  <a:gd name="T55" fmla="*/ 6 h 574"/>
                  <a:gd name="T56" fmla="*/ 118 w 466"/>
                  <a:gd name="T57" fmla="*/ 0 h 574"/>
                  <a:gd name="T58" fmla="*/ 150 w 466"/>
                  <a:gd name="T59" fmla="*/ 40 h 574"/>
                  <a:gd name="T60" fmla="*/ 176 w 466"/>
                  <a:gd name="T61" fmla="*/ 80 h 574"/>
                  <a:gd name="T62" fmla="*/ 264 w 466"/>
                  <a:gd name="T63" fmla="*/ 106 h 574"/>
                  <a:gd name="T64" fmla="*/ 294 w 466"/>
                  <a:gd name="T65" fmla="*/ 174 h 574"/>
                  <a:gd name="T66" fmla="*/ 318 w 466"/>
                  <a:gd name="T67" fmla="*/ 202 h 574"/>
                  <a:gd name="T68" fmla="*/ 358 w 466"/>
                  <a:gd name="T69" fmla="*/ 194 h 574"/>
                  <a:gd name="T70" fmla="*/ 362 w 466"/>
                  <a:gd name="T71" fmla="*/ 180 h 574"/>
                  <a:gd name="T72" fmla="*/ 388 w 466"/>
                  <a:gd name="T73" fmla="*/ 194 h 574"/>
                  <a:gd name="T74" fmla="*/ 382 w 466"/>
                  <a:gd name="T75" fmla="*/ 224 h 574"/>
                  <a:gd name="T76" fmla="*/ 338 w 466"/>
                  <a:gd name="T77" fmla="*/ 250 h 574"/>
                  <a:gd name="T78" fmla="*/ 330 w 466"/>
                  <a:gd name="T79" fmla="*/ 280 h 574"/>
                  <a:gd name="T80" fmla="*/ 326 w 466"/>
                  <a:gd name="T81" fmla="*/ 302 h 574"/>
                  <a:gd name="T82" fmla="*/ 380 w 466"/>
                  <a:gd name="T83" fmla="*/ 346 h 574"/>
                  <a:gd name="T84" fmla="*/ 392 w 466"/>
                  <a:gd name="T85" fmla="*/ 360 h 574"/>
                  <a:gd name="T86" fmla="*/ 456 w 466"/>
                  <a:gd name="T87" fmla="*/ 378 h 574"/>
                  <a:gd name="T88" fmla="*/ 466 w 466"/>
                  <a:gd name="T89" fmla="*/ 402 h 574"/>
                  <a:gd name="T90" fmla="*/ 426 w 466"/>
                  <a:gd name="T91" fmla="*/ 420 h 574"/>
                  <a:gd name="T92" fmla="*/ 416 w 466"/>
                  <a:gd name="T93" fmla="*/ 440 h 574"/>
                  <a:gd name="T94" fmla="*/ 420 w 466"/>
                  <a:gd name="T95" fmla="*/ 460 h 574"/>
                  <a:gd name="T96" fmla="*/ 400 w 466"/>
                  <a:gd name="T97" fmla="*/ 522 h 574"/>
                  <a:gd name="T98" fmla="*/ 378 w 466"/>
                  <a:gd name="T99" fmla="*/ 546 h 574"/>
                  <a:gd name="T100" fmla="*/ 330 w 466"/>
                  <a:gd name="T101" fmla="*/ 560 h 574"/>
                  <a:gd name="T102" fmla="*/ 278 w 466"/>
                  <a:gd name="T103" fmla="*/ 566 h 574"/>
                  <a:gd name="T104" fmla="*/ 256 w 466"/>
                  <a:gd name="T105" fmla="*/ 536 h 574"/>
                  <a:gd name="T106" fmla="*/ 238 w 466"/>
                  <a:gd name="T107" fmla="*/ 532 h 574"/>
                  <a:gd name="T108" fmla="*/ 226 w 466"/>
                  <a:gd name="T109" fmla="*/ 574 h 5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66" h="574">
                    <a:moveTo>
                      <a:pt x="216" y="574"/>
                    </a:moveTo>
                    <a:lnTo>
                      <a:pt x="216" y="574"/>
                    </a:lnTo>
                    <a:lnTo>
                      <a:pt x="212" y="570"/>
                    </a:lnTo>
                    <a:lnTo>
                      <a:pt x="212" y="570"/>
                    </a:lnTo>
                    <a:lnTo>
                      <a:pt x="212" y="524"/>
                    </a:lnTo>
                    <a:lnTo>
                      <a:pt x="212" y="524"/>
                    </a:lnTo>
                    <a:lnTo>
                      <a:pt x="202" y="516"/>
                    </a:lnTo>
                    <a:lnTo>
                      <a:pt x="202" y="516"/>
                    </a:lnTo>
                    <a:lnTo>
                      <a:pt x="182" y="516"/>
                    </a:lnTo>
                    <a:lnTo>
                      <a:pt x="176" y="518"/>
                    </a:lnTo>
                    <a:lnTo>
                      <a:pt x="170" y="520"/>
                    </a:lnTo>
                    <a:lnTo>
                      <a:pt x="166" y="522"/>
                    </a:lnTo>
                    <a:lnTo>
                      <a:pt x="162" y="528"/>
                    </a:lnTo>
                    <a:lnTo>
                      <a:pt x="154" y="542"/>
                    </a:lnTo>
                    <a:lnTo>
                      <a:pt x="154" y="542"/>
                    </a:lnTo>
                    <a:lnTo>
                      <a:pt x="148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42" y="542"/>
                    </a:lnTo>
                    <a:lnTo>
                      <a:pt x="140" y="538"/>
                    </a:lnTo>
                    <a:lnTo>
                      <a:pt x="130" y="532"/>
                    </a:lnTo>
                    <a:lnTo>
                      <a:pt x="130" y="532"/>
                    </a:lnTo>
                    <a:lnTo>
                      <a:pt x="122" y="520"/>
                    </a:lnTo>
                    <a:lnTo>
                      <a:pt x="122" y="520"/>
                    </a:lnTo>
                    <a:lnTo>
                      <a:pt x="122" y="510"/>
                    </a:lnTo>
                    <a:lnTo>
                      <a:pt x="120" y="502"/>
                    </a:lnTo>
                    <a:lnTo>
                      <a:pt x="118" y="494"/>
                    </a:lnTo>
                    <a:lnTo>
                      <a:pt x="114" y="490"/>
                    </a:lnTo>
                    <a:lnTo>
                      <a:pt x="108" y="480"/>
                    </a:lnTo>
                    <a:lnTo>
                      <a:pt x="104" y="476"/>
                    </a:lnTo>
                    <a:lnTo>
                      <a:pt x="102" y="470"/>
                    </a:lnTo>
                    <a:lnTo>
                      <a:pt x="102" y="470"/>
                    </a:lnTo>
                    <a:lnTo>
                      <a:pt x="94" y="462"/>
                    </a:lnTo>
                    <a:lnTo>
                      <a:pt x="94" y="462"/>
                    </a:lnTo>
                    <a:lnTo>
                      <a:pt x="94" y="452"/>
                    </a:lnTo>
                    <a:lnTo>
                      <a:pt x="100" y="446"/>
                    </a:lnTo>
                    <a:lnTo>
                      <a:pt x="112" y="436"/>
                    </a:lnTo>
                    <a:lnTo>
                      <a:pt x="112" y="436"/>
                    </a:lnTo>
                    <a:lnTo>
                      <a:pt x="110" y="424"/>
                    </a:lnTo>
                    <a:lnTo>
                      <a:pt x="106" y="416"/>
                    </a:lnTo>
                    <a:lnTo>
                      <a:pt x="100" y="410"/>
                    </a:lnTo>
                    <a:lnTo>
                      <a:pt x="92" y="406"/>
                    </a:lnTo>
                    <a:lnTo>
                      <a:pt x="74" y="400"/>
                    </a:lnTo>
                    <a:lnTo>
                      <a:pt x="68" y="398"/>
                    </a:lnTo>
                    <a:lnTo>
                      <a:pt x="60" y="394"/>
                    </a:lnTo>
                    <a:lnTo>
                      <a:pt x="60" y="394"/>
                    </a:lnTo>
                    <a:lnTo>
                      <a:pt x="58" y="380"/>
                    </a:lnTo>
                    <a:lnTo>
                      <a:pt x="58" y="380"/>
                    </a:lnTo>
                    <a:lnTo>
                      <a:pt x="54" y="376"/>
                    </a:lnTo>
                    <a:lnTo>
                      <a:pt x="54" y="376"/>
                    </a:lnTo>
                    <a:lnTo>
                      <a:pt x="54" y="370"/>
                    </a:lnTo>
                    <a:lnTo>
                      <a:pt x="56" y="366"/>
                    </a:lnTo>
                    <a:lnTo>
                      <a:pt x="64" y="356"/>
                    </a:lnTo>
                    <a:lnTo>
                      <a:pt x="74" y="350"/>
                    </a:lnTo>
                    <a:lnTo>
                      <a:pt x="86" y="346"/>
                    </a:lnTo>
                    <a:lnTo>
                      <a:pt x="86" y="346"/>
                    </a:lnTo>
                    <a:lnTo>
                      <a:pt x="102" y="326"/>
                    </a:lnTo>
                    <a:lnTo>
                      <a:pt x="102" y="326"/>
                    </a:lnTo>
                    <a:lnTo>
                      <a:pt x="100" y="304"/>
                    </a:lnTo>
                    <a:lnTo>
                      <a:pt x="96" y="284"/>
                    </a:lnTo>
                    <a:lnTo>
                      <a:pt x="88" y="266"/>
                    </a:lnTo>
                    <a:lnTo>
                      <a:pt x="84" y="260"/>
                    </a:lnTo>
                    <a:lnTo>
                      <a:pt x="78" y="252"/>
                    </a:lnTo>
                    <a:lnTo>
                      <a:pt x="78" y="252"/>
                    </a:lnTo>
                    <a:lnTo>
                      <a:pt x="56" y="252"/>
                    </a:lnTo>
                    <a:lnTo>
                      <a:pt x="56" y="25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0" y="264"/>
                    </a:lnTo>
                    <a:lnTo>
                      <a:pt x="40" y="264"/>
                    </a:lnTo>
                    <a:lnTo>
                      <a:pt x="34" y="258"/>
                    </a:lnTo>
                    <a:lnTo>
                      <a:pt x="30" y="252"/>
                    </a:lnTo>
                    <a:lnTo>
                      <a:pt x="24" y="238"/>
                    </a:lnTo>
                    <a:lnTo>
                      <a:pt x="20" y="216"/>
                    </a:lnTo>
                    <a:lnTo>
                      <a:pt x="20" y="216"/>
                    </a:lnTo>
                    <a:lnTo>
                      <a:pt x="0" y="202"/>
                    </a:lnTo>
                    <a:lnTo>
                      <a:pt x="0" y="202"/>
                    </a:lnTo>
                    <a:lnTo>
                      <a:pt x="2" y="194"/>
                    </a:lnTo>
                    <a:lnTo>
                      <a:pt x="6" y="186"/>
                    </a:lnTo>
                    <a:lnTo>
                      <a:pt x="10" y="180"/>
                    </a:lnTo>
                    <a:lnTo>
                      <a:pt x="16" y="172"/>
                    </a:lnTo>
                    <a:lnTo>
                      <a:pt x="30" y="160"/>
                    </a:lnTo>
                    <a:lnTo>
                      <a:pt x="42" y="148"/>
                    </a:lnTo>
                    <a:lnTo>
                      <a:pt x="42" y="148"/>
                    </a:lnTo>
                    <a:lnTo>
                      <a:pt x="46" y="128"/>
                    </a:lnTo>
                    <a:lnTo>
                      <a:pt x="46" y="108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8" y="70"/>
                    </a:lnTo>
                    <a:lnTo>
                      <a:pt x="48" y="70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60" y="82"/>
                    </a:lnTo>
                    <a:lnTo>
                      <a:pt x="66" y="96"/>
                    </a:lnTo>
                    <a:lnTo>
                      <a:pt x="72" y="104"/>
                    </a:lnTo>
                    <a:lnTo>
                      <a:pt x="76" y="110"/>
                    </a:lnTo>
                    <a:lnTo>
                      <a:pt x="82" y="116"/>
                    </a:lnTo>
                    <a:lnTo>
                      <a:pt x="90" y="120"/>
                    </a:lnTo>
                    <a:lnTo>
                      <a:pt x="90" y="120"/>
                    </a:lnTo>
                    <a:lnTo>
                      <a:pt x="110" y="120"/>
                    </a:lnTo>
                    <a:lnTo>
                      <a:pt x="110" y="120"/>
                    </a:lnTo>
                    <a:lnTo>
                      <a:pt x="118" y="104"/>
                    </a:lnTo>
                    <a:lnTo>
                      <a:pt x="122" y="92"/>
                    </a:lnTo>
                    <a:lnTo>
                      <a:pt x="126" y="80"/>
                    </a:lnTo>
                    <a:lnTo>
                      <a:pt x="132" y="66"/>
                    </a:lnTo>
                    <a:lnTo>
                      <a:pt x="132" y="66"/>
                    </a:lnTo>
                    <a:lnTo>
                      <a:pt x="134" y="54"/>
                    </a:lnTo>
                    <a:lnTo>
                      <a:pt x="134" y="54"/>
                    </a:lnTo>
                    <a:lnTo>
                      <a:pt x="96" y="18"/>
                    </a:lnTo>
                    <a:lnTo>
                      <a:pt x="96" y="18"/>
                    </a:lnTo>
                    <a:lnTo>
                      <a:pt x="98" y="10"/>
                    </a:lnTo>
                    <a:lnTo>
                      <a:pt x="102" y="6"/>
                    </a:lnTo>
                    <a:lnTo>
                      <a:pt x="106" y="4"/>
                    </a:lnTo>
                    <a:lnTo>
                      <a:pt x="112" y="0"/>
                    </a:lnTo>
                    <a:lnTo>
                      <a:pt x="11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8" y="12"/>
                    </a:lnTo>
                    <a:lnTo>
                      <a:pt x="140" y="24"/>
                    </a:lnTo>
                    <a:lnTo>
                      <a:pt x="150" y="40"/>
                    </a:lnTo>
                    <a:lnTo>
                      <a:pt x="160" y="60"/>
                    </a:lnTo>
                    <a:lnTo>
                      <a:pt x="160" y="60"/>
                    </a:lnTo>
                    <a:lnTo>
                      <a:pt x="176" y="80"/>
                    </a:lnTo>
                    <a:lnTo>
                      <a:pt x="176" y="80"/>
                    </a:lnTo>
                    <a:lnTo>
                      <a:pt x="248" y="94"/>
                    </a:lnTo>
                    <a:lnTo>
                      <a:pt x="248" y="94"/>
                    </a:lnTo>
                    <a:lnTo>
                      <a:pt x="264" y="106"/>
                    </a:lnTo>
                    <a:lnTo>
                      <a:pt x="264" y="106"/>
                    </a:lnTo>
                    <a:lnTo>
                      <a:pt x="272" y="126"/>
                    </a:lnTo>
                    <a:lnTo>
                      <a:pt x="280" y="150"/>
                    </a:lnTo>
                    <a:lnTo>
                      <a:pt x="286" y="162"/>
                    </a:lnTo>
                    <a:lnTo>
                      <a:pt x="294" y="174"/>
                    </a:lnTo>
                    <a:lnTo>
                      <a:pt x="302" y="184"/>
                    </a:lnTo>
                    <a:lnTo>
                      <a:pt x="314" y="194"/>
                    </a:lnTo>
                    <a:lnTo>
                      <a:pt x="314" y="194"/>
                    </a:lnTo>
                    <a:lnTo>
                      <a:pt x="318" y="202"/>
                    </a:lnTo>
                    <a:lnTo>
                      <a:pt x="318" y="202"/>
                    </a:lnTo>
                    <a:lnTo>
                      <a:pt x="336" y="200"/>
                    </a:lnTo>
                    <a:lnTo>
                      <a:pt x="348" y="198"/>
                    </a:lnTo>
                    <a:lnTo>
                      <a:pt x="358" y="194"/>
                    </a:lnTo>
                    <a:lnTo>
                      <a:pt x="358" y="194"/>
                    </a:lnTo>
                    <a:lnTo>
                      <a:pt x="360" y="182"/>
                    </a:lnTo>
                    <a:lnTo>
                      <a:pt x="360" y="180"/>
                    </a:lnTo>
                    <a:lnTo>
                      <a:pt x="362" y="180"/>
                    </a:lnTo>
                    <a:lnTo>
                      <a:pt x="366" y="180"/>
                    </a:lnTo>
                    <a:lnTo>
                      <a:pt x="380" y="180"/>
                    </a:lnTo>
                    <a:lnTo>
                      <a:pt x="380" y="180"/>
                    </a:lnTo>
                    <a:lnTo>
                      <a:pt x="388" y="194"/>
                    </a:lnTo>
                    <a:lnTo>
                      <a:pt x="392" y="206"/>
                    </a:lnTo>
                    <a:lnTo>
                      <a:pt x="394" y="220"/>
                    </a:lnTo>
                    <a:lnTo>
                      <a:pt x="394" y="220"/>
                    </a:lnTo>
                    <a:lnTo>
                      <a:pt x="382" y="224"/>
                    </a:lnTo>
                    <a:lnTo>
                      <a:pt x="370" y="226"/>
                    </a:lnTo>
                    <a:lnTo>
                      <a:pt x="348" y="226"/>
                    </a:lnTo>
                    <a:lnTo>
                      <a:pt x="348" y="226"/>
                    </a:lnTo>
                    <a:lnTo>
                      <a:pt x="338" y="250"/>
                    </a:lnTo>
                    <a:lnTo>
                      <a:pt x="338" y="250"/>
                    </a:lnTo>
                    <a:lnTo>
                      <a:pt x="334" y="274"/>
                    </a:lnTo>
                    <a:lnTo>
                      <a:pt x="334" y="274"/>
                    </a:lnTo>
                    <a:lnTo>
                      <a:pt x="330" y="280"/>
                    </a:lnTo>
                    <a:lnTo>
                      <a:pt x="326" y="284"/>
                    </a:lnTo>
                    <a:lnTo>
                      <a:pt x="326" y="292"/>
                    </a:lnTo>
                    <a:lnTo>
                      <a:pt x="326" y="302"/>
                    </a:lnTo>
                    <a:lnTo>
                      <a:pt x="326" y="302"/>
                    </a:lnTo>
                    <a:lnTo>
                      <a:pt x="368" y="342"/>
                    </a:lnTo>
                    <a:lnTo>
                      <a:pt x="368" y="342"/>
                    </a:lnTo>
                    <a:lnTo>
                      <a:pt x="372" y="344"/>
                    </a:lnTo>
                    <a:lnTo>
                      <a:pt x="380" y="346"/>
                    </a:lnTo>
                    <a:lnTo>
                      <a:pt x="388" y="350"/>
                    </a:lnTo>
                    <a:lnTo>
                      <a:pt x="390" y="354"/>
                    </a:lnTo>
                    <a:lnTo>
                      <a:pt x="392" y="360"/>
                    </a:lnTo>
                    <a:lnTo>
                      <a:pt x="392" y="360"/>
                    </a:lnTo>
                    <a:lnTo>
                      <a:pt x="408" y="374"/>
                    </a:lnTo>
                    <a:lnTo>
                      <a:pt x="408" y="374"/>
                    </a:lnTo>
                    <a:lnTo>
                      <a:pt x="456" y="378"/>
                    </a:lnTo>
                    <a:lnTo>
                      <a:pt x="456" y="378"/>
                    </a:lnTo>
                    <a:lnTo>
                      <a:pt x="466" y="386"/>
                    </a:lnTo>
                    <a:lnTo>
                      <a:pt x="466" y="386"/>
                    </a:lnTo>
                    <a:lnTo>
                      <a:pt x="466" y="402"/>
                    </a:lnTo>
                    <a:lnTo>
                      <a:pt x="466" y="402"/>
                    </a:lnTo>
                    <a:lnTo>
                      <a:pt x="458" y="408"/>
                    </a:lnTo>
                    <a:lnTo>
                      <a:pt x="450" y="412"/>
                    </a:lnTo>
                    <a:lnTo>
                      <a:pt x="434" y="416"/>
                    </a:lnTo>
                    <a:lnTo>
                      <a:pt x="426" y="420"/>
                    </a:lnTo>
                    <a:lnTo>
                      <a:pt x="422" y="424"/>
                    </a:lnTo>
                    <a:lnTo>
                      <a:pt x="418" y="430"/>
                    </a:lnTo>
                    <a:lnTo>
                      <a:pt x="416" y="440"/>
                    </a:lnTo>
                    <a:lnTo>
                      <a:pt x="416" y="440"/>
                    </a:lnTo>
                    <a:lnTo>
                      <a:pt x="420" y="450"/>
                    </a:lnTo>
                    <a:lnTo>
                      <a:pt x="420" y="456"/>
                    </a:lnTo>
                    <a:lnTo>
                      <a:pt x="420" y="460"/>
                    </a:lnTo>
                    <a:lnTo>
                      <a:pt x="420" y="460"/>
                    </a:lnTo>
                    <a:lnTo>
                      <a:pt x="408" y="466"/>
                    </a:lnTo>
                    <a:lnTo>
                      <a:pt x="400" y="472"/>
                    </a:lnTo>
                    <a:lnTo>
                      <a:pt x="400" y="472"/>
                    </a:lnTo>
                    <a:lnTo>
                      <a:pt x="400" y="522"/>
                    </a:lnTo>
                    <a:lnTo>
                      <a:pt x="400" y="522"/>
                    </a:lnTo>
                    <a:lnTo>
                      <a:pt x="392" y="532"/>
                    </a:lnTo>
                    <a:lnTo>
                      <a:pt x="384" y="540"/>
                    </a:lnTo>
                    <a:lnTo>
                      <a:pt x="378" y="546"/>
                    </a:lnTo>
                    <a:lnTo>
                      <a:pt x="368" y="550"/>
                    </a:lnTo>
                    <a:lnTo>
                      <a:pt x="352" y="556"/>
                    </a:lnTo>
                    <a:lnTo>
                      <a:pt x="330" y="560"/>
                    </a:lnTo>
                    <a:lnTo>
                      <a:pt x="330" y="560"/>
                    </a:lnTo>
                    <a:lnTo>
                      <a:pt x="316" y="566"/>
                    </a:lnTo>
                    <a:lnTo>
                      <a:pt x="302" y="570"/>
                    </a:lnTo>
                    <a:lnTo>
                      <a:pt x="290" y="570"/>
                    </a:lnTo>
                    <a:lnTo>
                      <a:pt x="278" y="566"/>
                    </a:lnTo>
                    <a:lnTo>
                      <a:pt x="278" y="566"/>
                    </a:lnTo>
                    <a:lnTo>
                      <a:pt x="268" y="556"/>
                    </a:lnTo>
                    <a:lnTo>
                      <a:pt x="260" y="546"/>
                    </a:lnTo>
                    <a:lnTo>
                      <a:pt x="256" y="536"/>
                    </a:lnTo>
                    <a:lnTo>
                      <a:pt x="250" y="530"/>
                    </a:lnTo>
                    <a:lnTo>
                      <a:pt x="250" y="530"/>
                    </a:lnTo>
                    <a:lnTo>
                      <a:pt x="242" y="530"/>
                    </a:lnTo>
                    <a:lnTo>
                      <a:pt x="238" y="532"/>
                    </a:lnTo>
                    <a:lnTo>
                      <a:pt x="234" y="542"/>
                    </a:lnTo>
                    <a:lnTo>
                      <a:pt x="234" y="542"/>
                    </a:lnTo>
                    <a:lnTo>
                      <a:pt x="226" y="574"/>
                    </a:lnTo>
                    <a:lnTo>
                      <a:pt x="226" y="574"/>
                    </a:lnTo>
                    <a:lnTo>
                      <a:pt x="216" y="574"/>
                    </a:lnTo>
                    <a:lnTo>
                      <a:pt x="216" y="57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2" name="Freeform 25"/>
              <p:cNvSpPr>
                <a:spLocks/>
              </p:cNvSpPr>
              <p:nvPr/>
            </p:nvSpPr>
            <p:spPr bwMode="auto">
              <a:xfrm>
                <a:off x="7445419" y="3346085"/>
                <a:ext cx="426299" cy="421598"/>
              </a:xfrm>
              <a:custGeom>
                <a:avLst/>
                <a:gdLst>
                  <a:gd name="T0" fmla="*/ 322 w 544"/>
                  <a:gd name="T1" fmla="*/ 532 h 538"/>
                  <a:gd name="T2" fmla="*/ 308 w 544"/>
                  <a:gd name="T3" fmla="*/ 518 h 538"/>
                  <a:gd name="T4" fmla="*/ 308 w 544"/>
                  <a:gd name="T5" fmla="*/ 508 h 538"/>
                  <a:gd name="T6" fmla="*/ 354 w 544"/>
                  <a:gd name="T7" fmla="*/ 484 h 538"/>
                  <a:gd name="T8" fmla="*/ 342 w 544"/>
                  <a:gd name="T9" fmla="*/ 450 h 538"/>
                  <a:gd name="T10" fmla="*/ 298 w 544"/>
                  <a:gd name="T11" fmla="*/ 444 h 538"/>
                  <a:gd name="T12" fmla="*/ 272 w 544"/>
                  <a:gd name="T13" fmla="*/ 420 h 538"/>
                  <a:gd name="T14" fmla="*/ 240 w 544"/>
                  <a:gd name="T15" fmla="*/ 400 h 538"/>
                  <a:gd name="T16" fmla="*/ 216 w 544"/>
                  <a:gd name="T17" fmla="*/ 380 h 538"/>
                  <a:gd name="T18" fmla="*/ 216 w 544"/>
                  <a:gd name="T19" fmla="*/ 364 h 538"/>
                  <a:gd name="T20" fmla="*/ 224 w 544"/>
                  <a:gd name="T21" fmla="*/ 334 h 538"/>
                  <a:gd name="T22" fmla="*/ 254 w 544"/>
                  <a:gd name="T23" fmla="*/ 314 h 538"/>
                  <a:gd name="T24" fmla="*/ 280 w 544"/>
                  <a:gd name="T25" fmla="*/ 304 h 538"/>
                  <a:gd name="T26" fmla="*/ 264 w 544"/>
                  <a:gd name="T27" fmla="*/ 250 h 538"/>
                  <a:gd name="T28" fmla="*/ 228 w 544"/>
                  <a:gd name="T29" fmla="*/ 252 h 538"/>
                  <a:gd name="T30" fmla="*/ 202 w 544"/>
                  <a:gd name="T31" fmla="*/ 272 h 538"/>
                  <a:gd name="T32" fmla="*/ 186 w 544"/>
                  <a:gd name="T33" fmla="*/ 256 h 538"/>
                  <a:gd name="T34" fmla="*/ 152 w 544"/>
                  <a:gd name="T35" fmla="*/ 186 h 538"/>
                  <a:gd name="T36" fmla="*/ 116 w 544"/>
                  <a:gd name="T37" fmla="*/ 158 h 538"/>
                  <a:gd name="T38" fmla="*/ 58 w 544"/>
                  <a:gd name="T39" fmla="*/ 146 h 538"/>
                  <a:gd name="T40" fmla="*/ 26 w 544"/>
                  <a:gd name="T41" fmla="*/ 98 h 538"/>
                  <a:gd name="T42" fmla="*/ 0 w 544"/>
                  <a:gd name="T43" fmla="*/ 56 h 538"/>
                  <a:gd name="T44" fmla="*/ 10 w 544"/>
                  <a:gd name="T45" fmla="*/ 36 h 538"/>
                  <a:gd name="T46" fmla="*/ 30 w 544"/>
                  <a:gd name="T47" fmla="*/ 52 h 538"/>
                  <a:gd name="T48" fmla="*/ 36 w 544"/>
                  <a:gd name="T49" fmla="*/ 60 h 538"/>
                  <a:gd name="T50" fmla="*/ 60 w 544"/>
                  <a:gd name="T51" fmla="*/ 90 h 538"/>
                  <a:gd name="T52" fmla="*/ 112 w 544"/>
                  <a:gd name="T53" fmla="*/ 98 h 538"/>
                  <a:gd name="T54" fmla="*/ 140 w 544"/>
                  <a:gd name="T55" fmla="*/ 68 h 538"/>
                  <a:gd name="T56" fmla="*/ 160 w 544"/>
                  <a:gd name="T57" fmla="*/ 76 h 538"/>
                  <a:gd name="T58" fmla="*/ 200 w 544"/>
                  <a:gd name="T59" fmla="*/ 50 h 538"/>
                  <a:gd name="T60" fmla="*/ 212 w 544"/>
                  <a:gd name="T61" fmla="*/ 10 h 538"/>
                  <a:gd name="T62" fmla="*/ 236 w 544"/>
                  <a:gd name="T63" fmla="*/ 0 h 538"/>
                  <a:gd name="T64" fmla="*/ 268 w 544"/>
                  <a:gd name="T65" fmla="*/ 52 h 538"/>
                  <a:gd name="T66" fmla="*/ 338 w 544"/>
                  <a:gd name="T67" fmla="*/ 88 h 538"/>
                  <a:gd name="T68" fmla="*/ 412 w 544"/>
                  <a:gd name="T69" fmla="*/ 218 h 538"/>
                  <a:gd name="T70" fmla="*/ 424 w 544"/>
                  <a:gd name="T71" fmla="*/ 258 h 538"/>
                  <a:gd name="T72" fmla="*/ 500 w 544"/>
                  <a:gd name="T73" fmla="*/ 312 h 538"/>
                  <a:gd name="T74" fmla="*/ 526 w 544"/>
                  <a:gd name="T75" fmla="*/ 336 h 538"/>
                  <a:gd name="T76" fmla="*/ 470 w 544"/>
                  <a:gd name="T77" fmla="*/ 340 h 538"/>
                  <a:gd name="T78" fmla="*/ 504 w 544"/>
                  <a:gd name="T79" fmla="*/ 374 h 538"/>
                  <a:gd name="T80" fmla="*/ 498 w 544"/>
                  <a:gd name="T81" fmla="*/ 392 h 538"/>
                  <a:gd name="T82" fmla="*/ 540 w 544"/>
                  <a:gd name="T83" fmla="*/ 420 h 538"/>
                  <a:gd name="T84" fmla="*/ 540 w 544"/>
                  <a:gd name="T85" fmla="*/ 440 h 538"/>
                  <a:gd name="T86" fmla="*/ 502 w 544"/>
                  <a:gd name="T87" fmla="*/ 468 h 538"/>
                  <a:gd name="T88" fmla="*/ 498 w 544"/>
                  <a:gd name="T89" fmla="*/ 474 h 538"/>
                  <a:gd name="T90" fmla="*/ 452 w 544"/>
                  <a:gd name="T91" fmla="*/ 514 h 538"/>
                  <a:gd name="T92" fmla="*/ 416 w 544"/>
                  <a:gd name="T93" fmla="*/ 530 h 538"/>
                  <a:gd name="T94" fmla="*/ 342 w 544"/>
                  <a:gd name="T95" fmla="*/ 53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44" h="538">
                    <a:moveTo>
                      <a:pt x="342" y="538"/>
                    </a:moveTo>
                    <a:lnTo>
                      <a:pt x="342" y="538"/>
                    </a:lnTo>
                    <a:lnTo>
                      <a:pt x="330" y="534"/>
                    </a:lnTo>
                    <a:lnTo>
                      <a:pt x="322" y="532"/>
                    </a:lnTo>
                    <a:lnTo>
                      <a:pt x="308" y="532"/>
                    </a:lnTo>
                    <a:lnTo>
                      <a:pt x="308" y="532"/>
                    </a:lnTo>
                    <a:lnTo>
                      <a:pt x="308" y="518"/>
                    </a:lnTo>
                    <a:lnTo>
                      <a:pt x="308" y="518"/>
                    </a:lnTo>
                    <a:lnTo>
                      <a:pt x="304" y="516"/>
                    </a:lnTo>
                    <a:lnTo>
                      <a:pt x="304" y="514"/>
                    </a:lnTo>
                    <a:lnTo>
                      <a:pt x="304" y="512"/>
                    </a:lnTo>
                    <a:lnTo>
                      <a:pt x="308" y="508"/>
                    </a:lnTo>
                    <a:lnTo>
                      <a:pt x="316" y="506"/>
                    </a:lnTo>
                    <a:lnTo>
                      <a:pt x="344" y="496"/>
                    </a:lnTo>
                    <a:lnTo>
                      <a:pt x="344" y="496"/>
                    </a:lnTo>
                    <a:lnTo>
                      <a:pt x="354" y="484"/>
                    </a:lnTo>
                    <a:lnTo>
                      <a:pt x="354" y="484"/>
                    </a:lnTo>
                    <a:lnTo>
                      <a:pt x="352" y="468"/>
                    </a:lnTo>
                    <a:lnTo>
                      <a:pt x="348" y="458"/>
                    </a:lnTo>
                    <a:lnTo>
                      <a:pt x="342" y="450"/>
                    </a:lnTo>
                    <a:lnTo>
                      <a:pt x="336" y="446"/>
                    </a:lnTo>
                    <a:lnTo>
                      <a:pt x="326" y="444"/>
                    </a:lnTo>
                    <a:lnTo>
                      <a:pt x="318" y="444"/>
                    </a:lnTo>
                    <a:lnTo>
                      <a:pt x="298" y="444"/>
                    </a:lnTo>
                    <a:lnTo>
                      <a:pt x="298" y="444"/>
                    </a:lnTo>
                    <a:lnTo>
                      <a:pt x="286" y="438"/>
                    </a:lnTo>
                    <a:lnTo>
                      <a:pt x="280" y="432"/>
                    </a:lnTo>
                    <a:lnTo>
                      <a:pt x="272" y="420"/>
                    </a:lnTo>
                    <a:lnTo>
                      <a:pt x="272" y="420"/>
                    </a:lnTo>
                    <a:lnTo>
                      <a:pt x="258" y="414"/>
                    </a:lnTo>
                    <a:lnTo>
                      <a:pt x="248" y="408"/>
                    </a:lnTo>
                    <a:lnTo>
                      <a:pt x="240" y="400"/>
                    </a:lnTo>
                    <a:lnTo>
                      <a:pt x="234" y="394"/>
                    </a:lnTo>
                    <a:lnTo>
                      <a:pt x="234" y="394"/>
                    </a:lnTo>
                    <a:lnTo>
                      <a:pt x="222" y="386"/>
                    </a:lnTo>
                    <a:lnTo>
                      <a:pt x="216" y="380"/>
                    </a:lnTo>
                    <a:lnTo>
                      <a:pt x="214" y="374"/>
                    </a:lnTo>
                    <a:lnTo>
                      <a:pt x="210" y="368"/>
                    </a:lnTo>
                    <a:lnTo>
                      <a:pt x="210" y="368"/>
                    </a:lnTo>
                    <a:lnTo>
                      <a:pt x="216" y="364"/>
                    </a:lnTo>
                    <a:lnTo>
                      <a:pt x="220" y="360"/>
                    </a:lnTo>
                    <a:lnTo>
                      <a:pt x="222" y="350"/>
                    </a:lnTo>
                    <a:lnTo>
                      <a:pt x="224" y="334"/>
                    </a:lnTo>
                    <a:lnTo>
                      <a:pt x="224" y="334"/>
                    </a:lnTo>
                    <a:lnTo>
                      <a:pt x="230" y="314"/>
                    </a:lnTo>
                    <a:lnTo>
                      <a:pt x="230" y="314"/>
                    </a:lnTo>
                    <a:lnTo>
                      <a:pt x="242" y="314"/>
                    </a:lnTo>
                    <a:lnTo>
                      <a:pt x="254" y="314"/>
                    </a:lnTo>
                    <a:lnTo>
                      <a:pt x="266" y="312"/>
                    </a:lnTo>
                    <a:lnTo>
                      <a:pt x="274" y="308"/>
                    </a:lnTo>
                    <a:lnTo>
                      <a:pt x="280" y="304"/>
                    </a:lnTo>
                    <a:lnTo>
                      <a:pt x="280" y="304"/>
                    </a:lnTo>
                    <a:lnTo>
                      <a:pt x="278" y="286"/>
                    </a:lnTo>
                    <a:lnTo>
                      <a:pt x="276" y="268"/>
                    </a:lnTo>
                    <a:lnTo>
                      <a:pt x="268" y="256"/>
                    </a:lnTo>
                    <a:lnTo>
                      <a:pt x="264" y="250"/>
                    </a:lnTo>
                    <a:lnTo>
                      <a:pt x="260" y="246"/>
                    </a:lnTo>
                    <a:lnTo>
                      <a:pt x="260" y="246"/>
                    </a:lnTo>
                    <a:lnTo>
                      <a:pt x="240" y="248"/>
                    </a:lnTo>
                    <a:lnTo>
                      <a:pt x="228" y="252"/>
                    </a:lnTo>
                    <a:lnTo>
                      <a:pt x="228" y="252"/>
                    </a:lnTo>
                    <a:lnTo>
                      <a:pt x="224" y="268"/>
                    </a:lnTo>
                    <a:lnTo>
                      <a:pt x="224" y="268"/>
                    </a:lnTo>
                    <a:lnTo>
                      <a:pt x="202" y="272"/>
                    </a:lnTo>
                    <a:lnTo>
                      <a:pt x="202" y="272"/>
                    </a:lnTo>
                    <a:lnTo>
                      <a:pt x="198" y="264"/>
                    </a:lnTo>
                    <a:lnTo>
                      <a:pt x="194" y="260"/>
                    </a:lnTo>
                    <a:lnTo>
                      <a:pt x="186" y="256"/>
                    </a:lnTo>
                    <a:lnTo>
                      <a:pt x="186" y="256"/>
                    </a:lnTo>
                    <a:lnTo>
                      <a:pt x="172" y="230"/>
                    </a:lnTo>
                    <a:lnTo>
                      <a:pt x="162" y="206"/>
                    </a:lnTo>
                    <a:lnTo>
                      <a:pt x="152" y="186"/>
                    </a:lnTo>
                    <a:lnTo>
                      <a:pt x="140" y="168"/>
                    </a:lnTo>
                    <a:lnTo>
                      <a:pt x="140" y="168"/>
                    </a:lnTo>
                    <a:lnTo>
                      <a:pt x="128" y="162"/>
                    </a:lnTo>
                    <a:lnTo>
                      <a:pt x="116" y="158"/>
                    </a:lnTo>
                    <a:lnTo>
                      <a:pt x="96" y="158"/>
                    </a:lnTo>
                    <a:lnTo>
                      <a:pt x="96" y="158"/>
                    </a:lnTo>
                    <a:lnTo>
                      <a:pt x="58" y="146"/>
                    </a:lnTo>
                    <a:lnTo>
                      <a:pt x="58" y="146"/>
                    </a:lnTo>
                    <a:lnTo>
                      <a:pt x="50" y="136"/>
                    </a:lnTo>
                    <a:lnTo>
                      <a:pt x="50" y="136"/>
                    </a:lnTo>
                    <a:lnTo>
                      <a:pt x="40" y="116"/>
                    </a:lnTo>
                    <a:lnTo>
                      <a:pt x="26" y="98"/>
                    </a:lnTo>
                    <a:lnTo>
                      <a:pt x="12" y="80"/>
                    </a:lnTo>
                    <a:lnTo>
                      <a:pt x="0" y="70"/>
                    </a:lnTo>
                    <a:lnTo>
                      <a:pt x="0" y="70"/>
                    </a:lnTo>
                    <a:lnTo>
                      <a:pt x="0" y="56"/>
                    </a:lnTo>
                    <a:lnTo>
                      <a:pt x="0" y="42"/>
                    </a:lnTo>
                    <a:lnTo>
                      <a:pt x="0" y="38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18" y="40"/>
                    </a:lnTo>
                    <a:lnTo>
                      <a:pt x="18" y="40"/>
                    </a:lnTo>
                    <a:lnTo>
                      <a:pt x="22" y="48"/>
                    </a:lnTo>
                    <a:lnTo>
                      <a:pt x="30" y="52"/>
                    </a:lnTo>
                    <a:lnTo>
                      <a:pt x="30" y="52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6" y="60"/>
                    </a:lnTo>
                    <a:lnTo>
                      <a:pt x="44" y="68"/>
                    </a:lnTo>
                    <a:lnTo>
                      <a:pt x="50" y="76"/>
                    </a:lnTo>
                    <a:lnTo>
                      <a:pt x="60" y="90"/>
                    </a:lnTo>
                    <a:lnTo>
                      <a:pt x="60" y="90"/>
                    </a:lnTo>
                    <a:lnTo>
                      <a:pt x="68" y="92"/>
                    </a:lnTo>
                    <a:lnTo>
                      <a:pt x="80" y="96"/>
                    </a:lnTo>
                    <a:lnTo>
                      <a:pt x="112" y="98"/>
                    </a:lnTo>
                    <a:lnTo>
                      <a:pt x="112" y="98"/>
                    </a:lnTo>
                    <a:lnTo>
                      <a:pt x="118" y="94"/>
                    </a:lnTo>
                    <a:lnTo>
                      <a:pt x="124" y="88"/>
                    </a:lnTo>
                    <a:lnTo>
                      <a:pt x="134" y="74"/>
                    </a:lnTo>
                    <a:lnTo>
                      <a:pt x="140" y="68"/>
                    </a:lnTo>
                    <a:lnTo>
                      <a:pt x="146" y="66"/>
                    </a:lnTo>
                    <a:lnTo>
                      <a:pt x="150" y="66"/>
                    </a:lnTo>
                    <a:lnTo>
                      <a:pt x="154" y="68"/>
                    </a:lnTo>
                    <a:lnTo>
                      <a:pt x="160" y="76"/>
                    </a:lnTo>
                    <a:lnTo>
                      <a:pt x="160" y="76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200" y="50"/>
                    </a:lnTo>
                    <a:lnTo>
                      <a:pt x="200" y="50"/>
                    </a:lnTo>
                    <a:lnTo>
                      <a:pt x="202" y="32"/>
                    </a:lnTo>
                    <a:lnTo>
                      <a:pt x="208" y="16"/>
                    </a:lnTo>
                    <a:lnTo>
                      <a:pt x="212" y="10"/>
                    </a:lnTo>
                    <a:lnTo>
                      <a:pt x="218" y="4"/>
                    </a:lnTo>
                    <a:lnTo>
                      <a:pt x="226" y="2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36" y="26"/>
                    </a:lnTo>
                    <a:lnTo>
                      <a:pt x="236" y="26"/>
                    </a:lnTo>
                    <a:lnTo>
                      <a:pt x="268" y="52"/>
                    </a:lnTo>
                    <a:lnTo>
                      <a:pt x="268" y="52"/>
                    </a:lnTo>
                    <a:lnTo>
                      <a:pt x="284" y="58"/>
                    </a:lnTo>
                    <a:lnTo>
                      <a:pt x="300" y="68"/>
                    </a:lnTo>
                    <a:lnTo>
                      <a:pt x="318" y="78"/>
                    </a:lnTo>
                    <a:lnTo>
                      <a:pt x="338" y="88"/>
                    </a:lnTo>
                    <a:lnTo>
                      <a:pt x="338" y="88"/>
                    </a:lnTo>
                    <a:lnTo>
                      <a:pt x="372" y="150"/>
                    </a:lnTo>
                    <a:lnTo>
                      <a:pt x="390" y="184"/>
                    </a:lnTo>
                    <a:lnTo>
                      <a:pt x="412" y="218"/>
                    </a:lnTo>
                    <a:lnTo>
                      <a:pt x="412" y="218"/>
                    </a:lnTo>
                    <a:lnTo>
                      <a:pt x="414" y="230"/>
                    </a:lnTo>
                    <a:lnTo>
                      <a:pt x="418" y="244"/>
                    </a:lnTo>
                    <a:lnTo>
                      <a:pt x="424" y="258"/>
                    </a:lnTo>
                    <a:lnTo>
                      <a:pt x="432" y="274"/>
                    </a:lnTo>
                    <a:lnTo>
                      <a:pt x="432" y="274"/>
                    </a:lnTo>
                    <a:lnTo>
                      <a:pt x="478" y="298"/>
                    </a:lnTo>
                    <a:lnTo>
                      <a:pt x="500" y="312"/>
                    </a:lnTo>
                    <a:lnTo>
                      <a:pt x="526" y="330"/>
                    </a:lnTo>
                    <a:lnTo>
                      <a:pt x="526" y="330"/>
                    </a:lnTo>
                    <a:lnTo>
                      <a:pt x="526" y="336"/>
                    </a:lnTo>
                    <a:lnTo>
                      <a:pt x="526" y="336"/>
                    </a:lnTo>
                    <a:lnTo>
                      <a:pt x="522" y="340"/>
                    </a:lnTo>
                    <a:lnTo>
                      <a:pt x="514" y="340"/>
                    </a:lnTo>
                    <a:lnTo>
                      <a:pt x="496" y="342"/>
                    </a:lnTo>
                    <a:lnTo>
                      <a:pt x="470" y="340"/>
                    </a:lnTo>
                    <a:lnTo>
                      <a:pt x="470" y="340"/>
                    </a:lnTo>
                    <a:lnTo>
                      <a:pt x="470" y="362"/>
                    </a:lnTo>
                    <a:lnTo>
                      <a:pt x="470" y="362"/>
                    </a:lnTo>
                    <a:lnTo>
                      <a:pt x="504" y="374"/>
                    </a:lnTo>
                    <a:lnTo>
                      <a:pt x="504" y="374"/>
                    </a:lnTo>
                    <a:lnTo>
                      <a:pt x="500" y="380"/>
                    </a:lnTo>
                    <a:lnTo>
                      <a:pt x="498" y="386"/>
                    </a:lnTo>
                    <a:lnTo>
                      <a:pt x="498" y="392"/>
                    </a:lnTo>
                    <a:lnTo>
                      <a:pt x="500" y="400"/>
                    </a:lnTo>
                    <a:lnTo>
                      <a:pt x="500" y="400"/>
                    </a:lnTo>
                    <a:lnTo>
                      <a:pt x="540" y="420"/>
                    </a:lnTo>
                    <a:lnTo>
                      <a:pt x="540" y="420"/>
                    </a:lnTo>
                    <a:lnTo>
                      <a:pt x="544" y="426"/>
                    </a:lnTo>
                    <a:lnTo>
                      <a:pt x="544" y="426"/>
                    </a:lnTo>
                    <a:lnTo>
                      <a:pt x="542" y="434"/>
                    </a:lnTo>
                    <a:lnTo>
                      <a:pt x="540" y="440"/>
                    </a:lnTo>
                    <a:lnTo>
                      <a:pt x="536" y="446"/>
                    </a:lnTo>
                    <a:lnTo>
                      <a:pt x="530" y="450"/>
                    </a:lnTo>
                    <a:lnTo>
                      <a:pt x="516" y="460"/>
                    </a:lnTo>
                    <a:lnTo>
                      <a:pt x="502" y="468"/>
                    </a:lnTo>
                    <a:lnTo>
                      <a:pt x="502" y="468"/>
                    </a:lnTo>
                    <a:lnTo>
                      <a:pt x="502" y="472"/>
                    </a:lnTo>
                    <a:lnTo>
                      <a:pt x="502" y="472"/>
                    </a:lnTo>
                    <a:lnTo>
                      <a:pt x="498" y="474"/>
                    </a:lnTo>
                    <a:lnTo>
                      <a:pt x="492" y="478"/>
                    </a:lnTo>
                    <a:lnTo>
                      <a:pt x="478" y="490"/>
                    </a:lnTo>
                    <a:lnTo>
                      <a:pt x="452" y="514"/>
                    </a:lnTo>
                    <a:lnTo>
                      <a:pt x="452" y="514"/>
                    </a:lnTo>
                    <a:lnTo>
                      <a:pt x="418" y="526"/>
                    </a:lnTo>
                    <a:lnTo>
                      <a:pt x="418" y="526"/>
                    </a:lnTo>
                    <a:lnTo>
                      <a:pt x="416" y="530"/>
                    </a:lnTo>
                    <a:lnTo>
                      <a:pt x="416" y="530"/>
                    </a:lnTo>
                    <a:lnTo>
                      <a:pt x="366" y="528"/>
                    </a:lnTo>
                    <a:lnTo>
                      <a:pt x="366" y="528"/>
                    </a:lnTo>
                    <a:lnTo>
                      <a:pt x="354" y="532"/>
                    </a:lnTo>
                    <a:lnTo>
                      <a:pt x="342" y="538"/>
                    </a:lnTo>
                    <a:lnTo>
                      <a:pt x="342" y="53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3" name="Freeform 26"/>
              <p:cNvSpPr>
                <a:spLocks/>
              </p:cNvSpPr>
              <p:nvPr/>
            </p:nvSpPr>
            <p:spPr bwMode="auto">
              <a:xfrm>
                <a:off x="7005014" y="3273990"/>
                <a:ext cx="438838" cy="424732"/>
              </a:xfrm>
              <a:custGeom>
                <a:avLst/>
                <a:gdLst>
                  <a:gd name="T0" fmla="*/ 434 w 560"/>
                  <a:gd name="T1" fmla="*/ 536 h 542"/>
                  <a:gd name="T2" fmla="*/ 400 w 560"/>
                  <a:gd name="T3" fmla="*/ 518 h 542"/>
                  <a:gd name="T4" fmla="*/ 346 w 560"/>
                  <a:gd name="T5" fmla="*/ 512 h 542"/>
                  <a:gd name="T6" fmla="*/ 316 w 560"/>
                  <a:gd name="T7" fmla="*/ 476 h 542"/>
                  <a:gd name="T8" fmla="*/ 282 w 560"/>
                  <a:gd name="T9" fmla="*/ 454 h 542"/>
                  <a:gd name="T10" fmla="*/ 116 w 560"/>
                  <a:gd name="T11" fmla="*/ 434 h 542"/>
                  <a:gd name="T12" fmla="*/ 84 w 560"/>
                  <a:gd name="T13" fmla="*/ 412 h 542"/>
                  <a:gd name="T14" fmla="*/ 68 w 560"/>
                  <a:gd name="T15" fmla="*/ 398 h 542"/>
                  <a:gd name="T16" fmla="*/ 58 w 560"/>
                  <a:gd name="T17" fmla="*/ 370 h 542"/>
                  <a:gd name="T18" fmla="*/ 18 w 560"/>
                  <a:gd name="T19" fmla="*/ 292 h 542"/>
                  <a:gd name="T20" fmla="*/ 2 w 560"/>
                  <a:gd name="T21" fmla="*/ 246 h 542"/>
                  <a:gd name="T22" fmla="*/ 14 w 560"/>
                  <a:gd name="T23" fmla="*/ 206 h 542"/>
                  <a:gd name="T24" fmla="*/ 50 w 560"/>
                  <a:gd name="T25" fmla="*/ 182 h 542"/>
                  <a:gd name="T26" fmla="*/ 68 w 560"/>
                  <a:gd name="T27" fmla="*/ 172 h 542"/>
                  <a:gd name="T28" fmla="*/ 104 w 560"/>
                  <a:gd name="T29" fmla="*/ 164 h 542"/>
                  <a:gd name="T30" fmla="*/ 138 w 560"/>
                  <a:gd name="T31" fmla="*/ 144 h 542"/>
                  <a:gd name="T32" fmla="*/ 208 w 560"/>
                  <a:gd name="T33" fmla="*/ 128 h 542"/>
                  <a:gd name="T34" fmla="*/ 234 w 560"/>
                  <a:gd name="T35" fmla="*/ 106 h 542"/>
                  <a:gd name="T36" fmla="*/ 266 w 560"/>
                  <a:gd name="T37" fmla="*/ 74 h 542"/>
                  <a:gd name="T38" fmla="*/ 280 w 560"/>
                  <a:gd name="T39" fmla="*/ 44 h 542"/>
                  <a:gd name="T40" fmla="*/ 284 w 560"/>
                  <a:gd name="T41" fmla="*/ 0 h 542"/>
                  <a:gd name="T42" fmla="*/ 414 w 560"/>
                  <a:gd name="T43" fmla="*/ 12 h 542"/>
                  <a:gd name="T44" fmla="*/ 428 w 560"/>
                  <a:gd name="T45" fmla="*/ 32 h 542"/>
                  <a:gd name="T46" fmla="*/ 444 w 560"/>
                  <a:gd name="T47" fmla="*/ 58 h 542"/>
                  <a:gd name="T48" fmla="*/ 438 w 560"/>
                  <a:gd name="T49" fmla="*/ 82 h 542"/>
                  <a:gd name="T50" fmla="*/ 418 w 560"/>
                  <a:gd name="T51" fmla="*/ 96 h 542"/>
                  <a:gd name="T52" fmla="*/ 408 w 560"/>
                  <a:gd name="T53" fmla="*/ 118 h 542"/>
                  <a:gd name="T54" fmla="*/ 396 w 560"/>
                  <a:gd name="T55" fmla="*/ 122 h 542"/>
                  <a:gd name="T56" fmla="*/ 432 w 560"/>
                  <a:gd name="T57" fmla="*/ 156 h 542"/>
                  <a:gd name="T58" fmla="*/ 434 w 560"/>
                  <a:gd name="T59" fmla="*/ 162 h 542"/>
                  <a:gd name="T60" fmla="*/ 466 w 560"/>
                  <a:gd name="T61" fmla="*/ 186 h 542"/>
                  <a:gd name="T62" fmla="*/ 498 w 560"/>
                  <a:gd name="T63" fmla="*/ 192 h 542"/>
                  <a:gd name="T64" fmla="*/ 516 w 560"/>
                  <a:gd name="T65" fmla="*/ 188 h 542"/>
                  <a:gd name="T66" fmla="*/ 532 w 560"/>
                  <a:gd name="T67" fmla="*/ 204 h 542"/>
                  <a:gd name="T68" fmla="*/ 558 w 560"/>
                  <a:gd name="T69" fmla="*/ 234 h 542"/>
                  <a:gd name="T70" fmla="*/ 554 w 560"/>
                  <a:gd name="T71" fmla="*/ 244 h 542"/>
                  <a:gd name="T72" fmla="*/ 544 w 560"/>
                  <a:gd name="T73" fmla="*/ 282 h 542"/>
                  <a:gd name="T74" fmla="*/ 528 w 560"/>
                  <a:gd name="T75" fmla="*/ 276 h 542"/>
                  <a:gd name="T76" fmla="*/ 500 w 560"/>
                  <a:gd name="T77" fmla="*/ 234 h 542"/>
                  <a:gd name="T78" fmla="*/ 472 w 560"/>
                  <a:gd name="T79" fmla="*/ 232 h 542"/>
                  <a:gd name="T80" fmla="*/ 474 w 560"/>
                  <a:gd name="T81" fmla="*/ 302 h 542"/>
                  <a:gd name="T82" fmla="*/ 442 w 560"/>
                  <a:gd name="T83" fmla="*/ 344 h 542"/>
                  <a:gd name="T84" fmla="*/ 428 w 560"/>
                  <a:gd name="T85" fmla="*/ 376 h 542"/>
                  <a:gd name="T86" fmla="*/ 450 w 560"/>
                  <a:gd name="T87" fmla="*/ 392 h 542"/>
                  <a:gd name="T88" fmla="*/ 460 w 560"/>
                  <a:gd name="T89" fmla="*/ 430 h 542"/>
                  <a:gd name="T90" fmla="*/ 474 w 560"/>
                  <a:gd name="T91" fmla="*/ 444 h 542"/>
                  <a:gd name="T92" fmla="*/ 486 w 560"/>
                  <a:gd name="T93" fmla="*/ 446 h 542"/>
                  <a:gd name="T94" fmla="*/ 504 w 560"/>
                  <a:gd name="T95" fmla="*/ 434 h 542"/>
                  <a:gd name="T96" fmla="*/ 520 w 560"/>
                  <a:gd name="T97" fmla="*/ 448 h 542"/>
                  <a:gd name="T98" fmla="*/ 530 w 560"/>
                  <a:gd name="T99" fmla="*/ 484 h 542"/>
                  <a:gd name="T100" fmla="*/ 526 w 560"/>
                  <a:gd name="T101" fmla="*/ 502 h 542"/>
                  <a:gd name="T102" fmla="*/ 492 w 560"/>
                  <a:gd name="T103" fmla="*/ 522 h 542"/>
                  <a:gd name="T104" fmla="*/ 478 w 560"/>
                  <a:gd name="T105" fmla="*/ 542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60" h="542">
                    <a:moveTo>
                      <a:pt x="478" y="542"/>
                    </a:moveTo>
                    <a:lnTo>
                      <a:pt x="478" y="542"/>
                    </a:lnTo>
                    <a:lnTo>
                      <a:pt x="434" y="536"/>
                    </a:lnTo>
                    <a:lnTo>
                      <a:pt x="434" y="536"/>
                    </a:lnTo>
                    <a:lnTo>
                      <a:pt x="400" y="518"/>
                    </a:lnTo>
                    <a:lnTo>
                      <a:pt x="400" y="518"/>
                    </a:lnTo>
                    <a:lnTo>
                      <a:pt x="376" y="518"/>
                    </a:lnTo>
                    <a:lnTo>
                      <a:pt x="360" y="516"/>
                    </a:lnTo>
                    <a:lnTo>
                      <a:pt x="346" y="512"/>
                    </a:lnTo>
                    <a:lnTo>
                      <a:pt x="334" y="502"/>
                    </a:lnTo>
                    <a:lnTo>
                      <a:pt x="334" y="502"/>
                    </a:lnTo>
                    <a:lnTo>
                      <a:pt x="316" y="476"/>
                    </a:lnTo>
                    <a:lnTo>
                      <a:pt x="316" y="476"/>
                    </a:lnTo>
                    <a:lnTo>
                      <a:pt x="282" y="454"/>
                    </a:lnTo>
                    <a:lnTo>
                      <a:pt x="282" y="454"/>
                    </a:lnTo>
                    <a:lnTo>
                      <a:pt x="162" y="452"/>
                    </a:lnTo>
                    <a:lnTo>
                      <a:pt x="162" y="452"/>
                    </a:lnTo>
                    <a:lnTo>
                      <a:pt x="116" y="434"/>
                    </a:lnTo>
                    <a:lnTo>
                      <a:pt x="96" y="424"/>
                    </a:lnTo>
                    <a:lnTo>
                      <a:pt x="90" y="418"/>
                    </a:lnTo>
                    <a:lnTo>
                      <a:pt x="84" y="412"/>
                    </a:lnTo>
                    <a:lnTo>
                      <a:pt x="84" y="412"/>
                    </a:lnTo>
                    <a:lnTo>
                      <a:pt x="74" y="406"/>
                    </a:lnTo>
                    <a:lnTo>
                      <a:pt x="68" y="398"/>
                    </a:lnTo>
                    <a:lnTo>
                      <a:pt x="60" y="386"/>
                    </a:lnTo>
                    <a:lnTo>
                      <a:pt x="60" y="386"/>
                    </a:lnTo>
                    <a:lnTo>
                      <a:pt x="58" y="370"/>
                    </a:lnTo>
                    <a:lnTo>
                      <a:pt x="54" y="356"/>
                    </a:lnTo>
                    <a:lnTo>
                      <a:pt x="42" y="332"/>
                    </a:lnTo>
                    <a:lnTo>
                      <a:pt x="18" y="292"/>
                    </a:lnTo>
                    <a:lnTo>
                      <a:pt x="18" y="292"/>
                    </a:lnTo>
                    <a:lnTo>
                      <a:pt x="2" y="246"/>
                    </a:lnTo>
                    <a:lnTo>
                      <a:pt x="2" y="246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14" y="206"/>
                    </a:lnTo>
                    <a:lnTo>
                      <a:pt x="26" y="198"/>
                    </a:lnTo>
                    <a:lnTo>
                      <a:pt x="40" y="190"/>
                    </a:lnTo>
                    <a:lnTo>
                      <a:pt x="50" y="182"/>
                    </a:lnTo>
                    <a:lnTo>
                      <a:pt x="50" y="182"/>
                    </a:lnTo>
                    <a:lnTo>
                      <a:pt x="58" y="176"/>
                    </a:lnTo>
                    <a:lnTo>
                      <a:pt x="68" y="172"/>
                    </a:lnTo>
                    <a:lnTo>
                      <a:pt x="68" y="172"/>
                    </a:lnTo>
                    <a:lnTo>
                      <a:pt x="86" y="170"/>
                    </a:lnTo>
                    <a:lnTo>
                      <a:pt x="104" y="164"/>
                    </a:lnTo>
                    <a:lnTo>
                      <a:pt x="120" y="156"/>
                    </a:lnTo>
                    <a:lnTo>
                      <a:pt x="138" y="144"/>
                    </a:lnTo>
                    <a:lnTo>
                      <a:pt x="138" y="144"/>
                    </a:lnTo>
                    <a:lnTo>
                      <a:pt x="154" y="142"/>
                    </a:lnTo>
                    <a:lnTo>
                      <a:pt x="172" y="138"/>
                    </a:lnTo>
                    <a:lnTo>
                      <a:pt x="208" y="128"/>
                    </a:lnTo>
                    <a:lnTo>
                      <a:pt x="208" y="128"/>
                    </a:lnTo>
                    <a:lnTo>
                      <a:pt x="222" y="118"/>
                    </a:lnTo>
                    <a:lnTo>
                      <a:pt x="234" y="106"/>
                    </a:lnTo>
                    <a:lnTo>
                      <a:pt x="258" y="82"/>
                    </a:lnTo>
                    <a:lnTo>
                      <a:pt x="258" y="82"/>
                    </a:lnTo>
                    <a:lnTo>
                      <a:pt x="266" y="74"/>
                    </a:lnTo>
                    <a:lnTo>
                      <a:pt x="274" y="64"/>
                    </a:lnTo>
                    <a:lnTo>
                      <a:pt x="278" y="54"/>
                    </a:lnTo>
                    <a:lnTo>
                      <a:pt x="280" y="44"/>
                    </a:lnTo>
                    <a:lnTo>
                      <a:pt x="284" y="20"/>
                    </a:lnTo>
                    <a:lnTo>
                      <a:pt x="284" y="0"/>
                    </a:lnTo>
                    <a:lnTo>
                      <a:pt x="284" y="0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414" y="12"/>
                    </a:lnTo>
                    <a:lnTo>
                      <a:pt x="414" y="12"/>
                    </a:lnTo>
                    <a:lnTo>
                      <a:pt x="428" y="32"/>
                    </a:lnTo>
                    <a:lnTo>
                      <a:pt x="428" y="32"/>
                    </a:lnTo>
                    <a:lnTo>
                      <a:pt x="436" y="38"/>
                    </a:lnTo>
                    <a:lnTo>
                      <a:pt x="442" y="50"/>
                    </a:lnTo>
                    <a:lnTo>
                      <a:pt x="444" y="58"/>
                    </a:lnTo>
                    <a:lnTo>
                      <a:pt x="444" y="66"/>
                    </a:lnTo>
                    <a:lnTo>
                      <a:pt x="442" y="74"/>
                    </a:lnTo>
                    <a:lnTo>
                      <a:pt x="438" y="82"/>
                    </a:lnTo>
                    <a:lnTo>
                      <a:pt x="438" y="82"/>
                    </a:lnTo>
                    <a:lnTo>
                      <a:pt x="426" y="88"/>
                    </a:lnTo>
                    <a:lnTo>
                      <a:pt x="418" y="96"/>
                    </a:lnTo>
                    <a:lnTo>
                      <a:pt x="412" y="104"/>
                    </a:lnTo>
                    <a:lnTo>
                      <a:pt x="408" y="118"/>
                    </a:lnTo>
                    <a:lnTo>
                      <a:pt x="408" y="118"/>
                    </a:lnTo>
                    <a:lnTo>
                      <a:pt x="402" y="120"/>
                    </a:lnTo>
                    <a:lnTo>
                      <a:pt x="396" y="122"/>
                    </a:lnTo>
                    <a:lnTo>
                      <a:pt x="396" y="122"/>
                    </a:lnTo>
                    <a:lnTo>
                      <a:pt x="396" y="130"/>
                    </a:lnTo>
                    <a:lnTo>
                      <a:pt x="396" y="130"/>
                    </a:lnTo>
                    <a:lnTo>
                      <a:pt x="432" y="156"/>
                    </a:lnTo>
                    <a:lnTo>
                      <a:pt x="432" y="156"/>
                    </a:lnTo>
                    <a:lnTo>
                      <a:pt x="434" y="162"/>
                    </a:lnTo>
                    <a:lnTo>
                      <a:pt x="434" y="162"/>
                    </a:lnTo>
                    <a:lnTo>
                      <a:pt x="448" y="174"/>
                    </a:lnTo>
                    <a:lnTo>
                      <a:pt x="456" y="180"/>
                    </a:lnTo>
                    <a:lnTo>
                      <a:pt x="466" y="186"/>
                    </a:lnTo>
                    <a:lnTo>
                      <a:pt x="476" y="192"/>
                    </a:lnTo>
                    <a:lnTo>
                      <a:pt x="488" y="194"/>
                    </a:lnTo>
                    <a:lnTo>
                      <a:pt x="498" y="192"/>
                    </a:lnTo>
                    <a:lnTo>
                      <a:pt x="510" y="186"/>
                    </a:lnTo>
                    <a:lnTo>
                      <a:pt x="510" y="186"/>
                    </a:lnTo>
                    <a:lnTo>
                      <a:pt x="516" y="188"/>
                    </a:lnTo>
                    <a:lnTo>
                      <a:pt x="520" y="192"/>
                    </a:lnTo>
                    <a:lnTo>
                      <a:pt x="532" y="204"/>
                    </a:lnTo>
                    <a:lnTo>
                      <a:pt x="532" y="204"/>
                    </a:lnTo>
                    <a:lnTo>
                      <a:pt x="560" y="226"/>
                    </a:lnTo>
                    <a:lnTo>
                      <a:pt x="560" y="226"/>
                    </a:lnTo>
                    <a:lnTo>
                      <a:pt x="558" y="234"/>
                    </a:lnTo>
                    <a:lnTo>
                      <a:pt x="558" y="234"/>
                    </a:lnTo>
                    <a:lnTo>
                      <a:pt x="556" y="240"/>
                    </a:lnTo>
                    <a:lnTo>
                      <a:pt x="554" y="244"/>
                    </a:lnTo>
                    <a:lnTo>
                      <a:pt x="550" y="256"/>
                    </a:lnTo>
                    <a:lnTo>
                      <a:pt x="548" y="270"/>
                    </a:lnTo>
                    <a:lnTo>
                      <a:pt x="544" y="282"/>
                    </a:lnTo>
                    <a:lnTo>
                      <a:pt x="544" y="282"/>
                    </a:lnTo>
                    <a:lnTo>
                      <a:pt x="528" y="276"/>
                    </a:lnTo>
                    <a:lnTo>
                      <a:pt x="528" y="276"/>
                    </a:lnTo>
                    <a:lnTo>
                      <a:pt x="514" y="256"/>
                    </a:lnTo>
                    <a:lnTo>
                      <a:pt x="504" y="240"/>
                    </a:lnTo>
                    <a:lnTo>
                      <a:pt x="500" y="234"/>
                    </a:lnTo>
                    <a:lnTo>
                      <a:pt x="492" y="232"/>
                    </a:lnTo>
                    <a:lnTo>
                      <a:pt x="484" y="230"/>
                    </a:lnTo>
                    <a:lnTo>
                      <a:pt x="472" y="232"/>
                    </a:lnTo>
                    <a:lnTo>
                      <a:pt x="472" y="232"/>
                    </a:lnTo>
                    <a:lnTo>
                      <a:pt x="474" y="302"/>
                    </a:lnTo>
                    <a:lnTo>
                      <a:pt x="474" y="302"/>
                    </a:lnTo>
                    <a:lnTo>
                      <a:pt x="466" y="316"/>
                    </a:lnTo>
                    <a:lnTo>
                      <a:pt x="454" y="330"/>
                    </a:lnTo>
                    <a:lnTo>
                      <a:pt x="442" y="344"/>
                    </a:lnTo>
                    <a:lnTo>
                      <a:pt x="428" y="354"/>
                    </a:lnTo>
                    <a:lnTo>
                      <a:pt x="428" y="354"/>
                    </a:lnTo>
                    <a:lnTo>
                      <a:pt x="428" y="376"/>
                    </a:lnTo>
                    <a:lnTo>
                      <a:pt x="428" y="376"/>
                    </a:lnTo>
                    <a:lnTo>
                      <a:pt x="436" y="384"/>
                    </a:lnTo>
                    <a:lnTo>
                      <a:pt x="450" y="392"/>
                    </a:lnTo>
                    <a:lnTo>
                      <a:pt x="450" y="392"/>
                    </a:lnTo>
                    <a:lnTo>
                      <a:pt x="460" y="430"/>
                    </a:lnTo>
                    <a:lnTo>
                      <a:pt x="460" y="430"/>
                    </a:lnTo>
                    <a:lnTo>
                      <a:pt x="462" y="434"/>
                    </a:lnTo>
                    <a:lnTo>
                      <a:pt x="466" y="438"/>
                    </a:lnTo>
                    <a:lnTo>
                      <a:pt x="474" y="444"/>
                    </a:lnTo>
                    <a:lnTo>
                      <a:pt x="480" y="446"/>
                    </a:lnTo>
                    <a:lnTo>
                      <a:pt x="486" y="446"/>
                    </a:lnTo>
                    <a:lnTo>
                      <a:pt x="486" y="446"/>
                    </a:lnTo>
                    <a:lnTo>
                      <a:pt x="492" y="440"/>
                    </a:lnTo>
                    <a:lnTo>
                      <a:pt x="498" y="436"/>
                    </a:lnTo>
                    <a:lnTo>
                      <a:pt x="504" y="434"/>
                    </a:lnTo>
                    <a:lnTo>
                      <a:pt x="514" y="436"/>
                    </a:lnTo>
                    <a:lnTo>
                      <a:pt x="514" y="436"/>
                    </a:lnTo>
                    <a:lnTo>
                      <a:pt x="520" y="448"/>
                    </a:lnTo>
                    <a:lnTo>
                      <a:pt x="526" y="464"/>
                    </a:lnTo>
                    <a:lnTo>
                      <a:pt x="528" y="474"/>
                    </a:lnTo>
                    <a:lnTo>
                      <a:pt x="530" y="484"/>
                    </a:lnTo>
                    <a:lnTo>
                      <a:pt x="530" y="492"/>
                    </a:lnTo>
                    <a:lnTo>
                      <a:pt x="526" y="502"/>
                    </a:lnTo>
                    <a:lnTo>
                      <a:pt x="526" y="502"/>
                    </a:lnTo>
                    <a:lnTo>
                      <a:pt x="516" y="504"/>
                    </a:lnTo>
                    <a:lnTo>
                      <a:pt x="506" y="510"/>
                    </a:lnTo>
                    <a:lnTo>
                      <a:pt x="492" y="522"/>
                    </a:lnTo>
                    <a:lnTo>
                      <a:pt x="492" y="522"/>
                    </a:lnTo>
                    <a:lnTo>
                      <a:pt x="478" y="542"/>
                    </a:lnTo>
                    <a:lnTo>
                      <a:pt x="478" y="54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4" name="Freeform 27"/>
              <p:cNvSpPr>
                <a:spLocks/>
              </p:cNvSpPr>
              <p:nvPr/>
            </p:nvSpPr>
            <p:spPr bwMode="auto">
              <a:xfrm>
                <a:off x="6658646" y="2999716"/>
                <a:ext cx="383983" cy="695871"/>
              </a:xfrm>
              <a:custGeom>
                <a:avLst/>
                <a:gdLst>
                  <a:gd name="T0" fmla="*/ 320 w 490"/>
                  <a:gd name="T1" fmla="*/ 878 h 888"/>
                  <a:gd name="T2" fmla="*/ 252 w 490"/>
                  <a:gd name="T3" fmla="*/ 834 h 888"/>
                  <a:gd name="T4" fmla="*/ 196 w 490"/>
                  <a:gd name="T5" fmla="*/ 838 h 888"/>
                  <a:gd name="T6" fmla="*/ 170 w 490"/>
                  <a:gd name="T7" fmla="*/ 842 h 888"/>
                  <a:gd name="T8" fmla="*/ 136 w 490"/>
                  <a:gd name="T9" fmla="*/ 824 h 888"/>
                  <a:gd name="T10" fmla="*/ 106 w 490"/>
                  <a:gd name="T11" fmla="*/ 804 h 888"/>
                  <a:gd name="T12" fmla="*/ 56 w 490"/>
                  <a:gd name="T13" fmla="*/ 800 h 888"/>
                  <a:gd name="T14" fmla="*/ 12 w 490"/>
                  <a:gd name="T15" fmla="*/ 776 h 888"/>
                  <a:gd name="T16" fmla="*/ 20 w 490"/>
                  <a:gd name="T17" fmla="*/ 744 h 888"/>
                  <a:gd name="T18" fmla="*/ 8 w 490"/>
                  <a:gd name="T19" fmla="*/ 726 h 888"/>
                  <a:gd name="T20" fmla="*/ 0 w 490"/>
                  <a:gd name="T21" fmla="*/ 706 h 888"/>
                  <a:gd name="T22" fmla="*/ 62 w 490"/>
                  <a:gd name="T23" fmla="*/ 696 h 888"/>
                  <a:gd name="T24" fmla="*/ 66 w 490"/>
                  <a:gd name="T25" fmla="*/ 648 h 888"/>
                  <a:gd name="T26" fmla="*/ 52 w 490"/>
                  <a:gd name="T27" fmla="*/ 602 h 888"/>
                  <a:gd name="T28" fmla="*/ 56 w 490"/>
                  <a:gd name="T29" fmla="*/ 536 h 888"/>
                  <a:gd name="T30" fmla="*/ 104 w 490"/>
                  <a:gd name="T31" fmla="*/ 530 h 888"/>
                  <a:gd name="T32" fmla="*/ 168 w 490"/>
                  <a:gd name="T33" fmla="*/ 548 h 888"/>
                  <a:gd name="T34" fmla="*/ 172 w 490"/>
                  <a:gd name="T35" fmla="*/ 504 h 888"/>
                  <a:gd name="T36" fmla="*/ 190 w 490"/>
                  <a:gd name="T37" fmla="*/ 494 h 888"/>
                  <a:gd name="T38" fmla="*/ 214 w 490"/>
                  <a:gd name="T39" fmla="*/ 500 h 888"/>
                  <a:gd name="T40" fmla="*/ 248 w 490"/>
                  <a:gd name="T41" fmla="*/ 478 h 888"/>
                  <a:gd name="T42" fmla="*/ 246 w 490"/>
                  <a:gd name="T43" fmla="*/ 416 h 888"/>
                  <a:gd name="T44" fmla="*/ 256 w 490"/>
                  <a:gd name="T45" fmla="*/ 384 h 888"/>
                  <a:gd name="T46" fmla="*/ 240 w 490"/>
                  <a:gd name="T47" fmla="*/ 362 h 888"/>
                  <a:gd name="T48" fmla="*/ 196 w 490"/>
                  <a:gd name="T49" fmla="*/ 334 h 888"/>
                  <a:gd name="T50" fmla="*/ 152 w 490"/>
                  <a:gd name="T51" fmla="*/ 318 h 888"/>
                  <a:gd name="T52" fmla="*/ 126 w 490"/>
                  <a:gd name="T53" fmla="*/ 296 h 888"/>
                  <a:gd name="T54" fmla="*/ 130 w 490"/>
                  <a:gd name="T55" fmla="*/ 244 h 888"/>
                  <a:gd name="T56" fmla="*/ 148 w 490"/>
                  <a:gd name="T57" fmla="*/ 222 h 888"/>
                  <a:gd name="T58" fmla="*/ 184 w 490"/>
                  <a:gd name="T59" fmla="*/ 226 h 888"/>
                  <a:gd name="T60" fmla="*/ 270 w 490"/>
                  <a:gd name="T61" fmla="*/ 220 h 888"/>
                  <a:gd name="T62" fmla="*/ 278 w 490"/>
                  <a:gd name="T63" fmla="*/ 162 h 888"/>
                  <a:gd name="T64" fmla="*/ 280 w 490"/>
                  <a:gd name="T65" fmla="*/ 130 h 888"/>
                  <a:gd name="T66" fmla="*/ 304 w 490"/>
                  <a:gd name="T67" fmla="*/ 104 h 888"/>
                  <a:gd name="T68" fmla="*/ 364 w 490"/>
                  <a:gd name="T69" fmla="*/ 38 h 888"/>
                  <a:gd name="T70" fmla="*/ 404 w 490"/>
                  <a:gd name="T71" fmla="*/ 28 h 888"/>
                  <a:gd name="T72" fmla="*/ 416 w 490"/>
                  <a:gd name="T73" fmla="*/ 22 h 888"/>
                  <a:gd name="T74" fmla="*/ 440 w 490"/>
                  <a:gd name="T75" fmla="*/ 2 h 888"/>
                  <a:gd name="T76" fmla="*/ 462 w 490"/>
                  <a:gd name="T77" fmla="*/ 20 h 888"/>
                  <a:gd name="T78" fmla="*/ 452 w 490"/>
                  <a:gd name="T79" fmla="*/ 52 h 888"/>
                  <a:gd name="T80" fmla="*/ 438 w 490"/>
                  <a:gd name="T81" fmla="*/ 108 h 888"/>
                  <a:gd name="T82" fmla="*/ 422 w 490"/>
                  <a:gd name="T83" fmla="*/ 138 h 888"/>
                  <a:gd name="T84" fmla="*/ 430 w 490"/>
                  <a:gd name="T85" fmla="*/ 228 h 888"/>
                  <a:gd name="T86" fmla="*/ 408 w 490"/>
                  <a:gd name="T87" fmla="*/ 284 h 888"/>
                  <a:gd name="T88" fmla="*/ 398 w 490"/>
                  <a:gd name="T89" fmla="*/ 384 h 888"/>
                  <a:gd name="T90" fmla="*/ 418 w 490"/>
                  <a:gd name="T91" fmla="*/ 454 h 888"/>
                  <a:gd name="T92" fmla="*/ 412 w 490"/>
                  <a:gd name="T93" fmla="*/ 526 h 888"/>
                  <a:gd name="T94" fmla="*/ 428 w 490"/>
                  <a:gd name="T95" fmla="*/ 556 h 888"/>
                  <a:gd name="T96" fmla="*/ 432 w 490"/>
                  <a:gd name="T97" fmla="*/ 600 h 888"/>
                  <a:gd name="T98" fmla="*/ 476 w 490"/>
                  <a:gd name="T99" fmla="*/ 690 h 888"/>
                  <a:gd name="T100" fmla="*/ 462 w 490"/>
                  <a:gd name="T101" fmla="*/ 726 h 888"/>
                  <a:gd name="T102" fmla="*/ 362 w 490"/>
                  <a:gd name="T103" fmla="*/ 728 h 888"/>
                  <a:gd name="T104" fmla="*/ 354 w 490"/>
                  <a:gd name="T105" fmla="*/ 744 h 888"/>
                  <a:gd name="T106" fmla="*/ 398 w 490"/>
                  <a:gd name="T107" fmla="*/ 792 h 888"/>
                  <a:gd name="T108" fmla="*/ 350 w 490"/>
                  <a:gd name="T109" fmla="*/ 828 h 888"/>
                  <a:gd name="T110" fmla="*/ 344 w 490"/>
                  <a:gd name="T111" fmla="*/ 888 h 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490" h="888">
                    <a:moveTo>
                      <a:pt x="344" y="888"/>
                    </a:moveTo>
                    <a:lnTo>
                      <a:pt x="344" y="888"/>
                    </a:lnTo>
                    <a:lnTo>
                      <a:pt x="330" y="884"/>
                    </a:lnTo>
                    <a:lnTo>
                      <a:pt x="320" y="878"/>
                    </a:lnTo>
                    <a:lnTo>
                      <a:pt x="304" y="866"/>
                    </a:lnTo>
                    <a:lnTo>
                      <a:pt x="278" y="842"/>
                    </a:lnTo>
                    <a:lnTo>
                      <a:pt x="278" y="842"/>
                    </a:lnTo>
                    <a:lnTo>
                      <a:pt x="252" y="834"/>
                    </a:lnTo>
                    <a:lnTo>
                      <a:pt x="252" y="834"/>
                    </a:lnTo>
                    <a:lnTo>
                      <a:pt x="232" y="834"/>
                    </a:lnTo>
                    <a:lnTo>
                      <a:pt x="214" y="834"/>
                    </a:lnTo>
                    <a:lnTo>
                      <a:pt x="196" y="838"/>
                    </a:lnTo>
                    <a:lnTo>
                      <a:pt x="188" y="840"/>
                    </a:lnTo>
                    <a:lnTo>
                      <a:pt x="180" y="844"/>
                    </a:lnTo>
                    <a:lnTo>
                      <a:pt x="180" y="844"/>
                    </a:lnTo>
                    <a:lnTo>
                      <a:pt x="170" y="842"/>
                    </a:lnTo>
                    <a:lnTo>
                      <a:pt x="160" y="836"/>
                    </a:lnTo>
                    <a:lnTo>
                      <a:pt x="146" y="826"/>
                    </a:lnTo>
                    <a:lnTo>
                      <a:pt x="146" y="826"/>
                    </a:lnTo>
                    <a:lnTo>
                      <a:pt x="136" y="824"/>
                    </a:lnTo>
                    <a:lnTo>
                      <a:pt x="128" y="822"/>
                    </a:lnTo>
                    <a:lnTo>
                      <a:pt x="120" y="818"/>
                    </a:lnTo>
                    <a:lnTo>
                      <a:pt x="114" y="814"/>
                    </a:lnTo>
                    <a:lnTo>
                      <a:pt x="106" y="804"/>
                    </a:lnTo>
                    <a:lnTo>
                      <a:pt x="102" y="802"/>
                    </a:lnTo>
                    <a:lnTo>
                      <a:pt x="98" y="800"/>
                    </a:lnTo>
                    <a:lnTo>
                      <a:pt x="98" y="800"/>
                    </a:lnTo>
                    <a:lnTo>
                      <a:pt x="56" y="800"/>
                    </a:lnTo>
                    <a:lnTo>
                      <a:pt x="56" y="800"/>
                    </a:lnTo>
                    <a:lnTo>
                      <a:pt x="12" y="784"/>
                    </a:lnTo>
                    <a:lnTo>
                      <a:pt x="12" y="784"/>
                    </a:lnTo>
                    <a:lnTo>
                      <a:pt x="12" y="776"/>
                    </a:lnTo>
                    <a:lnTo>
                      <a:pt x="14" y="770"/>
                    </a:lnTo>
                    <a:lnTo>
                      <a:pt x="20" y="758"/>
                    </a:lnTo>
                    <a:lnTo>
                      <a:pt x="20" y="758"/>
                    </a:lnTo>
                    <a:lnTo>
                      <a:pt x="20" y="744"/>
                    </a:lnTo>
                    <a:lnTo>
                      <a:pt x="18" y="734"/>
                    </a:lnTo>
                    <a:lnTo>
                      <a:pt x="14" y="728"/>
                    </a:lnTo>
                    <a:lnTo>
                      <a:pt x="8" y="726"/>
                    </a:lnTo>
                    <a:lnTo>
                      <a:pt x="8" y="726"/>
                    </a:lnTo>
                    <a:lnTo>
                      <a:pt x="2" y="718"/>
                    </a:lnTo>
                    <a:lnTo>
                      <a:pt x="0" y="714"/>
                    </a:lnTo>
                    <a:lnTo>
                      <a:pt x="0" y="708"/>
                    </a:lnTo>
                    <a:lnTo>
                      <a:pt x="0" y="706"/>
                    </a:lnTo>
                    <a:lnTo>
                      <a:pt x="0" y="706"/>
                    </a:lnTo>
                    <a:lnTo>
                      <a:pt x="58" y="704"/>
                    </a:lnTo>
                    <a:lnTo>
                      <a:pt x="58" y="704"/>
                    </a:lnTo>
                    <a:lnTo>
                      <a:pt x="62" y="696"/>
                    </a:lnTo>
                    <a:lnTo>
                      <a:pt x="66" y="686"/>
                    </a:lnTo>
                    <a:lnTo>
                      <a:pt x="66" y="676"/>
                    </a:lnTo>
                    <a:lnTo>
                      <a:pt x="68" y="666"/>
                    </a:lnTo>
                    <a:lnTo>
                      <a:pt x="66" y="648"/>
                    </a:lnTo>
                    <a:lnTo>
                      <a:pt x="64" y="632"/>
                    </a:lnTo>
                    <a:lnTo>
                      <a:pt x="64" y="632"/>
                    </a:lnTo>
                    <a:lnTo>
                      <a:pt x="52" y="602"/>
                    </a:lnTo>
                    <a:lnTo>
                      <a:pt x="52" y="602"/>
                    </a:lnTo>
                    <a:lnTo>
                      <a:pt x="46" y="564"/>
                    </a:lnTo>
                    <a:lnTo>
                      <a:pt x="46" y="550"/>
                    </a:lnTo>
                    <a:lnTo>
                      <a:pt x="50" y="542"/>
                    </a:lnTo>
                    <a:lnTo>
                      <a:pt x="56" y="536"/>
                    </a:lnTo>
                    <a:lnTo>
                      <a:pt x="68" y="532"/>
                    </a:lnTo>
                    <a:lnTo>
                      <a:pt x="84" y="530"/>
                    </a:lnTo>
                    <a:lnTo>
                      <a:pt x="104" y="530"/>
                    </a:lnTo>
                    <a:lnTo>
                      <a:pt x="104" y="530"/>
                    </a:lnTo>
                    <a:lnTo>
                      <a:pt x="150" y="552"/>
                    </a:lnTo>
                    <a:lnTo>
                      <a:pt x="150" y="552"/>
                    </a:lnTo>
                    <a:lnTo>
                      <a:pt x="162" y="550"/>
                    </a:lnTo>
                    <a:lnTo>
                      <a:pt x="168" y="548"/>
                    </a:lnTo>
                    <a:lnTo>
                      <a:pt x="172" y="546"/>
                    </a:lnTo>
                    <a:lnTo>
                      <a:pt x="172" y="546"/>
                    </a:lnTo>
                    <a:lnTo>
                      <a:pt x="172" y="504"/>
                    </a:lnTo>
                    <a:lnTo>
                      <a:pt x="172" y="504"/>
                    </a:lnTo>
                    <a:lnTo>
                      <a:pt x="174" y="500"/>
                    </a:lnTo>
                    <a:lnTo>
                      <a:pt x="178" y="496"/>
                    </a:lnTo>
                    <a:lnTo>
                      <a:pt x="182" y="494"/>
                    </a:lnTo>
                    <a:lnTo>
                      <a:pt x="190" y="494"/>
                    </a:lnTo>
                    <a:lnTo>
                      <a:pt x="204" y="494"/>
                    </a:lnTo>
                    <a:lnTo>
                      <a:pt x="210" y="496"/>
                    </a:lnTo>
                    <a:lnTo>
                      <a:pt x="214" y="500"/>
                    </a:lnTo>
                    <a:lnTo>
                      <a:pt x="214" y="500"/>
                    </a:lnTo>
                    <a:lnTo>
                      <a:pt x="242" y="500"/>
                    </a:lnTo>
                    <a:lnTo>
                      <a:pt x="242" y="500"/>
                    </a:lnTo>
                    <a:lnTo>
                      <a:pt x="246" y="490"/>
                    </a:lnTo>
                    <a:lnTo>
                      <a:pt x="248" y="478"/>
                    </a:lnTo>
                    <a:lnTo>
                      <a:pt x="250" y="454"/>
                    </a:lnTo>
                    <a:lnTo>
                      <a:pt x="250" y="432"/>
                    </a:lnTo>
                    <a:lnTo>
                      <a:pt x="248" y="424"/>
                    </a:lnTo>
                    <a:lnTo>
                      <a:pt x="246" y="416"/>
                    </a:lnTo>
                    <a:lnTo>
                      <a:pt x="246" y="416"/>
                    </a:lnTo>
                    <a:lnTo>
                      <a:pt x="248" y="404"/>
                    </a:lnTo>
                    <a:lnTo>
                      <a:pt x="250" y="396"/>
                    </a:lnTo>
                    <a:lnTo>
                      <a:pt x="256" y="384"/>
                    </a:lnTo>
                    <a:lnTo>
                      <a:pt x="256" y="384"/>
                    </a:lnTo>
                    <a:lnTo>
                      <a:pt x="256" y="364"/>
                    </a:lnTo>
                    <a:lnTo>
                      <a:pt x="256" y="364"/>
                    </a:lnTo>
                    <a:lnTo>
                      <a:pt x="240" y="362"/>
                    </a:lnTo>
                    <a:lnTo>
                      <a:pt x="240" y="362"/>
                    </a:lnTo>
                    <a:lnTo>
                      <a:pt x="224" y="352"/>
                    </a:lnTo>
                    <a:lnTo>
                      <a:pt x="210" y="342"/>
                    </a:lnTo>
                    <a:lnTo>
                      <a:pt x="196" y="334"/>
                    </a:lnTo>
                    <a:lnTo>
                      <a:pt x="188" y="328"/>
                    </a:lnTo>
                    <a:lnTo>
                      <a:pt x="188" y="328"/>
                    </a:lnTo>
                    <a:lnTo>
                      <a:pt x="170" y="324"/>
                    </a:lnTo>
                    <a:lnTo>
                      <a:pt x="152" y="318"/>
                    </a:lnTo>
                    <a:lnTo>
                      <a:pt x="136" y="312"/>
                    </a:lnTo>
                    <a:lnTo>
                      <a:pt x="126" y="306"/>
                    </a:lnTo>
                    <a:lnTo>
                      <a:pt x="126" y="306"/>
                    </a:lnTo>
                    <a:lnTo>
                      <a:pt x="126" y="296"/>
                    </a:lnTo>
                    <a:lnTo>
                      <a:pt x="128" y="290"/>
                    </a:lnTo>
                    <a:lnTo>
                      <a:pt x="136" y="280"/>
                    </a:lnTo>
                    <a:lnTo>
                      <a:pt x="136" y="280"/>
                    </a:lnTo>
                    <a:lnTo>
                      <a:pt x="130" y="244"/>
                    </a:lnTo>
                    <a:lnTo>
                      <a:pt x="130" y="244"/>
                    </a:lnTo>
                    <a:lnTo>
                      <a:pt x="134" y="242"/>
                    </a:lnTo>
                    <a:lnTo>
                      <a:pt x="140" y="236"/>
                    </a:lnTo>
                    <a:lnTo>
                      <a:pt x="148" y="222"/>
                    </a:lnTo>
                    <a:lnTo>
                      <a:pt x="148" y="222"/>
                    </a:lnTo>
                    <a:lnTo>
                      <a:pt x="162" y="222"/>
                    </a:lnTo>
                    <a:lnTo>
                      <a:pt x="172" y="222"/>
                    </a:lnTo>
                    <a:lnTo>
                      <a:pt x="184" y="226"/>
                    </a:lnTo>
                    <a:lnTo>
                      <a:pt x="184" y="226"/>
                    </a:lnTo>
                    <a:lnTo>
                      <a:pt x="264" y="230"/>
                    </a:lnTo>
                    <a:lnTo>
                      <a:pt x="264" y="230"/>
                    </a:lnTo>
                    <a:lnTo>
                      <a:pt x="270" y="220"/>
                    </a:lnTo>
                    <a:lnTo>
                      <a:pt x="276" y="210"/>
                    </a:lnTo>
                    <a:lnTo>
                      <a:pt x="278" y="198"/>
                    </a:lnTo>
                    <a:lnTo>
                      <a:pt x="280" y="186"/>
                    </a:lnTo>
                    <a:lnTo>
                      <a:pt x="278" y="162"/>
                    </a:lnTo>
                    <a:lnTo>
                      <a:pt x="278" y="144"/>
                    </a:lnTo>
                    <a:lnTo>
                      <a:pt x="278" y="144"/>
                    </a:lnTo>
                    <a:lnTo>
                      <a:pt x="278" y="136"/>
                    </a:lnTo>
                    <a:lnTo>
                      <a:pt x="280" y="130"/>
                    </a:lnTo>
                    <a:lnTo>
                      <a:pt x="282" y="124"/>
                    </a:lnTo>
                    <a:lnTo>
                      <a:pt x="286" y="120"/>
                    </a:lnTo>
                    <a:lnTo>
                      <a:pt x="294" y="114"/>
                    </a:lnTo>
                    <a:lnTo>
                      <a:pt x="304" y="104"/>
                    </a:lnTo>
                    <a:lnTo>
                      <a:pt x="304" y="104"/>
                    </a:lnTo>
                    <a:lnTo>
                      <a:pt x="334" y="60"/>
                    </a:lnTo>
                    <a:lnTo>
                      <a:pt x="334" y="60"/>
                    </a:lnTo>
                    <a:lnTo>
                      <a:pt x="364" y="38"/>
                    </a:lnTo>
                    <a:lnTo>
                      <a:pt x="364" y="38"/>
                    </a:lnTo>
                    <a:lnTo>
                      <a:pt x="382" y="12"/>
                    </a:lnTo>
                    <a:lnTo>
                      <a:pt x="382" y="12"/>
                    </a:lnTo>
                    <a:lnTo>
                      <a:pt x="404" y="28"/>
                    </a:lnTo>
                    <a:lnTo>
                      <a:pt x="404" y="28"/>
                    </a:lnTo>
                    <a:lnTo>
                      <a:pt x="410" y="28"/>
                    </a:lnTo>
                    <a:lnTo>
                      <a:pt x="410" y="28"/>
                    </a:lnTo>
                    <a:lnTo>
                      <a:pt x="416" y="22"/>
                    </a:lnTo>
                    <a:lnTo>
                      <a:pt x="422" y="16"/>
                    </a:lnTo>
                    <a:lnTo>
                      <a:pt x="430" y="0"/>
                    </a:lnTo>
                    <a:lnTo>
                      <a:pt x="430" y="0"/>
                    </a:lnTo>
                    <a:lnTo>
                      <a:pt x="440" y="2"/>
                    </a:lnTo>
                    <a:lnTo>
                      <a:pt x="450" y="4"/>
                    </a:lnTo>
                    <a:lnTo>
                      <a:pt x="456" y="8"/>
                    </a:lnTo>
                    <a:lnTo>
                      <a:pt x="460" y="12"/>
                    </a:lnTo>
                    <a:lnTo>
                      <a:pt x="462" y="20"/>
                    </a:lnTo>
                    <a:lnTo>
                      <a:pt x="464" y="28"/>
                    </a:lnTo>
                    <a:lnTo>
                      <a:pt x="464" y="28"/>
                    </a:lnTo>
                    <a:lnTo>
                      <a:pt x="452" y="52"/>
                    </a:lnTo>
                    <a:lnTo>
                      <a:pt x="452" y="52"/>
                    </a:lnTo>
                    <a:lnTo>
                      <a:pt x="450" y="72"/>
                    </a:lnTo>
                    <a:lnTo>
                      <a:pt x="446" y="90"/>
                    </a:lnTo>
                    <a:lnTo>
                      <a:pt x="444" y="100"/>
                    </a:lnTo>
                    <a:lnTo>
                      <a:pt x="438" y="108"/>
                    </a:lnTo>
                    <a:lnTo>
                      <a:pt x="432" y="118"/>
                    </a:lnTo>
                    <a:lnTo>
                      <a:pt x="424" y="126"/>
                    </a:lnTo>
                    <a:lnTo>
                      <a:pt x="424" y="126"/>
                    </a:lnTo>
                    <a:lnTo>
                      <a:pt x="422" y="138"/>
                    </a:lnTo>
                    <a:lnTo>
                      <a:pt x="420" y="150"/>
                    </a:lnTo>
                    <a:lnTo>
                      <a:pt x="422" y="174"/>
                    </a:lnTo>
                    <a:lnTo>
                      <a:pt x="430" y="228"/>
                    </a:lnTo>
                    <a:lnTo>
                      <a:pt x="430" y="228"/>
                    </a:lnTo>
                    <a:lnTo>
                      <a:pt x="430" y="238"/>
                    </a:lnTo>
                    <a:lnTo>
                      <a:pt x="428" y="246"/>
                    </a:lnTo>
                    <a:lnTo>
                      <a:pt x="420" y="266"/>
                    </a:lnTo>
                    <a:lnTo>
                      <a:pt x="408" y="284"/>
                    </a:lnTo>
                    <a:lnTo>
                      <a:pt x="398" y="300"/>
                    </a:lnTo>
                    <a:lnTo>
                      <a:pt x="398" y="300"/>
                    </a:lnTo>
                    <a:lnTo>
                      <a:pt x="398" y="384"/>
                    </a:lnTo>
                    <a:lnTo>
                      <a:pt x="398" y="384"/>
                    </a:lnTo>
                    <a:lnTo>
                      <a:pt x="412" y="416"/>
                    </a:lnTo>
                    <a:lnTo>
                      <a:pt x="416" y="434"/>
                    </a:lnTo>
                    <a:lnTo>
                      <a:pt x="418" y="454"/>
                    </a:lnTo>
                    <a:lnTo>
                      <a:pt x="418" y="454"/>
                    </a:lnTo>
                    <a:lnTo>
                      <a:pt x="414" y="472"/>
                    </a:lnTo>
                    <a:lnTo>
                      <a:pt x="410" y="492"/>
                    </a:lnTo>
                    <a:lnTo>
                      <a:pt x="410" y="514"/>
                    </a:lnTo>
                    <a:lnTo>
                      <a:pt x="412" y="526"/>
                    </a:lnTo>
                    <a:lnTo>
                      <a:pt x="414" y="538"/>
                    </a:lnTo>
                    <a:lnTo>
                      <a:pt x="414" y="538"/>
                    </a:lnTo>
                    <a:lnTo>
                      <a:pt x="422" y="548"/>
                    </a:lnTo>
                    <a:lnTo>
                      <a:pt x="428" y="556"/>
                    </a:lnTo>
                    <a:lnTo>
                      <a:pt x="434" y="568"/>
                    </a:lnTo>
                    <a:lnTo>
                      <a:pt x="434" y="568"/>
                    </a:lnTo>
                    <a:lnTo>
                      <a:pt x="432" y="600"/>
                    </a:lnTo>
                    <a:lnTo>
                      <a:pt x="432" y="600"/>
                    </a:lnTo>
                    <a:lnTo>
                      <a:pt x="456" y="660"/>
                    </a:lnTo>
                    <a:lnTo>
                      <a:pt x="456" y="660"/>
                    </a:lnTo>
                    <a:lnTo>
                      <a:pt x="466" y="674"/>
                    </a:lnTo>
                    <a:lnTo>
                      <a:pt x="476" y="690"/>
                    </a:lnTo>
                    <a:lnTo>
                      <a:pt x="484" y="710"/>
                    </a:lnTo>
                    <a:lnTo>
                      <a:pt x="490" y="732"/>
                    </a:lnTo>
                    <a:lnTo>
                      <a:pt x="490" y="732"/>
                    </a:lnTo>
                    <a:lnTo>
                      <a:pt x="462" y="726"/>
                    </a:lnTo>
                    <a:lnTo>
                      <a:pt x="462" y="726"/>
                    </a:lnTo>
                    <a:lnTo>
                      <a:pt x="404" y="726"/>
                    </a:lnTo>
                    <a:lnTo>
                      <a:pt x="372" y="728"/>
                    </a:lnTo>
                    <a:lnTo>
                      <a:pt x="362" y="728"/>
                    </a:lnTo>
                    <a:lnTo>
                      <a:pt x="356" y="732"/>
                    </a:lnTo>
                    <a:lnTo>
                      <a:pt x="356" y="732"/>
                    </a:lnTo>
                    <a:lnTo>
                      <a:pt x="354" y="744"/>
                    </a:lnTo>
                    <a:lnTo>
                      <a:pt x="354" y="744"/>
                    </a:lnTo>
                    <a:lnTo>
                      <a:pt x="394" y="776"/>
                    </a:lnTo>
                    <a:lnTo>
                      <a:pt x="394" y="776"/>
                    </a:lnTo>
                    <a:lnTo>
                      <a:pt x="398" y="792"/>
                    </a:lnTo>
                    <a:lnTo>
                      <a:pt x="398" y="792"/>
                    </a:lnTo>
                    <a:lnTo>
                      <a:pt x="382" y="798"/>
                    </a:lnTo>
                    <a:lnTo>
                      <a:pt x="370" y="806"/>
                    </a:lnTo>
                    <a:lnTo>
                      <a:pt x="360" y="816"/>
                    </a:lnTo>
                    <a:lnTo>
                      <a:pt x="350" y="828"/>
                    </a:lnTo>
                    <a:lnTo>
                      <a:pt x="350" y="828"/>
                    </a:lnTo>
                    <a:lnTo>
                      <a:pt x="350" y="888"/>
                    </a:lnTo>
                    <a:lnTo>
                      <a:pt x="350" y="888"/>
                    </a:lnTo>
                    <a:lnTo>
                      <a:pt x="344" y="888"/>
                    </a:lnTo>
                    <a:lnTo>
                      <a:pt x="344" y="88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5" name="Freeform 28"/>
              <p:cNvSpPr>
                <a:spLocks/>
              </p:cNvSpPr>
              <p:nvPr/>
            </p:nvSpPr>
            <p:spPr bwMode="auto">
              <a:xfrm>
                <a:off x="5472217" y="2988746"/>
                <a:ext cx="968577" cy="705275"/>
              </a:xfrm>
              <a:custGeom>
                <a:avLst/>
                <a:gdLst>
                  <a:gd name="T0" fmla="*/ 494 w 1236"/>
                  <a:gd name="T1" fmla="*/ 798 h 900"/>
                  <a:gd name="T2" fmla="*/ 430 w 1236"/>
                  <a:gd name="T3" fmla="*/ 762 h 900"/>
                  <a:gd name="T4" fmla="*/ 278 w 1236"/>
                  <a:gd name="T5" fmla="*/ 748 h 900"/>
                  <a:gd name="T6" fmla="*/ 176 w 1236"/>
                  <a:gd name="T7" fmla="*/ 704 h 900"/>
                  <a:gd name="T8" fmla="*/ 148 w 1236"/>
                  <a:gd name="T9" fmla="*/ 670 h 900"/>
                  <a:gd name="T10" fmla="*/ 70 w 1236"/>
                  <a:gd name="T11" fmla="*/ 640 h 900"/>
                  <a:gd name="T12" fmla="*/ 24 w 1236"/>
                  <a:gd name="T13" fmla="*/ 596 h 900"/>
                  <a:gd name="T14" fmla="*/ 0 w 1236"/>
                  <a:gd name="T15" fmla="*/ 412 h 900"/>
                  <a:gd name="T16" fmla="*/ 16 w 1236"/>
                  <a:gd name="T17" fmla="*/ 340 h 900"/>
                  <a:gd name="T18" fmla="*/ 26 w 1236"/>
                  <a:gd name="T19" fmla="*/ 328 h 900"/>
                  <a:gd name="T20" fmla="*/ 52 w 1236"/>
                  <a:gd name="T21" fmla="*/ 314 h 900"/>
                  <a:gd name="T22" fmla="*/ 98 w 1236"/>
                  <a:gd name="T23" fmla="*/ 336 h 900"/>
                  <a:gd name="T24" fmla="*/ 150 w 1236"/>
                  <a:gd name="T25" fmla="*/ 336 h 900"/>
                  <a:gd name="T26" fmla="*/ 138 w 1236"/>
                  <a:gd name="T27" fmla="*/ 274 h 900"/>
                  <a:gd name="T28" fmla="*/ 168 w 1236"/>
                  <a:gd name="T29" fmla="*/ 236 h 900"/>
                  <a:gd name="T30" fmla="*/ 186 w 1236"/>
                  <a:gd name="T31" fmla="*/ 192 h 900"/>
                  <a:gd name="T32" fmla="*/ 152 w 1236"/>
                  <a:gd name="T33" fmla="*/ 150 h 900"/>
                  <a:gd name="T34" fmla="*/ 120 w 1236"/>
                  <a:gd name="T35" fmla="*/ 120 h 900"/>
                  <a:gd name="T36" fmla="*/ 118 w 1236"/>
                  <a:gd name="T37" fmla="*/ 92 h 900"/>
                  <a:gd name="T38" fmla="*/ 104 w 1236"/>
                  <a:gd name="T39" fmla="*/ 58 h 900"/>
                  <a:gd name="T40" fmla="*/ 234 w 1236"/>
                  <a:gd name="T41" fmla="*/ 42 h 900"/>
                  <a:gd name="T42" fmla="*/ 340 w 1236"/>
                  <a:gd name="T43" fmla="*/ 4 h 900"/>
                  <a:gd name="T44" fmla="*/ 430 w 1236"/>
                  <a:gd name="T45" fmla="*/ 8 h 900"/>
                  <a:gd name="T46" fmla="*/ 526 w 1236"/>
                  <a:gd name="T47" fmla="*/ 22 h 900"/>
                  <a:gd name="T48" fmla="*/ 654 w 1236"/>
                  <a:gd name="T49" fmla="*/ 114 h 900"/>
                  <a:gd name="T50" fmla="*/ 720 w 1236"/>
                  <a:gd name="T51" fmla="*/ 110 h 900"/>
                  <a:gd name="T52" fmla="*/ 720 w 1236"/>
                  <a:gd name="T53" fmla="*/ 56 h 900"/>
                  <a:gd name="T54" fmla="*/ 792 w 1236"/>
                  <a:gd name="T55" fmla="*/ 72 h 900"/>
                  <a:gd name="T56" fmla="*/ 930 w 1236"/>
                  <a:gd name="T57" fmla="*/ 128 h 900"/>
                  <a:gd name="T58" fmla="*/ 952 w 1236"/>
                  <a:gd name="T59" fmla="*/ 142 h 900"/>
                  <a:gd name="T60" fmla="*/ 1088 w 1236"/>
                  <a:gd name="T61" fmla="*/ 224 h 900"/>
                  <a:gd name="T62" fmla="*/ 1174 w 1236"/>
                  <a:gd name="T63" fmla="*/ 250 h 900"/>
                  <a:gd name="T64" fmla="*/ 1216 w 1236"/>
                  <a:gd name="T65" fmla="*/ 368 h 900"/>
                  <a:gd name="T66" fmla="*/ 1236 w 1236"/>
                  <a:gd name="T67" fmla="*/ 452 h 900"/>
                  <a:gd name="T68" fmla="*/ 1184 w 1236"/>
                  <a:gd name="T69" fmla="*/ 496 h 900"/>
                  <a:gd name="T70" fmla="*/ 1120 w 1236"/>
                  <a:gd name="T71" fmla="*/ 584 h 900"/>
                  <a:gd name="T72" fmla="*/ 1144 w 1236"/>
                  <a:gd name="T73" fmla="*/ 626 h 900"/>
                  <a:gd name="T74" fmla="*/ 1086 w 1236"/>
                  <a:gd name="T75" fmla="*/ 606 h 900"/>
                  <a:gd name="T76" fmla="*/ 1030 w 1236"/>
                  <a:gd name="T77" fmla="*/ 642 h 900"/>
                  <a:gd name="T78" fmla="*/ 1064 w 1236"/>
                  <a:gd name="T79" fmla="*/ 694 h 900"/>
                  <a:gd name="T80" fmla="*/ 1076 w 1236"/>
                  <a:gd name="T81" fmla="*/ 792 h 900"/>
                  <a:gd name="T82" fmla="*/ 1034 w 1236"/>
                  <a:gd name="T83" fmla="*/ 804 h 900"/>
                  <a:gd name="T84" fmla="*/ 996 w 1236"/>
                  <a:gd name="T85" fmla="*/ 806 h 900"/>
                  <a:gd name="T86" fmla="*/ 956 w 1236"/>
                  <a:gd name="T87" fmla="*/ 788 h 900"/>
                  <a:gd name="T88" fmla="*/ 920 w 1236"/>
                  <a:gd name="T89" fmla="*/ 800 h 900"/>
                  <a:gd name="T90" fmla="*/ 878 w 1236"/>
                  <a:gd name="T91" fmla="*/ 780 h 900"/>
                  <a:gd name="T92" fmla="*/ 828 w 1236"/>
                  <a:gd name="T93" fmla="*/ 698 h 900"/>
                  <a:gd name="T94" fmla="*/ 778 w 1236"/>
                  <a:gd name="T95" fmla="*/ 654 h 900"/>
                  <a:gd name="T96" fmla="*/ 700 w 1236"/>
                  <a:gd name="T97" fmla="*/ 662 h 900"/>
                  <a:gd name="T98" fmla="*/ 722 w 1236"/>
                  <a:gd name="T99" fmla="*/ 746 h 900"/>
                  <a:gd name="T100" fmla="*/ 694 w 1236"/>
                  <a:gd name="T101" fmla="*/ 796 h 900"/>
                  <a:gd name="T102" fmla="*/ 664 w 1236"/>
                  <a:gd name="T103" fmla="*/ 862 h 900"/>
                  <a:gd name="T104" fmla="*/ 634 w 1236"/>
                  <a:gd name="T105" fmla="*/ 886 h 900"/>
                  <a:gd name="T106" fmla="*/ 604 w 1236"/>
                  <a:gd name="T107" fmla="*/ 884 h 900"/>
                  <a:gd name="T108" fmla="*/ 568 w 1236"/>
                  <a:gd name="T109" fmla="*/ 880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236" h="900">
                    <a:moveTo>
                      <a:pt x="552" y="900"/>
                    </a:moveTo>
                    <a:lnTo>
                      <a:pt x="552" y="900"/>
                    </a:lnTo>
                    <a:lnTo>
                      <a:pt x="522" y="874"/>
                    </a:lnTo>
                    <a:lnTo>
                      <a:pt x="522" y="874"/>
                    </a:lnTo>
                    <a:lnTo>
                      <a:pt x="510" y="834"/>
                    </a:lnTo>
                    <a:lnTo>
                      <a:pt x="494" y="798"/>
                    </a:lnTo>
                    <a:lnTo>
                      <a:pt x="494" y="798"/>
                    </a:lnTo>
                    <a:lnTo>
                      <a:pt x="486" y="790"/>
                    </a:lnTo>
                    <a:lnTo>
                      <a:pt x="478" y="782"/>
                    </a:lnTo>
                    <a:lnTo>
                      <a:pt x="460" y="772"/>
                    </a:lnTo>
                    <a:lnTo>
                      <a:pt x="444" y="766"/>
                    </a:lnTo>
                    <a:lnTo>
                      <a:pt x="430" y="762"/>
                    </a:lnTo>
                    <a:lnTo>
                      <a:pt x="430" y="762"/>
                    </a:lnTo>
                    <a:lnTo>
                      <a:pt x="322" y="764"/>
                    </a:lnTo>
                    <a:lnTo>
                      <a:pt x="322" y="764"/>
                    </a:lnTo>
                    <a:lnTo>
                      <a:pt x="310" y="762"/>
                    </a:lnTo>
                    <a:lnTo>
                      <a:pt x="298" y="758"/>
                    </a:lnTo>
                    <a:lnTo>
                      <a:pt x="278" y="748"/>
                    </a:lnTo>
                    <a:lnTo>
                      <a:pt x="262" y="736"/>
                    </a:lnTo>
                    <a:lnTo>
                      <a:pt x="248" y="724"/>
                    </a:lnTo>
                    <a:lnTo>
                      <a:pt x="248" y="724"/>
                    </a:lnTo>
                    <a:lnTo>
                      <a:pt x="220" y="720"/>
                    </a:lnTo>
                    <a:lnTo>
                      <a:pt x="198" y="712"/>
                    </a:lnTo>
                    <a:lnTo>
                      <a:pt x="176" y="704"/>
                    </a:lnTo>
                    <a:lnTo>
                      <a:pt x="158" y="692"/>
                    </a:lnTo>
                    <a:lnTo>
                      <a:pt x="158" y="692"/>
                    </a:lnTo>
                    <a:lnTo>
                      <a:pt x="156" y="686"/>
                    </a:lnTo>
                    <a:lnTo>
                      <a:pt x="154" y="680"/>
                    </a:lnTo>
                    <a:lnTo>
                      <a:pt x="148" y="670"/>
                    </a:lnTo>
                    <a:lnTo>
                      <a:pt x="148" y="670"/>
                    </a:lnTo>
                    <a:lnTo>
                      <a:pt x="138" y="662"/>
                    </a:lnTo>
                    <a:lnTo>
                      <a:pt x="138" y="662"/>
                    </a:lnTo>
                    <a:lnTo>
                      <a:pt x="118" y="658"/>
                    </a:lnTo>
                    <a:lnTo>
                      <a:pt x="100" y="654"/>
                    </a:lnTo>
                    <a:lnTo>
                      <a:pt x="84" y="648"/>
                    </a:lnTo>
                    <a:lnTo>
                      <a:pt x="70" y="640"/>
                    </a:lnTo>
                    <a:lnTo>
                      <a:pt x="70" y="640"/>
                    </a:lnTo>
                    <a:lnTo>
                      <a:pt x="62" y="638"/>
                    </a:lnTo>
                    <a:lnTo>
                      <a:pt x="54" y="634"/>
                    </a:lnTo>
                    <a:lnTo>
                      <a:pt x="42" y="624"/>
                    </a:lnTo>
                    <a:lnTo>
                      <a:pt x="32" y="610"/>
                    </a:lnTo>
                    <a:lnTo>
                      <a:pt x="24" y="596"/>
                    </a:lnTo>
                    <a:lnTo>
                      <a:pt x="18" y="580"/>
                    </a:lnTo>
                    <a:lnTo>
                      <a:pt x="12" y="566"/>
                    </a:lnTo>
                    <a:lnTo>
                      <a:pt x="6" y="542"/>
                    </a:lnTo>
                    <a:lnTo>
                      <a:pt x="6" y="542"/>
                    </a:lnTo>
                    <a:lnTo>
                      <a:pt x="0" y="412"/>
                    </a:lnTo>
                    <a:lnTo>
                      <a:pt x="0" y="412"/>
                    </a:lnTo>
                    <a:lnTo>
                      <a:pt x="14" y="388"/>
                    </a:lnTo>
                    <a:lnTo>
                      <a:pt x="18" y="376"/>
                    </a:lnTo>
                    <a:lnTo>
                      <a:pt x="22" y="366"/>
                    </a:lnTo>
                    <a:lnTo>
                      <a:pt x="22" y="366"/>
                    </a:lnTo>
                    <a:lnTo>
                      <a:pt x="20" y="352"/>
                    </a:lnTo>
                    <a:lnTo>
                      <a:pt x="16" y="340"/>
                    </a:lnTo>
                    <a:lnTo>
                      <a:pt x="12" y="332"/>
                    </a:lnTo>
                    <a:lnTo>
                      <a:pt x="10" y="328"/>
                    </a:lnTo>
                    <a:lnTo>
                      <a:pt x="10" y="328"/>
                    </a:lnTo>
                    <a:lnTo>
                      <a:pt x="22" y="326"/>
                    </a:lnTo>
                    <a:lnTo>
                      <a:pt x="22" y="326"/>
                    </a:lnTo>
                    <a:lnTo>
                      <a:pt x="26" y="328"/>
                    </a:lnTo>
                    <a:lnTo>
                      <a:pt x="32" y="330"/>
                    </a:lnTo>
                    <a:lnTo>
                      <a:pt x="42" y="330"/>
                    </a:lnTo>
                    <a:lnTo>
                      <a:pt x="42" y="330"/>
                    </a:lnTo>
                    <a:lnTo>
                      <a:pt x="50" y="320"/>
                    </a:lnTo>
                    <a:lnTo>
                      <a:pt x="52" y="314"/>
                    </a:lnTo>
                    <a:lnTo>
                      <a:pt x="52" y="314"/>
                    </a:lnTo>
                    <a:lnTo>
                      <a:pt x="60" y="312"/>
                    </a:lnTo>
                    <a:lnTo>
                      <a:pt x="66" y="312"/>
                    </a:lnTo>
                    <a:lnTo>
                      <a:pt x="72" y="316"/>
                    </a:lnTo>
                    <a:lnTo>
                      <a:pt x="78" y="320"/>
                    </a:lnTo>
                    <a:lnTo>
                      <a:pt x="90" y="330"/>
                    </a:lnTo>
                    <a:lnTo>
                      <a:pt x="98" y="336"/>
                    </a:lnTo>
                    <a:lnTo>
                      <a:pt x="108" y="342"/>
                    </a:lnTo>
                    <a:lnTo>
                      <a:pt x="108" y="342"/>
                    </a:lnTo>
                    <a:lnTo>
                      <a:pt x="128" y="342"/>
                    </a:lnTo>
                    <a:lnTo>
                      <a:pt x="140" y="340"/>
                    </a:lnTo>
                    <a:lnTo>
                      <a:pt x="150" y="336"/>
                    </a:lnTo>
                    <a:lnTo>
                      <a:pt x="150" y="336"/>
                    </a:lnTo>
                    <a:lnTo>
                      <a:pt x="158" y="326"/>
                    </a:lnTo>
                    <a:lnTo>
                      <a:pt x="158" y="326"/>
                    </a:lnTo>
                    <a:lnTo>
                      <a:pt x="158" y="300"/>
                    </a:lnTo>
                    <a:lnTo>
                      <a:pt x="158" y="300"/>
                    </a:lnTo>
                    <a:lnTo>
                      <a:pt x="148" y="286"/>
                    </a:lnTo>
                    <a:lnTo>
                      <a:pt x="138" y="274"/>
                    </a:lnTo>
                    <a:lnTo>
                      <a:pt x="136" y="270"/>
                    </a:lnTo>
                    <a:lnTo>
                      <a:pt x="136" y="264"/>
                    </a:lnTo>
                    <a:lnTo>
                      <a:pt x="136" y="258"/>
                    </a:lnTo>
                    <a:lnTo>
                      <a:pt x="140" y="252"/>
                    </a:lnTo>
                    <a:lnTo>
                      <a:pt x="140" y="252"/>
                    </a:lnTo>
                    <a:lnTo>
                      <a:pt x="168" y="236"/>
                    </a:lnTo>
                    <a:lnTo>
                      <a:pt x="168" y="23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4" y="212"/>
                    </a:lnTo>
                    <a:lnTo>
                      <a:pt x="188" y="200"/>
                    </a:lnTo>
                    <a:lnTo>
                      <a:pt x="186" y="192"/>
                    </a:lnTo>
                    <a:lnTo>
                      <a:pt x="184" y="184"/>
                    </a:lnTo>
                    <a:lnTo>
                      <a:pt x="178" y="178"/>
                    </a:lnTo>
                    <a:lnTo>
                      <a:pt x="172" y="174"/>
                    </a:lnTo>
                    <a:lnTo>
                      <a:pt x="160" y="164"/>
                    </a:lnTo>
                    <a:lnTo>
                      <a:pt x="160" y="164"/>
                    </a:lnTo>
                    <a:lnTo>
                      <a:pt x="152" y="150"/>
                    </a:lnTo>
                    <a:lnTo>
                      <a:pt x="142" y="138"/>
                    </a:lnTo>
                    <a:lnTo>
                      <a:pt x="132" y="128"/>
                    </a:lnTo>
                    <a:lnTo>
                      <a:pt x="126" y="126"/>
                    </a:lnTo>
                    <a:lnTo>
                      <a:pt x="122" y="126"/>
                    </a:lnTo>
                    <a:lnTo>
                      <a:pt x="122" y="126"/>
                    </a:lnTo>
                    <a:lnTo>
                      <a:pt x="120" y="120"/>
                    </a:lnTo>
                    <a:lnTo>
                      <a:pt x="116" y="114"/>
                    </a:lnTo>
                    <a:lnTo>
                      <a:pt x="114" y="110"/>
                    </a:lnTo>
                    <a:lnTo>
                      <a:pt x="114" y="104"/>
                    </a:lnTo>
                    <a:lnTo>
                      <a:pt x="114" y="104"/>
                    </a:lnTo>
                    <a:lnTo>
                      <a:pt x="118" y="98"/>
                    </a:lnTo>
                    <a:lnTo>
                      <a:pt x="118" y="92"/>
                    </a:lnTo>
                    <a:lnTo>
                      <a:pt x="118" y="86"/>
                    </a:lnTo>
                    <a:lnTo>
                      <a:pt x="116" y="80"/>
                    </a:lnTo>
                    <a:lnTo>
                      <a:pt x="110" y="70"/>
                    </a:lnTo>
                    <a:lnTo>
                      <a:pt x="104" y="66"/>
                    </a:lnTo>
                    <a:lnTo>
                      <a:pt x="104" y="66"/>
                    </a:lnTo>
                    <a:lnTo>
                      <a:pt x="104" y="58"/>
                    </a:lnTo>
                    <a:lnTo>
                      <a:pt x="104" y="58"/>
                    </a:lnTo>
                    <a:lnTo>
                      <a:pt x="120" y="56"/>
                    </a:lnTo>
                    <a:lnTo>
                      <a:pt x="138" y="52"/>
                    </a:lnTo>
                    <a:lnTo>
                      <a:pt x="176" y="50"/>
                    </a:lnTo>
                    <a:lnTo>
                      <a:pt x="214" y="46"/>
                    </a:lnTo>
                    <a:lnTo>
                      <a:pt x="234" y="42"/>
                    </a:lnTo>
                    <a:lnTo>
                      <a:pt x="252" y="38"/>
                    </a:lnTo>
                    <a:lnTo>
                      <a:pt x="252" y="38"/>
                    </a:lnTo>
                    <a:lnTo>
                      <a:pt x="280" y="24"/>
                    </a:lnTo>
                    <a:lnTo>
                      <a:pt x="310" y="12"/>
                    </a:lnTo>
                    <a:lnTo>
                      <a:pt x="324" y="6"/>
                    </a:lnTo>
                    <a:lnTo>
                      <a:pt x="340" y="4"/>
                    </a:lnTo>
                    <a:lnTo>
                      <a:pt x="358" y="0"/>
                    </a:lnTo>
                    <a:lnTo>
                      <a:pt x="378" y="0"/>
                    </a:lnTo>
                    <a:lnTo>
                      <a:pt x="378" y="0"/>
                    </a:lnTo>
                    <a:lnTo>
                      <a:pt x="400" y="10"/>
                    </a:lnTo>
                    <a:lnTo>
                      <a:pt x="400" y="10"/>
                    </a:lnTo>
                    <a:lnTo>
                      <a:pt x="430" y="8"/>
                    </a:lnTo>
                    <a:lnTo>
                      <a:pt x="462" y="10"/>
                    </a:lnTo>
                    <a:lnTo>
                      <a:pt x="478" y="10"/>
                    </a:lnTo>
                    <a:lnTo>
                      <a:pt x="494" y="12"/>
                    </a:lnTo>
                    <a:lnTo>
                      <a:pt x="510" y="16"/>
                    </a:lnTo>
                    <a:lnTo>
                      <a:pt x="526" y="22"/>
                    </a:lnTo>
                    <a:lnTo>
                      <a:pt x="526" y="22"/>
                    </a:lnTo>
                    <a:lnTo>
                      <a:pt x="604" y="72"/>
                    </a:lnTo>
                    <a:lnTo>
                      <a:pt x="604" y="72"/>
                    </a:lnTo>
                    <a:lnTo>
                      <a:pt x="612" y="84"/>
                    </a:lnTo>
                    <a:lnTo>
                      <a:pt x="612" y="84"/>
                    </a:lnTo>
                    <a:lnTo>
                      <a:pt x="638" y="104"/>
                    </a:lnTo>
                    <a:lnTo>
                      <a:pt x="654" y="114"/>
                    </a:lnTo>
                    <a:lnTo>
                      <a:pt x="676" y="122"/>
                    </a:lnTo>
                    <a:lnTo>
                      <a:pt x="676" y="122"/>
                    </a:lnTo>
                    <a:lnTo>
                      <a:pt x="706" y="122"/>
                    </a:lnTo>
                    <a:lnTo>
                      <a:pt x="706" y="122"/>
                    </a:lnTo>
                    <a:lnTo>
                      <a:pt x="720" y="110"/>
                    </a:lnTo>
                    <a:lnTo>
                      <a:pt x="720" y="110"/>
                    </a:lnTo>
                    <a:lnTo>
                      <a:pt x="722" y="94"/>
                    </a:lnTo>
                    <a:lnTo>
                      <a:pt x="720" y="80"/>
                    </a:lnTo>
                    <a:lnTo>
                      <a:pt x="718" y="68"/>
                    </a:lnTo>
                    <a:lnTo>
                      <a:pt x="716" y="58"/>
                    </a:lnTo>
                    <a:lnTo>
                      <a:pt x="716" y="58"/>
                    </a:lnTo>
                    <a:lnTo>
                      <a:pt x="720" y="56"/>
                    </a:lnTo>
                    <a:lnTo>
                      <a:pt x="724" y="54"/>
                    </a:lnTo>
                    <a:lnTo>
                      <a:pt x="736" y="52"/>
                    </a:lnTo>
                    <a:lnTo>
                      <a:pt x="762" y="52"/>
                    </a:lnTo>
                    <a:lnTo>
                      <a:pt x="762" y="52"/>
                    </a:lnTo>
                    <a:lnTo>
                      <a:pt x="792" y="72"/>
                    </a:lnTo>
                    <a:lnTo>
                      <a:pt x="792" y="72"/>
                    </a:lnTo>
                    <a:lnTo>
                      <a:pt x="822" y="80"/>
                    </a:lnTo>
                    <a:lnTo>
                      <a:pt x="858" y="84"/>
                    </a:lnTo>
                    <a:lnTo>
                      <a:pt x="858" y="84"/>
                    </a:lnTo>
                    <a:lnTo>
                      <a:pt x="898" y="104"/>
                    </a:lnTo>
                    <a:lnTo>
                      <a:pt x="898" y="104"/>
                    </a:lnTo>
                    <a:lnTo>
                      <a:pt x="930" y="128"/>
                    </a:lnTo>
                    <a:lnTo>
                      <a:pt x="930" y="128"/>
                    </a:lnTo>
                    <a:lnTo>
                      <a:pt x="930" y="132"/>
                    </a:lnTo>
                    <a:lnTo>
                      <a:pt x="930" y="132"/>
                    </a:lnTo>
                    <a:lnTo>
                      <a:pt x="940" y="140"/>
                    </a:lnTo>
                    <a:lnTo>
                      <a:pt x="940" y="140"/>
                    </a:lnTo>
                    <a:lnTo>
                      <a:pt x="952" y="142"/>
                    </a:lnTo>
                    <a:lnTo>
                      <a:pt x="964" y="140"/>
                    </a:lnTo>
                    <a:lnTo>
                      <a:pt x="992" y="136"/>
                    </a:lnTo>
                    <a:lnTo>
                      <a:pt x="992" y="136"/>
                    </a:lnTo>
                    <a:lnTo>
                      <a:pt x="1032" y="184"/>
                    </a:lnTo>
                    <a:lnTo>
                      <a:pt x="1032" y="184"/>
                    </a:lnTo>
                    <a:lnTo>
                      <a:pt x="1088" y="224"/>
                    </a:lnTo>
                    <a:lnTo>
                      <a:pt x="1088" y="224"/>
                    </a:lnTo>
                    <a:lnTo>
                      <a:pt x="1116" y="238"/>
                    </a:lnTo>
                    <a:lnTo>
                      <a:pt x="1116" y="238"/>
                    </a:lnTo>
                    <a:lnTo>
                      <a:pt x="1166" y="238"/>
                    </a:lnTo>
                    <a:lnTo>
                      <a:pt x="1166" y="238"/>
                    </a:lnTo>
                    <a:lnTo>
                      <a:pt x="1174" y="250"/>
                    </a:lnTo>
                    <a:lnTo>
                      <a:pt x="1182" y="272"/>
                    </a:lnTo>
                    <a:lnTo>
                      <a:pt x="1188" y="294"/>
                    </a:lnTo>
                    <a:lnTo>
                      <a:pt x="1194" y="316"/>
                    </a:lnTo>
                    <a:lnTo>
                      <a:pt x="1194" y="316"/>
                    </a:lnTo>
                    <a:lnTo>
                      <a:pt x="1216" y="368"/>
                    </a:lnTo>
                    <a:lnTo>
                      <a:pt x="1216" y="368"/>
                    </a:lnTo>
                    <a:lnTo>
                      <a:pt x="1220" y="412"/>
                    </a:lnTo>
                    <a:lnTo>
                      <a:pt x="1220" y="412"/>
                    </a:lnTo>
                    <a:lnTo>
                      <a:pt x="1228" y="422"/>
                    </a:lnTo>
                    <a:lnTo>
                      <a:pt x="1234" y="436"/>
                    </a:lnTo>
                    <a:lnTo>
                      <a:pt x="1236" y="444"/>
                    </a:lnTo>
                    <a:lnTo>
                      <a:pt x="1236" y="452"/>
                    </a:lnTo>
                    <a:lnTo>
                      <a:pt x="1232" y="458"/>
                    </a:lnTo>
                    <a:lnTo>
                      <a:pt x="1226" y="466"/>
                    </a:lnTo>
                    <a:lnTo>
                      <a:pt x="1226" y="466"/>
                    </a:lnTo>
                    <a:lnTo>
                      <a:pt x="1200" y="482"/>
                    </a:lnTo>
                    <a:lnTo>
                      <a:pt x="1192" y="488"/>
                    </a:lnTo>
                    <a:lnTo>
                      <a:pt x="1184" y="496"/>
                    </a:lnTo>
                    <a:lnTo>
                      <a:pt x="1172" y="514"/>
                    </a:lnTo>
                    <a:lnTo>
                      <a:pt x="1156" y="542"/>
                    </a:lnTo>
                    <a:lnTo>
                      <a:pt x="1156" y="542"/>
                    </a:lnTo>
                    <a:lnTo>
                      <a:pt x="1120" y="568"/>
                    </a:lnTo>
                    <a:lnTo>
                      <a:pt x="1120" y="568"/>
                    </a:lnTo>
                    <a:lnTo>
                      <a:pt x="1120" y="584"/>
                    </a:lnTo>
                    <a:lnTo>
                      <a:pt x="1120" y="584"/>
                    </a:lnTo>
                    <a:lnTo>
                      <a:pt x="1154" y="614"/>
                    </a:lnTo>
                    <a:lnTo>
                      <a:pt x="1154" y="614"/>
                    </a:lnTo>
                    <a:lnTo>
                      <a:pt x="1152" y="620"/>
                    </a:lnTo>
                    <a:lnTo>
                      <a:pt x="1148" y="624"/>
                    </a:lnTo>
                    <a:lnTo>
                      <a:pt x="1144" y="626"/>
                    </a:lnTo>
                    <a:lnTo>
                      <a:pt x="1138" y="628"/>
                    </a:lnTo>
                    <a:lnTo>
                      <a:pt x="1128" y="628"/>
                    </a:lnTo>
                    <a:lnTo>
                      <a:pt x="1120" y="628"/>
                    </a:lnTo>
                    <a:lnTo>
                      <a:pt x="1120" y="628"/>
                    </a:lnTo>
                    <a:lnTo>
                      <a:pt x="1086" y="606"/>
                    </a:lnTo>
                    <a:lnTo>
                      <a:pt x="1086" y="606"/>
                    </a:lnTo>
                    <a:lnTo>
                      <a:pt x="1052" y="604"/>
                    </a:lnTo>
                    <a:lnTo>
                      <a:pt x="1038" y="606"/>
                    </a:lnTo>
                    <a:lnTo>
                      <a:pt x="1030" y="608"/>
                    </a:lnTo>
                    <a:lnTo>
                      <a:pt x="1030" y="608"/>
                    </a:lnTo>
                    <a:lnTo>
                      <a:pt x="1030" y="632"/>
                    </a:lnTo>
                    <a:lnTo>
                      <a:pt x="1030" y="642"/>
                    </a:lnTo>
                    <a:lnTo>
                      <a:pt x="1032" y="652"/>
                    </a:lnTo>
                    <a:lnTo>
                      <a:pt x="1036" y="662"/>
                    </a:lnTo>
                    <a:lnTo>
                      <a:pt x="1042" y="672"/>
                    </a:lnTo>
                    <a:lnTo>
                      <a:pt x="1052" y="682"/>
                    </a:lnTo>
                    <a:lnTo>
                      <a:pt x="1064" y="694"/>
                    </a:lnTo>
                    <a:lnTo>
                      <a:pt x="1064" y="694"/>
                    </a:lnTo>
                    <a:lnTo>
                      <a:pt x="1064" y="730"/>
                    </a:lnTo>
                    <a:lnTo>
                      <a:pt x="1064" y="730"/>
                    </a:lnTo>
                    <a:lnTo>
                      <a:pt x="1080" y="780"/>
                    </a:lnTo>
                    <a:lnTo>
                      <a:pt x="1080" y="780"/>
                    </a:lnTo>
                    <a:lnTo>
                      <a:pt x="1078" y="788"/>
                    </a:lnTo>
                    <a:lnTo>
                      <a:pt x="1076" y="792"/>
                    </a:lnTo>
                    <a:lnTo>
                      <a:pt x="1074" y="796"/>
                    </a:lnTo>
                    <a:lnTo>
                      <a:pt x="1068" y="798"/>
                    </a:lnTo>
                    <a:lnTo>
                      <a:pt x="1058" y="800"/>
                    </a:lnTo>
                    <a:lnTo>
                      <a:pt x="1046" y="800"/>
                    </a:lnTo>
                    <a:lnTo>
                      <a:pt x="1046" y="800"/>
                    </a:lnTo>
                    <a:lnTo>
                      <a:pt x="1034" y="804"/>
                    </a:lnTo>
                    <a:lnTo>
                      <a:pt x="1028" y="808"/>
                    </a:lnTo>
                    <a:lnTo>
                      <a:pt x="1014" y="818"/>
                    </a:lnTo>
                    <a:lnTo>
                      <a:pt x="1014" y="818"/>
                    </a:lnTo>
                    <a:lnTo>
                      <a:pt x="1004" y="818"/>
                    </a:lnTo>
                    <a:lnTo>
                      <a:pt x="1004" y="818"/>
                    </a:lnTo>
                    <a:lnTo>
                      <a:pt x="996" y="806"/>
                    </a:lnTo>
                    <a:lnTo>
                      <a:pt x="996" y="806"/>
                    </a:lnTo>
                    <a:lnTo>
                      <a:pt x="968" y="804"/>
                    </a:lnTo>
                    <a:lnTo>
                      <a:pt x="968" y="804"/>
                    </a:lnTo>
                    <a:lnTo>
                      <a:pt x="968" y="798"/>
                    </a:lnTo>
                    <a:lnTo>
                      <a:pt x="964" y="794"/>
                    </a:lnTo>
                    <a:lnTo>
                      <a:pt x="956" y="788"/>
                    </a:lnTo>
                    <a:lnTo>
                      <a:pt x="956" y="788"/>
                    </a:lnTo>
                    <a:lnTo>
                      <a:pt x="936" y="786"/>
                    </a:lnTo>
                    <a:lnTo>
                      <a:pt x="936" y="786"/>
                    </a:lnTo>
                    <a:lnTo>
                      <a:pt x="934" y="792"/>
                    </a:lnTo>
                    <a:lnTo>
                      <a:pt x="926" y="796"/>
                    </a:lnTo>
                    <a:lnTo>
                      <a:pt x="920" y="800"/>
                    </a:lnTo>
                    <a:lnTo>
                      <a:pt x="914" y="800"/>
                    </a:lnTo>
                    <a:lnTo>
                      <a:pt x="914" y="800"/>
                    </a:lnTo>
                    <a:lnTo>
                      <a:pt x="908" y="786"/>
                    </a:lnTo>
                    <a:lnTo>
                      <a:pt x="908" y="786"/>
                    </a:lnTo>
                    <a:lnTo>
                      <a:pt x="878" y="780"/>
                    </a:lnTo>
                    <a:lnTo>
                      <a:pt x="878" y="780"/>
                    </a:lnTo>
                    <a:lnTo>
                      <a:pt x="836" y="732"/>
                    </a:lnTo>
                    <a:lnTo>
                      <a:pt x="836" y="732"/>
                    </a:lnTo>
                    <a:lnTo>
                      <a:pt x="830" y="722"/>
                    </a:lnTo>
                    <a:lnTo>
                      <a:pt x="830" y="722"/>
                    </a:lnTo>
                    <a:lnTo>
                      <a:pt x="830" y="710"/>
                    </a:lnTo>
                    <a:lnTo>
                      <a:pt x="828" y="698"/>
                    </a:lnTo>
                    <a:lnTo>
                      <a:pt x="824" y="690"/>
                    </a:lnTo>
                    <a:lnTo>
                      <a:pt x="820" y="682"/>
                    </a:lnTo>
                    <a:lnTo>
                      <a:pt x="808" y="670"/>
                    </a:lnTo>
                    <a:lnTo>
                      <a:pt x="796" y="658"/>
                    </a:lnTo>
                    <a:lnTo>
                      <a:pt x="796" y="658"/>
                    </a:lnTo>
                    <a:lnTo>
                      <a:pt x="778" y="654"/>
                    </a:lnTo>
                    <a:lnTo>
                      <a:pt x="758" y="652"/>
                    </a:lnTo>
                    <a:lnTo>
                      <a:pt x="724" y="654"/>
                    </a:lnTo>
                    <a:lnTo>
                      <a:pt x="724" y="654"/>
                    </a:lnTo>
                    <a:lnTo>
                      <a:pt x="706" y="656"/>
                    </a:lnTo>
                    <a:lnTo>
                      <a:pt x="702" y="660"/>
                    </a:lnTo>
                    <a:lnTo>
                      <a:pt x="700" y="662"/>
                    </a:lnTo>
                    <a:lnTo>
                      <a:pt x="698" y="674"/>
                    </a:lnTo>
                    <a:lnTo>
                      <a:pt x="698" y="694"/>
                    </a:lnTo>
                    <a:lnTo>
                      <a:pt x="698" y="694"/>
                    </a:lnTo>
                    <a:lnTo>
                      <a:pt x="722" y="726"/>
                    </a:lnTo>
                    <a:lnTo>
                      <a:pt x="722" y="726"/>
                    </a:lnTo>
                    <a:lnTo>
                      <a:pt x="722" y="746"/>
                    </a:lnTo>
                    <a:lnTo>
                      <a:pt x="722" y="746"/>
                    </a:lnTo>
                    <a:lnTo>
                      <a:pt x="712" y="758"/>
                    </a:lnTo>
                    <a:lnTo>
                      <a:pt x="700" y="772"/>
                    </a:lnTo>
                    <a:lnTo>
                      <a:pt x="696" y="778"/>
                    </a:lnTo>
                    <a:lnTo>
                      <a:pt x="694" y="786"/>
                    </a:lnTo>
                    <a:lnTo>
                      <a:pt x="694" y="796"/>
                    </a:lnTo>
                    <a:lnTo>
                      <a:pt x="698" y="804"/>
                    </a:lnTo>
                    <a:lnTo>
                      <a:pt x="698" y="804"/>
                    </a:lnTo>
                    <a:lnTo>
                      <a:pt x="698" y="810"/>
                    </a:lnTo>
                    <a:lnTo>
                      <a:pt x="694" y="818"/>
                    </a:lnTo>
                    <a:lnTo>
                      <a:pt x="684" y="834"/>
                    </a:lnTo>
                    <a:lnTo>
                      <a:pt x="664" y="862"/>
                    </a:lnTo>
                    <a:lnTo>
                      <a:pt x="664" y="862"/>
                    </a:lnTo>
                    <a:lnTo>
                      <a:pt x="658" y="870"/>
                    </a:lnTo>
                    <a:lnTo>
                      <a:pt x="652" y="878"/>
                    </a:lnTo>
                    <a:lnTo>
                      <a:pt x="644" y="882"/>
                    </a:lnTo>
                    <a:lnTo>
                      <a:pt x="634" y="886"/>
                    </a:lnTo>
                    <a:lnTo>
                      <a:pt x="634" y="886"/>
                    </a:lnTo>
                    <a:lnTo>
                      <a:pt x="624" y="898"/>
                    </a:lnTo>
                    <a:lnTo>
                      <a:pt x="624" y="898"/>
                    </a:lnTo>
                    <a:lnTo>
                      <a:pt x="618" y="896"/>
                    </a:lnTo>
                    <a:lnTo>
                      <a:pt x="612" y="896"/>
                    </a:lnTo>
                    <a:lnTo>
                      <a:pt x="608" y="890"/>
                    </a:lnTo>
                    <a:lnTo>
                      <a:pt x="604" y="884"/>
                    </a:lnTo>
                    <a:lnTo>
                      <a:pt x="604" y="880"/>
                    </a:lnTo>
                    <a:lnTo>
                      <a:pt x="604" y="880"/>
                    </a:lnTo>
                    <a:lnTo>
                      <a:pt x="598" y="878"/>
                    </a:lnTo>
                    <a:lnTo>
                      <a:pt x="594" y="876"/>
                    </a:lnTo>
                    <a:lnTo>
                      <a:pt x="582" y="876"/>
                    </a:lnTo>
                    <a:lnTo>
                      <a:pt x="568" y="880"/>
                    </a:lnTo>
                    <a:lnTo>
                      <a:pt x="568" y="880"/>
                    </a:lnTo>
                    <a:lnTo>
                      <a:pt x="560" y="892"/>
                    </a:lnTo>
                    <a:lnTo>
                      <a:pt x="556" y="896"/>
                    </a:lnTo>
                    <a:lnTo>
                      <a:pt x="552" y="900"/>
                    </a:lnTo>
                    <a:lnTo>
                      <a:pt x="552" y="90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6" name="Freeform 29"/>
              <p:cNvSpPr>
                <a:spLocks/>
              </p:cNvSpPr>
              <p:nvPr/>
            </p:nvSpPr>
            <p:spPr bwMode="auto">
              <a:xfrm>
                <a:off x="6979937" y="2893142"/>
                <a:ext cx="266437" cy="536009"/>
              </a:xfrm>
              <a:custGeom>
                <a:avLst/>
                <a:gdLst>
                  <a:gd name="T0" fmla="*/ 24 w 340"/>
                  <a:gd name="T1" fmla="*/ 676 h 684"/>
                  <a:gd name="T2" fmla="*/ 10 w 340"/>
                  <a:gd name="T3" fmla="*/ 654 h 684"/>
                  <a:gd name="T4" fmla="*/ 10 w 340"/>
                  <a:gd name="T5" fmla="*/ 624 h 684"/>
                  <a:gd name="T6" fmla="*/ 18 w 340"/>
                  <a:gd name="T7" fmla="*/ 560 h 684"/>
                  <a:gd name="T8" fmla="*/ 0 w 340"/>
                  <a:gd name="T9" fmla="*/ 514 h 684"/>
                  <a:gd name="T10" fmla="*/ 8 w 340"/>
                  <a:gd name="T11" fmla="*/ 426 h 684"/>
                  <a:gd name="T12" fmla="*/ 30 w 340"/>
                  <a:gd name="T13" fmla="*/ 386 h 684"/>
                  <a:gd name="T14" fmla="*/ 24 w 340"/>
                  <a:gd name="T15" fmla="*/ 326 h 684"/>
                  <a:gd name="T16" fmla="*/ 22 w 340"/>
                  <a:gd name="T17" fmla="*/ 282 h 684"/>
                  <a:gd name="T18" fmla="*/ 44 w 340"/>
                  <a:gd name="T19" fmla="*/ 248 h 684"/>
                  <a:gd name="T20" fmla="*/ 50 w 340"/>
                  <a:gd name="T21" fmla="*/ 218 h 684"/>
                  <a:gd name="T22" fmla="*/ 64 w 340"/>
                  <a:gd name="T23" fmla="*/ 170 h 684"/>
                  <a:gd name="T24" fmla="*/ 70 w 340"/>
                  <a:gd name="T25" fmla="*/ 150 h 684"/>
                  <a:gd name="T26" fmla="*/ 94 w 340"/>
                  <a:gd name="T27" fmla="*/ 122 h 684"/>
                  <a:gd name="T28" fmla="*/ 128 w 340"/>
                  <a:gd name="T29" fmla="*/ 82 h 684"/>
                  <a:gd name="T30" fmla="*/ 152 w 340"/>
                  <a:gd name="T31" fmla="*/ 58 h 684"/>
                  <a:gd name="T32" fmla="*/ 170 w 340"/>
                  <a:gd name="T33" fmla="*/ 40 h 684"/>
                  <a:gd name="T34" fmla="*/ 224 w 340"/>
                  <a:gd name="T35" fmla="*/ 40 h 684"/>
                  <a:gd name="T36" fmla="*/ 238 w 340"/>
                  <a:gd name="T37" fmla="*/ 32 h 684"/>
                  <a:gd name="T38" fmla="*/ 270 w 340"/>
                  <a:gd name="T39" fmla="*/ 20 h 684"/>
                  <a:gd name="T40" fmla="*/ 290 w 340"/>
                  <a:gd name="T41" fmla="*/ 0 h 684"/>
                  <a:gd name="T42" fmla="*/ 308 w 340"/>
                  <a:gd name="T43" fmla="*/ 12 h 684"/>
                  <a:gd name="T44" fmla="*/ 290 w 340"/>
                  <a:gd name="T45" fmla="*/ 34 h 684"/>
                  <a:gd name="T46" fmla="*/ 276 w 340"/>
                  <a:gd name="T47" fmla="*/ 54 h 684"/>
                  <a:gd name="T48" fmla="*/ 286 w 340"/>
                  <a:gd name="T49" fmla="*/ 64 h 684"/>
                  <a:gd name="T50" fmla="*/ 310 w 340"/>
                  <a:gd name="T51" fmla="*/ 82 h 684"/>
                  <a:gd name="T52" fmla="*/ 340 w 340"/>
                  <a:gd name="T53" fmla="*/ 124 h 684"/>
                  <a:gd name="T54" fmla="*/ 328 w 340"/>
                  <a:gd name="T55" fmla="*/ 158 h 684"/>
                  <a:gd name="T56" fmla="*/ 290 w 340"/>
                  <a:gd name="T57" fmla="*/ 186 h 684"/>
                  <a:gd name="T58" fmla="*/ 268 w 340"/>
                  <a:gd name="T59" fmla="*/ 228 h 684"/>
                  <a:gd name="T60" fmla="*/ 274 w 340"/>
                  <a:gd name="T61" fmla="*/ 256 h 684"/>
                  <a:gd name="T62" fmla="*/ 300 w 340"/>
                  <a:gd name="T63" fmla="*/ 278 h 684"/>
                  <a:gd name="T64" fmla="*/ 320 w 340"/>
                  <a:gd name="T65" fmla="*/ 312 h 684"/>
                  <a:gd name="T66" fmla="*/ 328 w 340"/>
                  <a:gd name="T67" fmla="*/ 344 h 684"/>
                  <a:gd name="T68" fmla="*/ 316 w 340"/>
                  <a:gd name="T69" fmla="*/ 384 h 684"/>
                  <a:gd name="T70" fmla="*/ 298 w 340"/>
                  <a:gd name="T71" fmla="*/ 412 h 684"/>
                  <a:gd name="T72" fmla="*/ 276 w 340"/>
                  <a:gd name="T73" fmla="*/ 436 h 684"/>
                  <a:gd name="T74" fmla="*/ 298 w 340"/>
                  <a:gd name="T75" fmla="*/ 474 h 684"/>
                  <a:gd name="T76" fmla="*/ 302 w 340"/>
                  <a:gd name="T77" fmla="*/ 506 h 684"/>
                  <a:gd name="T78" fmla="*/ 296 w 340"/>
                  <a:gd name="T79" fmla="*/ 544 h 684"/>
                  <a:gd name="T80" fmla="*/ 236 w 340"/>
                  <a:gd name="T81" fmla="*/ 602 h 684"/>
                  <a:gd name="T82" fmla="*/ 164 w 340"/>
                  <a:gd name="T83" fmla="*/ 620 h 684"/>
                  <a:gd name="T84" fmla="*/ 112 w 340"/>
                  <a:gd name="T85" fmla="*/ 644 h 684"/>
                  <a:gd name="T86" fmla="*/ 66 w 340"/>
                  <a:gd name="T87" fmla="*/ 664 h 684"/>
                  <a:gd name="T88" fmla="*/ 48 w 340"/>
                  <a:gd name="T89" fmla="*/ 678 h 6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40" h="684">
                    <a:moveTo>
                      <a:pt x="32" y="684"/>
                    </a:moveTo>
                    <a:lnTo>
                      <a:pt x="32" y="684"/>
                    </a:lnTo>
                    <a:lnTo>
                      <a:pt x="24" y="676"/>
                    </a:lnTo>
                    <a:lnTo>
                      <a:pt x="16" y="668"/>
                    </a:lnTo>
                    <a:lnTo>
                      <a:pt x="12" y="662"/>
                    </a:lnTo>
                    <a:lnTo>
                      <a:pt x="10" y="654"/>
                    </a:lnTo>
                    <a:lnTo>
                      <a:pt x="10" y="638"/>
                    </a:lnTo>
                    <a:lnTo>
                      <a:pt x="10" y="624"/>
                    </a:lnTo>
                    <a:lnTo>
                      <a:pt x="10" y="624"/>
                    </a:lnTo>
                    <a:lnTo>
                      <a:pt x="20" y="594"/>
                    </a:lnTo>
                    <a:lnTo>
                      <a:pt x="20" y="594"/>
                    </a:lnTo>
                    <a:lnTo>
                      <a:pt x="18" y="560"/>
                    </a:lnTo>
                    <a:lnTo>
                      <a:pt x="18" y="560"/>
                    </a:lnTo>
                    <a:lnTo>
                      <a:pt x="0" y="514"/>
                    </a:lnTo>
                    <a:lnTo>
                      <a:pt x="0" y="514"/>
                    </a:lnTo>
                    <a:lnTo>
                      <a:pt x="0" y="440"/>
                    </a:lnTo>
                    <a:lnTo>
                      <a:pt x="0" y="440"/>
                    </a:lnTo>
                    <a:lnTo>
                      <a:pt x="8" y="426"/>
                    </a:lnTo>
                    <a:lnTo>
                      <a:pt x="16" y="412"/>
                    </a:lnTo>
                    <a:lnTo>
                      <a:pt x="30" y="386"/>
                    </a:lnTo>
                    <a:lnTo>
                      <a:pt x="30" y="386"/>
                    </a:lnTo>
                    <a:lnTo>
                      <a:pt x="30" y="358"/>
                    </a:lnTo>
                    <a:lnTo>
                      <a:pt x="30" y="358"/>
                    </a:lnTo>
                    <a:lnTo>
                      <a:pt x="24" y="326"/>
                    </a:lnTo>
                    <a:lnTo>
                      <a:pt x="22" y="310"/>
                    </a:lnTo>
                    <a:lnTo>
                      <a:pt x="20" y="296"/>
                    </a:lnTo>
                    <a:lnTo>
                      <a:pt x="22" y="282"/>
                    </a:lnTo>
                    <a:lnTo>
                      <a:pt x="24" y="270"/>
                    </a:lnTo>
                    <a:lnTo>
                      <a:pt x="32" y="258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8" y="232"/>
                    </a:lnTo>
                    <a:lnTo>
                      <a:pt x="50" y="218"/>
                    </a:lnTo>
                    <a:lnTo>
                      <a:pt x="52" y="192"/>
                    </a:lnTo>
                    <a:lnTo>
                      <a:pt x="52" y="192"/>
                    </a:lnTo>
                    <a:lnTo>
                      <a:pt x="64" y="170"/>
                    </a:lnTo>
                    <a:lnTo>
                      <a:pt x="64" y="170"/>
                    </a:lnTo>
                    <a:lnTo>
                      <a:pt x="66" y="158"/>
                    </a:lnTo>
                    <a:lnTo>
                      <a:pt x="70" y="150"/>
                    </a:lnTo>
                    <a:lnTo>
                      <a:pt x="74" y="142"/>
                    </a:lnTo>
                    <a:lnTo>
                      <a:pt x="80" y="134"/>
                    </a:lnTo>
                    <a:lnTo>
                      <a:pt x="94" y="122"/>
                    </a:lnTo>
                    <a:lnTo>
                      <a:pt x="110" y="110"/>
                    </a:lnTo>
                    <a:lnTo>
                      <a:pt x="110" y="110"/>
                    </a:lnTo>
                    <a:lnTo>
                      <a:pt x="128" y="82"/>
                    </a:lnTo>
                    <a:lnTo>
                      <a:pt x="140" y="68"/>
                    </a:lnTo>
                    <a:lnTo>
                      <a:pt x="146" y="62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70" y="40"/>
                    </a:lnTo>
                    <a:lnTo>
                      <a:pt x="170" y="40"/>
                    </a:lnTo>
                    <a:lnTo>
                      <a:pt x="204" y="42"/>
                    </a:lnTo>
                    <a:lnTo>
                      <a:pt x="214" y="42"/>
                    </a:lnTo>
                    <a:lnTo>
                      <a:pt x="224" y="40"/>
                    </a:lnTo>
                    <a:lnTo>
                      <a:pt x="232" y="38"/>
                    </a:lnTo>
                    <a:lnTo>
                      <a:pt x="238" y="32"/>
                    </a:lnTo>
                    <a:lnTo>
                      <a:pt x="238" y="32"/>
                    </a:lnTo>
                    <a:lnTo>
                      <a:pt x="250" y="30"/>
                    </a:lnTo>
                    <a:lnTo>
                      <a:pt x="260" y="26"/>
                    </a:lnTo>
                    <a:lnTo>
                      <a:pt x="270" y="20"/>
                    </a:lnTo>
                    <a:lnTo>
                      <a:pt x="282" y="10"/>
                    </a:lnTo>
                    <a:lnTo>
                      <a:pt x="282" y="10"/>
                    </a:lnTo>
                    <a:lnTo>
                      <a:pt x="290" y="0"/>
                    </a:lnTo>
                    <a:lnTo>
                      <a:pt x="290" y="0"/>
                    </a:lnTo>
                    <a:lnTo>
                      <a:pt x="308" y="12"/>
                    </a:lnTo>
                    <a:lnTo>
                      <a:pt x="308" y="12"/>
                    </a:lnTo>
                    <a:lnTo>
                      <a:pt x="306" y="18"/>
                    </a:lnTo>
                    <a:lnTo>
                      <a:pt x="302" y="24"/>
                    </a:lnTo>
                    <a:lnTo>
                      <a:pt x="290" y="34"/>
                    </a:lnTo>
                    <a:lnTo>
                      <a:pt x="284" y="40"/>
                    </a:lnTo>
                    <a:lnTo>
                      <a:pt x="280" y="46"/>
                    </a:lnTo>
                    <a:lnTo>
                      <a:pt x="276" y="54"/>
                    </a:lnTo>
                    <a:lnTo>
                      <a:pt x="278" y="62"/>
                    </a:lnTo>
                    <a:lnTo>
                      <a:pt x="278" y="62"/>
                    </a:lnTo>
                    <a:lnTo>
                      <a:pt x="286" y="64"/>
                    </a:lnTo>
                    <a:lnTo>
                      <a:pt x="296" y="68"/>
                    </a:lnTo>
                    <a:lnTo>
                      <a:pt x="302" y="74"/>
                    </a:lnTo>
                    <a:lnTo>
                      <a:pt x="310" y="82"/>
                    </a:lnTo>
                    <a:lnTo>
                      <a:pt x="324" y="100"/>
                    </a:lnTo>
                    <a:lnTo>
                      <a:pt x="340" y="124"/>
                    </a:lnTo>
                    <a:lnTo>
                      <a:pt x="340" y="124"/>
                    </a:lnTo>
                    <a:lnTo>
                      <a:pt x="340" y="142"/>
                    </a:lnTo>
                    <a:lnTo>
                      <a:pt x="340" y="142"/>
                    </a:lnTo>
                    <a:lnTo>
                      <a:pt x="328" y="158"/>
                    </a:lnTo>
                    <a:lnTo>
                      <a:pt x="318" y="168"/>
                    </a:lnTo>
                    <a:lnTo>
                      <a:pt x="290" y="186"/>
                    </a:lnTo>
                    <a:lnTo>
                      <a:pt x="290" y="186"/>
                    </a:lnTo>
                    <a:lnTo>
                      <a:pt x="280" y="202"/>
                    </a:lnTo>
                    <a:lnTo>
                      <a:pt x="272" y="218"/>
                    </a:lnTo>
                    <a:lnTo>
                      <a:pt x="268" y="228"/>
                    </a:lnTo>
                    <a:lnTo>
                      <a:pt x="268" y="238"/>
                    </a:lnTo>
                    <a:lnTo>
                      <a:pt x="268" y="248"/>
                    </a:lnTo>
                    <a:lnTo>
                      <a:pt x="274" y="256"/>
                    </a:lnTo>
                    <a:lnTo>
                      <a:pt x="274" y="256"/>
                    </a:lnTo>
                    <a:lnTo>
                      <a:pt x="300" y="278"/>
                    </a:lnTo>
                    <a:lnTo>
                      <a:pt x="300" y="278"/>
                    </a:lnTo>
                    <a:lnTo>
                      <a:pt x="308" y="290"/>
                    </a:lnTo>
                    <a:lnTo>
                      <a:pt x="316" y="302"/>
                    </a:lnTo>
                    <a:lnTo>
                      <a:pt x="320" y="312"/>
                    </a:lnTo>
                    <a:lnTo>
                      <a:pt x="324" y="320"/>
                    </a:lnTo>
                    <a:lnTo>
                      <a:pt x="326" y="332"/>
                    </a:lnTo>
                    <a:lnTo>
                      <a:pt x="328" y="344"/>
                    </a:lnTo>
                    <a:lnTo>
                      <a:pt x="328" y="344"/>
                    </a:lnTo>
                    <a:lnTo>
                      <a:pt x="322" y="364"/>
                    </a:lnTo>
                    <a:lnTo>
                      <a:pt x="316" y="384"/>
                    </a:lnTo>
                    <a:lnTo>
                      <a:pt x="316" y="384"/>
                    </a:lnTo>
                    <a:lnTo>
                      <a:pt x="308" y="398"/>
                    </a:lnTo>
                    <a:lnTo>
                      <a:pt x="298" y="412"/>
                    </a:lnTo>
                    <a:lnTo>
                      <a:pt x="286" y="426"/>
                    </a:lnTo>
                    <a:lnTo>
                      <a:pt x="276" y="436"/>
                    </a:lnTo>
                    <a:lnTo>
                      <a:pt x="276" y="436"/>
                    </a:lnTo>
                    <a:lnTo>
                      <a:pt x="274" y="448"/>
                    </a:lnTo>
                    <a:lnTo>
                      <a:pt x="274" y="448"/>
                    </a:lnTo>
                    <a:lnTo>
                      <a:pt x="298" y="474"/>
                    </a:lnTo>
                    <a:lnTo>
                      <a:pt x="298" y="474"/>
                    </a:lnTo>
                    <a:lnTo>
                      <a:pt x="302" y="488"/>
                    </a:lnTo>
                    <a:lnTo>
                      <a:pt x="302" y="506"/>
                    </a:lnTo>
                    <a:lnTo>
                      <a:pt x="300" y="524"/>
                    </a:lnTo>
                    <a:lnTo>
                      <a:pt x="296" y="544"/>
                    </a:lnTo>
                    <a:lnTo>
                      <a:pt x="296" y="544"/>
                    </a:lnTo>
                    <a:lnTo>
                      <a:pt x="282" y="560"/>
                    </a:lnTo>
                    <a:lnTo>
                      <a:pt x="268" y="574"/>
                    </a:lnTo>
                    <a:lnTo>
                      <a:pt x="236" y="602"/>
                    </a:lnTo>
                    <a:lnTo>
                      <a:pt x="236" y="602"/>
                    </a:lnTo>
                    <a:lnTo>
                      <a:pt x="164" y="620"/>
                    </a:lnTo>
                    <a:lnTo>
                      <a:pt x="164" y="620"/>
                    </a:lnTo>
                    <a:lnTo>
                      <a:pt x="146" y="632"/>
                    </a:lnTo>
                    <a:lnTo>
                      <a:pt x="128" y="640"/>
                    </a:lnTo>
                    <a:lnTo>
                      <a:pt x="112" y="644"/>
                    </a:lnTo>
                    <a:lnTo>
                      <a:pt x="92" y="648"/>
                    </a:lnTo>
                    <a:lnTo>
                      <a:pt x="92" y="648"/>
                    </a:lnTo>
                    <a:lnTo>
                      <a:pt x="66" y="664"/>
                    </a:lnTo>
                    <a:lnTo>
                      <a:pt x="66" y="664"/>
                    </a:lnTo>
                    <a:lnTo>
                      <a:pt x="56" y="672"/>
                    </a:lnTo>
                    <a:lnTo>
                      <a:pt x="48" y="678"/>
                    </a:lnTo>
                    <a:lnTo>
                      <a:pt x="32" y="684"/>
                    </a:lnTo>
                    <a:lnTo>
                      <a:pt x="32" y="68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7" name="Freeform 30"/>
              <p:cNvSpPr>
                <a:spLocks/>
              </p:cNvSpPr>
              <p:nvPr/>
            </p:nvSpPr>
            <p:spPr bwMode="auto">
              <a:xfrm>
                <a:off x="7329440" y="3082782"/>
                <a:ext cx="501529" cy="335397"/>
              </a:xfrm>
              <a:custGeom>
                <a:avLst/>
                <a:gdLst>
                  <a:gd name="T0" fmla="*/ 42 w 640"/>
                  <a:gd name="T1" fmla="*/ 410 h 428"/>
                  <a:gd name="T2" fmla="*/ 0 w 640"/>
                  <a:gd name="T3" fmla="*/ 372 h 428"/>
                  <a:gd name="T4" fmla="*/ 26 w 640"/>
                  <a:gd name="T5" fmla="*/ 338 h 428"/>
                  <a:gd name="T6" fmla="*/ 38 w 640"/>
                  <a:gd name="T7" fmla="*/ 322 h 428"/>
                  <a:gd name="T8" fmla="*/ 26 w 640"/>
                  <a:gd name="T9" fmla="*/ 244 h 428"/>
                  <a:gd name="T10" fmla="*/ 12 w 640"/>
                  <a:gd name="T11" fmla="*/ 208 h 428"/>
                  <a:gd name="T12" fmla="*/ 20 w 640"/>
                  <a:gd name="T13" fmla="*/ 174 h 428"/>
                  <a:gd name="T14" fmla="*/ 42 w 640"/>
                  <a:gd name="T15" fmla="*/ 144 h 428"/>
                  <a:gd name="T16" fmla="*/ 76 w 640"/>
                  <a:gd name="T17" fmla="*/ 106 h 428"/>
                  <a:gd name="T18" fmla="*/ 104 w 640"/>
                  <a:gd name="T19" fmla="*/ 80 h 428"/>
                  <a:gd name="T20" fmla="*/ 150 w 640"/>
                  <a:gd name="T21" fmla="*/ 52 h 428"/>
                  <a:gd name="T22" fmla="*/ 210 w 640"/>
                  <a:gd name="T23" fmla="*/ 38 h 428"/>
                  <a:gd name="T24" fmla="*/ 236 w 640"/>
                  <a:gd name="T25" fmla="*/ 38 h 428"/>
                  <a:gd name="T26" fmla="*/ 268 w 640"/>
                  <a:gd name="T27" fmla="*/ 16 h 428"/>
                  <a:gd name="T28" fmla="*/ 294 w 640"/>
                  <a:gd name="T29" fmla="*/ 12 h 428"/>
                  <a:gd name="T30" fmla="*/ 308 w 640"/>
                  <a:gd name="T31" fmla="*/ 36 h 428"/>
                  <a:gd name="T32" fmla="*/ 308 w 640"/>
                  <a:gd name="T33" fmla="*/ 80 h 428"/>
                  <a:gd name="T34" fmla="*/ 360 w 640"/>
                  <a:gd name="T35" fmla="*/ 108 h 428"/>
                  <a:gd name="T36" fmla="*/ 384 w 640"/>
                  <a:gd name="T37" fmla="*/ 110 h 428"/>
                  <a:gd name="T38" fmla="*/ 432 w 640"/>
                  <a:gd name="T39" fmla="*/ 38 h 428"/>
                  <a:gd name="T40" fmla="*/ 452 w 640"/>
                  <a:gd name="T41" fmla="*/ 24 h 428"/>
                  <a:gd name="T42" fmla="*/ 492 w 640"/>
                  <a:gd name="T43" fmla="*/ 16 h 428"/>
                  <a:gd name="T44" fmla="*/ 536 w 640"/>
                  <a:gd name="T45" fmla="*/ 34 h 428"/>
                  <a:gd name="T46" fmla="*/ 640 w 640"/>
                  <a:gd name="T47" fmla="*/ 36 h 428"/>
                  <a:gd name="T48" fmla="*/ 636 w 640"/>
                  <a:gd name="T49" fmla="*/ 46 h 428"/>
                  <a:gd name="T50" fmla="*/ 632 w 640"/>
                  <a:gd name="T51" fmla="*/ 76 h 428"/>
                  <a:gd name="T52" fmla="*/ 570 w 640"/>
                  <a:gd name="T53" fmla="*/ 96 h 428"/>
                  <a:gd name="T54" fmla="*/ 514 w 640"/>
                  <a:gd name="T55" fmla="*/ 136 h 428"/>
                  <a:gd name="T56" fmla="*/ 500 w 640"/>
                  <a:gd name="T57" fmla="*/ 160 h 428"/>
                  <a:gd name="T58" fmla="*/ 472 w 640"/>
                  <a:gd name="T59" fmla="*/ 178 h 428"/>
                  <a:gd name="T60" fmla="*/ 446 w 640"/>
                  <a:gd name="T61" fmla="*/ 188 h 428"/>
                  <a:gd name="T62" fmla="*/ 438 w 640"/>
                  <a:gd name="T63" fmla="*/ 228 h 428"/>
                  <a:gd name="T64" fmla="*/ 418 w 640"/>
                  <a:gd name="T65" fmla="*/ 252 h 428"/>
                  <a:gd name="T66" fmla="*/ 400 w 640"/>
                  <a:gd name="T67" fmla="*/ 276 h 428"/>
                  <a:gd name="T68" fmla="*/ 390 w 640"/>
                  <a:gd name="T69" fmla="*/ 324 h 428"/>
                  <a:gd name="T70" fmla="*/ 374 w 640"/>
                  <a:gd name="T71" fmla="*/ 326 h 428"/>
                  <a:gd name="T72" fmla="*/ 350 w 640"/>
                  <a:gd name="T73" fmla="*/ 342 h 428"/>
                  <a:gd name="T74" fmla="*/ 338 w 640"/>
                  <a:gd name="T75" fmla="*/ 366 h 428"/>
                  <a:gd name="T76" fmla="*/ 322 w 640"/>
                  <a:gd name="T77" fmla="*/ 400 h 428"/>
                  <a:gd name="T78" fmla="*/ 314 w 640"/>
                  <a:gd name="T79" fmla="*/ 400 h 428"/>
                  <a:gd name="T80" fmla="*/ 304 w 640"/>
                  <a:gd name="T81" fmla="*/ 392 h 428"/>
                  <a:gd name="T82" fmla="*/ 274 w 640"/>
                  <a:gd name="T83" fmla="*/ 404 h 428"/>
                  <a:gd name="T84" fmla="*/ 250 w 640"/>
                  <a:gd name="T85" fmla="*/ 422 h 428"/>
                  <a:gd name="T86" fmla="*/ 214 w 640"/>
                  <a:gd name="T87" fmla="*/ 416 h 428"/>
                  <a:gd name="T88" fmla="*/ 208 w 640"/>
                  <a:gd name="T89" fmla="*/ 404 h 428"/>
                  <a:gd name="T90" fmla="*/ 142 w 640"/>
                  <a:gd name="T91" fmla="*/ 362 h 428"/>
                  <a:gd name="T92" fmla="*/ 138 w 640"/>
                  <a:gd name="T93" fmla="*/ 380 h 428"/>
                  <a:gd name="T94" fmla="*/ 126 w 640"/>
                  <a:gd name="T95" fmla="*/ 406 h 428"/>
                  <a:gd name="T96" fmla="*/ 108 w 640"/>
                  <a:gd name="T97" fmla="*/ 418 h 428"/>
                  <a:gd name="T98" fmla="*/ 86 w 640"/>
                  <a:gd name="T99" fmla="*/ 422 h 4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0" h="428">
                    <a:moveTo>
                      <a:pt x="70" y="428"/>
                    </a:moveTo>
                    <a:lnTo>
                      <a:pt x="70" y="428"/>
                    </a:lnTo>
                    <a:lnTo>
                      <a:pt x="42" y="410"/>
                    </a:lnTo>
                    <a:lnTo>
                      <a:pt x="42" y="410"/>
                    </a:lnTo>
                    <a:lnTo>
                      <a:pt x="0" y="372"/>
                    </a:lnTo>
                    <a:lnTo>
                      <a:pt x="0" y="372"/>
                    </a:lnTo>
                    <a:lnTo>
                      <a:pt x="10" y="352"/>
                    </a:lnTo>
                    <a:lnTo>
                      <a:pt x="10" y="352"/>
                    </a:lnTo>
                    <a:lnTo>
                      <a:pt x="26" y="338"/>
                    </a:lnTo>
                    <a:lnTo>
                      <a:pt x="32" y="330"/>
                    </a:lnTo>
                    <a:lnTo>
                      <a:pt x="38" y="322"/>
                    </a:lnTo>
                    <a:lnTo>
                      <a:pt x="38" y="322"/>
                    </a:lnTo>
                    <a:lnTo>
                      <a:pt x="38" y="288"/>
                    </a:lnTo>
                    <a:lnTo>
                      <a:pt x="38" y="288"/>
                    </a:lnTo>
                    <a:lnTo>
                      <a:pt x="26" y="244"/>
                    </a:lnTo>
                    <a:lnTo>
                      <a:pt x="18" y="220"/>
                    </a:lnTo>
                    <a:lnTo>
                      <a:pt x="12" y="208"/>
                    </a:lnTo>
                    <a:lnTo>
                      <a:pt x="12" y="208"/>
                    </a:lnTo>
                    <a:lnTo>
                      <a:pt x="12" y="186"/>
                    </a:lnTo>
                    <a:lnTo>
                      <a:pt x="14" y="180"/>
                    </a:lnTo>
                    <a:lnTo>
                      <a:pt x="20" y="174"/>
                    </a:lnTo>
                    <a:lnTo>
                      <a:pt x="20" y="174"/>
                    </a:lnTo>
                    <a:lnTo>
                      <a:pt x="30" y="156"/>
                    </a:lnTo>
                    <a:lnTo>
                      <a:pt x="42" y="144"/>
                    </a:lnTo>
                    <a:lnTo>
                      <a:pt x="68" y="118"/>
                    </a:lnTo>
                    <a:lnTo>
                      <a:pt x="68" y="118"/>
                    </a:lnTo>
                    <a:lnTo>
                      <a:pt x="76" y="106"/>
                    </a:lnTo>
                    <a:lnTo>
                      <a:pt x="84" y="96"/>
                    </a:lnTo>
                    <a:lnTo>
                      <a:pt x="92" y="88"/>
                    </a:lnTo>
                    <a:lnTo>
                      <a:pt x="104" y="80"/>
                    </a:lnTo>
                    <a:lnTo>
                      <a:pt x="126" y="66"/>
                    </a:lnTo>
                    <a:lnTo>
                      <a:pt x="150" y="52"/>
                    </a:lnTo>
                    <a:lnTo>
                      <a:pt x="150" y="52"/>
                    </a:lnTo>
                    <a:lnTo>
                      <a:pt x="202" y="0"/>
                    </a:lnTo>
                    <a:lnTo>
                      <a:pt x="202" y="0"/>
                    </a:lnTo>
                    <a:lnTo>
                      <a:pt x="210" y="38"/>
                    </a:lnTo>
                    <a:lnTo>
                      <a:pt x="210" y="38"/>
                    </a:lnTo>
                    <a:lnTo>
                      <a:pt x="236" y="38"/>
                    </a:lnTo>
                    <a:lnTo>
                      <a:pt x="236" y="38"/>
                    </a:lnTo>
                    <a:lnTo>
                      <a:pt x="248" y="16"/>
                    </a:lnTo>
                    <a:lnTo>
                      <a:pt x="248" y="16"/>
                    </a:lnTo>
                    <a:lnTo>
                      <a:pt x="268" y="16"/>
                    </a:lnTo>
                    <a:lnTo>
                      <a:pt x="282" y="16"/>
                    </a:lnTo>
                    <a:lnTo>
                      <a:pt x="294" y="12"/>
                    </a:lnTo>
                    <a:lnTo>
                      <a:pt x="294" y="12"/>
                    </a:lnTo>
                    <a:lnTo>
                      <a:pt x="294" y="16"/>
                    </a:lnTo>
                    <a:lnTo>
                      <a:pt x="298" y="22"/>
                    </a:lnTo>
                    <a:lnTo>
                      <a:pt x="308" y="36"/>
                    </a:lnTo>
                    <a:lnTo>
                      <a:pt x="308" y="36"/>
                    </a:lnTo>
                    <a:lnTo>
                      <a:pt x="308" y="80"/>
                    </a:lnTo>
                    <a:lnTo>
                      <a:pt x="308" y="80"/>
                    </a:lnTo>
                    <a:lnTo>
                      <a:pt x="322" y="90"/>
                    </a:lnTo>
                    <a:lnTo>
                      <a:pt x="340" y="100"/>
                    </a:lnTo>
                    <a:lnTo>
                      <a:pt x="360" y="108"/>
                    </a:lnTo>
                    <a:lnTo>
                      <a:pt x="372" y="110"/>
                    </a:lnTo>
                    <a:lnTo>
                      <a:pt x="384" y="110"/>
                    </a:lnTo>
                    <a:lnTo>
                      <a:pt x="384" y="110"/>
                    </a:lnTo>
                    <a:lnTo>
                      <a:pt x="424" y="48"/>
                    </a:lnTo>
                    <a:lnTo>
                      <a:pt x="424" y="48"/>
                    </a:lnTo>
                    <a:lnTo>
                      <a:pt x="432" y="38"/>
                    </a:lnTo>
                    <a:lnTo>
                      <a:pt x="440" y="30"/>
                    </a:lnTo>
                    <a:lnTo>
                      <a:pt x="440" y="30"/>
                    </a:lnTo>
                    <a:lnTo>
                      <a:pt x="452" y="24"/>
                    </a:lnTo>
                    <a:lnTo>
                      <a:pt x="462" y="18"/>
                    </a:lnTo>
                    <a:lnTo>
                      <a:pt x="476" y="16"/>
                    </a:lnTo>
                    <a:lnTo>
                      <a:pt x="492" y="16"/>
                    </a:lnTo>
                    <a:lnTo>
                      <a:pt x="492" y="16"/>
                    </a:lnTo>
                    <a:lnTo>
                      <a:pt x="536" y="34"/>
                    </a:lnTo>
                    <a:lnTo>
                      <a:pt x="536" y="34"/>
                    </a:lnTo>
                    <a:lnTo>
                      <a:pt x="632" y="32"/>
                    </a:lnTo>
                    <a:lnTo>
                      <a:pt x="632" y="32"/>
                    </a:lnTo>
                    <a:lnTo>
                      <a:pt x="640" y="36"/>
                    </a:lnTo>
                    <a:lnTo>
                      <a:pt x="640" y="36"/>
                    </a:lnTo>
                    <a:lnTo>
                      <a:pt x="636" y="40"/>
                    </a:lnTo>
                    <a:lnTo>
                      <a:pt x="636" y="46"/>
                    </a:lnTo>
                    <a:lnTo>
                      <a:pt x="636" y="46"/>
                    </a:lnTo>
                    <a:lnTo>
                      <a:pt x="632" y="76"/>
                    </a:lnTo>
                    <a:lnTo>
                      <a:pt x="632" y="76"/>
                    </a:lnTo>
                    <a:lnTo>
                      <a:pt x="598" y="80"/>
                    </a:lnTo>
                    <a:lnTo>
                      <a:pt x="598" y="80"/>
                    </a:lnTo>
                    <a:lnTo>
                      <a:pt x="570" y="96"/>
                    </a:lnTo>
                    <a:lnTo>
                      <a:pt x="540" y="114"/>
                    </a:lnTo>
                    <a:lnTo>
                      <a:pt x="526" y="124"/>
                    </a:lnTo>
                    <a:lnTo>
                      <a:pt x="514" y="136"/>
                    </a:lnTo>
                    <a:lnTo>
                      <a:pt x="506" y="148"/>
                    </a:lnTo>
                    <a:lnTo>
                      <a:pt x="500" y="160"/>
                    </a:lnTo>
                    <a:lnTo>
                      <a:pt x="500" y="160"/>
                    </a:lnTo>
                    <a:lnTo>
                      <a:pt x="478" y="170"/>
                    </a:lnTo>
                    <a:lnTo>
                      <a:pt x="478" y="170"/>
                    </a:lnTo>
                    <a:lnTo>
                      <a:pt x="472" y="178"/>
                    </a:lnTo>
                    <a:lnTo>
                      <a:pt x="464" y="182"/>
                    </a:lnTo>
                    <a:lnTo>
                      <a:pt x="446" y="188"/>
                    </a:lnTo>
                    <a:lnTo>
                      <a:pt x="446" y="188"/>
                    </a:lnTo>
                    <a:lnTo>
                      <a:pt x="440" y="194"/>
                    </a:lnTo>
                    <a:lnTo>
                      <a:pt x="440" y="194"/>
                    </a:lnTo>
                    <a:lnTo>
                      <a:pt x="438" y="228"/>
                    </a:lnTo>
                    <a:lnTo>
                      <a:pt x="438" y="228"/>
                    </a:lnTo>
                    <a:lnTo>
                      <a:pt x="430" y="240"/>
                    </a:lnTo>
                    <a:lnTo>
                      <a:pt x="418" y="252"/>
                    </a:lnTo>
                    <a:lnTo>
                      <a:pt x="408" y="264"/>
                    </a:lnTo>
                    <a:lnTo>
                      <a:pt x="400" y="276"/>
                    </a:lnTo>
                    <a:lnTo>
                      <a:pt x="400" y="276"/>
                    </a:lnTo>
                    <a:lnTo>
                      <a:pt x="400" y="298"/>
                    </a:lnTo>
                    <a:lnTo>
                      <a:pt x="396" y="312"/>
                    </a:lnTo>
                    <a:lnTo>
                      <a:pt x="390" y="324"/>
                    </a:lnTo>
                    <a:lnTo>
                      <a:pt x="390" y="324"/>
                    </a:lnTo>
                    <a:lnTo>
                      <a:pt x="382" y="324"/>
                    </a:lnTo>
                    <a:lnTo>
                      <a:pt x="374" y="326"/>
                    </a:lnTo>
                    <a:lnTo>
                      <a:pt x="366" y="328"/>
                    </a:lnTo>
                    <a:lnTo>
                      <a:pt x="360" y="332"/>
                    </a:lnTo>
                    <a:lnTo>
                      <a:pt x="350" y="342"/>
                    </a:lnTo>
                    <a:lnTo>
                      <a:pt x="342" y="352"/>
                    </a:lnTo>
                    <a:lnTo>
                      <a:pt x="342" y="352"/>
                    </a:lnTo>
                    <a:lnTo>
                      <a:pt x="338" y="366"/>
                    </a:lnTo>
                    <a:lnTo>
                      <a:pt x="334" y="380"/>
                    </a:lnTo>
                    <a:lnTo>
                      <a:pt x="326" y="394"/>
                    </a:lnTo>
                    <a:lnTo>
                      <a:pt x="322" y="400"/>
                    </a:lnTo>
                    <a:lnTo>
                      <a:pt x="314" y="404"/>
                    </a:lnTo>
                    <a:lnTo>
                      <a:pt x="314" y="404"/>
                    </a:lnTo>
                    <a:lnTo>
                      <a:pt x="314" y="400"/>
                    </a:lnTo>
                    <a:lnTo>
                      <a:pt x="314" y="400"/>
                    </a:lnTo>
                    <a:lnTo>
                      <a:pt x="304" y="392"/>
                    </a:lnTo>
                    <a:lnTo>
                      <a:pt x="304" y="392"/>
                    </a:lnTo>
                    <a:lnTo>
                      <a:pt x="286" y="390"/>
                    </a:lnTo>
                    <a:lnTo>
                      <a:pt x="286" y="390"/>
                    </a:lnTo>
                    <a:lnTo>
                      <a:pt x="274" y="404"/>
                    </a:lnTo>
                    <a:lnTo>
                      <a:pt x="262" y="420"/>
                    </a:lnTo>
                    <a:lnTo>
                      <a:pt x="262" y="420"/>
                    </a:lnTo>
                    <a:lnTo>
                      <a:pt x="250" y="422"/>
                    </a:lnTo>
                    <a:lnTo>
                      <a:pt x="236" y="422"/>
                    </a:lnTo>
                    <a:lnTo>
                      <a:pt x="222" y="420"/>
                    </a:lnTo>
                    <a:lnTo>
                      <a:pt x="214" y="416"/>
                    </a:lnTo>
                    <a:lnTo>
                      <a:pt x="214" y="416"/>
                    </a:lnTo>
                    <a:lnTo>
                      <a:pt x="208" y="404"/>
                    </a:lnTo>
                    <a:lnTo>
                      <a:pt x="208" y="404"/>
                    </a:lnTo>
                    <a:lnTo>
                      <a:pt x="168" y="364"/>
                    </a:lnTo>
                    <a:lnTo>
                      <a:pt x="168" y="364"/>
                    </a:lnTo>
                    <a:lnTo>
                      <a:pt x="142" y="362"/>
                    </a:lnTo>
                    <a:lnTo>
                      <a:pt x="142" y="362"/>
                    </a:lnTo>
                    <a:lnTo>
                      <a:pt x="140" y="370"/>
                    </a:lnTo>
                    <a:lnTo>
                      <a:pt x="138" y="380"/>
                    </a:lnTo>
                    <a:lnTo>
                      <a:pt x="136" y="404"/>
                    </a:lnTo>
                    <a:lnTo>
                      <a:pt x="136" y="404"/>
                    </a:lnTo>
                    <a:lnTo>
                      <a:pt x="126" y="406"/>
                    </a:lnTo>
                    <a:lnTo>
                      <a:pt x="118" y="410"/>
                    </a:lnTo>
                    <a:lnTo>
                      <a:pt x="112" y="414"/>
                    </a:lnTo>
                    <a:lnTo>
                      <a:pt x="108" y="418"/>
                    </a:lnTo>
                    <a:lnTo>
                      <a:pt x="108" y="418"/>
                    </a:lnTo>
                    <a:lnTo>
                      <a:pt x="96" y="420"/>
                    </a:lnTo>
                    <a:lnTo>
                      <a:pt x="86" y="422"/>
                    </a:lnTo>
                    <a:lnTo>
                      <a:pt x="70" y="428"/>
                    </a:lnTo>
                    <a:lnTo>
                      <a:pt x="70" y="42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8" name="Freeform 31"/>
              <p:cNvSpPr>
                <a:spLocks/>
              </p:cNvSpPr>
              <p:nvPr/>
            </p:nvSpPr>
            <p:spPr bwMode="auto">
              <a:xfrm>
                <a:off x="6550503" y="3032629"/>
                <a:ext cx="216284" cy="336965"/>
              </a:xfrm>
              <a:custGeom>
                <a:avLst/>
                <a:gdLst>
                  <a:gd name="T0" fmla="*/ 106 w 276"/>
                  <a:gd name="T1" fmla="*/ 398 h 430"/>
                  <a:gd name="T2" fmla="*/ 98 w 276"/>
                  <a:gd name="T3" fmla="*/ 364 h 430"/>
                  <a:gd name="T4" fmla="*/ 92 w 276"/>
                  <a:gd name="T5" fmla="*/ 318 h 430"/>
                  <a:gd name="T6" fmla="*/ 86 w 276"/>
                  <a:gd name="T7" fmla="*/ 280 h 430"/>
                  <a:gd name="T8" fmla="*/ 52 w 276"/>
                  <a:gd name="T9" fmla="*/ 240 h 430"/>
                  <a:gd name="T10" fmla="*/ 26 w 276"/>
                  <a:gd name="T11" fmla="*/ 214 h 430"/>
                  <a:gd name="T12" fmla="*/ 0 w 276"/>
                  <a:gd name="T13" fmla="*/ 200 h 430"/>
                  <a:gd name="T14" fmla="*/ 4 w 276"/>
                  <a:gd name="T15" fmla="*/ 196 h 430"/>
                  <a:gd name="T16" fmla="*/ 28 w 276"/>
                  <a:gd name="T17" fmla="*/ 186 h 430"/>
                  <a:gd name="T18" fmla="*/ 68 w 276"/>
                  <a:gd name="T19" fmla="*/ 180 h 430"/>
                  <a:gd name="T20" fmla="*/ 84 w 276"/>
                  <a:gd name="T21" fmla="*/ 166 h 430"/>
                  <a:gd name="T22" fmla="*/ 112 w 276"/>
                  <a:gd name="T23" fmla="*/ 160 h 430"/>
                  <a:gd name="T24" fmla="*/ 130 w 276"/>
                  <a:gd name="T25" fmla="*/ 138 h 430"/>
                  <a:gd name="T26" fmla="*/ 128 w 276"/>
                  <a:gd name="T27" fmla="*/ 98 h 430"/>
                  <a:gd name="T28" fmla="*/ 158 w 276"/>
                  <a:gd name="T29" fmla="*/ 42 h 430"/>
                  <a:gd name="T30" fmla="*/ 162 w 276"/>
                  <a:gd name="T31" fmla="*/ 12 h 430"/>
                  <a:gd name="T32" fmla="*/ 170 w 276"/>
                  <a:gd name="T33" fmla="*/ 10 h 430"/>
                  <a:gd name="T34" fmla="*/ 190 w 276"/>
                  <a:gd name="T35" fmla="*/ 2 h 430"/>
                  <a:gd name="T36" fmla="*/ 204 w 276"/>
                  <a:gd name="T37" fmla="*/ 0 h 430"/>
                  <a:gd name="T38" fmla="*/ 220 w 276"/>
                  <a:gd name="T39" fmla="*/ 6 h 430"/>
                  <a:gd name="T40" fmla="*/ 226 w 276"/>
                  <a:gd name="T41" fmla="*/ 22 h 430"/>
                  <a:gd name="T42" fmla="*/ 218 w 276"/>
                  <a:gd name="T43" fmla="*/ 40 h 430"/>
                  <a:gd name="T44" fmla="*/ 212 w 276"/>
                  <a:gd name="T45" fmla="*/ 58 h 430"/>
                  <a:gd name="T46" fmla="*/ 196 w 276"/>
                  <a:gd name="T47" fmla="*/ 82 h 430"/>
                  <a:gd name="T48" fmla="*/ 192 w 276"/>
                  <a:gd name="T49" fmla="*/ 108 h 430"/>
                  <a:gd name="T50" fmla="*/ 194 w 276"/>
                  <a:gd name="T51" fmla="*/ 132 h 430"/>
                  <a:gd name="T52" fmla="*/ 232 w 276"/>
                  <a:gd name="T53" fmla="*/ 138 h 430"/>
                  <a:gd name="T54" fmla="*/ 248 w 276"/>
                  <a:gd name="T55" fmla="*/ 154 h 430"/>
                  <a:gd name="T56" fmla="*/ 268 w 276"/>
                  <a:gd name="T57" fmla="*/ 168 h 430"/>
                  <a:gd name="T58" fmla="*/ 276 w 276"/>
                  <a:gd name="T59" fmla="*/ 170 h 430"/>
                  <a:gd name="T60" fmla="*/ 270 w 276"/>
                  <a:gd name="T61" fmla="*/ 184 h 430"/>
                  <a:gd name="T62" fmla="*/ 258 w 276"/>
                  <a:gd name="T63" fmla="*/ 198 h 430"/>
                  <a:gd name="T64" fmla="*/ 252 w 276"/>
                  <a:gd name="T65" fmla="*/ 206 h 430"/>
                  <a:gd name="T66" fmla="*/ 228 w 276"/>
                  <a:gd name="T67" fmla="*/ 226 h 430"/>
                  <a:gd name="T68" fmla="*/ 216 w 276"/>
                  <a:gd name="T69" fmla="*/ 228 h 430"/>
                  <a:gd name="T70" fmla="*/ 202 w 276"/>
                  <a:gd name="T71" fmla="*/ 232 h 430"/>
                  <a:gd name="T72" fmla="*/ 202 w 276"/>
                  <a:gd name="T73" fmla="*/ 248 h 430"/>
                  <a:gd name="T74" fmla="*/ 198 w 276"/>
                  <a:gd name="T75" fmla="*/ 270 h 430"/>
                  <a:gd name="T76" fmla="*/ 188 w 276"/>
                  <a:gd name="T77" fmla="*/ 284 h 430"/>
                  <a:gd name="T78" fmla="*/ 180 w 276"/>
                  <a:gd name="T79" fmla="*/ 308 h 430"/>
                  <a:gd name="T80" fmla="*/ 178 w 276"/>
                  <a:gd name="T81" fmla="*/ 332 h 430"/>
                  <a:gd name="T82" fmla="*/ 194 w 276"/>
                  <a:gd name="T83" fmla="*/ 346 h 430"/>
                  <a:gd name="T84" fmla="*/ 214 w 276"/>
                  <a:gd name="T85" fmla="*/ 352 h 430"/>
                  <a:gd name="T86" fmla="*/ 222 w 276"/>
                  <a:gd name="T87" fmla="*/ 364 h 430"/>
                  <a:gd name="T88" fmla="*/ 222 w 276"/>
                  <a:gd name="T89" fmla="*/ 382 h 430"/>
                  <a:gd name="T90" fmla="*/ 216 w 276"/>
                  <a:gd name="T91" fmla="*/ 394 h 430"/>
                  <a:gd name="T92" fmla="*/ 198 w 276"/>
                  <a:gd name="T93" fmla="*/ 400 h 430"/>
                  <a:gd name="T94" fmla="*/ 184 w 276"/>
                  <a:gd name="T95" fmla="*/ 406 h 430"/>
                  <a:gd name="T96" fmla="*/ 154 w 276"/>
                  <a:gd name="T97" fmla="*/ 430 h 430"/>
                  <a:gd name="T98" fmla="*/ 142 w 276"/>
                  <a:gd name="T99" fmla="*/ 428 h 430"/>
                  <a:gd name="T100" fmla="*/ 106 w 276"/>
                  <a:gd name="T101" fmla="*/ 398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76" h="430">
                    <a:moveTo>
                      <a:pt x="106" y="398"/>
                    </a:moveTo>
                    <a:lnTo>
                      <a:pt x="106" y="398"/>
                    </a:lnTo>
                    <a:lnTo>
                      <a:pt x="98" y="364"/>
                    </a:lnTo>
                    <a:lnTo>
                      <a:pt x="98" y="364"/>
                    </a:lnTo>
                    <a:lnTo>
                      <a:pt x="96" y="340"/>
                    </a:lnTo>
                    <a:lnTo>
                      <a:pt x="92" y="318"/>
                    </a:lnTo>
                    <a:lnTo>
                      <a:pt x="86" y="280"/>
                    </a:lnTo>
                    <a:lnTo>
                      <a:pt x="86" y="280"/>
                    </a:lnTo>
                    <a:lnTo>
                      <a:pt x="68" y="258"/>
                    </a:lnTo>
                    <a:lnTo>
                      <a:pt x="52" y="240"/>
                    </a:lnTo>
                    <a:lnTo>
                      <a:pt x="36" y="226"/>
                    </a:lnTo>
                    <a:lnTo>
                      <a:pt x="26" y="214"/>
                    </a:lnTo>
                    <a:lnTo>
                      <a:pt x="26" y="214"/>
                    </a:lnTo>
                    <a:lnTo>
                      <a:pt x="0" y="200"/>
                    </a:lnTo>
                    <a:lnTo>
                      <a:pt x="0" y="200"/>
                    </a:lnTo>
                    <a:lnTo>
                      <a:pt x="4" y="196"/>
                    </a:lnTo>
                    <a:lnTo>
                      <a:pt x="10" y="192"/>
                    </a:lnTo>
                    <a:lnTo>
                      <a:pt x="28" y="186"/>
                    </a:lnTo>
                    <a:lnTo>
                      <a:pt x="68" y="180"/>
                    </a:lnTo>
                    <a:lnTo>
                      <a:pt x="68" y="180"/>
                    </a:lnTo>
                    <a:lnTo>
                      <a:pt x="78" y="170"/>
                    </a:lnTo>
                    <a:lnTo>
                      <a:pt x="84" y="166"/>
                    </a:lnTo>
                    <a:lnTo>
                      <a:pt x="94" y="162"/>
                    </a:lnTo>
                    <a:lnTo>
                      <a:pt x="112" y="160"/>
                    </a:lnTo>
                    <a:lnTo>
                      <a:pt x="112" y="160"/>
                    </a:lnTo>
                    <a:lnTo>
                      <a:pt x="130" y="138"/>
                    </a:lnTo>
                    <a:lnTo>
                      <a:pt x="130" y="138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58" y="42"/>
                    </a:lnTo>
                    <a:lnTo>
                      <a:pt x="158" y="42"/>
                    </a:lnTo>
                    <a:lnTo>
                      <a:pt x="162" y="12"/>
                    </a:lnTo>
                    <a:lnTo>
                      <a:pt x="162" y="12"/>
                    </a:lnTo>
                    <a:lnTo>
                      <a:pt x="170" y="10"/>
                    </a:lnTo>
                    <a:lnTo>
                      <a:pt x="176" y="8"/>
                    </a:lnTo>
                    <a:lnTo>
                      <a:pt x="190" y="2"/>
                    </a:lnTo>
                    <a:lnTo>
                      <a:pt x="198" y="0"/>
                    </a:lnTo>
                    <a:lnTo>
                      <a:pt x="204" y="0"/>
                    </a:lnTo>
                    <a:lnTo>
                      <a:pt x="212" y="2"/>
                    </a:lnTo>
                    <a:lnTo>
                      <a:pt x="220" y="6"/>
                    </a:lnTo>
                    <a:lnTo>
                      <a:pt x="220" y="6"/>
                    </a:lnTo>
                    <a:lnTo>
                      <a:pt x="226" y="22"/>
                    </a:lnTo>
                    <a:lnTo>
                      <a:pt x="226" y="22"/>
                    </a:lnTo>
                    <a:lnTo>
                      <a:pt x="218" y="40"/>
                    </a:lnTo>
                    <a:lnTo>
                      <a:pt x="212" y="58"/>
                    </a:lnTo>
                    <a:lnTo>
                      <a:pt x="212" y="58"/>
                    </a:lnTo>
                    <a:lnTo>
                      <a:pt x="198" y="74"/>
                    </a:lnTo>
                    <a:lnTo>
                      <a:pt x="196" y="82"/>
                    </a:lnTo>
                    <a:lnTo>
                      <a:pt x="192" y="90"/>
                    </a:lnTo>
                    <a:lnTo>
                      <a:pt x="192" y="108"/>
                    </a:lnTo>
                    <a:lnTo>
                      <a:pt x="194" y="132"/>
                    </a:lnTo>
                    <a:lnTo>
                      <a:pt x="194" y="132"/>
                    </a:lnTo>
                    <a:lnTo>
                      <a:pt x="232" y="138"/>
                    </a:lnTo>
                    <a:lnTo>
                      <a:pt x="232" y="138"/>
                    </a:lnTo>
                    <a:lnTo>
                      <a:pt x="238" y="146"/>
                    </a:lnTo>
                    <a:lnTo>
                      <a:pt x="248" y="154"/>
                    </a:lnTo>
                    <a:lnTo>
                      <a:pt x="260" y="164"/>
                    </a:lnTo>
                    <a:lnTo>
                      <a:pt x="268" y="168"/>
                    </a:lnTo>
                    <a:lnTo>
                      <a:pt x="276" y="170"/>
                    </a:lnTo>
                    <a:lnTo>
                      <a:pt x="276" y="170"/>
                    </a:lnTo>
                    <a:lnTo>
                      <a:pt x="274" y="176"/>
                    </a:lnTo>
                    <a:lnTo>
                      <a:pt x="270" y="184"/>
                    </a:lnTo>
                    <a:lnTo>
                      <a:pt x="264" y="192"/>
                    </a:lnTo>
                    <a:lnTo>
                      <a:pt x="258" y="198"/>
                    </a:lnTo>
                    <a:lnTo>
                      <a:pt x="258" y="198"/>
                    </a:lnTo>
                    <a:lnTo>
                      <a:pt x="252" y="206"/>
                    </a:lnTo>
                    <a:lnTo>
                      <a:pt x="244" y="214"/>
                    </a:lnTo>
                    <a:lnTo>
                      <a:pt x="228" y="226"/>
                    </a:lnTo>
                    <a:lnTo>
                      <a:pt x="228" y="226"/>
                    </a:lnTo>
                    <a:lnTo>
                      <a:pt x="216" y="228"/>
                    </a:lnTo>
                    <a:lnTo>
                      <a:pt x="206" y="228"/>
                    </a:lnTo>
                    <a:lnTo>
                      <a:pt x="202" y="232"/>
                    </a:lnTo>
                    <a:lnTo>
                      <a:pt x="200" y="236"/>
                    </a:lnTo>
                    <a:lnTo>
                      <a:pt x="202" y="248"/>
                    </a:lnTo>
                    <a:lnTo>
                      <a:pt x="200" y="258"/>
                    </a:lnTo>
                    <a:lnTo>
                      <a:pt x="198" y="270"/>
                    </a:lnTo>
                    <a:lnTo>
                      <a:pt x="198" y="270"/>
                    </a:lnTo>
                    <a:lnTo>
                      <a:pt x="188" y="284"/>
                    </a:lnTo>
                    <a:lnTo>
                      <a:pt x="182" y="296"/>
                    </a:lnTo>
                    <a:lnTo>
                      <a:pt x="180" y="308"/>
                    </a:lnTo>
                    <a:lnTo>
                      <a:pt x="178" y="332"/>
                    </a:lnTo>
                    <a:lnTo>
                      <a:pt x="178" y="332"/>
                    </a:lnTo>
                    <a:lnTo>
                      <a:pt x="194" y="346"/>
                    </a:lnTo>
                    <a:lnTo>
                      <a:pt x="194" y="346"/>
                    </a:lnTo>
                    <a:lnTo>
                      <a:pt x="202" y="348"/>
                    </a:lnTo>
                    <a:lnTo>
                      <a:pt x="214" y="352"/>
                    </a:lnTo>
                    <a:lnTo>
                      <a:pt x="218" y="358"/>
                    </a:lnTo>
                    <a:lnTo>
                      <a:pt x="222" y="364"/>
                    </a:lnTo>
                    <a:lnTo>
                      <a:pt x="224" y="372"/>
                    </a:lnTo>
                    <a:lnTo>
                      <a:pt x="222" y="382"/>
                    </a:lnTo>
                    <a:lnTo>
                      <a:pt x="222" y="382"/>
                    </a:lnTo>
                    <a:lnTo>
                      <a:pt x="216" y="394"/>
                    </a:lnTo>
                    <a:lnTo>
                      <a:pt x="216" y="394"/>
                    </a:lnTo>
                    <a:lnTo>
                      <a:pt x="198" y="400"/>
                    </a:lnTo>
                    <a:lnTo>
                      <a:pt x="184" y="406"/>
                    </a:lnTo>
                    <a:lnTo>
                      <a:pt x="184" y="406"/>
                    </a:lnTo>
                    <a:lnTo>
                      <a:pt x="160" y="426"/>
                    </a:lnTo>
                    <a:lnTo>
                      <a:pt x="154" y="430"/>
                    </a:lnTo>
                    <a:lnTo>
                      <a:pt x="148" y="430"/>
                    </a:lnTo>
                    <a:lnTo>
                      <a:pt x="142" y="428"/>
                    </a:lnTo>
                    <a:lnTo>
                      <a:pt x="134" y="422"/>
                    </a:lnTo>
                    <a:lnTo>
                      <a:pt x="106" y="398"/>
                    </a:lnTo>
                    <a:lnTo>
                      <a:pt x="106" y="39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09" name="Freeform 32"/>
              <p:cNvSpPr>
                <a:spLocks/>
              </p:cNvSpPr>
              <p:nvPr/>
            </p:nvSpPr>
            <p:spPr bwMode="auto">
              <a:xfrm>
                <a:off x="7193087" y="2684694"/>
                <a:ext cx="420030" cy="601834"/>
              </a:xfrm>
              <a:custGeom>
                <a:avLst/>
                <a:gdLst>
                  <a:gd name="T0" fmla="*/ 108 w 536"/>
                  <a:gd name="T1" fmla="*/ 754 h 768"/>
                  <a:gd name="T2" fmla="*/ 22 w 536"/>
                  <a:gd name="T3" fmla="*/ 720 h 768"/>
                  <a:gd name="T4" fmla="*/ 52 w 536"/>
                  <a:gd name="T5" fmla="*/ 664 h 768"/>
                  <a:gd name="T6" fmla="*/ 58 w 536"/>
                  <a:gd name="T7" fmla="*/ 572 h 768"/>
                  <a:gd name="T8" fmla="*/ 6 w 536"/>
                  <a:gd name="T9" fmla="*/ 508 h 768"/>
                  <a:gd name="T10" fmla="*/ 32 w 536"/>
                  <a:gd name="T11" fmla="*/ 458 h 768"/>
                  <a:gd name="T12" fmla="*/ 78 w 536"/>
                  <a:gd name="T13" fmla="*/ 412 h 768"/>
                  <a:gd name="T14" fmla="*/ 40 w 536"/>
                  <a:gd name="T15" fmla="*/ 334 h 768"/>
                  <a:gd name="T16" fmla="*/ 18 w 536"/>
                  <a:gd name="T17" fmla="*/ 316 h 768"/>
                  <a:gd name="T18" fmla="*/ 46 w 536"/>
                  <a:gd name="T19" fmla="*/ 282 h 768"/>
                  <a:gd name="T20" fmla="*/ 24 w 536"/>
                  <a:gd name="T21" fmla="*/ 236 h 768"/>
                  <a:gd name="T22" fmla="*/ 0 w 536"/>
                  <a:gd name="T23" fmla="*/ 164 h 768"/>
                  <a:gd name="T24" fmla="*/ 28 w 536"/>
                  <a:gd name="T25" fmla="*/ 142 h 768"/>
                  <a:gd name="T26" fmla="*/ 44 w 536"/>
                  <a:gd name="T27" fmla="*/ 84 h 768"/>
                  <a:gd name="T28" fmla="*/ 70 w 536"/>
                  <a:gd name="T29" fmla="*/ 88 h 768"/>
                  <a:gd name="T30" fmla="*/ 72 w 536"/>
                  <a:gd name="T31" fmla="*/ 118 h 768"/>
                  <a:gd name="T32" fmla="*/ 82 w 536"/>
                  <a:gd name="T33" fmla="*/ 150 h 768"/>
                  <a:gd name="T34" fmla="*/ 124 w 536"/>
                  <a:gd name="T35" fmla="*/ 154 h 768"/>
                  <a:gd name="T36" fmla="*/ 136 w 536"/>
                  <a:gd name="T37" fmla="*/ 134 h 768"/>
                  <a:gd name="T38" fmla="*/ 180 w 536"/>
                  <a:gd name="T39" fmla="*/ 106 h 768"/>
                  <a:gd name="T40" fmla="*/ 252 w 536"/>
                  <a:gd name="T41" fmla="*/ 92 h 768"/>
                  <a:gd name="T42" fmla="*/ 266 w 536"/>
                  <a:gd name="T43" fmla="*/ 22 h 768"/>
                  <a:gd name="T44" fmla="*/ 310 w 536"/>
                  <a:gd name="T45" fmla="*/ 0 h 768"/>
                  <a:gd name="T46" fmla="*/ 332 w 536"/>
                  <a:gd name="T47" fmla="*/ 40 h 768"/>
                  <a:gd name="T48" fmla="*/ 378 w 536"/>
                  <a:gd name="T49" fmla="*/ 128 h 768"/>
                  <a:gd name="T50" fmla="*/ 424 w 536"/>
                  <a:gd name="T51" fmla="*/ 138 h 768"/>
                  <a:gd name="T52" fmla="*/ 444 w 536"/>
                  <a:gd name="T53" fmla="*/ 152 h 768"/>
                  <a:gd name="T54" fmla="*/ 430 w 536"/>
                  <a:gd name="T55" fmla="*/ 188 h 768"/>
                  <a:gd name="T56" fmla="*/ 448 w 536"/>
                  <a:gd name="T57" fmla="*/ 210 h 768"/>
                  <a:gd name="T58" fmla="*/ 520 w 536"/>
                  <a:gd name="T59" fmla="*/ 250 h 768"/>
                  <a:gd name="T60" fmla="*/ 488 w 536"/>
                  <a:gd name="T61" fmla="*/ 330 h 768"/>
                  <a:gd name="T62" fmla="*/ 450 w 536"/>
                  <a:gd name="T63" fmla="*/ 370 h 768"/>
                  <a:gd name="T64" fmla="*/ 398 w 536"/>
                  <a:gd name="T65" fmla="*/ 384 h 768"/>
                  <a:gd name="T66" fmla="*/ 350 w 536"/>
                  <a:gd name="T67" fmla="*/ 340 h 768"/>
                  <a:gd name="T68" fmla="*/ 344 w 536"/>
                  <a:gd name="T69" fmla="*/ 288 h 768"/>
                  <a:gd name="T70" fmla="*/ 310 w 536"/>
                  <a:gd name="T71" fmla="*/ 252 h 768"/>
                  <a:gd name="T72" fmla="*/ 294 w 536"/>
                  <a:gd name="T73" fmla="*/ 200 h 768"/>
                  <a:gd name="T74" fmla="*/ 258 w 536"/>
                  <a:gd name="T75" fmla="*/ 184 h 768"/>
                  <a:gd name="T76" fmla="*/ 226 w 536"/>
                  <a:gd name="T77" fmla="*/ 190 h 768"/>
                  <a:gd name="T78" fmla="*/ 194 w 536"/>
                  <a:gd name="T79" fmla="*/ 228 h 768"/>
                  <a:gd name="T80" fmla="*/ 178 w 536"/>
                  <a:gd name="T81" fmla="*/ 266 h 768"/>
                  <a:gd name="T82" fmla="*/ 172 w 536"/>
                  <a:gd name="T83" fmla="*/ 298 h 768"/>
                  <a:gd name="T84" fmla="*/ 142 w 536"/>
                  <a:gd name="T85" fmla="*/ 314 h 768"/>
                  <a:gd name="T86" fmla="*/ 142 w 536"/>
                  <a:gd name="T87" fmla="*/ 360 h 768"/>
                  <a:gd name="T88" fmla="*/ 222 w 536"/>
                  <a:gd name="T89" fmla="*/ 346 h 768"/>
                  <a:gd name="T90" fmla="*/ 252 w 536"/>
                  <a:gd name="T91" fmla="*/ 342 h 768"/>
                  <a:gd name="T92" fmla="*/ 274 w 536"/>
                  <a:gd name="T93" fmla="*/ 360 h 768"/>
                  <a:gd name="T94" fmla="*/ 300 w 536"/>
                  <a:gd name="T95" fmla="*/ 436 h 768"/>
                  <a:gd name="T96" fmla="*/ 352 w 536"/>
                  <a:gd name="T97" fmla="*/ 468 h 768"/>
                  <a:gd name="T98" fmla="*/ 354 w 536"/>
                  <a:gd name="T99" fmla="*/ 512 h 768"/>
                  <a:gd name="T100" fmla="*/ 328 w 536"/>
                  <a:gd name="T101" fmla="*/ 540 h 768"/>
                  <a:gd name="T102" fmla="*/ 266 w 536"/>
                  <a:gd name="T103" fmla="*/ 582 h 768"/>
                  <a:gd name="T104" fmla="*/ 202 w 536"/>
                  <a:gd name="T105" fmla="*/ 650 h 768"/>
                  <a:gd name="T106" fmla="*/ 180 w 536"/>
                  <a:gd name="T107" fmla="*/ 730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36" h="768">
                    <a:moveTo>
                      <a:pt x="192" y="768"/>
                    </a:moveTo>
                    <a:lnTo>
                      <a:pt x="192" y="768"/>
                    </a:lnTo>
                    <a:lnTo>
                      <a:pt x="178" y="754"/>
                    </a:lnTo>
                    <a:lnTo>
                      <a:pt x="178" y="754"/>
                    </a:lnTo>
                    <a:lnTo>
                      <a:pt x="108" y="754"/>
                    </a:lnTo>
                    <a:lnTo>
                      <a:pt x="108" y="754"/>
                    </a:lnTo>
                    <a:lnTo>
                      <a:pt x="44" y="740"/>
                    </a:lnTo>
                    <a:lnTo>
                      <a:pt x="44" y="740"/>
                    </a:lnTo>
                    <a:lnTo>
                      <a:pt x="32" y="730"/>
                    </a:lnTo>
                    <a:lnTo>
                      <a:pt x="22" y="720"/>
                    </a:lnTo>
                    <a:lnTo>
                      <a:pt x="16" y="712"/>
                    </a:lnTo>
                    <a:lnTo>
                      <a:pt x="14" y="708"/>
                    </a:lnTo>
                    <a:lnTo>
                      <a:pt x="14" y="708"/>
                    </a:lnTo>
                    <a:lnTo>
                      <a:pt x="52" y="664"/>
                    </a:lnTo>
                    <a:lnTo>
                      <a:pt x="52" y="664"/>
                    </a:lnTo>
                    <a:lnTo>
                      <a:pt x="62" y="630"/>
                    </a:lnTo>
                    <a:lnTo>
                      <a:pt x="62" y="630"/>
                    </a:lnTo>
                    <a:lnTo>
                      <a:pt x="66" y="608"/>
                    </a:lnTo>
                    <a:lnTo>
                      <a:pt x="64" y="588"/>
                    </a:lnTo>
                    <a:lnTo>
                      <a:pt x="58" y="572"/>
                    </a:lnTo>
                    <a:lnTo>
                      <a:pt x="50" y="558"/>
                    </a:lnTo>
                    <a:lnTo>
                      <a:pt x="42" y="544"/>
                    </a:lnTo>
                    <a:lnTo>
                      <a:pt x="30" y="532"/>
                    </a:lnTo>
                    <a:lnTo>
                      <a:pt x="6" y="508"/>
                    </a:lnTo>
                    <a:lnTo>
                      <a:pt x="6" y="508"/>
                    </a:lnTo>
                    <a:lnTo>
                      <a:pt x="6" y="494"/>
                    </a:lnTo>
                    <a:lnTo>
                      <a:pt x="10" y="482"/>
                    </a:lnTo>
                    <a:lnTo>
                      <a:pt x="16" y="474"/>
                    </a:lnTo>
                    <a:lnTo>
                      <a:pt x="22" y="464"/>
                    </a:lnTo>
                    <a:lnTo>
                      <a:pt x="32" y="458"/>
                    </a:lnTo>
                    <a:lnTo>
                      <a:pt x="40" y="450"/>
                    </a:lnTo>
                    <a:lnTo>
                      <a:pt x="62" y="438"/>
                    </a:lnTo>
                    <a:lnTo>
                      <a:pt x="62" y="438"/>
                    </a:lnTo>
                    <a:lnTo>
                      <a:pt x="78" y="412"/>
                    </a:lnTo>
                    <a:lnTo>
                      <a:pt x="78" y="412"/>
                    </a:lnTo>
                    <a:lnTo>
                      <a:pt x="78" y="382"/>
                    </a:lnTo>
                    <a:lnTo>
                      <a:pt x="78" y="382"/>
                    </a:lnTo>
                    <a:lnTo>
                      <a:pt x="64" y="362"/>
                    </a:lnTo>
                    <a:lnTo>
                      <a:pt x="52" y="346"/>
                    </a:lnTo>
                    <a:lnTo>
                      <a:pt x="40" y="334"/>
                    </a:lnTo>
                    <a:lnTo>
                      <a:pt x="26" y="322"/>
                    </a:lnTo>
                    <a:lnTo>
                      <a:pt x="26" y="322"/>
                    </a:lnTo>
                    <a:lnTo>
                      <a:pt x="18" y="320"/>
                    </a:lnTo>
                    <a:lnTo>
                      <a:pt x="18" y="320"/>
                    </a:lnTo>
                    <a:lnTo>
                      <a:pt x="18" y="316"/>
                    </a:lnTo>
                    <a:lnTo>
                      <a:pt x="18" y="316"/>
                    </a:lnTo>
                    <a:lnTo>
                      <a:pt x="38" y="300"/>
                    </a:lnTo>
                    <a:lnTo>
                      <a:pt x="38" y="300"/>
                    </a:lnTo>
                    <a:lnTo>
                      <a:pt x="44" y="288"/>
                    </a:lnTo>
                    <a:lnTo>
                      <a:pt x="46" y="282"/>
                    </a:lnTo>
                    <a:lnTo>
                      <a:pt x="48" y="276"/>
                    </a:lnTo>
                    <a:lnTo>
                      <a:pt x="48" y="276"/>
                    </a:lnTo>
                    <a:lnTo>
                      <a:pt x="24" y="256"/>
                    </a:lnTo>
                    <a:lnTo>
                      <a:pt x="24" y="256"/>
                    </a:lnTo>
                    <a:lnTo>
                      <a:pt x="24" y="236"/>
                    </a:lnTo>
                    <a:lnTo>
                      <a:pt x="24" y="236"/>
                    </a:lnTo>
                    <a:lnTo>
                      <a:pt x="10" y="220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16" y="146"/>
                    </a:lnTo>
                    <a:lnTo>
                      <a:pt x="16" y="146"/>
                    </a:lnTo>
                    <a:lnTo>
                      <a:pt x="22" y="144"/>
                    </a:lnTo>
                    <a:lnTo>
                      <a:pt x="28" y="142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94"/>
                    </a:lnTo>
                    <a:lnTo>
                      <a:pt x="34" y="94"/>
                    </a:lnTo>
                    <a:lnTo>
                      <a:pt x="44" y="84"/>
                    </a:lnTo>
                    <a:lnTo>
                      <a:pt x="50" y="80"/>
                    </a:lnTo>
                    <a:lnTo>
                      <a:pt x="58" y="78"/>
                    </a:lnTo>
                    <a:lnTo>
                      <a:pt x="58" y="78"/>
                    </a:lnTo>
                    <a:lnTo>
                      <a:pt x="64" y="82"/>
                    </a:lnTo>
                    <a:lnTo>
                      <a:pt x="70" y="88"/>
                    </a:lnTo>
                    <a:lnTo>
                      <a:pt x="76" y="98"/>
                    </a:lnTo>
                    <a:lnTo>
                      <a:pt x="78" y="104"/>
                    </a:lnTo>
                    <a:lnTo>
                      <a:pt x="80" y="112"/>
                    </a:lnTo>
                    <a:lnTo>
                      <a:pt x="80" y="112"/>
                    </a:lnTo>
                    <a:lnTo>
                      <a:pt x="72" y="118"/>
                    </a:lnTo>
                    <a:lnTo>
                      <a:pt x="68" y="124"/>
                    </a:lnTo>
                    <a:lnTo>
                      <a:pt x="68" y="130"/>
                    </a:lnTo>
                    <a:lnTo>
                      <a:pt x="70" y="136"/>
                    </a:lnTo>
                    <a:lnTo>
                      <a:pt x="76" y="142"/>
                    </a:lnTo>
                    <a:lnTo>
                      <a:pt x="82" y="150"/>
                    </a:lnTo>
                    <a:lnTo>
                      <a:pt x="98" y="164"/>
                    </a:lnTo>
                    <a:lnTo>
                      <a:pt x="98" y="164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124" y="154"/>
                    </a:lnTo>
                    <a:lnTo>
                      <a:pt x="124" y="154"/>
                    </a:lnTo>
                    <a:lnTo>
                      <a:pt x="124" y="148"/>
                    </a:lnTo>
                    <a:lnTo>
                      <a:pt x="128" y="142"/>
                    </a:lnTo>
                    <a:lnTo>
                      <a:pt x="132" y="138"/>
                    </a:lnTo>
                    <a:lnTo>
                      <a:pt x="136" y="134"/>
                    </a:lnTo>
                    <a:lnTo>
                      <a:pt x="148" y="126"/>
                    </a:lnTo>
                    <a:lnTo>
                      <a:pt x="162" y="120"/>
                    </a:lnTo>
                    <a:lnTo>
                      <a:pt x="162" y="120"/>
                    </a:lnTo>
                    <a:lnTo>
                      <a:pt x="170" y="110"/>
                    </a:lnTo>
                    <a:lnTo>
                      <a:pt x="180" y="106"/>
                    </a:lnTo>
                    <a:lnTo>
                      <a:pt x="190" y="104"/>
                    </a:lnTo>
                    <a:lnTo>
                      <a:pt x="202" y="102"/>
                    </a:lnTo>
                    <a:lnTo>
                      <a:pt x="228" y="100"/>
                    </a:lnTo>
                    <a:lnTo>
                      <a:pt x="240" y="98"/>
                    </a:lnTo>
                    <a:lnTo>
                      <a:pt x="252" y="92"/>
                    </a:lnTo>
                    <a:lnTo>
                      <a:pt x="252" y="92"/>
                    </a:lnTo>
                    <a:lnTo>
                      <a:pt x="250" y="40"/>
                    </a:lnTo>
                    <a:lnTo>
                      <a:pt x="250" y="40"/>
                    </a:lnTo>
                    <a:lnTo>
                      <a:pt x="258" y="30"/>
                    </a:lnTo>
                    <a:lnTo>
                      <a:pt x="266" y="22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96" y="2"/>
                    </a:lnTo>
                    <a:lnTo>
                      <a:pt x="304" y="0"/>
                    </a:lnTo>
                    <a:lnTo>
                      <a:pt x="310" y="0"/>
                    </a:lnTo>
                    <a:lnTo>
                      <a:pt x="314" y="4"/>
                    </a:lnTo>
                    <a:lnTo>
                      <a:pt x="318" y="10"/>
                    </a:lnTo>
                    <a:lnTo>
                      <a:pt x="322" y="18"/>
                    </a:lnTo>
                    <a:lnTo>
                      <a:pt x="332" y="40"/>
                    </a:lnTo>
                    <a:lnTo>
                      <a:pt x="332" y="40"/>
                    </a:lnTo>
                    <a:lnTo>
                      <a:pt x="370" y="100"/>
                    </a:lnTo>
                    <a:lnTo>
                      <a:pt x="370" y="100"/>
                    </a:lnTo>
                    <a:lnTo>
                      <a:pt x="372" y="112"/>
                    </a:lnTo>
                    <a:lnTo>
                      <a:pt x="374" y="122"/>
                    </a:lnTo>
                    <a:lnTo>
                      <a:pt x="378" y="128"/>
                    </a:lnTo>
                    <a:lnTo>
                      <a:pt x="382" y="132"/>
                    </a:lnTo>
                    <a:lnTo>
                      <a:pt x="388" y="136"/>
                    </a:lnTo>
                    <a:lnTo>
                      <a:pt x="398" y="140"/>
                    </a:lnTo>
                    <a:lnTo>
                      <a:pt x="398" y="140"/>
                    </a:lnTo>
                    <a:lnTo>
                      <a:pt x="424" y="138"/>
                    </a:lnTo>
                    <a:lnTo>
                      <a:pt x="442" y="138"/>
                    </a:lnTo>
                    <a:lnTo>
                      <a:pt x="458" y="140"/>
                    </a:lnTo>
                    <a:lnTo>
                      <a:pt x="458" y="140"/>
                    </a:lnTo>
                    <a:lnTo>
                      <a:pt x="450" y="146"/>
                    </a:lnTo>
                    <a:lnTo>
                      <a:pt x="444" y="152"/>
                    </a:lnTo>
                    <a:lnTo>
                      <a:pt x="436" y="158"/>
                    </a:lnTo>
                    <a:lnTo>
                      <a:pt x="430" y="166"/>
                    </a:lnTo>
                    <a:lnTo>
                      <a:pt x="430" y="166"/>
                    </a:lnTo>
                    <a:lnTo>
                      <a:pt x="430" y="178"/>
                    </a:lnTo>
                    <a:lnTo>
                      <a:pt x="430" y="188"/>
                    </a:lnTo>
                    <a:lnTo>
                      <a:pt x="432" y="192"/>
                    </a:lnTo>
                    <a:lnTo>
                      <a:pt x="436" y="198"/>
                    </a:lnTo>
                    <a:lnTo>
                      <a:pt x="440" y="204"/>
                    </a:lnTo>
                    <a:lnTo>
                      <a:pt x="448" y="210"/>
                    </a:lnTo>
                    <a:lnTo>
                      <a:pt x="448" y="210"/>
                    </a:lnTo>
                    <a:lnTo>
                      <a:pt x="458" y="212"/>
                    </a:lnTo>
                    <a:lnTo>
                      <a:pt x="466" y="216"/>
                    </a:lnTo>
                    <a:lnTo>
                      <a:pt x="482" y="226"/>
                    </a:lnTo>
                    <a:lnTo>
                      <a:pt x="500" y="238"/>
                    </a:lnTo>
                    <a:lnTo>
                      <a:pt x="520" y="250"/>
                    </a:lnTo>
                    <a:lnTo>
                      <a:pt x="520" y="250"/>
                    </a:lnTo>
                    <a:lnTo>
                      <a:pt x="536" y="264"/>
                    </a:lnTo>
                    <a:lnTo>
                      <a:pt x="536" y="264"/>
                    </a:lnTo>
                    <a:lnTo>
                      <a:pt x="488" y="330"/>
                    </a:lnTo>
                    <a:lnTo>
                      <a:pt x="488" y="330"/>
                    </a:lnTo>
                    <a:lnTo>
                      <a:pt x="486" y="336"/>
                    </a:lnTo>
                    <a:lnTo>
                      <a:pt x="482" y="344"/>
                    </a:lnTo>
                    <a:lnTo>
                      <a:pt x="476" y="352"/>
                    </a:lnTo>
                    <a:lnTo>
                      <a:pt x="468" y="358"/>
                    </a:lnTo>
                    <a:lnTo>
                      <a:pt x="450" y="370"/>
                    </a:lnTo>
                    <a:lnTo>
                      <a:pt x="436" y="376"/>
                    </a:lnTo>
                    <a:lnTo>
                      <a:pt x="436" y="376"/>
                    </a:lnTo>
                    <a:lnTo>
                      <a:pt x="416" y="380"/>
                    </a:lnTo>
                    <a:lnTo>
                      <a:pt x="398" y="384"/>
                    </a:lnTo>
                    <a:lnTo>
                      <a:pt x="398" y="384"/>
                    </a:lnTo>
                    <a:lnTo>
                      <a:pt x="382" y="372"/>
                    </a:lnTo>
                    <a:lnTo>
                      <a:pt x="370" y="360"/>
                    </a:lnTo>
                    <a:lnTo>
                      <a:pt x="360" y="348"/>
                    </a:lnTo>
                    <a:lnTo>
                      <a:pt x="350" y="340"/>
                    </a:lnTo>
                    <a:lnTo>
                      <a:pt x="350" y="340"/>
                    </a:lnTo>
                    <a:lnTo>
                      <a:pt x="346" y="332"/>
                    </a:lnTo>
                    <a:lnTo>
                      <a:pt x="346" y="324"/>
                    </a:lnTo>
                    <a:lnTo>
                      <a:pt x="346" y="308"/>
                    </a:lnTo>
                    <a:lnTo>
                      <a:pt x="344" y="294"/>
                    </a:lnTo>
                    <a:lnTo>
                      <a:pt x="344" y="288"/>
                    </a:lnTo>
                    <a:lnTo>
                      <a:pt x="342" y="284"/>
                    </a:lnTo>
                    <a:lnTo>
                      <a:pt x="342" y="284"/>
                    </a:lnTo>
                    <a:lnTo>
                      <a:pt x="310" y="272"/>
                    </a:lnTo>
                    <a:lnTo>
                      <a:pt x="310" y="272"/>
                    </a:lnTo>
                    <a:lnTo>
                      <a:pt x="310" y="252"/>
                    </a:lnTo>
                    <a:lnTo>
                      <a:pt x="312" y="232"/>
                    </a:lnTo>
                    <a:lnTo>
                      <a:pt x="314" y="214"/>
                    </a:lnTo>
                    <a:lnTo>
                      <a:pt x="314" y="202"/>
                    </a:lnTo>
                    <a:lnTo>
                      <a:pt x="314" y="202"/>
                    </a:lnTo>
                    <a:lnTo>
                      <a:pt x="294" y="200"/>
                    </a:lnTo>
                    <a:lnTo>
                      <a:pt x="278" y="198"/>
                    </a:lnTo>
                    <a:lnTo>
                      <a:pt x="270" y="196"/>
                    </a:lnTo>
                    <a:lnTo>
                      <a:pt x="264" y="192"/>
                    </a:lnTo>
                    <a:lnTo>
                      <a:pt x="260" y="188"/>
                    </a:lnTo>
                    <a:lnTo>
                      <a:pt x="258" y="184"/>
                    </a:lnTo>
                    <a:lnTo>
                      <a:pt x="258" y="184"/>
                    </a:lnTo>
                    <a:lnTo>
                      <a:pt x="238" y="184"/>
                    </a:lnTo>
                    <a:lnTo>
                      <a:pt x="232" y="184"/>
                    </a:lnTo>
                    <a:lnTo>
                      <a:pt x="228" y="186"/>
                    </a:lnTo>
                    <a:lnTo>
                      <a:pt x="226" y="190"/>
                    </a:lnTo>
                    <a:lnTo>
                      <a:pt x="224" y="196"/>
                    </a:lnTo>
                    <a:lnTo>
                      <a:pt x="220" y="214"/>
                    </a:lnTo>
                    <a:lnTo>
                      <a:pt x="220" y="214"/>
                    </a:lnTo>
                    <a:lnTo>
                      <a:pt x="206" y="220"/>
                    </a:lnTo>
                    <a:lnTo>
                      <a:pt x="194" y="228"/>
                    </a:lnTo>
                    <a:lnTo>
                      <a:pt x="172" y="244"/>
                    </a:lnTo>
                    <a:lnTo>
                      <a:pt x="172" y="244"/>
                    </a:lnTo>
                    <a:lnTo>
                      <a:pt x="172" y="250"/>
                    </a:lnTo>
                    <a:lnTo>
                      <a:pt x="174" y="258"/>
                    </a:lnTo>
                    <a:lnTo>
                      <a:pt x="178" y="266"/>
                    </a:lnTo>
                    <a:lnTo>
                      <a:pt x="184" y="278"/>
                    </a:lnTo>
                    <a:lnTo>
                      <a:pt x="184" y="278"/>
                    </a:lnTo>
                    <a:lnTo>
                      <a:pt x="182" y="286"/>
                    </a:lnTo>
                    <a:lnTo>
                      <a:pt x="176" y="292"/>
                    </a:lnTo>
                    <a:lnTo>
                      <a:pt x="172" y="298"/>
                    </a:lnTo>
                    <a:lnTo>
                      <a:pt x="164" y="300"/>
                    </a:lnTo>
                    <a:lnTo>
                      <a:pt x="152" y="306"/>
                    </a:lnTo>
                    <a:lnTo>
                      <a:pt x="146" y="310"/>
                    </a:lnTo>
                    <a:lnTo>
                      <a:pt x="142" y="314"/>
                    </a:lnTo>
                    <a:lnTo>
                      <a:pt x="142" y="314"/>
                    </a:lnTo>
                    <a:lnTo>
                      <a:pt x="142" y="326"/>
                    </a:lnTo>
                    <a:lnTo>
                      <a:pt x="140" y="338"/>
                    </a:lnTo>
                    <a:lnTo>
                      <a:pt x="138" y="350"/>
                    </a:lnTo>
                    <a:lnTo>
                      <a:pt x="140" y="356"/>
                    </a:lnTo>
                    <a:lnTo>
                      <a:pt x="142" y="360"/>
                    </a:lnTo>
                    <a:lnTo>
                      <a:pt x="142" y="360"/>
                    </a:lnTo>
                    <a:lnTo>
                      <a:pt x="206" y="360"/>
                    </a:lnTo>
                    <a:lnTo>
                      <a:pt x="206" y="360"/>
                    </a:lnTo>
                    <a:lnTo>
                      <a:pt x="214" y="352"/>
                    </a:lnTo>
                    <a:lnTo>
                      <a:pt x="222" y="346"/>
                    </a:lnTo>
                    <a:lnTo>
                      <a:pt x="228" y="342"/>
                    </a:lnTo>
                    <a:lnTo>
                      <a:pt x="234" y="342"/>
                    </a:lnTo>
                    <a:lnTo>
                      <a:pt x="242" y="340"/>
                    </a:lnTo>
                    <a:lnTo>
                      <a:pt x="252" y="342"/>
                    </a:lnTo>
                    <a:lnTo>
                      <a:pt x="252" y="342"/>
                    </a:lnTo>
                    <a:lnTo>
                      <a:pt x="256" y="348"/>
                    </a:lnTo>
                    <a:lnTo>
                      <a:pt x="260" y="350"/>
                    </a:lnTo>
                    <a:lnTo>
                      <a:pt x="266" y="356"/>
                    </a:lnTo>
                    <a:lnTo>
                      <a:pt x="274" y="360"/>
                    </a:lnTo>
                    <a:lnTo>
                      <a:pt x="274" y="360"/>
                    </a:lnTo>
                    <a:lnTo>
                      <a:pt x="282" y="378"/>
                    </a:lnTo>
                    <a:lnTo>
                      <a:pt x="282" y="378"/>
                    </a:lnTo>
                    <a:lnTo>
                      <a:pt x="290" y="422"/>
                    </a:lnTo>
                    <a:lnTo>
                      <a:pt x="290" y="422"/>
                    </a:lnTo>
                    <a:lnTo>
                      <a:pt x="300" y="436"/>
                    </a:lnTo>
                    <a:lnTo>
                      <a:pt x="314" y="448"/>
                    </a:lnTo>
                    <a:lnTo>
                      <a:pt x="330" y="460"/>
                    </a:lnTo>
                    <a:lnTo>
                      <a:pt x="340" y="464"/>
                    </a:lnTo>
                    <a:lnTo>
                      <a:pt x="352" y="468"/>
                    </a:lnTo>
                    <a:lnTo>
                      <a:pt x="352" y="468"/>
                    </a:lnTo>
                    <a:lnTo>
                      <a:pt x="372" y="502"/>
                    </a:lnTo>
                    <a:lnTo>
                      <a:pt x="372" y="502"/>
                    </a:lnTo>
                    <a:lnTo>
                      <a:pt x="368" y="502"/>
                    </a:lnTo>
                    <a:lnTo>
                      <a:pt x="362" y="504"/>
                    </a:lnTo>
                    <a:lnTo>
                      <a:pt x="354" y="512"/>
                    </a:lnTo>
                    <a:lnTo>
                      <a:pt x="346" y="520"/>
                    </a:lnTo>
                    <a:lnTo>
                      <a:pt x="340" y="526"/>
                    </a:lnTo>
                    <a:lnTo>
                      <a:pt x="340" y="526"/>
                    </a:lnTo>
                    <a:lnTo>
                      <a:pt x="336" y="534"/>
                    </a:lnTo>
                    <a:lnTo>
                      <a:pt x="328" y="540"/>
                    </a:lnTo>
                    <a:lnTo>
                      <a:pt x="312" y="554"/>
                    </a:lnTo>
                    <a:lnTo>
                      <a:pt x="296" y="564"/>
                    </a:lnTo>
                    <a:lnTo>
                      <a:pt x="280" y="570"/>
                    </a:lnTo>
                    <a:lnTo>
                      <a:pt x="280" y="570"/>
                    </a:lnTo>
                    <a:lnTo>
                      <a:pt x="266" y="582"/>
                    </a:lnTo>
                    <a:lnTo>
                      <a:pt x="254" y="592"/>
                    </a:lnTo>
                    <a:lnTo>
                      <a:pt x="244" y="606"/>
                    </a:lnTo>
                    <a:lnTo>
                      <a:pt x="234" y="620"/>
                    </a:lnTo>
                    <a:lnTo>
                      <a:pt x="234" y="620"/>
                    </a:lnTo>
                    <a:lnTo>
                      <a:pt x="202" y="650"/>
                    </a:lnTo>
                    <a:lnTo>
                      <a:pt x="190" y="662"/>
                    </a:lnTo>
                    <a:lnTo>
                      <a:pt x="182" y="676"/>
                    </a:lnTo>
                    <a:lnTo>
                      <a:pt x="176" y="690"/>
                    </a:lnTo>
                    <a:lnTo>
                      <a:pt x="176" y="708"/>
                    </a:lnTo>
                    <a:lnTo>
                      <a:pt x="180" y="730"/>
                    </a:lnTo>
                    <a:lnTo>
                      <a:pt x="190" y="756"/>
                    </a:lnTo>
                    <a:lnTo>
                      <a:pt x="190" y="756"/>
                    </a:lnTo>
                    <a:lnTo>
                      <a:pt x="192" y="768"/>
                    </a:lnTo>
                    <a:lnTo>
                      <a:pt x="192" y="76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0" name="Freeform 33"/>
              <p:cNvSpPr>
                <a:spLocks/>
              </p:cNvSpPr>
              <p:nvPr/>
            </p:nvSpPr>
            <p:spPr bwMode="auto">
              <a:xfrm>
                <a:off x="4451919" y="2062485"/>
                <a:ext cx="1551604" cy="1187996"/>
              </a:xfrm>
              <a:custGeom>
                <a:avLst/>
                <a:gdLst>
                  <a:gd name="T0" fmla="*/ 1348 w 1980"/>
                  <a:gd name="T1" fmla="*/ 1486 h 1516"/>
                  <a:gd name="T2" fmla="*/ 1296 w 1980"/>
                  <a:gd name="T3" fmla="*/ 1480 h 1516"/>
                  <a:gd name="T4" fmla="*/ 1206 w 1980"/>
                  <a:gd name="T5" fmla="*/ 1418 h 1516"/>
                  <a:gd name="T6" fmla="*/ 1068 w 1980"/>
                  <a:gd name="T7" fmla="*/ 1416 h 1516"/>
                  <a:gd name="T8" fmla="*/ 938 w 1980"/>
                  <a:gd name="T9" fmla="*/ 1464 h 1516"/>
                  <a:gd name="T10" fmla="*/ 842 w 1980"/>
                  <a:gd name="T11" fmla="*/ 1464 h 1516"/>
                  <a:gd name="T12" fmla="*/ 720 w 1980"/>
                  <a:gd name="T13" fmla="*/ 1458 h 1516"/>
                  <a:gd name="T14" fmla="*/ 664 w 1980"/>
                  <a:gd name="T15" fmla="*/ 1408 h 1516"/>
                  <a:gd name="T16" fmla="*/ 580 w 1980"/>
                  <a:gd name="T17" fmla="*/ 1446 h 1516"/>
                  <a:gd name="T18" fmla="*/ 528 w 1980"/>
                  <a:gd name="T19" fmla="*/ 1412 h 1516"/>
                  <a:gd name="T20" fmla="*/ 420 w 1980"/>
                  <a:gd name="T21" fmla="*/ 1446 h 1516"/>
                  <a:gd name="T22" fmla="*/ 332 w 1980"/>
                  <a:gd name="T23" fmla="*/ 1490 h 1516"/>
                  <a:gd name="T24" fmla="*/ 278 w 1980"/>
                  <a:gd name="T25" fmla="*/ 1444 h 1516"/>
                  <a:gd name="T26" fmla="*/ 256 w 1980"/>
                  <a:gd name="T27" fmla="*/ 1350 h 1516"/>
                  <a:gd name="T28" fmla="*/ 190 w 1980"/>
                  <a:gd name="T29" fmla="*/ 1318 h 1516"/>
                  <a:gd name="T30" fmla="*/ 112 w 1980"/>
                  <a:gd name="T31" fmla="*/ 1224 h 1516"/>
                  <a:gd name="T32" fmla="*/ 98 w 1980"/>
                  <a:gd name="T33" fmla="*/ 1128 h 1516"/>
                  <a:gd name="T34" fmla="*/ 36 w 1980"/>
                  <a:gd name="T35" fmla="*/ 1054 h 1516"/>
                  <a:gd name="T36" fmla="*/ 86 w 1980"/>
                  <a:gd name="T37" fmla="*/ 920 h 1516"/>
                  <a:gd name="T38" fmla="*/ 20 w 1980"/>
                  <a:gd name="T39" fmla="*/ 884 h 1516"/>
                  <a:gd name="T40" fmla="*/ 0 w 1980"/>
                  <a:gd name="T41" fmla="*/ 864 h 1516"/>
                  <a:gd name="T42" fmla="*/ 8 w 1980"/>
                  <a:gd name="T43" fmla="*/ 798 h 1516"/>
                  <a:gd name="T44" fmla="*/ 106 w 1980"/>
                  <a:gd name="T45" fmla="*/ 726 h 1516"/>
                  <a:gd name="T46" fmla="*/ 236 w 1980"/>
                  <a:gd name="T47" fmla="*/ 732 h 1516"/>
                  <a:gd name="T48" fmla="*/ 308 w 1980"/>
                  <a:gd name="T49" fmla="*/ 746 h 1516"/>
                  <a:gd name="T50" fmla="*/ 418 w 1980"/>
                  <a:gd name="T51" fmla="*/ 684 h 1516"/>
                  <a:gd name="T52" fmla="*/ 510 w 1980"/>
                  <a:gd name="T53" fmla="*/ 688 h 1516"/>
                  <a:gd name="T54" fmla="*/ 638 w 1980"/>
                  <a:gd name="T55" fmla="*/ 620 h 1516"/>
                  <a:gd name="T56" fmla="*/ 708 w 1980"/>
                  <a:gd name="T57" fmla="*/ 536 h 1516"/>
                  <a:gd name="T58" fmla="*/ 728 w 1980"/>
                  <a:gd name="T59" fmla="*/ 392 h 1516"/>
                  <a:gd name="T60" fmla="*/ 772 w 1980"/>
                  <a:gd name="T61" fmla="*/ 326 h 1516"/>
                  <a:gd name="T62" fmla="*/ 904 w 1980"/>
                  <a:gd name="T63" fmla="*/ 356 h 1516"/>
                  <a:gd name="T64" fmla="*/ 926 w 1980"/>
                  <a:gd name="T65" fmla="*/ 302 h 1516"/>
                  <a:gd name="T66" fmla="*/ 1008 w 1980"/>
                  <a:gd name="T67" fmla="*/ 172 h 1516"/>
                  <a:gd name="T68" fmla="*/ 1092 w 1980"/>
                  <a:gd name="T69" fmla="*/ 186 h 1516"/>
                  <a:gd name="T70" fmla="*/ 1196 w 1980"/>
                  <a:gd name="T71" fmla="*/ 202 h 1516"/>
                  <a:gd name="T72" fmla="*/ 1246 w 1980"/>
                  <a:gd name="T73" fmla="*/ 76 h 1516"/>
                  <a:gd name="T74" fmla="*/ 1352 w 1980"/>
                  <a:gd name="T75" fmla="*/ 36 h 1516"/>
                  <a:gd name="T76" fmla="*/ 1426 w 1980"/>
                  <a:gd name="T77" fmla="*/ 22 h 1516"/>
                  <a:gd name="T78" fmla="*/ 1568 w 1980"/>
                  <a:gd name="T79" fmla="*/ 164 h 1516"/>
                  <a:gd name="T80" fmla="*/ 1612 w 1980"/>
                  <a:gd name="T81" fmla="*/ 320 h 1516"/>
                  <a:gd name="T82" fmla="*/ 1568 w 1980"/>
                  <a:gd name="T83" fmla="*/ 390 h 1516"/>
                  <a:gd name="T84" fmla="*/ 1614 w 1980"/>
                  <a:gd name="T85" fmla="*/ 488 h 1516"/>
                  <a:gd name="T86" fmla="*/ 1778 w 1980"/>
                  <a:gd name="T87" fmla="*/ 526 h 1516"/>
                  <a:gd name="T88" fmla="*/ 1918 w 1980"/>
                  <a:gd name="T89" fmla="*/ 628 h 1516"/>
                  <a:gd name="T90" fmla="*/ 1974 w 1980"/>
                  <a:gd name="T91" fmla="*/ 736 h 1516"/>
                  <a:gd name="T92" fmla="*/ 1952 w 1980"/>
                  <a:gd name="T93" fmla="*/ 832 h 1516"/>
                  <a:gd name="T94" fmla="*/ 1878 w 1980"/>
                  <a:gd name="T95" fmla="*/ 908 h 1516"/>
                  <a:gd name="T96" fmla="*/ 1774 w 1980"/>
                  <a:gd name="T97" fmla="*/ 980 h 1516"/>
                  <a:gd name="T98" fmla="*/ 1672 w 1980"/>
                  <a:gd name="T99" fmla="*/ 1034 h 1516"/>
                  <a:gd name="T100" fmla="*/ 1646 w 1980"/>
                  <a:gd name="T101" fmla="*/ 1106 h 1516"/>
                  <a:gd name="T102" fmla="*/ 1580 w 1980"/>
                  <a:gd name="T103" fmla="*/ 1194 h 1516"/>
                  <a:gd name="T104" fmla="*/ 1396 w 1980"/>
                  <a:gd name="T105" fmla="*/ 1236 h 1516"/>
                  <a:gd name="T106" fmla="*/ 1404 w 1980"/>
                  <a:gd name="T107" fmla="*/ 1294 h 1516"/>
                  <a:gd name="T108" fmla="*/ 1474 w 1980"/>
                  <a:gd name="T109" fmla="*/ 1370 h 1516"/>
                  <a:gd name="T110" fmla="*/ 1434 w 1980"/>
                  <a:gd name="T111" fmla="*/ 1426 h 1516"/>
                  <a:gd name="T112" fmla="*/ 1450 w 1980"/>
                  <a:gd name="T113" fmla="*/ 1504 h 1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980" h="1516">
                    <a:moveTo>
                      <a:pt x="1416" y="1516"/>
                    </a:moveTo>
                    <a:lnTo>
                      <a:pt x="1416" y="1516"/>
                    </a:lnTo>
                    <a:lnTo>
                      <a:pt x="1402" y="1508"/>
                    </a:lnTo>
                    <a:lnTo>
                      <a:pt x="1402" y="1508"/>
                    </a:lnTo>
                    <a:lnTo>
                      <a:pt x="1378" y="1484"/>
                    </a:lnTo>
                    <a:lnTo>
                      <a:pt x="1378" y="1484"/>
                    </a:lnTo>
                    <a:lnTo>
                      <a:pt x="1362" y="1484"/>
                    </a:lnTo>
                    <a:lnTo>
                      <a:pt x="1352" y="1484"/>
                    </a:lnTo>
                    <a:lnTo>
                      <a:pt x="1348" y="1486"/>
                    </a:lnTo>
                    <a:lnTo>
                      <a:pt x="1346" y="1488"/>
                    </a:lnTo>
                    <a:lnTo>
                      <a:pt x="1340" y="1502"/>
                    </a:lnTo>
                    <a:lnTo>
                      <a:pt x="1340" y="1502"/>
                    </a:lnTo>
                    <a:lnTo>
                      <a:pt x="1330" y="1498"/>
                    </a:lnTo>
                    <a:lnTo>
                      <a:pt x="1330" y="1498"/>
                    </a:lnTo>
                    <a:lnTo>
                      <a:pt x="1304" y="1500"/>
                    </a:lnTo>
                    <a:lnTo>
                      <a:pt x="1304" y="1500"/>
                    </a:lnTo>
                    <a:lnTo>
                      <a:pt x="1298" y="1490"/>
                    </a:lnTo>
                    <a:lnTo>
                      <a:pt x="1296" y="1480"/>
                    </a:lnTo>
                    <a:lnTo>
                      <a:pt x="1294" y="1466"/>
                    </a:lnTo>
                    <a:lnTo>
                      <a:pt x="1294" y="1466"/>
                    </a:lnTo>
                    <a:lnTo>
                      <a:pt x="1276" y="1458"/>
                    </a:lnTo>
                    <a:lnTo>
                      <a:pt x="1276" y="1458"/>
                    </a:lnTo>
                    <a:lnTo>
                      <a:pt x="1252" y="1438"/>
                    </a:lnTo>
                    <a:lnTo>
                      <a:pt x="1242" y="1430"/>
                    </a:lnTo>
                    <a:lnTo>
                      <a:pt x="1230" y="1424"/>
                    </a:lnTo>
                    <a:lnTo>
                      <a:pt x="1218" y="1420"/>
                    </a:lnTo>
                    <a:lnTo>
                      <a:pt x="1206" y="1418"/>
                    </a:lnTo>
                    <a:lnTo>
                      <a:pt x="1194" y="1418"/>
                    </a:lnTo>
                    <a:lnTo>
                      <a:pt x="1180" y="1422"/>
                    </a:lnTo>
                    <a:lnTo>
                      <a:pt x="1180" y="1422"/>
                    </a:lnTo>
                    <a:lnTo>
                      <a:pt x="1142" y="1428"/>
                    </a:lnTo>
                    <a:lnTo>
                      <a:pt x="1122" y="1428"/>
                    </a:lnTo>
                    <a:lnTo>
                      <a:pt x="1104" y="1428"/>
                    </a:lnTo>
                    <a:lnTo>
                      <a:pt x="1104" y="1428"/>
                    </a:lnTo>
                    <a:lnTo>
                      <a:pt x="1068" y="1416"/>
                    </a:lnTo>
                    <a:lnTo>
                      <a:pt x="1068" y="1416"/>
                    </a:lnTo>
                    <a:lnTo>
                      <a:pt x="1038" y="1416"/>
                    </a:lnTo>
                    <a:lnTo>
                      <a:pt x="1038" y="1416"/>
                    </a:lnTo>
                    <a:lnTo>
                      <a:pt x="1018" y="1426"/>
                    </a:lnTo>
                    <a:lnTo>
                      <a:pt x="1000" y="1436"/>
                    </a:lnTo>
                    <a:lnTo>
                      <a:pt x="984" y="1450"/>
                    </a:lnTo>
                    <a:lnTo>
                      <a:pt x="978" y="1458"/>
                    </a:lnTo>
                    <a:lnTo>
                      <a:pt x="972" y="1466"/>
                    </a:lnTo>
                    <a:lnTo>
                      <a:pt x="972" y="1466"/>
                    </a:lnTo>
                    <a:lnTo>
                      <a:pt x="938" y="1464"/>
                    </a:lnTo>
                    <a:lnTo>
                      <a:pt x="938" y="1464"/>
                    </a:lnTo>
                    <a:lnTo>
                      <a:pt x="906" y="1450"/>
                    </a:lnTo>
                    <a:lnTo>
                      <a:pt x="906" y="1450"/>
                    </a:lnTo>
                    <a:lnTo>
                      <a:pt x="884" y="1450"/>
                    </a:lnTo>
                    <a:lnTo>
                      <a:pt x="876" y="1452"/>
                    </a:lnTo>
                    <a:lnTo>
                      <a:pt x="870" y="1458"/>
                    </a:lnTo>
                    <a:lnTo>
                      <a:pt x="870" y="1458"/>
                    </a:lnTo>
                    <a:lnTo>
                      <a:pt x="842" y="1464"/>
                    </a:lnTo>
                    <a:lnTo>
                      <a:pt x="842" y="1464"/>
                    </a:lnTo>
                    <a:lnTo>
                      <a:pt x="826" y="1466"/>
                    </a:lnTo>
                    <a:lnTo>
                      <a:pt x="814" y="1470"/>
                    </a:lnTo>
                    <a:lnTo>
                      <a:pt x="802" y="1476"/>
                    </a:lnTo>
                    <a:lnTo>
                      <a:pt x="788" y="1480"/>
                    </a:lnTo>
                    <a:lnTo>
                      <a:pt x="788" y="1480"/>
                    </a:lnTo>
                    <a:lnTo>
                      <a:pt x="776" y="1480"/>
                    </a:lnTo>
                    <a:lnTo>
                      <a:pt x="764" y="1476"/>
                    </a:lnTo>
                    <a:lnTo>
                      <a:pt x="740" y="1468"/>
                    </a:lnTo>
                    <a:lnTo>
                      <a:pt x="720" y="1458"/>
                    </a:lnTo>
                    <a:lnTo>
                      <a:pt x="708" y="1448"/>
                    </a:lnTo>
                    <a:lnTo>
                      <a:pt x="708" y="1448"/>
                    </a:lnTo>
                    <a:lnTo>
                      <a:pt x="706" y="1428"/>
                    </a:lnTo>
                    <a:lnTo>
                      <a:pt x="704" y="1424"/>
                    </a:lnTo>
                    <a:lnTo>
                      <a:pt x="702" y="1420"/>
                    </a:lnTo>
                    <a:lnTo>
                      <a:pt x="694" y="1414"/>
                    </a:lnTo>
                    <a:lnTo>
                      <a:pt x="684" y="1406"/>
                    </a:lnTo>
                    <a:lnTo>
                      <a:pt x="684" y="1406"/>
                    </a:lnTo>
                    <a:lnTo>
                      <a:pt x="664" y="1408"/>
                    </a:lnTo>
                    <a:lnTo>
                      <a:pt x="658" y="1408"/>
                    </a:lnTo>
                    <a:lnTo>
                      <a:pt x="654" y="1410"/>
                    </a:lnTo>
                    <a:lnTo>
                      <a:pt x="646" y="1418"/>
                    </a:lnTo>
                    <a:lnTo>
                      <a:pt x="634" y="1434"/>
                    </a:lnTo>
                    <a:lnTo>
                      <a:pt x="634" y="1434"/>
                    </a:lnTo>
                    <a:lnTo>
                      <a:pt x="618" y="1438"/>
                    </a:lnTo>
                    <a:lnTo>
                      <a:pt x="602" y="1440"/>
                    </a:lnTo>
                    <a:lnTo>
                      <a:pt x="586" y="1442"/>
                    </a:lnTo>
                    <a:lnTo>
                      <a:pt x="580" y="1446"/>
                    </a:lnTo>
                    <a:lnTo>
                      <a:pt x="572" y="1448"/>
                    </a:lnTo>
                    <a:lnTo>
                      <a:pt x="572" y="1448"/>
                    </a:lnTo>
                    <a:lnTo>
                      <a:pt x="566" y="1448"/>
                    </a:lnTo>
                    <a:lnTo>
                      <a:pt x="566" y="1448"/>
                    </a:lnTo>
                    <a:lnTo>
                      <a:pt x="562" y="1438"/>
                    </a:lnTo>
                    <a:lnTo>
                      <a:pt x="562" y="1438"/>
                    </a:lnTo>
                    <a:lnTo>
                      <a:pt x="550" y="1428"/>
                    </a:lnTo>
                    <a:lnTo>
                      <a:pt x="540" y="1420"/>
                    </a:lnTo>
                    <a:lnTo>
                      <a:pt x="528" y="1412"/>
                    </a:lnTo>
                    <a:lnTo>
                      <a:pt x="516" y="1406"/>
                    </a:lnTo>
                    <a:lnTo>
                      <a:pt x="504" y="1400"/>
                    </a:lnTo>
                    <a:lnTo>
                      <a:pt x="492" y="1398"/>
                    </a:lnTo>
                    <a:lnTo>
                      <a:pt x="482" y="1396"/>
                    </a:lnTo>
                    <a:lnTo>
                      <a:pt x="470" y="1398"/>
                    </a:lnTo>
                    <a:lnTo>
                      <a:pt x="470" y="1398"/>
                    </a:lnTo>
                    <a:lnTo>
                      <a:pt x="448" y="1414"/>
                    </a:lnTo>
                    <a:lnTo>
                      <a:pt x="432" y="1428"/>
                    </a:lnTo>
                    <a:lnTo>
                      <a:pt x="420" y="1446"/>
                    </a:lnTo>
                    <a:lnTo>
                      <a:pt x="408" y="1468"/>
                    </a:lnTo>
                    <a:lnTo>
                      <a:pt x="408" y="1468"/>
                    </a:lnTo>
                    <a:lnTo>
                      <a:pt x="398" y="1480"/>
                    </a:lnTo>
                    <a:lnTo>
                      <a:pt x="388" y="1488"/>
                    </a:lnTo>
                    <a:lnTo>
                      <a:pt x="376" y="1494"/>
                    </a:lnTo>
                    <a:lnTo>
                      <a:pt x="362" y="1498"/>
                    </a:lnTo>
                    <a:lnTo>
                      <a:pt x="362" y="1498"/>
                    </a:lnTo>
                    <a:lnTo>
                      <a:pt x="332" y="1490"/>
                    </a:lnTo>
                    <a:lnTo>
                      <a:pt x="332" y="1490"/>
                    </a:lnTo>
                    <a:lnTo>
                      <a:pt x="322" y="1484"/>
                    </a:lnTo>
                    <a:lnTo>
                      <a:pt x="318" y="1482"/>
                    </a:lnTo>
                    <a:lnTo>
                      <a:pt x="312" y="1482"/>
                    </a:lnTo>
                    <a:lnTo>
                      <a:pt x="312" y="1482"/>
                    </a:lnTo>
                    <a:lnTo>
                      <a:pt x="308" y="1472"/>
                    </a:lnTo>
                    <a:lnTo>
                      <a:pt x="304" y="1464"/>
                    </a:lnTo>
                    <a:lnTo>
                      <a:pt x="298" y="1456"/>
                    </a:lnTo>
                    <a:lnTo>
                      <a:pt x="292" y="1452"/>
                    </a:lnTo>
                    <a:lnTo>
                      <a:pt x="278" y="1444"/>
                    </a:lnTo>
                    <a:lnTo>
                      <a:pt x="264" y="1438"/>
                    </a:lnTo>
                    <a:lnTo>
                      <a:pt x="264" y="1438"/>
                    </a:lnTo>
                    <a:lnTo>
                      <a:pt x="252" y="1420"/>
                    </a:lnTo>
                    <a:lnTo>
                      <a:pt x="252" y="1420"/>
                    </a:lnTo>
                    <a:lnTo>
                      <a:pt x="252" y="1378"/>
                    </a:lnTo>
                    <a:lnTo>
                      <a:pt x="252" y="1378"/>
                    </a:lnTo>
                    <a:lnTo>
                      <a:pt x="256" y="1372"/>
                    </a:lnTo>
                    <a:lnTo>
                      <a:pt x="256" y="1364"/>
                    </a:lnTo>
                    <a:lnTo>
                      <a:pt x="256" y="1350"/>
                    </a:lnTo>
                    <a:lnTo>
                      <a:pt x="256" y="1350"/>
                    </a:lnTo>
                    <a:lnTo>
                      <a:pt x="250" y="1340"/>
                    </a:lnTo>
                    <a:lnTo>
                      <a:pt x="244" y="1332"/>
                    </a:lnTo>
                    <a:lnTo>
                      <a:pt x="234" y="1326"/>
                    </a:lnTo>
                    <a:lnTo>
                      <a:pt x="226" y="1324"/>
                    </a:lnTo>
                    <a:lnTo>
                      <a:pt x="206" y="1322"/>
                    </a:lnTo>
                    <a:lnTo>
                      <a:pt x="198" y="1320"/>
                    </a:lnTo>
                    <a:lnTo>
                      <a:pt x="190" y="1318"/>
                    </a:lnTo>
                    <a:lnTo>
                      <a:pt x="190" y="1318"/>
                    </a:lnTo>
                    <a:lnTo>
                      <a:pt x="174" y="1302"/>
                    </a:lnTo>
                    <a:lnTo>
                      <a:pt x="174" y="1302"/>
                    </a:lnTo>
                    <a:lnTo>
                      <a:pt x="150" y="1258"/>
                    </a:lnTo>
                    <a:lnTo>
                      <a:pt x="150" y="1258"/>
                    </a:lnTo>
                    <a:lnTo>
                      <a:pt x="114" y="1250"/>
                    </a:lnTo>
                    <a:lnTo>
                      <a:pt x="114" y="1250"/>
                    </a:lnTo>
                    <a:lnTo>
                      <a:pt x="112" y="1242"/>
                    </a:lnTo>
                    <a:lnTo>
                      <a:pt x="112" y="1232"/>
                    </a:lnTo>
                    <a:lnTo>
                      <a:pt x="112" y="1224"/>
                    </a:lnTo>
                    <a:lnTo>
                      <a:pt x="114" y="1216"/>
                    </a:lnTo>
                    <a:lnTo>
                      <a:pt x="120" y="1200"/>
                    </a:lnTo>
                    <a:lnTo>
                      <a:pt x="126" y="1186"/>
                    </a:lnTo>
                    <a:lnTo>
                      <a:pt x="126" y="1186"/>
                    </a:lnTo>
                    <a:lnTo>
                      <a:pt x="124" y="1174"/>
                    </a:lnTo>
                    <a:lnTo>
                      <a:pt x="122" y="1162"/>
                    </a:lnTo>
                    <a:lnTo>
                      <a:pt x="118" y="1152"/>
                    </a:lnTo>
                    <a:lnTo>
                      <a:pt x="112" y="1144"/>
                    </a:lnTo>
                    <a:lnTo>
                      <a:pt x="98" y="1128"/>
                    </a:lnTo>
                    <a:lnTo>
                      <a:pt x="84" y="1114"/>
                    </a:lnTo>
                    <a:lnTo>
                      <a:pt x="84" y="1114"/>
                    </a:lnTo>
                    <a:lnTo>
                      <a:pt x="38" y="1092"/>
                    </a:lnTo>
                    <a:lnTo>
                      <a:pt x="38" y="1092"/>
                    </a:lnTo>
                    <a:lnTo>
                      <a:pt x="32" y="1084"/>
                    </a:lnTo>
                    <a:lnTo>
                      <a:pt x="32" y="1084"/>
                    </a:lnTo>
                    <a:lnTo>
                      <a:pt x="32" y="1062"/>
                    </a:lnTo>
                    <a:lnTo>
                      <a:pt x="32" y="1056"/>
                    </a:lnTo>
                    <a:lnTo>
                      <a:pt x="36" y="1054"/>
                    </a:lnTo>
                    <a:lnTo>
                      <a:pt x="40" y="1050"/>
                    </a:lnTo>
                    <a:lnTo>
                      <a:pt x="46" y="1048"/>
                    </a:lnTo>
                    <a:lnTo>
                      <a:pt x="66" y="1038"/>
                    </a:lnTo>
                    <a:lnTo>
                      <a:pt x="66" y="1038"/>
                    </a:lnTo>
                    <a:lnTo>
                      <a:pt x="78" y="1028"/>
                    </a:lnTo>
                    <a:lnTo>
                      <a:pt x="82" y="1024"/>
                    </a:lnTo>
                    <a:lnTo>
                      <a:pt x="86" y="1018"/>
                    </a:lnTo>
                    <a:lnTo>
                      <a:pt x="86" y="1018"/>
                    </a:lnTo>
                    <a:lnTo>
                      <a:pt x="86" y="920"/>
                    </a:lnTo>
                    <a:lnTo>
                      <a:pt x="86" y="920"/>
                    </a:lnTo>
                    <a:lnTo>
                      <a:pt x="82" y="904"/>
                    </a:lnTo>
                    <a:lnTo>
                      <a:pt x="76" y="894"/>
                    </a:lnTo>
                    <a:lnTo>
                      <a:pt x="68" y="888"/>
                    </a:lnTo>
                    <a:lnTo>
                      <a:pt x="60" y="886"/>
                    </a:lnTo>
                    <a:lnTo>
                      <a:pt x="50" y="884"/>
                    </a:lnTo>
                    <a:lnTo>
                      <a:pt x="40" y="884"/>
                    </a:lnTo>
                    <a:lnTo>
                      <a:pt x="20" y="884"/>
                    </a:lnTo>
                    <a:lnTo>
                      <a:pt x="20" y="884"/>
                    </a:lnTo>
                    <a:lnTo>
                      <a:pt x="14" y="888"/>
                    </a:lnTo>
                    <a:lnTo>
                      <a:pt x="10" y="894"/>
                    </a:lnTo>
                    <a:lnTo>
                      <a:pt x="10" y="894"/>
                    </a:lnTo>
                    <a:lnTo>
                      <a:pt x="8" y="894"/>
                    </a:lnTo>
                    <a:lnTo>
                      <a:pt x="8" y="898"/>
                    </a:lnTo>
                    <a:lnTo>
                      <a:pt x="8" y="898"/>
                    </a:lnTo>
                    <a:lnTo>
                      <a:pt x="2" y="882"/>
                    </a:lnTo>
                    <a:lnTo>
                      <a:pt x="0" y="872"/>
                    </a:lnTo>
                    <a:lnTo>
                      <a:pt x="0" y="864"/>
                    </a:lnTo>
                    <a:lnTo>
                      <a:pt x="2" y="856"/>
                    </a:lnTo>
                    <a:lnTo>
                      <a:pt x="2" y="856"/>
                    </a:lnTo>
                    <a:lnTo>
                      <a:pt x="26" y="844"/>
                    </a:lnTo>
                    <a:lnTo>
                      <a:pt x="26" y="844"/>
                    </a:lnTo>
                    <a:lnTo>
                      <a:pt x="26" y="820"/>
                    </a:lnTo>
                    <a:lnTo>
                      <a:pt x="26" y="820"/>
                    </a:lnTo>
                    <a:lnTo>
                      <a:pt x="18" y="808"/>
                    </a:lnTo>
                    <a:lnTo>
                      <a:pt x="12" y="802"/>
                    </a:lnTo>
                    <a:lnTo>
                      <a:pt x="8" y="798"/>
                    </a:lnTo>
                    <a:lnTo>
                      <a:pt x="8" y="796"/>
                    </a:lnTo>
                    <a:lnTo>
                      <a:pt x="16" y="792"/>
                    </a:lnTo>
                    <a:lnTo>
                      <a:pt x="26" y="786"/>
                    </a:lnTo>
                    <a:lnTo>
                      <a:pt x="40" y="778"/>
                    </a:lnTo>
                    <a:lnTo>
                      <a:pt x="40" y="778"/>
                    </a:lnTo>
                    <a:lnTo>
                      <a:pt x="64" y="742"/>
                    </a:lnTo>
                    <a:lnTo>
                      <a:pt x="64" y="742"/>
                    </a:lnTo>
                    <a:lnTo>
                      <a:pt x="106" y="726"/>
                    </a:lnTo>
                    <a:lnTo>
                      <a:pt x="106" y="726"/>
                    </a:lnTo>
                    <a:lnTo>
                      <a:pt x="136" y="724"/>
                    </a:lnTo>
                    <a:lnTo>
                      <a:pt x="160" y="722"/>
                    </a:lnTo>
                    <a:lnTo>
                      <a:pt x="186" y="716"/>
                    </a:lnTo>
                    <a:lnTo>
                      <a:pt x="214" y="704"/>
                    </a:lnTo>
                    <a:lnTo>
                      <a:pt x="214" y="704"/>
                    </a:lnTo>
                    <a:lnTo>
                      <a:pt x="232" y="704"/>
                    </a:lnTo>
                    <a:lnTo>
                      <a:pt x="232" y="704"/>
                    </a:lnTo>
                    <a:lnTo>
                      <a:pt x="232" y="716"/>
                    </a:lnTo>
                    <a:lnTo>
                      <a:pt x="236" y="732"/>
                    </a:lnTo>
                    <a:lnTo>
                      <a:pt x="240" y="738"/>
                    </a:lnTo>
                    <a:lnTo>
                      <a:pt x="246" y="746"/>
                    </a:lnTo>
                    <a:lnTo>
                      <a:pt x="254" y="752"/>
                    </a:lnTo>
                    <a:lnTo>
                      <a:pt x="262" y="756"/>
                    </a:lnTo>
                    <a:lnTo>
                      <a:pt x="262" y="756"/>
                    </a:lnTo>
                    <a:lnTo>
                      <a:pt x="274" y="756"/>
                    </a:lnTo>
                    <a:lnTo>
                      <a:pt x="284" y="754"/>
                    </a:lnTo>
                    <a:lnTo>
                      <a:pt x="296" y="752"/>
                    </a:lnTo>
                    <a:lnTo>
                      <a:pt x="308" y="746"/>
                    </a:lnTo>
                    <a:lnTo>
                      <a:pt x="308" y="746"/>
                    </a:lnTo>
                    <a:lnTo>
                      <a:pt x="338" y="706"/>
                    </a:lnTo>
                    <a:lnTo>
                      <a:pt x="338" y="706"/>
                    </a:lnTo>
                    <a:lnTo>
                      <a:pt x="362" y="708"/>
                    </a:lnTo>
                    <a:lnTo>
                      <a:pt x="374" y="708"/>
                    </a:lnTo>
                    <a:lnTo>
                      <a:pt x="388" y="706"/>
                    </a:lnTo>
                    <a:lnTo>
                      <a:pt x="388" y="706"/>
                    </a:lnTo>
                    <a:lnTo>
                      <a:pt x="402" y="694"/>
                    </a:lnTo>
                    <a:lnTo>
                      <a:pt x="418" y="684"/>
                    </a:lnTo>
                    <a:lnTo>
                      <a:pt x="418" y="684"/>
                    </a:lnTo>
                    <a:lnTo>
                      <a:pt x="436" y="682"/>
                    </a:lnTo>
                    <a:lnTo>
                      <a:pt x="436" y="682"/>
                    </a:lnTo>
                    <a:lnTo>
                      <a:pt x="458" y="690"/>
                    </a:lnTo>
                    <a:lnTo>
                      <a:pt x="472" y="694"/>
                    </a:lnTo>
                    <a:lnTo>
                      <a:pt x="488" y="696"/>
                    </a:lnTo>
                    <a:lnTo>
                      <a:pt x="488" y="696"/>
                    </a:lnTo>
                    <a:lnTo>
                      <a:pt x="498" y="692"/>
                    </a:lnTo>
                    <a:lnTo>
                      <a:pt x="510" y="688"/>
                    </a:lnTo>
                    <a:lnTo>
                      <a:pt x="536" y="686"/>
                    </a:lnTo>
                    <a:lnTo>
                      <a:pt x="562" y="682"/>
                    </a:lnTo>
                    <a:lnTo>
                      <a:pt x="576" y="678"/>
                    </a:lnTo>
                    <a:lnTo>
                      <a:pt x="588" y="674"/>
                    </a:lnTo>
                    <a:lnTo>
                      <a:pt x="588" y="674"/>
                    </a:lnTo>
                    <a:lnTo>
                      <a:pt x="628" y="650"/>
                    </a:lnTo>
                    <a:lnTo>
                      <a:pt x="628" y="650"/>
                    </a:lnTo>
                    <a:lnTo>
                      <a:pt x="638" y="620"/>
                    </a:lnTo>
                    <a:lnTo>
                      <a:pt x="638" y="620"/>
                    </a:lnTo>
                    <a:lnTo>
                      <a:pt x="648" y="616"/>
                    </a:lnTo>
                    <a:lnTo>
                      <a:pt x="656" y="608"/>
                    </a:lnTo>
                    <a:lnTo>
                      <a:pt x="662" y="600"/>
                    </a:lnTo>
                    <a:lnTo>
                      <a:pt x="668" y="590"/>
                    </a:lnTo>
                    <a:lnTo>
                      <a:pt x="676" y="568"/>
                    </a:lnTo>
                    <a:lnTo>
                      <a:pt x="682" y="550"/>
                    </a:lnTo>
                    <a:lnTo>
                      <a:pt x="682" y="550"/>
                    </a:lnTo>
                    <a:lnTo>
                      <a:pt x="700" y="542"/>
                    </a:lnTo>
                    <a:lnTo>
                      <a:pt x="708" y="536"/>
                    </a:lnTo>
                    <a:lnTo>
                      <a:pt x="716" y="528"/>
                    </a:lnTo>
                    <a:lnTo>
                      <a:pt x="716" y="528"/>
                    </a:lnTo>
                    <a:lnTo>
                      <a:pt x="730" y="496"/>
                    </a:lnTo>
                    <a:lnTo>
                      <a:pt x="730" y="496"/>
                    </a:lnTo>
                    <a:lnTo>
                      <a:pt x="732" y="438"/>
                    </a:lnTo>
                    <a:lnTo>
                      <a:pt x="732" y="438"/>
                    </a:lnTo>
                    <a:lnTo>
                      <a:pt x="726" y="414"/>
                    </a:lnTo>
                    <a:lnTo>
                      <a:pt x="726" y="414"/>
                    </a:lnTo>
                    <a:lnTo>
                      <a:pt x="728" y="392"/>
                    </a:lnTo>
                    <a:lnTo>
                      <a:pt x="732" y="370"/>
                    </a:lnTo>
                    <a:lnTo>
                      <a:pt x="732" y="358"/>
                    </a:lnTo>
                    <a:lnTo>
                      <a:pt x="732" y="350"/>
                    </a:lnTo>
                    <a:lnTo>
                      <a:pt x="730" y="342"/>
                    </a:lnTo>
                    <a:lnTo>
                      <a:pt x="726" y="334"/>
                    </a:lnTo>
                    <a:lnTo>
                      <a:pt x="726" y="334"/>
                    </a:lnTo>
                    <a:lnTo>
                      <a:pt x="722" y="324"/>
                    </a:lnTo>
                    <a:lnTo>
                      <a:pt x="722" y="324"/>
                    </a:lnTo>
                    <a:lnTo>
                      <a:pt x="772" y="326"/>
                    </a:lnTo>
                    <a:lnTo>
                      <a:pt x="798" y="328"/>
                    </a:lnTo>
                    <a:lnTo>
                      <a:pt x="824" y="332"/>
                    </a:lnTo>
                    <a:lnTo>
                      <a:pt x="824" y="332"/>
                    </a:lnTo>
                    <a:lnTo>
                      <a:pt x="834" y="334"/>
                    </a:lnTo>
                    <a:lnTo>
                      <a:pt x="842" y="338"/>
                    </a:lnTo>
                    <a:lnTo>
                      <a:pt x="860" y="340"/>
                    </a:lnTo>
                    <a:lnTo>
                      <a:pt x="882" y="344"/>
                    </a:lnTo>
                    <a:lnTo>
                      <a:pt x="892" y="350"/>
                    </a:lnTo>
                    <a:lnTo>
                      <a:pt x="904" y="356"/>
                    </a:lnTo>
                    <a:lnTo>
                      <a:pt x="904" y="356"/>
                    </a:lnTo>
                    <a:lnTo>
                      <a:pt x="918" y="356"/>
                    </a:lnTo>
                    <a:lnTo>
                      <a:pt x="918" y="356"/>
                    </a:lnTo>
                    <a:lnTo>
                      <a:pt x="932" y="342"/>
                    </a:lnTo>
                    <a:lnTo>
                      <a:pt x="932" y="342"/>
                    </a:lnTo>
                    <a:lnTo>
                      <a:pt x="932" y="328"/>
                    </a:lnTo>
                    <a:lnTo>
                      <a:pt x="932" y="328"/>
                    </a:lnTo>
                    <a:lnTo>
                      <a:pt x="928" y="314"/>
                    </a:lnTo>
                    <a:lnTo>
                      <a:pt x="926" y="302"/>
                    </a:lnTo>
                    <a:lnTo>
                      <a:pt x="930" y="290"/>
                    </a:lnTo>
                    <a:lnTo>
                      <a:pt x="934" y="280"/>
                    </a:lnTo>
                    <a:lnTo>
                      <a:pt x="934" y="280"/>
                    </a:lnTo>
                    <a:lnTo>
                      <a:pt x="972" y="234"/>
                    </a:lnTo>
                    <a:lnTo>
                      <a:pt x="972" y="234"/>
                    </a:lnTo>
                    <a:lnTo>
                      <a:pt x="978" y="214"/>
                    </a:lnTo>
                    <a:lnTo>
                      <a:pt x="984" y="200"/>
                    </a:lnTo>
                    <a:lnTo>
                      <a:pt x="994" y="186"/>
                    </a:lnTo>
                    <a:lnTo>
                      <a:pt x="1008" y="172"/>
                    </a:lnTo>
                    <a:lnTo>
                      <a:pt x="1008" y="172"/>
                    </a:lnTo>
                    <a:lnTo>
                      <a:pt x="1012" y="160"/>
                    </a:lnTo>
                    <a:lnTo>
                      <a:pt x="1016" y="154"/>
                    </a:lnTo>
                    <a:lnTo>
                      <a:pt x="1018" y="152"/>
                    </a:lnTo>
                    <a:lnTo>
                      <a:pt x="1022" y="150"/>
                    </a:lnTo>
                    <a:lnTo>
                      <a:pt x="1034" y="150"/>
                    </a:lnTo>
                    <a:lnTo>
                      <a:pt x="1034" y="150"/>
                    </a:lnTo>
                    <a:lnTo>
                      <a:pt x="1092" y="186"/>
                    </a:lnTo>
                    <a:lnTo>
                      <a:pt x="1092" y="186"/>
                    </a:lnTo>
                    <a:lnTo>
                      <a:pt x="1104" y="188"/>
                    </a:lnTo>
                    <a:lnTo>
                      <a:pt x="1118" y="190"/>
                    </a:lnTo>
                    <a:lnTo>
                      <a:pt x="1134" y="194"/>
                    </a:lnTo>
                    <a:lnTo>
                      <a:pt x="1142" y="198"/>
                    </a:lnTo>
                    <a:lnTo>
                      <a:pt x="1150" y="204"/>
                    </a:lnTo>
                    <a:lnTo>
                      <a:pt x="1150" y="204"/>
                    </a:lnTo>
                    <a:lnTo>
                      <a:pt x="1172" y="204"/>
                    </a:lnTo>
                    <a:lnTo>
                      <a:pt x="1184" y="204"/>
                    </a:lnTo>
                    <a:lnTo>
                      <a:pt x="1196" y="202"/>
                    </a:lnTo>
                    <a:lnTo>
                      <a:pt x="1208" y="198"/>
                    </a:lnTo>
                    <a:lnTo>
                      <a:pt x="1218" y="194"/>
                    </a:lnTo>
                    <a:lnTo>
                      <a:pt x="1226" y="186"/>
                    </a:lnTo>
                    <a:lnTo>
                      <a:pt x="1232" y="174"/>
                    </a:lnTo>
                    <a:lnTo>
                      <a:pt x="1232" y="174"/>
                    </a:lnTo>
                    <a:lnTo>
                      <a:pt x="1226" y="106"/>
                    </a:lnTo>
                    <a:lnTo>
                      <a:pt x="1226" y="106"/>
                    </a:lnTo>
                    <a:lnTo>
                      <a:pt x="1236" y="88"/>
                    </a:lnTo>
                    <a:lnTo>
                      <a:pt x="1246" y="76"/>
                    </a:lnTo>
                    <a:lnTo>
                      <a:pt x="1258" y="68"/>
                    </a:lnTo>
                    <a:lnTo>
                      <a:pt x="1270" y="62"/>
                    </a:lnTo>
                    <a:lnTo>
                      <a:pt x="1284" y="58"/>
                    </a:lnTo>
                    <a:lnTo>
                      <a:pt x="1298" y="56"/>
                    </a:lnTo>
                    <a:lnTo>
                      <a:pt x="1336" y="52"/>
                    </a:lnTo>
                    <a:lnTo>
                      <a:pt x="1336" y="52"/>
                    </a:lnTo>
                    <a:lnTo>
                      <a:pt x="1340" y="50"/>
                    </a:lnTo>
                    <a:lnTo>
                      <a:pt x="1344" y="46"/>
                    </a:lnTo>
                    <a:lnTo>
                      <a:pt x="1352" y="36"/>
                    </a:lnTo>
                    <a:lnTo>
                      <a:pt x="1360" y="14"/>
                    </a:lnTo>
                    <a:lnTo>
                      <a:pt x="1360" y="14"/>
                    </a:lnTo>
                    <a:lnTo>
                      <a:pt x="1374" y="0"/>
                    </a:lnTo>
                    <a:lnTo>
                      <a:pt x="1374" y="0"/>
                    </a:lnTo>
                    <a:lnTo>
                      <a:pt x="1418" y="0"/>
                    </a:lnTo>
                    <a:lnTo>
                      <a:pt x="1418" y="0"/>
                    </a:lnTo>
                    <a:lnTo>
                      <a:pt x="1420" y="2"/>
                    </a:lnTo>
                    <a:lnTo>
                      <a:pt x="1424" y="8"/>
                    </a:lnTo>
                    <a:lnTo>
                      <a:pt x="1426" y="22"/>
                    </a:lnTo>
                    <a:lnTo>
                      <a:pt x="1430" y="40"/>
                    </a:lnTo>
                    <a:lnTo>
                      <a:pt x="1436" y="58"/>
                    </a:lnTo>
                    <a:lnTo>
                      <a:pt x="1436" y="58"/>
                    </a:lnTo>
                    <a:lnTo>
                      <a:pt x="1480" y="124"/>
                    </a:lnTo>
                    <a:lnTo>
                      <a:pt x="1480" y="124"/>
                    </a:lnTo>
                    <a:lnTo>
                      <a:pt x="1504" y="134"/>
                    </a:lnTo>
                    <a:lnTo>
                      <a:pt x="1538" y="144"/>
                    </a:lnTo>
                    <a:lnTo>
                      <a:pt x="1538" y="144"/>
                    </a:lnTo>
                    <a:lnTo>
                      <a:pt x="1568" y="164"/>
                    </a:lnTo>
                    <a:lnTo>
                      <a:pt x="1568" y="164"/>
                    </a:lnTo>
                    <a:lnTo>
                      <a:pt x="1584" y="190"/>
                    </a:lnTo>
                    <a:lnTo>
                      <a:pt x="1584" y="190"/>
                    </a:lnTo>
                    <a:lnTo>
                      <a:pt x="1590" y="242"/>
                    </a:lnTo>
                    <a:lnTo>
                      <a:pt x="1590" y="242"/>
                    </a:lnTo>
                    <a:lnTo>
                      <a:pt x="1610" y="280"/>
                    </a:lnTo>
                    <a:lnTo>
                      <a:pt x="1610" y="280"/>
                    </a:lnTo>
                    <a:lnTo>
                      <a:pt x="1612" y="298"/>
                    </a:lnTo>
                    <a:lnTo>
                      <a:pt x="1612" y="320"/>
                    </a:lnTo>
                    <a:lnTo>
                      <a:pt x="1612" y="332"/>
                    </a:lnTo>
                    <a:lnTo>
                      <a:pt x="1610" y="342"/>
                    </a:lnTo>
                    <a:lnTo>
                      <a:pt x="1606" y="354"/>
                    </a:lnTo>
                    <a:lnTo>
                      <a:pt x="1602" y="364"/>
                    </a:lnTo>
                    <a:lnTo>
                      <a:pt x="1602" y="364"/>
                    </a:lnTo>
                    <a:lnTo>
                      <a:pt x="1580" y="378"/>
                    </a:lnTo>
                    <a:lnTo>
                      <a:pt x="1574" y="382"/>
                    </a:lnTo>
                    <a:lnTo>
                      <a:pt x="1572" y="386"/>
                    </a:lnTo>
                    <a:lnTo>
                      <a:pt x="1568" y="390"/>
                    </a:lnTo>
                    <a:lnTo>
                      <a:pt x="1568" y="396"/>
                    </a:lnTo>
                    <a:lnTo>
                      <a:pt x="1566" y="420"/>
                    </a:lnTo>
                    <a:lnTo>
                      <a:pt x="1566" y="420"/>
                    </a:lnTo>
                    <a:lnTo>
                      <a:pt x="1570" y="440"/>
                    </a:lnTo>
                    <a:lnTo>
                      <a:pt x="1574" y="452"/>
                    </a:lnTo>
                    <a:lnTo>
                      <a:pt x="1582" y="466"/>
                    </a:lnTo>
                    <a:lnTo>
                      <a:pt x="1582" y="466"/>
                    </a:lnTo>
                    <a:lnTo>
                      <a:pt x="1614" y="488"/>
                    </a:lnTo>
                    <a:lnTo>
                      <a:pt x="1614" y="488"/>
                    </a:lnTo>
                    <a:lnTo>
                      <a:pt x="1662" y="500"/>
                    </a:lnTo>
                    <a:lnTo>
                      <a:pt x="1662" y="500"/>
                    </a:lnTo>
                    <a:lnTo>
                      <a:pt x="1674" y="506"/>
                    </a:lnTo>
                    <a:lnTo>
                      <a:pt x="1688" y="512"/>
                    </a:lnTo>
                    <a:lnTo>
                      <a:pt x="1700" y="516"/>
                    </a:lnTo>
                    <a:lnTo>
                      <a:pt x="1714" y="520"/>
                    </a:lnTo>
                    <a:lnTo>
                      <a:pt x="1744" y="524"/>
                    </a:lnTo>
                    <a:lnTo>
                      <a:pt x="1778" y="526"/>
                    </a:lnTo>
                    <a:lnTo>
                      <a:pt x="1778" y="526"/>
                    </a:lnTo>
                    <a:lnTo>
                      <a:pt x="1790" y="534"/>
                    </a:lnTo>
                    <a:lnTo>
                      <a:pt x="1806" y="546"/>
                    </a:lnTo>
                    <a:lnTo>
                      <a:pt x="1836" y="576"/>
                    </a:lnTo>
                    <a:lnTo>
                      <a:pt x="1836" y="576"/>
                    </a:lnTo>
                    <a:lnTo>
                      <a:pt x="1882" y="614"/>
                    </a:lnTo>
                    <a:lnTo>
                      <a:pt x="1882" y="614"/>
                    </a:lnTo>
                    <a:lnTo>
                      <a:pt x="1894" y="616"/>
                    </a:lnTo>
                    <a:lnTo>
                      <a:pt x="1906" y="620"/>
                    </a:lnTo>
                    <a:lnTo>
                      <a:pt x="1918" y="628"/>
                    </a:lnTo>
                    <a:lnTo>
                      <a:pt x="1930" y="640"/>
                    </a:lnTo>
                    <a:lnTo>
                      <a:pt x="1930" y="640"/>
                    </a:lnTo>
                    <a:lnTo>
                      <a:pt x="1938" y="672"/>
                    </a:lnTo>
                    <a:lnTo>
                      <a:pt x="1944" y="690"/>
                    </a:lnTo>
                    <a:lnTo>
                      <a:pt x="1952" y="710"/>
                    </a:lnTo>
                    <a:lnTo>
                      <a:pt x="1952" y="710"/>
                    </a:lnTo>
                    <a:lnTo>
                      <a:pt x="1964" y="718"/>
                    </a:lnTo>
                    <a:lnTo>
                      <a:pt x="1968" y="724"/>
                    </a:lnTo>
                    <a:lnTo>
                      <a:pt x="1974" y="736"/>
                    </a:lnTo>
                    <a:lnTo>
                      <a:pt x="1974" y="736"/>
                    </a:lnTo>
                    <a:lnTo>
                      <a:pt x="1972" y="766"/>
                    </a:lnTo>
                    <a:lnTo>
                      <a:pt x="1972" y="766"/>
                    </a:lnTo>
                    <a:lnTo>
                      <a:pt x="1980" y="788"/>
                    </a:lnTo>
                    <a:lnTo>
                      <a:pt x="1980" y="788"/>
                    </a:lnTo>
                    <a:lnTo>
                      <a:pt x="1968" y="796"/>
                    </a:lnTo>
                    <a:lnTo>
                      <a:pt x="1960" y="804"/>
                    </a:lnTo>
                    <a:lnTo>
                      <a:pt x="1956" y="814"/>
                    </a:lnTo>
                    <a:lnTo>
                      <a:pt x="1952" y="832"/>
                    </a:lnTo>
                    <a:lnTo>
                      <a:pt x="1952" y="832"/>
                    </a:lnTo>
                    <a:lnTo>
                      <a:pt x="1952" y="864"/>
                    </a:lnTo>
                    <a:lnTo>
                      <a:pt x="1952" y="864"/>
                    </a:lnTo>
                    <a:lnTo>
                      <a:pt x="1958" y="902"/>
                    </a:lnTo>
                    <a:lnTo>
                      <a:pt x="1958" y="902"/>
                    </a:lnTo>
                    <a:lnTo>
                      <a:pt x="1952" y="906"/>
                    </a:lnTo>
                    <a:lnTo>
                      <a:pt x="1952" y="906"/>
                    </a:lnTo>
                    <a:lnTo>
                      <a:pt x="1878" y="908"/>
                    </a:lnTo>
                    <a:lnTo>
                      <a:pt x="1878" y="908"/>
                    </a:lnTo>
                    <a:lnTo>
                      <a:pt x="1844" y="914"/>
                    </a:lnTo>
                    <a:lnTo>
                      <a:pt x="1830" y="918"/>
                    </a:lnTo>
                    <a:lnTo>
                      <a:pt x="1818" y="922"/>
                    </a:lnTo>
                    <a:lnTo>
                      <a:pt x="1808" y="930"/>
                    </a:lnTo>
                    <a:lnTo>
                      <a:pt x="1798" y="940"/>
                    </a:lnTo>
                    <a:lnTo>
                      <a:pt x="1792" y="952"/>
                    </a:lnTo>
                    <a:lnTo>
                      <a:pt x="1786" y="968"/>
                    </a:lnTo>
                    <a:lnTo>
                      <a:pt x="1786" y="968"/>
                    </a:lnTo>
                    <a:lnTo>
                      <a:pt x="1774" y="980"/>
                    </a:lnTo>
                    <a:lnTo>
                      <a:pt x="1766" y="990"/>
                    </a:lnTo>
                    <a:lnTo>
                      <a:pt x="1760" y="1002"/>
                    </a:lnTo>
                    <a:lnTo>
                      <a:pt x="1754" y="1018"/>
                    </a:lnTo>
                    <a:lnTo>
                      <a:pt x="1754" y="1018"/>
                    </a:lnTo>
                    <a:lnTo>
                      <a:pt x="1744" y="1024"/>
                    </a:lnTo>
                    <a:lnTo>
                      <a:pt x="1732" y="1028"/>
                    </a:lnTo>
                    <a:lnTo>
                      <a:pt x="1710" y="1032"/>
                    </a:lnTo>
                    <a:lnTo>
                      <a:pt x="1690" y="1034"/>
                    </a:lnTo>
                    <a:lnTo>
                      <a:pt x="1672" y="1034"/>
                    </a:lnTo>
                    <a:lnTo>
                      <a:pt x="1672" y="1034"/>
                    </a:lnTo>
                    <a:lnTo>
                      <a:pt x="1670" y="1044"/>
                    </a:lnTo>
                    <a:lnTo>
                      <a:pt x="1664" y="1056"/>
                    </a:lnTo>
                    <a:lnTo>
                      <a:pt x="1656" y="1066"/>
                    </a:lnTo>
                    <a:lnTo>
                      <a:pt x="1648" y="1074"/>
                    </a:lnTo>
                    <a:lnTo>
                      <a:pt x="1648" y="1074"/>
                    </a:lnTo>
                    <a:lnTo>
                      <a:pt x="1644" y="1082"/>
                    </a:lnTo>
                    <a:lnTo>
                      <a:pt x="1644" y="1090"/>
                    </a:lnTo>
                    <a:lnTo>
                      <a:pt x="1646" y="1106"/>
                    </a:lnTo>
                    <a:lnTo>
                      <a:pt x="1652" y="1124"/>
                    </a:lnTo>
                    <a:lnTo>
                      <a:pt x="1658" y="1146"/>
                    </a:lnTo>
                    <a:lnTo>
                      <a:pt x="1658" y="1146"/>
                    </a:lnTo>
                    <a:lnTo>
                      <a:pt x="1660" y="1170"/>
                    </a:lnTo>
                    <a:lnTo>
                      <a:pt x="1660" y="1170"/>
                    </a:lnTo>
                    <a:lnTo>
                      <a:pt x="1604" y="1182"/>
                    </a:lnTo>
                    <a:lnTo>
                      <a:pt x="1604" y="1182"/>
                    </a:lnTo>
                    <a:lnTo>
                      <a:pt x="1592" y="1188"/>
                    </a:lnTo>
                    <a:lnTo>
                      <a:pt x="1580" y="1194"/>
                    </a:lnTo>
                    <a:lnTo>
                      <a:pt x="1560" y="1206"/>
                    </a:lnTo>
                    <a:lnTo>
                      <a:pt x="1560" y="1206"/>
                    </a:lnTo>
                    <a:lnTo>
                      <a:pt x="1526" y="1214"/>
                    </a:lnTo>
                    <a:lnTo>
                      <a:pt x="1490" y="1220"/>
                    </a:lnTo>
                    <a:lnTo>
                      <a:pt x="1458" y="1224"/>
                    </a:lnTo>
                    <a:lnTo>
                      <a:pt x="1426" y="1224"/>
                    </a:lnTo>
                    <a:lnTo>
                      <a:pt x="1426" y="1224"/>
                    </a:lnTo>
                    <a:lnTo>
                      <a:pt x="1408" y="1228"/>
                    </a:lnTo>
                    <a:lnTo>
                      <a:pt x="1396" y="1236"/>
                    </a:lnTo>
                    <a:lnTo>
                      <a:pt x="1396" y="1236"/>
                    </a:lnTo>
                    <a:lnTo>
                      <a:pt x="1396" y="1244"/>
                    </a:lnTo>
                    <a:lnTo>
                      <a:pt x="1398" y="1250"/>
                    </a:lnTo>
                    <a:lnTo>
                      <a:pt x="1402" y="1258"/>
                    </a:lnTo>
                    <a:lnTo>
                      <a:pt x="1412" y="1272"/>
                    </a:lnTo>
                    <a:lnTo>
                      <a:pt x="1412" y="1272"/>
                    </a:lnTo>
                    <a:lnTo>
                      <a:pt x="1406" y="1280"/>
                    </a:lnTo>
                    <a:lnTo>
                      <a:pt x="1404" y="1288"/>
                    </a:lnTo>
                    <a:lnTo>
                      <a:pt x="1404" y="1294"/>
                    </a:lnTo>
                    <a:lnTo>
                      <a:pt x="1408" y="1302"/>
                    </a:lnTo>
                    <a:lnTo>
                      <a:pt x="1412" y="1308"/>
                    </a:lnTo>
                    <a:lnTo>
                      <a:pt x="1420" y="1314"/>
                    </a:lnTo>
                    <a:lnTo>
                      <a:pt x="1438" y="1328"/>
                    </a:lnTo>
                    <a:lnTo>
                      <a:pt x="1438" y="1328"/>
                    </a:lnTo>
                    <a:lnTo>
                      <a:pt x="1460" y="1360"/>
                    </a:lnTo>
                    <a:lnTo>
                      <a:pt x="1460" y="1360"/>
                    </a:lnTo>
                    <a:lnTo>
                      <a:pt x="1468" y="1364"/>
                    </a:lnTo>
                    <a:lnTo>
                      <a:pt x="1474" y="1370"/>
                    </a:lnTo>
                    <a:lnTo>
                      <a:pt x="1476" y="1374"/>
                    </a:lnTo>
                    <a:lnTo>
                      <a:pt x="1476" y="1380"/>
                    </a:lnTo>
                    <a:lnTo>
                      <a:pt x="1476" y="1396"/>
                    </a:lnTo>
                    <a:lnTo>
                      <a:pt x="1476" y="1396"/>
                    </a:lnTo>
                    <a:lnTo>
                      <a:pt x="1464" y="1408"/>
                    </a:lnTo>
                    <a:lnTo>
                      <a:pt x="1464" y="1408"/>
                    </a:lnTo>
                    <a:lnTo>
                      <a:pt x="1444" y="1418"/>
                    </a:lnTo>
                    <a:lnTo>
                      <a:pt x="1438" y="1422"/>
                    </a:lnTo>
                    <a:lnTo>
                      <a:pt x="1434" y="1426"/>
                    </a:lnTo>
                    <a:lnTo>
                      <a:pt x="1430" y="1432"/>
                    </a:lnTo>
                    <a:lnTo>
                      <a:pt x="1428" y="1438"/>
                    </a:lnTo>
                    <a:lnTo>
                      <a:pt x="1428" y="1460"/>
                    </a:lnTo>
                    <a:lnTo>
                      <a:pt x="1428" y="1460"/>
                    </a:lnTo>
                    <a:lnTo>
                      <a:pt x="1434" y="1466"/>
                    </a:lnTo>
                    <a:lnTo>
                      <a:pt x="1442" y="1476"/>
                    </a:lnTo>
                    <a:lnTo>
                      <a:pt x="1448" y="1488"/>
                    </a:lnTo>
                    <a:lnTo>
                      <a:pt x="1450" y="1496"/>
                    </a:lnTo>
                    <a:lnTo>
                      <a:pt x="1450" y="1504"/>
                    </a:lnTo>
                    <a:lnTo>
                      <a:pt x="1450" y="1504"/>
                    </a:lnTo>
                    <a:lnTo>
                      <a:pt x="1440" y="1510"/>
                    </a:lnTo>
                    <a:lnTo>
                      <a:pt x="1430" y="1512"/>
                    </a:lnTo>
                    <a:lnTo>
                      <a:pt x="1416" y="1516"/>
                    </a:lnTo>
                    <a:lnTo>
                      <a:pt x="1416" y="151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1" name="Freeform 34"/>
              <p:cNvSpPr>
                <a:spLocks/>
              </p:cNvSpPr>
              <p:nvPr/>
            </p:nvSpPr>
            <p:spPr bwMode="auto">
              <a:xfrm>
                <a:off x="6094426" y="1730222"/>
                <a:ext cx="1709899" cy="1463837"/>
              </a:xfrm>
              <a:custGeom>
                <a:avLst/>
                <a:gdLst>
                  <a:gd name="T0" fmla="*/ 538 w 2182"/>
                  <a:gd name="T1" fmla="*/ 1714 h 1868"/>
                  <a:gd name="T2" fmla="*/ 526 w 2182"/>
                  <a:gd name="T3" fmla="*/ 1632 h 1868"/>
                  <a:gd name="T4" fmla="*/ 362 w 2182"/>
                  <a:gd name="T5" fmla="*/ 1664 h 1868"/>
                  <a:gd name="T6" fmla="*/ 286 w 2182"/>
                  <a:gd name="T7" fmla="*/ 1690 h 1868"/>
                  <a:gd name="T8" fmla="*/ 168 w 2182"/>
                  <a:gd name="T9" fmla="*/ 1576 h 1868"/>
                  <a:gd name="T10" fmla="*/ 220 w 2182"/>
                  <a:gd name="T11" fmla="*/ 1468 h 1868"/>
                  <a:gd name="T12" fmla="*/ 66 w 2182"/>
                  <a:gd name="T13" fmla="*/ 1450 h 1868"/>
                  <a:gd name="T14" fmla="*/ 20 w 2182"/>
                  <a:gd name="T15" fmla="*/ 1304 h 1868"/>
                  <a:gd name="T16" fmla="*/ 400 w 2182"/>
                  <a:gd name="T17" fmla="*/ 1336 h 1868"/>
                  <a:gd name="T18" fmla="*/ 594 w 2182"/>
                  <a:gd name="T19" fmla="*/ 1418 h 1868"/>
                  <a:gd name="T20" fmla="*/ 724 w 2182"/>
                  <a:gd name="T21" fmla="*/ 1354 h 1868"/>
                  <a:gd name="T22" fmla="*/ 828 w 2182"/>
                  <a:gd name="T23" fmla="*/ 1308 h 1868"/>
                  <a:gd name="T24" fmla="*/ 1006 w 2182"/>
                  <a:gd name="T25" fmla="*/ 1300 h 1868"/>
                  <a:gd name="T26" fmla="*/ 1170 w 2182"/>
                  <a:gd name="T27" fmla="*/ 1170 h 1868"/>
                  <a:gd name="T28" fmla="*/ 1178 w 2182"/>
                  <a:gd name="T29" fmla="*/ 1032 h 1868"/>
                  <a:gd name="T30" fmla="*/ 1260 w 2182"/>
                  <a:gd name="T31" fmla="*/ 1006 h 1868"/>
                  <a:gd name="T32" fmla="*/ 1410 w 2182"/>
                  <a:gd name="T33" fmla="*/ 924 h 1868"/>
                  <a:gd name="T34" fmla="*/ 1524 w 2182"/>
                  <a:gd name="T35" fmla="*/ 876 h 1868"/>
                  <a:gd name="T36" fmla="*/ 1632 w 2182"/>
                  <a:gd name="T37" fmla="*/ 776 h 1868"/>
                  <a:gd name="T38" fmla="*/ 1798 w 2182"/>
                  <a:gd name="T39" fmla="*/ 740 h 1868"/>
                  <a:gd name="T40" fmla="*/ 1712 w 2182"/>
                  <a:gd name="T41" fmla="*/ 614 h 1868"/>
                  <a:gd name="T42" fmla="*/ 1586 w 2182"/>
                  <a:gd name="T43" fmla="*/ 646 h 1868"/>
                  <a:gd name="T44" fmla="*/ 1456 w 2182"/>
                  <a:gd name="T45" fmla="*/ 650 h 1868"/>
                  <a:gd name="T46" fmla="*/ 1480 w 2182"/>
                  <a:gd name="T47" fmla="*/ 512 h 1868"/>
                  <a:gd name="T48" fmla="*/ 1602 w 2182"/>
                  <a:gd name="T49" fmla="*/ 428 h 1868"/>
                  <a:gd name="T50" fmla="*/ 1698 w 2182"/>
                  <a:gd name="T51" fmla="*/ 250 h 1868"/>
                  <a:gd name="T52" fmla="*/ 1738 w 2182"/>
                  <a:gd name="T53" fmla="*/ 108 h 1868"/>
                  <a:gd name="T54" fmla="*/ 1736 w 2182"/>
                  <a:gd name="T55" fmla="*/ 20 h 1868"/>
                  <a:gd name="T56" fmla="*/ 1800 w 2182"/>
                  <a:gd name="T57" fmla="*/ 42 h 1868"/>
                  <a:gd name="T58" fmla="*/ 1848 w 2182"/>
                  <a:gd name="T59" fmla="*/ 80 h 1868"/>
                  <a:gd name="T60" fmla="*/ 1926 w 2182"/>
                  <a:gd name="T61" fmla="*/ 178 h 1868"/>
                  <a:gd name="T62" fmla="*/ 2052 w 2182"/>
                  <a:gd name="T63" fmla="*/ 152 h 1868"/>
                  <a:gd name="T64" fmla="*/ 2136 w 2182"/>
                  <a:gd name="T65" fmla="*/ 246 h 1868"/>
                  <a:gd name="T66" fmla="*/ 2136 w 2182"/>
                  <a:gd name="T67" fmla="*/ 440 h 1868"/>
                  <a:gd name="T68" fmla="*/ 2118 w 2182"/>
                  <a:gd name="T69" fmla="*/ 476 h 1868"/>
                  <a:gd name="T70" fmla="*/ 2064 w 2182"/>
                  <a:gd name="T71" fmla="*/ 514 h 1868"/>
                  <a:gd name="T72" fmla="*/ 2020 w 2182"/>
                  <a:gd name="T73" fmla="*/ 674 h 1868"/>
                  <a:gd name="T74" fmla="*/ 2068 w 2182"/>
                  <a:gd name="T75" fmla="*/ 716 h 1868"/>
                  <a:gd name="T76" fmla="*/ 2026 w 2182"/>
                  <a:gd name="T77" fmla="*/ 796 h 1868"/>
                  <a:gd name="T78" fmla="*/ 1968 w 2182"/>
                  <a:gd name="T79" fmla="*/ 828 h 1868"/>
                  <a:gd name="T80" fmla="*/ 2054 w 2182"/>
                  <a:gd name="T81" fmla="*/ 986 h 1868"/>
                  <a:gd name="T82" fmla="*/ 2154 w 2182"/>
                  <a:gd name="T83" fmla="*/ 1034 h 1868"/>
                  <a:gd name="T84" fmla="*/ 2156 w 2182"/>
                  <a:gd name="T85" fmla="*/ 1130 h 1868"/>
                  <a:gd name="T86" fmla="*/ 2054 w 2182"/>
                  <a:gd name="T87" fmla="*/ 1170 h 1868"/>
                  <a:gd name="T88" fmla="*/ 1920 w 2182"/>
                  <a:gd name="T89" fmla="*/ 1272 h 1868"/>
                  <a:gd name="T90" fmla="*/ 1850 w 2182"/>
                  <a:gd name="T91" fmla="*/ 1260 h 1868"/>
                  <a:gd name="T92" fmla="*/ 1786 w 2182"/>
                  <a:gd name="T93" fmla="*/ 1338 h 1868"/>
                  <a:gd name="T94" fmla="*/ 1696 w 2182"/>
                  <a:gd name="T95" fmla="*/ 1206 h 1868"/>
                  <a:gd name="T96" fmla="*/ 1524 w 2182"/>
                  <a:gd name="T97" fmla="*/ 1346 h 1868"/>
                  <a:gd name="T98" fmla="*/ 1494 w 2182"/>
                  <a:gd name="T99" fmla="*/ 1334 h 1868"/>
                  <a:gd name="T100" fmla="*/ 1424 w 2182"/>
                  <a:gd name="T101" fmla="*/ 1310 h 1868"/>
                  <a:gd name="T102" fmla="*/ 1392 w 2182"/>
                  <a:gd name="T103" fmla="*/ 1430 h 1868"/>
                  <a:gd name="T104" fmla="*/ 1288 w 2182"/>
                  <a:gd name="T105" fmla="*/ 1520 h 1868"/>
                  <a:gd name="T106" fmla="*/ 1140 w 2182"/>
                  <a:gd name="T107" fmla="*/ 1612 h 1868"/>
                  <a:gd name="T108" fmla="*/ 1076 w 2182"/>
                  <a:gd name="T109" fmla="*/ 1650 h 1868"/>
                  <a:gd name="T110" fmla="*/ 988 w 2182"/>
                  <a:gd name="T111" fmla="*/ 1790 h 1868"/>
                  <a:gd name="T112" fmla="*/ 838 w 2182"/>
                  <a:gd name="T113" fmla="*/ 1810 h 1868"/>
                  <a:gd name="T114" fmla="*/ 814 w 2182"/>
                  <a:gd name="T115" fmla="*/ 1666 h 1868"/>
                  <a:gd name="T116" fmla="*/ 732 w 2182"/>
                  <a:gd name="T117" fmla="*/ 1678 h 1868"/>
                  <a:gd name="T118" fmla="*/ 662 w 2182"/>
                  <a:gd name="T119" fmla="*/ 1816 h 1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182" h="1868">
                    <a:moveTo>
                      <a:pt x="556" y="1868"/>
                    </a:moveTo>
                    <a:lnTo>
                      <a:pt x="556" y="1868"/>
                    </a:lnTo>
                    <a:lnTo>
                      <a:pt x="518" y="1832"/>
                    </a:lnTo>
                    <a:lnTo>
                      <a:pt x="518" y="1832"/>
                    </a:lnTo>
                    <a:lnTo>
                      <a:pt x="498" y="1792"/>
                    </a:lnTo>
                    <a:lnTo>
                      <a:pt x="498" y="1792"/>
                    </a:lnTo>
                    <a:lnTo>
                      <a:pt x="500" y="1764"/>
                    </a:lnTo>
                    <a:lnTo>
                      <a:pt x="502" y="1754"/>
                    </a:lnTo>
                    <a:lnTo>
                      <a:pt x="506" y="1744"/>
                    </a:lnTo>
                    <a:lnTo>
                      <a:pt x="512" y="1736"/>
                    </a:lnTo>
                    <a:lnTo>
                      <a:pt x="518" y="1728"/>
                    </a:lnTo>
                    <a:lnTo>
                      <a:pt x="528" y="1720"/>
                    </a:lnTo>
                    <a:lnTo>
                      <a:pt x="538" y="1714"/>
                    </a:lnTo>
                    <a:lnTo>
                      <a:pt x="538" y="1714"/>
                    </a:lnTo>
                    <a:lnTo>
                      <a:pt x="556" y="1698"/>
                    </a:lnTo>
                    <a:lnTo>
                      <a:pt x="556" y="1698"/>
                    </a:lnTo>
                    <a:lnTo>
                      <a:pt x="572" y="1674"/>
                    </a:lnTo>
                    <a:lnTo>
                      <a:pt x="572" y="1674"/>
                    </a:lnTo>
                    <a:lnTo>
                      <a:pt x="570" y="1658"/>
                    </a:lnTo>
                    <a:lnTo>
                      <a:pt x="570" y="1658"/>
                    </a:lnTo>
                    <a:lnTo>
                      <a:pt x="562" y="1646"/>
                    </a:lnTo>
                    <a:lnTo>
                      <a:pt x="556" y="1638"/>
                    </a:lnTo>
                    <a:lnTo>
                      <a:pt x="548" y="1634"/>
                    </a:lnTo>
                    <a:lnTo>
                      <a:pt x="542" y="1632"/>
                    </a:lnTo>
                    <a:lnTo>
                      <a:pt x="534" y="1630"/>
                    </a:lnTo>
                    <a:lnTo>
                      <a:pt x="526" y="1632"/>
                    </a:lnTo>
                    <a:lnTo>
                      <a:pt x="506" y="1638"/>
                    </a:lnTo>
                    <a:lnTo>
                      <a:pt x="506" y="1638"/>
                    </a:lnTo>
                    <a:lnTo>
                      <a:pt x="482" y="1658"/>
                    </a:lnTo>
                    <a:lnTo>
                      <a:pt x="482" y="1658"/>
                    </a:lnTo>
                    <a:lnTo>
                      <a:pt x="448" y="1674"/>
                    </a:lnTo>
                    <a:lnTo>
                      <a:pt x="448" y="1674"/>
                    </a:lnTo>
                    <a:lnTo>
                      <a:pt x="442" y="1668"/>
                    </a:lnTo>
                    <a:lnTo>
                      <a:pt x="436" y="1664"/>
                    </a:lnTo>
                    <a:lnTo>
                      <a:pt x="426" y="1658"/>
                    </a:lnTo>
                    <a:lnTo>
                      <a:pt x="426" y="1658"/>
                    </a:lnTo>
                    <a:lnTo>
                      <a:pt x="384" y="1658"/>
                    </a:lnTo>
                    <a:lnTo>
                      <a:pt x="370" y="1660"/>
                    </a:lnTo>
                    <a:lnTo>
                      <a:pt x="362" y="1664"/>
                    </a:lnTo>
                    <a:lnTo>
                      <a:pt x="356" y="1672"/>
                    </a:lnTo>
                    <a:lnTo>
                      <a:pt x="352" y="1682"/>
                    </a:lnTo>
                    <a:lnTo>
                      <a:pt x="350" y="1700"/>
                    </a:lnTo>
                    <a:lnTo>
                      <a:pt x="348" y="1722"/>
                    </a:lnTo>
                    <a:lnTo>
                      <a:pt x="348" y="1722"/>
                    </a:lnTo>
                    <a:lnTo>
                      <a:pt x="342" y="1726"/>
                    </a:lnTo>
                    <a:lnTo>
                      <a:pt x="336" y="1726"/>
                    </a:lnTo>
                    <a:lnTo>
                      <a:pt x="330" y="1726"/>
                    </a:lnTo>
                    <a:lnTo>
                      <a:pt x="324" y="1724"/>
                    </a:lnTo>
                    <a:lnTo>
                      <a:pt x="314" y="1718"/>
                    </a:lnTo>
                    <a:lnTo>
                      <a:pt x="306" y="1716"/>
                    </a:lnTo>
                    <a:lnTo>
                      <a:pt x="306" y="1716"/>
                    </a:lnTo>
                    <a:lnTo>
                      <a:pt x="286" y="1690"/>
                    </a:lnTo>
                    <a:lnTo>
                      <a:pt x="270" y="1674"/>
                    </a:lnTo>
                    <a:lnTo>
                      <a:pt x="270" y="1674"/>
                    </a:lnTo>
                    <a:lnTo>
                      <a:pt x="262" y="1654"/>
                    </a:lnTo>
                    <a:lnTo>
                      <a:pt x="252" y="1638"/>
                    </a:lnTo>
                    <a:lnTo>
                      <a:pt x="248" y="1632"/>
                    </a:lnTo>
                    <a:lnTo>
                      <a:pt x="242" y="1626"/>
                    </a:lnTo>
                    <a:lnTo>
                      <a:pt x="234" y="1624"/>
                    </a:lnTo>
                    <a:lnTo>
                      <a:pt x="226" y="1620"/>
                    </a:lnTo>
                    <a:lnTo>
                      <a:pt x="226" y="1620"/>
                    </a:lnTo>
                    <a:lnTo>
                      <a:pt x="190" y="1582"/>
                    </a:lnTo>
                    <a:lnTo>
                      <a:pt x="190" y="1582"/>
                    </a:lnTo>
                    <a:lnTo>
                      <a:pt x="168" y="1576"/>
                    </a:lnTo>
                    <a:lnTo>
                      <a:pt x="168" y="1576"/>
                    </a:lnTo>
                    <a:lnTo>
                      <a:pt x="170" y="1568"/>
                    </a:lnTo>
                    <a:lnTo>
                      <a:pt x="172" y="1560"/>
                    </a:lnTo>
                    <a:lnTo>
                      <a:pt x="178" y="1554"/>
                    </a:lnTo>
                    <a:lnTo>
                      <a:pt x="184" y="1548"/>
                    </a:lnTo>
                    <a:lnTo>
                      <a:pt x="198" y="1538"/>
                    </a:lnTo>
                    <a:lnTo>
                      <a:pt x="206" y="1532"/>
                    </a:lnTo>
                    <a:lnTo>
                      <a:pt x="212" y="1526"/>
                    </a:lnTo>
                    <a:lnTo>
                      <a:pt x="212" y="1526"/>
                    </a:lnTo>
                    <a:lnTo>
                      <a:pt x="226" y="1496"/>
                    </a:lnTo>
                    <a:lnTo>
                      <a:pt x="226" y="1496"/>
                    </a:lnTo>
                    <a:lnTo>
                      <a:pt x="226" y="1484"/>
                    </a:lnTo>
                    <a:lnTo>
                      <a:pt x="224" y="1474"/>
                    </a:lnTo>
                    <a:lnTo>
                      <a:pt x="220" y="1468"/>
                    </a:lnTo>
                    <a:lnTo>
                      <a:pt x="216" y="1464"/>
                    </a:lnTo>
                    <a:lnTo>
                      <a:pt x="216" y="1464"/>
                    </a:lnTo>
                    <a:lnTo>
                      <a:pt x="182" y="1464"/>
                    </a:lnTo>
                    <a:lnTo>
                      <a:pt x="150" y="1468"/>
                    </a:lnTo>
                    <a:lnTo>
                      <a:pt x="120" y="1474"/>
                    </a:lnTo>
                    <a:lnTo>
                      <a:pt x="92" y="1484"/>
                    </a:lnTo>
                    <a:lnTo>
                      <a:pt x="92" y="1484"/>
                    </a:lnTo>
                    <a:lnTo>
                      <a:pt x="84" y="1490"/>
                    </a:lnTo>
                    <a:lnTo>
                      <a:pt x="76" y="1492"/>
                    </a:lnTo>
                    <a:lnTo>
                      <a:pt x="70" y="1492"/>
                    </a:lnTo>
                    <a:lnTo>
                      <a:pt x="64" y="1492"/>
                    </a:lnTo>
                    <a:lnTo>
                      <a:pt x="64" y="1492"/>
                    </a:lnTo>
                    <a:lnTo>
                      <a:pt x="66" y="1450"/>
                    </a:lnTo>
                    <a:lnTo>
                      <a:pt x="66" y="1450"/>
                    </a:lnTo>
                    <a:lnTo>
                      <a:pt x="50" y="1428"/>
                    </a:lnTo>
                    <a:lnTo>
                      <a:pt x="50" y="1428"/>
                    </a:lnTo>
                    <a:lnTo>
                      <a:pt x="14" y="1398"/>
                    </a:lnTo>
                    <a:lnTo>
                      <a:pt x="14" y="1398"/>
                    </a:lnTo>
                    <a:lnTo>
                      <a:pt x="14" y="1386"/>
                    </a:lnTo>
                    <a:lnTo>
                      <a:pt x="18" y="1376"/>
                    </a:lnTo>
                    <a:lnTo>
                      <a:pt x="26" y="1358"/>
                    </a:lnTo>
                    <a:lnTo>
                      <a:pt x="26" y="1358"/>
                    </a:lnTo>
                    <a:lnTo>
                      <a:pt x="24" y="1328"/>
                    </a:lnTo>
                    <a:lnTo>
                      <a:pt x="24" y="1316"/>
                    </a:lnTo>
                    <a:lnTo>
                      <a:pt x="20" y="1304"/>
                    </a:lnTo>
                    <a:lnTo>
                      <a:pt x="20" y="1304"/>
                    </a:lnTo>
                    <a:lnTo>
                      <a:pt x="0" y="1278"/>
                    </a:lnTo>
                    <a:lnTo>
                      <a:pt x="0" y="1278"/>
                    </a:lnTo>
                    <a:lnTo>
                      <a:pt x="0" y="1244"/>
                    </a:lnTo>
                    <a:lnTo>
                      <a:pt x="0" y="1244"/>
                    </a:lnTo>
                    <a:lnTo>
                      <a:pt x="100" y="1268"/>
                    </a:lnTo>
                    <a:lnTo>
                      <a:pt x="100" y="1268"/>
                    </a:lnTo>
                    <a:lnTo>
                      <a:pt x="274" y="1270"/>
                    </a:lnTo>
                    <a:lnTo>
                      <a:pt x="274" y="1270"/>
                    </a:lnTo>
                    <a:lnTo>
                      <a:pt x="306" y="1278"/>
                    </a:lnTo>
                    <a:lnTo>
                      <a:pt x="326" y="1284"/>
                    </a:lnTo>
                    <a:lnTo>
                      <a:pt x="344" y="1290"/>
                    </a:lnTo>
                    <a:lnTo>
                      <a:pt x="344" y="1290"/>
                    </a:lnTo>
                    <a:lnTo>
                      <a:pt x="400" y="1336"/>
                    </a:lnTo>
                    <a:lnTo>
                      <a:pt x="400" y="1336"/>
                    </a:lnTo>
                    <a:lnTo>
                      <a:pt x="414" y="1342"/>
                    </a:lnTo>
                    <a:lnTo>
                      <a:pt x="414" y="1342"/>
                    </a:lnTo>
                    <a:lnTo>
                      <a:pt x="466" y="1350"/>
                    </a:lnTo>
                    <a:lnTo>
                      <a:pt x="466" y="1350"/>
                    </a:lnTo>
                    <a:lnTo>
                      <a:pt x="490" y="1366"/>
                    </a:lnTo>
                    <a:lnTo>
                      <a:pt x="490" y="1366"/>
                    </a:lnTo>
                    <a:lnTo>
                      <a:pt x="556" y="1388"/>
                    </a:lnTo>
                    <a:lnTo>
                      <a:pt x="556" y="1388"/>
                    </a:lnTo>
                    <a:lnTo>
                      <a:pt x="562" y="1392"/>
                    </a:lnTo>
                    <a:lnTo>
                      <a:pt x="568" y="1398"/>
                    </a:lnTo>
                    <a:lnTo>
                      <a:pt x="584" y="1412"/>
                    </a:lnTo>
                    <a:lnTo>
                      <a:pt x="594" y="1418"/>
                    </a:lnTo>
                    <a:lnTo>
                      <a:pt x="604" y="1420"/>
                    </a:lnTo>
                    <a:lnTo>
                      <a:pt x="614" y="1418"/>
                    </a:lnTo>
                    <a:lnTo>
                      <a:pt x="628" y="1412"/>
                    </a:lnTo>
                    <a:lnTo>
                      <a:pt x="628" y="1412"/>
                    </a:lnTo>
                    <a:lnTo>
                      <a:pt x="632" y="1406"/>
                    </a:lnTo>
                    <a:lnTo>
                      <a:pt x="638" y="1400"/>
                    </a:lnTo>
                    <a:lnTo>
                      <a:pt x="650" y="1392"/>
                    </a:lnTo>
                    <a:lnTo>
                      <a:pt x="666" y="1386"/>
                    </a:lnTo>
                    <a:lnTo>
                      <a:pt x="680" y="1380"/>
                    </a:lnTo>
                    <a:lnTo>
                      <a:pt x="680" y="1380"/>
                    </a:lnTo>
                    <a:lnTo>
                      <a:pt x="696" y="1368"/>
                    </a:lnTo>
                    <a:lnTo>
                      <a:pt x="708" y="1360"/>
                    </a:lnTo>
                    <a:lnTo>
                      <a:pt x="724" y="1354"/>
                    </a:lnTo>
                    <a:lnTo>
                      <a:pt x="746" y="1350"/>
                    </a:lnTo>
                    <a:lnTo>
                      <a:pt x="746" y="1350"/>
                    </a:lnTo>
                    <a:lnTo>
                      <a:pt x="746" y="1346"/>
                    </a:lnTo>
                    <a:lnTo>
                      <a:pt x="750" y="1344"/>
                    </a:lnTo>
                    <a:lnTo>
                      <a:pt x="758" y="1340"/>
                    </a:lnTo>
                    <a:lnTo>
                      <a:pt x="768" y="1336"/>
                    </a:lnTo>
                    <a:lnTo>
                      <a:pt x="778" y="1332"/>
                    </a:lnTo>
                    <a:lnTo>
                      <a:pt x="778" y="1332"/>
                    </a:lnTo>
                    <a:lnTo>
                      <a:pt x="784" y="1332"/>
                    </a:lnTo>
                    <a:lnTo>
                      <a:pt x="792" y="1328"/>
                    </a:lnTo>
                    <a:lnTo>
                      <a:pt x="806" y="1320"/>
                    </a:lnTo>
                    <a:lnTo>
                      <a:pt x="820" y="1310"/>
                    </a:lnTo>
                    <a:lnTo>
                      <a:pt x="828" y="1308"/>
                    </a:lnTo>
                    <a:lnTo>
                      <a:pt x="836" y="1306"/>
                    </a:lnTo>
                    <a:lnTo>
                      <a:pt x="836" y="1306"/>
                    </a:lnTo>
                    <a:lnTo>
                      <a:pt x="848" y="1300"/>
                    </a:lnTo>
                    <a:lnTo>
                      <a:pt x="862" y="1296"/>
                    </a:lnTo>
                    <a:lnTo>
                      <a:pt x="876" y="1296"/>
                    </a:lnTo>
                    <a:lnTo>
                      <a:pt x="894" y="1296"/>
                    </a:lnTo>
                    <a:lnTo>
                      <a:pt x="894" y="1296"/>
                    </a:lnTo>
                    <a:lnTo>
                      <a:pt x="918" y="1302"/>
                    </a:lnTo>
                    <a:lnTo>
                      <a:pt x="952" y="1306"/>
                    </a:lnTo>
                    <a:lnTo>
                      <a:pt x="970" y="1306"/>
                    </a:lnTo>
                    <a:lnTo>
                      <a:pt x="986" y="1306"/>
                    </a:lnTo>
                    <a:lnTo>
                      <a:pt x="1000" y="1302"/>
                    </a:lnTo>
                    <a:lnTo>
                      <a:pt x="1006" y="1300"/>
                    </a:lnTo>
                    <a:lnTo>
                      <a:pt x="1010" y="1296"/>
                    </a:lnTo>
                    <a:lnTo>
                      <a:pt x="1010" y="1296"/>
                    </a:lnTo>
                    <a:lnTo>
                      <a:pt x="1028" y="1294"/>
                    </a:lnTo>
                    <a:lnTo>
                      <a:pt x="1044" y="1286"/>
                    </a:lnTo>
                    <a:lnTo>
                      <a:pt x="1060" y="1278"/>
                    </a:lnTo>
                    <a:lnTo>
                      <a:pt x="1074" y="1266"/>
                    </a:lnTo>
                    <a:lnTo>
                      <a:pt x="1086" y="1254"/>
                    </a:lnTo>
                    <a:lnTo>
                      <a:pt x="1100" y="1240"/>
                    </a:lnTo>
                    <a:lnTo>
                      <a:pt x="1122" y="1212"/>
                    </a:lnTo>
                    <a:lnTo>
                      <a:pt x="1122" y="1212"/>
                    </a:lnTo>
                    <a:lnTo>
                      <a:pt x="1156" y="1182"/>
                    </a:lnTo>
                    <a:lnTo>
                      <a:pt x="1156" y="1182"/>
                    </a:lnTo>
                    <a:lnTo>
                      <a:pt x="1170" y="1170"/>
                    </a:lnTo>
                    <a:lnTo>
                      <a:pt x="1186" y="1158"/>
                    </a:lnTo>
                    <a:lnTo>
                      <a:pt x="1186" y="1158"/>
                    </a:lnTo>
                    <a:lnTo>
                      <a:pt x="1202" y="1150"/>
                    </a:lnTo>
                    <a:lnTo>
                      <a:pt x="1210" y="1146"/>
                    </a:lnTo>
                    <a:lnTo>
                      <a:pt x="1218" y="1138"/>
                    </a:lnTo>
                    <a:lnTo>
                      <a:pt x="1218" y="1138"/>
                    </a:lnTo>
                    <a:lnTo>
                      <a:pt x="1216" y="1112"/>
                    </a:lnTo>
                    <a:lnTo>
                      <a:pt x="1216" y="1112"/>
                    </a:lnTo>
                    <a:lnTo>
                      <a:pt x="1182" y="1080"/>
                    </a:lnTo>
                    <a:lnTo>
                      <a:pt x="1182" y="1080"/>
                    </a:lnTo>
                    <a:lnTo>
                      <a:pt x="1176" y="1058"/>
                    </a:lnTo>
                    <a:lnTo>
                      <a:pt x="1176" y="1058"/>
                    </a:lnTo>
                    <a:lnTo>
                      <a:pt x="1178" y="1032"/>
                    </a:lnTo>
                    <a:lnTo>
                      <a:pt x="1180" y="1020"/>
                    </a:lnTo>
                    <a:lnTo>
                      <a:pt x="1182" y="1010"/>
                    </a:lnTo>
                    <a:lnTo>
                      <a:pt x="1186" y="1002"/>
                    </a:lnTo>
                    <a:lnTo>
                      <a:pt x="1192" y="994"/>
                    </a:lnTo>
                    <a:lnTo>
                      <a:pt x="1200" y="986"/>
                    </a:lnTo>
                    <a:lnTo>
                      <a:pt x="1212" y="982"/>
                    </a:lnTo>
                    <a:lnTo>
                      <a:pt x="1212" y="982"/>
                    </a:lnTo>
                    <a:lnTo>
                      <a:pt x="1214" y="978"/>
                    </a:lnTo>
                    <a:lnTo>
                      <a:pt x="1216" y="976"/>
                    </a:lnTo>
                    <a:lnTo>
                      <a:pt x="1220" y="978"/>
                    </a:lnTo>
                    <a:lnTo>
                      <a:pt x="1226" y="982"/>
                    </a:lnTo>
                    <a:lnTo>
                      <a:pt x="1260" y="1006"/>
                    </a:lnTo>
                    <a:lnTo>
                      <a:pt x="1260" y="1006"/>
                    </a:lnTo>
                    <a:lnTo>
                      <a:pt x="1286" y="1014"/>
                    </a:lnTo>
                    <a:lnTo>
                      <a:pt x="1286" y="1014"/>
                    </a:lnTo>
                    <a:lnTo>
                      <a:pt x="1314" y="1014"/>
                    </a:lnTo>
                    <a:lnTo>
                      <a:pt x="1314" y="1014"/>
                    </a:lnTo>
                    <a:lnTo>
                      <a:pt x="1326" y="1010"/>
                    </a:lnTo>
                    <a:lnTo>
                      <a:pt x="1336" y="1002"/>
                    </a:lnTo>
                    <a:lnTo>
                      <a:pt x="1348" y="992"/>
                    </a:lnTo>
                    <a:lnTo>
                      <a:pt x="1358" y="980"/>
                    </a:lnTo>
                    <a:lnTo>
                      <a:pt x="1380" y="956"/>
                    </a:lnTo>
                    <a:lnTo>
                      <a:pt x="1398" y="932"/>
                    </a:lnTo>
                    <a:lnTo>
                      <a:pt x="1398" y="932"/>
                    </a:lnTo>
                    <a:lnTo>
                      <a:pt x="1404" y="928"/>
                    </a:lnTo>
                    <a:lnTo>
                      <a:pt x="1410" y="924"/>
                    </a:lnTo>
                    <a:lnTo>
                      <a:pt x="1416" y="924"/>
                    </a:lnTo>
                    <a:lnTo>
                      <a:pt x="1424" y="922"/>
                    </a:lnTo>
                    <a:lnTo>
                      <a:pt x="1438" y="924"/>
                    </a:lnTo>
                    <a:lnTo>
                      <a:pt x="1454" y="926"/>
                    </a:lnTo>
                    <a:lnTo>
                      <a:pt x="1454" y="926"/>
                    </a:lnTo>
                    <a:lnTo>
                      <a:pt x="1464" y="918"/>
                    </a:lnTo>
                    <a:lnTo>
                      <a:pt x="1472" y="914"/>
                    </a:lnTo>
                    <a:lnTo>
                      <a:pt x="1492" y="906"/>
                    </a:lnTo>
                    <a:lnTo>
                      <a:pt x="1492" y="906"/>
                    </a:lnTo>
                    <a:lnTo>
                      <a:pt x="1518" y="882"/>
                    </a:lnTo>
                    <a:lnTo>
                      <a:pt x="1518" y="882"/>
                    </a:lnTo>
                    <a:lnTo>
                      <a:pt x="1522" y="880"/>
                    </a:lnTo>
                    <a:lnTo>
                      <a:pt x="1524" y="876"/>
                    </a:lnTo>
                    <a:lnTo>
                      <a:pt x="1530" y="866"/>
                    </a:lnTo>
                    <a:lnTo>
                      <a:pt x="1534" y="848"/>
                    </a:lnTo>
                    <a:lnTo>
                      <a:pt x="1534" y="848"/>
                    </a:lnTo>
                    <a:lnTo>
                      <a:pt x="1540" y="832"/>
                    </a:lnTo>
                    <a:lnTo>
                      <a:pt x="1546" y="822"/>
                    </a:lnTo>
                    <a:lnTo>
                      <a:pt x="1554" y="816"/>
                    </a:lnTo>
                    <a:lnTo>
                      <a:pt x="1562" y="812"/>
                    </a:lnTo>
                    <a:lnTo>
                      <a:pt x="1580" y="806"/>
                    </a:lnTo>
                    <a:lnTo>
                      <a:pt x="1594" y="804"/>
                    </a:lnTo>
                    <a:lnTo>
                      <a:pt x="1610" y="798"/>
                    </a:lnTo>
                    <a:lnTo>
                      <a:pt x="1610" y="798"/>
                    </a:lnTo>
                    <a:lnTo>
                      <a:pt x="1620" y="786"/>
                    </a:lnTo>
                    <a:lnTo>
                      <a:pt x="1632" y="776"/>
                    </a:lnTo>
                    <a:lnTo>
                      <a:pt x="1646" y="768"/>
                    </a:lnTo>
                    <a:lnTo>
                      <a:pt x="1660" y="760"/>
                    </a:lnTo>
                    <a:lnTo>
                      <a:pt x="1660" y="760"/>
                    </a:lnTo>
                    <a:lnTo>
                      <a:pt x="1670" y="754"/>
                    </a:lnTo>
                    <a:lnTo>
                      <a:pt x="1680" y="752"/>
                    </a:lnTo>
                    <a:lnTo>
                      <a:pt x="1696" y="750"/>
                    </a:lnTo>
                    <a:lnTo>
                      <a:pt x="1712" y="750"/>
                    </a:lnTo>
                    <a:lnTo>
                      <a:pt x="1746" y="752"/>
                    </a:lnTo>
                    <a:lnTo>
                      <a:pt x="1776" y="756"/>
                    </a:lnTo>
                    <a:lnTo>
                      <a:pt x="1776" y="756"/>
                    </a:lnTo>
                    <a:lnTo>
                      <a:pt x="1792" y="748"/>
                    </a:lnTo>
                    <a:lnTo>
                      <a:pt x="1792" y="748"/>
                    </a:lnTo>
                    <a:lnTo>
                      <a:pt x="1798" y="740"/>
                    </a:lnTo>
                    <a:lnTo>
                      <a:pt x="1802" y="730"/>
                    </a:lnTo>
                    <a:lnTo>
                      <a:pt x="1804" y="720"/>
                    </a:lnTo>
                    <a:lnTo>
                      <a:pt x="1804" y="712"/>
                    </a:lnTo>
                    <a:lnTo>
                      <a:pt x="1802" y="702"/>
                    </a:lnTo>
                    <a:lnTo>
                      <a:pt x="1798" y="694"/>
                    </a:lnTo>
                    <a:lnTo>
                      <a:pt x="1790" y="680"/>
                    </a:lnTo>
                    <a:lnTo>
                      <a:pt x="1790" y="680"/>
                    </a:lnTo>
                    <a:lnTo>
                      <a:pt x="1764" y="656"/>
                    </a:lnTo>
                    <a:lnTo>
                      <a:pt x="1764" y="656"/>
                    </a:lnTo>
                    <a:lnTo>
                      <a:pt x="1718" y="628"/>
                    </a:lnTo>
                    <a:lnTo>
                      <a:pt x="1718" y="628"/>
                    </a:lnTo>
                    <a:lnTo>
                      <a:pt x="1716" y="622"/>
                    </a:lnTo>
                    <a:lnTo>
                      <a:pt x="1712" y="614"/>
                    </a:lnTo>
                    <a:lnTo>
                      <a:pt x="1702" y="604"/>
                    </a:lnTo>
                    <a:lnTo>
                      <a:pt x="1688" y="590"/>
                    </a:lnTo>
                    <a:lnTo>
                      <a:pt x="1688" y="590"/>
                    </a:lnTo>
                    <a:lnTo>
                      <a:pt x="1656" y="590"/>
                    </a:lnTo>
                    <a:lnTo>
                      <a:pt x="1656" y="590"/>
                    </a:lnTo>
                    <a:lnTo>
                      <a:pt x="1640" y="608"/>
                    </a:lnTo>
                    <a:lnTo>
                      <a:pt x="1640" y="608"/>
                    </a:lnTo>
                    <a:lnTo>
                      <a:pt x="1610" y="608"/>
                    </a:lnTo>
                    <a:lnTo>
                      <a:pt x="1610" y="608"/>
                    </a:lnTo>
                    <a:lnTo>
                      <a:pt x="1604" y="644"/>
                    </a:lnTo>
                    <a:lnTo>
                      <a:pt x="1604" y="644"/>
                    </a:lnTo>
                    <a:lnTo>
                      <a:pt x="1596" y="646"/>
                    </a:lnTo>
                    <a:lnTo>
                      <a:pt x="1586" y="646"/>
                    </a:lnTo>
                    <a:lnTo>
                      <a:pt x="1578" y="644"/>
                    </a:lnTo>
                    <a:lnTo>
                      <a:pt x="1570" y="642"/>
                    </a:lnTo>
                    <a:lnTo>
                      <a:pt x="1554" y="634"/>
                    </a:lnTo>
                    <a:lnTo>
                      <a:pt x="1544" y="630"/>
                    </a:lnTo>
                    <a:lnTo>
                      <a:pt x="1544" y="630"/>
                    </a:lnTo>
                    <a:lnTo>
                      <a:pt x="1516" y="630"/>
                    </a:lnTo>
                    <a:lnTo>
                      <a:pt x="1516" y="630"/>
                    </a:lnTo>
                    <a:lnTo>
                      <a:pt x="1504" y="634"/>
                    </a:lnTo>
                    <a:lnTo>
                      <a:pt x="1494" y="640"/>
                    </a:lnTo>
                    <a:lnTo>
                      <a:pt x="1476" y="654"/>
                    </a:lnTo>
                    <a:lnTo>
                      <a:pt x="1476" y="654"/>
                    </a:lnTo>
                    <a:lnTo>
                      <a:pt x="1466" y="654"/>
                    </a:lnTo>
                    <a:lnTo>
                      <a:pt x="1456" y="650"/>
                    </a:lnTo>
                    <a:lnTo>
                      <a:pt x="1450" y="646"/>
                    </a:lnTo>
                    <a:lnTo>
                      <a:pt x="1446" y="640"/>
                    </a:lnTo>
                    <a:lnTo>
                      <a:pt x="1442" y="634"/>
                    </a:lnTo>
                    <a:lnTo>
                      <a:pt x="1440" y="628"/>
                    </a:lnTo>
                    <a:lnTo>
                      <a:pt x="1440" y="616"/>
                    </a:lnTo>
                    <a:lnTo>
                      <a:pt x="1440" y="616"/>
                    </a:lnTo>
                    <a:lnTo>
                      <a:pt x="1470" y="588"/>
                    </a:lnTo>
                    <a:lnTo>
                      <a:pt x="1470" y="588"/>
                    </a:lnTo>
                    <a:lnTo>
                      <a:pt x="1468" y="556"/>
                    </a:lnTo>
                    <a:lnTo>
                      <a:pt x="1470" y="544"/>
                    </a:lnTo>
                    <a:lnTo>
                      <a:pt x="1470" y="532"/>
                    </a:lnTo>
                    <a:lnTo>
                      <a:pt x="1470" y="532"/>
                    </a:lnTo>
                    <a:lnTo>
                      <a:pt x="1480" y="512"/>
                    </a:lnTo>
                    <a:lnTo>
                      <a:pt x="1488" y="494"/>
                    </a:lnTo>
                    <a:lnTo>
                      <a:pt x="1488" y="494"/>
                    </a:lnTo>
                    <a:lnTo>
                      <a:pt x="1488" y="472"/>
                    </a:lnTo>
                    <a:lnTo>
                      <a:pt x="1490" y="456"/>
                    </a:lnTo>
                    <a:lnTo>
                      <a:pt x="1494" y="440"/>
                    </a:lnTo>
                    <a:lnTo>
                      <a:pt x="1502" y="426"/>
                    </a:lnTo>
                    <a:lnTo>
                      <a:pt x="1502" y="426"/>
                    </a:lnTo>
                    <a:lnTo>
                      <a:pt x="1522" y="426"/>
                    </a:lnTo>
                    <a:lnTo>
                      <a:pt x="1522" y="426"/>
                    </a:lnTo>
                    <a:lnTo>
                      <a:pt x="1546" y="430"/>
                    </a:lnTo>
                    <a:lnTo>
                      <a:pt x="1574" y="432"/>
                    </a:lnTo>
                    <a:lnTo>
                      <a:pt x="1588" y="430"/>
                    </a:lnTo>
                    <a:lnTo>
                      <a:pt x="1602" y="428"/>
                    </a:lnTo>
                    <a:lnTo>
                      <a:pt x="1616" y="424"/>
                    </a:lnTo>
                    <a:lnTo>
                      <a:pt x="1628" y="416"/>
                    </a:lnTo>
                    <a:lnTo>
                      <a:pt x="1628" y="416"/>
                    </a:lnTo>
                    <a:lnTo>
                      <a:pt x="1642" y="404"/>
                    </a:lnTo>
                    <a:lnTo>
                      <a:pt x="1658" y="390"/>
                    </a:lnTo>
                    <a:lnTo>
                      <a:pt x="1672" y="376"/>
                    </a:lnTo>
                    <a:lnTo>
                      <a:pt x="1684" y="362"/>
                    </a:lnTo>
                    <a:lnTo>
                      <a:pt x="1684" y="362"/>
                    </a:lnTo>
                    <a:lnTo>
                      <a:pt x="1684" y="332"/>
                    </a:lnTo>
                    <a:lnTo>
                      <a:pt x="1686" y="296"/>
                    </a:lnTo>
                    <a:lnTo>
                      <a:pt x="1688" y="278"/>
                    </a:lnTo>
                    <a:lnTo>
                      <a:pt x="1692" y="262"/>
                    </a:lnTo>
                    <a:lnTo>
                      <a:pt x="1698" y="250"/>
                    </a:lnTo>
                    <a:lnTo>
                      <a:pt x="1702" y="246"/>
                    </a:lnTo>
                    <a:lnTo>
                      <a:pt x="1708" y="242"/>
                    </a:lnTo>
                    <a:lnTo>
                      <a:pt x="1708" y="242"/>
                    </a:lnTo>
                    <a:lnTo>
                      <a:pt x="1714" y="232"/>
                    </a:lnTo>
                    <a:lnTo>
                      <a:pt x="1720" y="220"/>
                    </a:lnTo>
                    <a:lnTo>
                      <a:pt x="1724" y="198"/>
                    </a:lnTo>
                    <a:lnTo>
                      <a:pt x="1730" y="176"/>
                    </a:lnTo>
                    <a:lnTo>
                      <a:pt x="1736" y="166"/>
                    </a:lnTo>
                    <a:lnTo>
                      <a:pt x="1742" y="158"/>
                    </a:lnTo>
                    <a:lnTo>
                      <a:pt x="1742" y="158"/>
                    </a:lnTo>
                    <a:lnTo>
                      <a:pt x="1742" y="116"/>
                    </a:lnTo>
                    <a:lnTo>
                      <a:pt x="1742" y="116"/>
                    </a:lnTo>
                    <a:lnTo>
                      <a:pt x="1738" y="108"/>
                    </a:lnTo>
                    <a:lnTo>
                      <a:pt x="1738" y="108"/>
                    </a:lnTo>
                    <a:lnTo>
                      <a:pt x="1716" y="82"/>
                    </a:lnTo>
                    <a:lnTo>
                      <a:pt x="1716" y="82"/>
                    </a:lnTo>
                    <a:lnTo>
                      <a:pt x="1696" y="72"/>
                    </a:lnTo>
                    <a:lnTo>
                      <a:pt x="1696" y="72"/>
                    </a:lnTo>
                    <a:lnTo>
                      <a:pt x="1696" y="62"/>
                    </a:lnTo>
                    <a:lnTo>
                      <a:pt x="1698" y="54"/>
                    </a:lnTo>
                    <a:lnTo>
                      <a:pt x="1702" y="46"/>
                    </a:lnTo>
                    <a:lnTo>
                      <a:pt x="1706" y="40"/>
                    </a:lnTo>
                    <a:lnTo>
                      <a:pt x="1712" y="34"/>
                    </a:lnTo>
                    <a:lnTo>
                      <a:pt x="1720" y="28"/>
                    </a:lnTo>
                    <a:lnTo>
                      <a:pt x="1736" y="20"/>
                    </a:lnTo>
                    <a:lnTo>
                      <a:pt x="1736" y="20"/>
                    </a:lnTo>
                    <a:lnTo>
                      <a:pt x="1744" y="20"/>
                    </a:lnTo>
                    <a:lnTo>
                      <a:pt x="1750" y="16"/>
                    </a:lnTo>
                    <a:lnTo>
                      <a:pt x="1764" y="10"/>
                    </a:lnTo>
                    <a:lnTo>
                      <a:pt x="1778" y="4"/>
                    </a:lnTo>
                    <a:lnTo>
                      <a:pt x="1784" y="2"/>
                    </a:lnTo>
                    <a:lnTo>
                      <a:pt x="1794" y="0"/>
                    </a:lnTo>
                    <a:lnTo>
                      <a:pt x="1794" y="0"/>
                    </a:lnTo>
                    <a:lnTo>
                      <a:pt x="1794" y="6"/>
                    </a:lnTo>
                    <a:lnTo>
                      <a:pt x="1796" y="8"/>
                    </a:lnTo>
                    <a:lnTo>
                      <a:pt x="1804" y="16"/>
                    </a:lnTo>
                    <a:lnTo>
                      <a:pt x="1804" y="16"/>
                    </a:lnTo>
                    <a:lnTo>
                      <a:pt x="1800" y="42"/>
                    </a:lnTo>
                    <a:lnTo>
                      <a:pt x="1800" y="42"/>
                    </a:lnTo>
                    <a:lnTo>
                      <a:pt x="1792" y="52"/>
                    </a:lnTo>
                    <a:lnTo>
                      <a:pt x="1786" y="58"/>
                    </a:lnTo>
                    <a:lnTo>
                      <a:pt x="1782" y="66"/>
                    </a:lnTo>
                    <a:lnTo>
                      <a:pt x="1780" y="78"/>
                    </a:lnTo>
                    <a:lnTo>
                      <a:pt x="1780" y="78"/>
                    </a:lnTo>
                    <a:lnTo>
                      <a:pt x="1804" y="96"/>
                    </a:lnTo>
                    <a:lnTo>
                      <a:pt x="1804" y="96"/>
                    </a:lnTo>
                    <a:lnTo>
                      <a:pt x="1810" y="104"/>
                    </a:lnTo>
                    <a:lnTo>
                      <a:pt x="1816" y="110"/>
                    </a:lnTo>
                    <a:lnTo>
                      <a:pt x="1826" y="114"/>
                    </a:lnTo>
                    <a:lnTo>
                      <a:pt x="1842" y="116"/>
                    </a:lnTo>
                    <a:lnTo>
                      <a:pt x="1842" y="116"/>
                    </a:lnTo>
                    <a:lnTo>
                      <a:pt x="1848" y="80"/>
                    </a:lnTo>
                    <a:lnTo>
                      <a:pt x="1848" y="80"/>
                    </a:lnTo>
                    <a:lnTo>
                      <a:pt x="1856" y="80"/>
                    </a:lnTo>
                    <a:lnTo>
                      <a:pt x="1866" y="80"/>
                    </a:lnTo>
                    <a:lnTo>
                      <a:pt x="1878" y="84"/>
                    </a:lnTo>
                    <a:lnTo>
                      <a:pt x="1892" y="92"/>
                    </a:lnTo>
                    <a:lnTo>
                      <a:pt x="1892" y="92"/>
                    </a:lnTo>
                    <a:lnTo>
                      <a:pt x="1900" y="104"/>
                    </a:lnTo>
                    <a:lnTo>
                      <a:pt x="1900" y="104"/>
                    </a:lnTo>
                    <a:lnTo>
                      <a:pt x="1904" y="122"/>
                    </a:lnTo>
                    <a:lnTo>
                      <a:pt x="1908" y="140"/>
                    </a:lnTo>
                    <a:lnTo>
                      <a:pt x="1914" y="160"/>
                    </a:lnTo>
                    <a:lnTo>
                      <a:pt x="1920" y="168"/>
                    </a:lnTo>
                    <a:lnTo>
                      <a:pt x="1926" y="178"/>
                    </a:lnTo>
                    <a:lnTo>
                      <a:pt x="1926" y="178"/>
                    </a:lnTo>
                    <a:lnTo>
                      <a:pt x="1938" y="184"/>
                    </a:lnTo>
                    <a:lnTo>
                      <a:pt x="1938" y="184"/>
                    </a:lnTo>
                    <a:lnTo>
                      <a:pt x="1968" y="182"/>
                    </a:lnTo>
                    <a:lnTo>
                      <a:pt x="1968" y="182"/>
                    </a:lnTo>
                    <a:lnTo>
                      <a:pt x="1978" y="178"/>
                    </a:lnTo>
                    <a:lnTo>
                      <a:pt x="1988" y="174"/>
                    </a:lnTo>
                    <a:lnTo>
                      <a:pt x="2010" y="172"/>
                    </a:lnTo>
                    <a:lnTo>
                      <a:pt x="2022" y="168"/>
                    </a:lnTo>
                    <a:lnTo>
                      <a:pt x="2032" y="166"/>
                    </a:lnTo>
                    <a:lnTo>
                      <a:pt x="2042" y="160"/>
                    </a:lnTo>
                    <a:lnTo>
                      <a:pt x="2052" y="152"/>
                    </a:lnTo>
                    <a:lnTo>
                      <a:pt x="2052" y="152"/>
                    </a:lnTo>
                    <a:lnTo>
                      <a:pt x="2060" y="138"/>
                    </a:lnTo>
                    <a:lnTo>
                      <a:pt x="2068" y="128"/>
                    </a:lnTo>
                    <a:lnTo>
                      <a:pt x="2076" y="122"/>
                    </a:lnTo>
                    <a:lnTo>
                      <a:pt x="2084" y="118"/>
                    </a:lnTo>
                    <a:lnTo>
                      <a:pt x="2094" y="120"/>
                    </a:lnTo>
                    <a:lnTo>
                      <a:pt x="2104" y="124"/>
                    </a:lnTo>
                    <a:lnTo>
                      <a:pt x="2114" y="132"/>
                    </a:lnTo>
                    <a:lnTo>
                      <a:pt x="2126" y="146"/>
                    </a:lnTo>
                    <a:lnTo>
                      <a:pt x="2126" y="146"/>
                    </a:lnTo>
                    <a:lnTo>
                      <a:pt x="2146" y="200"/>
                    </a:lnTo>
                    <a:lnTo>
                      <a:pt x="2146" y="200"/>
                    </a:lnTo>
                    <a:lnTo>
                      <a:pt x="2142" y="220"/>
                    </a:lnTo>
                    <a:lnTo>
                      <a:pt x="2136" y="246"/>
                    </a:lnTo>
                    <a:lnTo>
                      <a:pt x="2128" y="274"/>
                    </a:lnTo>
                    <a:lnTo>
                      <a:pt x="2118" y="296"/>
                    </a:lnTo>
                    <a:lnTo>
                      <a:pt x="2118" y="296"/>
                    </a:lnTo>
                    <a:lnTo>
                      <a:pt x="2118" y="320"/>
                    </a:lnTo>
                    <a:lnTo>
                      <a:pt x="2118" y="320"/>
                    </a:lnTo>
                    <a:lnTo>
                      <a:pt x="2142" y="366"/>
                    </a:lnTo>
                    <a:lnTo>
                      <a:pt x="2142" y="366"/>
                    </a:lnTo>
                    <a:lnTo>
                      <a:pt x="2140" y="374"/>
                    </a:lnTo>
                    <a:lnTo>
                      <a:pt x="2138" y="384"/>
                    </a:lnTo>
                    <a:lnTo>
                      <a:pt x="2130" y="406"/>
                    </a:lnTo>
                    <a:lnTo>
                      <a:pt x="2128" y="418"/>
                    </a:lnTo>
                    <a:lnTo>
                      <a:pt x="2130" y="428"/>
                    </a:lnTo>
                    <a:lnTo>
                      <a:pt x="2136" y="440"/>
                    </a:lnTo>
                    <a:lnTo>
                      <a:pt x="2140" y="444"/>
                    </a:lnTo>
                    <a:lnTo>
                      <a:pt x="2148" y="450"/>
                    </a:lnTo>
                    <a:lnTo>
                      <a:pt x="2148" y="450"/>
                    </a:lnTo>
                    <a:lnTo>
                      <a:pt x="2150" y="462"/>
                    </a:lnTo>
                    <a:lnTo>
                      <a:pt x="2150" y="476"/>
                    </a:lnTo>
                    <a:lnTo>
                      <a:pt x="2148" y="510"/>
                    </a:lnTo>
                    <a:lnTo>
                      <a:pt x="2148" y="510"/>
                    </a:lnTo>
                    <a:lnTo>
                      <a:pt x="2126" y="514"/>
                    </a:lnTo>
                    <a:lnTo>
                      <a:pt x="2126" y="514"/>
                    </a:lnTo>
                    <a:lnTo>
                      <a:pt x="2122" y="508"/>
                    </a:lnTo>
                    <a:lnTo>
                      <a:pt x="2118" y="502"/>
                    </a:lnTo>
                    <a:lnTo>
                      <a:pt x="2116" y="492"/>
                    </a:lnTo>
                    <a:lnTo>
                      <a:pt x="2118" y="476"/>
                    </a:lnTo>
                    <a:lnTo>
                      <a:pt x="2118" y="476"/>
                    </a:lnTo>
                    <a:lnTo>
                      <a:pt x="2114" y="466"/>
                    </a:lnTo>
                    <a:lnTo>
                      <a:pt x="2108" y="458"/>
                    </a:lnTo>
                    <a:lnTo>
                      <a:pt x="2108" y="458"/>
                    </a:lnTo>
                    <a:lnTo>
                      <a:pt x="2094" y="460"/>
                    </a:lnTo>
                    <a:lnTo>
                      <a:pt x="2086" y="462"/>
                    </a:lnTo>
                    <a:lnTo>
                      <a:pt x="2084" y="466"/>
                    </a:lnTo>
                    <a:lnTo>
                      <a:pt x="2082" y="470"/>
                    </a:lnTo>
                    <a:lnTo>
                      <a:pt x="2084" y="484"/>
                    </a:lnTo>
                    <a:lnTo>
                      <a:pt x="2082" y="492"/>
                    </a:lnTo>
                    <a:lnTo>
                      <a:pt x="2078" y="500"/>
                    </a:lnTo>
                    <a:lnTo>
                      <a:pt x="2078" y="500"/>
                    </a:lnTo>
                    <a:lnTo>
                      <a:pt x="2064" y="514"/>
                    </a:lnTo>
                    <a:lnTo>
                      <a:pt x="2054" y="528"/>
                    </a:lnTo>
                    <a:lnTo>
                      <a:pt x="2046" y="544"/>
                    </a:lnTo>
                    <a:lnTo>
                      <a:pt x="2042" y="564"/>
                    </a:lnTo>
                    <a:lnTo>
                      <a:pt x="2042" y="564"/>
                    </a:lnTo>
                    <a:lnTo>
                      <a:pt x="2034" y="576"/>
                    </a:lnTo>
                    <a:lnTo>
                      <a:pt x="2024" y="586"/>
                    </a:lnTo>
                    <a:lnTo>
                      <a:pt x="2012" y="598"/>
                    </a:lnTo>
                    <a:lnTo>
                      <a:pt x="2002" y="606"/>
                    </a:lnTo>
                    <a:lnTo>
                      <a:pt x="2002" y="606"/>
                    </a:lnTo>
                    <a:lnTo>
                      <a:pt x="2000" y="642"/>
                    </a:lnTo>
                    <a:lnTo>
                      <a:pt x="2000" y="642"/>
                    </a:lnTo>
                    <a:lnTo>
                      <a:pt x="2008" y="654"/>
                    </a:lnTo>
                    <a:lnTo>
                      <a:pt x="2020" y="674"/>
                    </a:lnTo>
                    <a:lnTo>
                      <a:pt x="2020" y="674"/>
                    </a:lnTo>
                    <a:lnTo>
                      <a:pt x="2054" y="694"/>
                    </a:lnTo>
                    <a:lnTo>
                      <a:pt x="2054" y="694"/>
                    </a:lnTo>
                    <a:lnTo>
                      <a:pt x="2078" y="692"/>
                    </a:lnTo>
                    <a:lnTo>
                      <a:pt x="2078" y="692"/>
                    </a:lnTo>
                    <a:lnTo>
                      <a:pt x="2094" y="668"/>
                    </a:lnTo>
                    <a:lnTo>
                      <a:pt x="2094" y="668"/>
                    </a:lnTo>
                    <a:lnTo>
                      <a:pt x="2100" y="680"/>
                    </a:lnTo>
                    <a:lnTo>
                      <a:pt x="2104" y="690"/>
                    </a:lnTo>
                    <a:lnTo>
                      <a:pt x="2106" y="702"/>
                    </a:lnTo>
                    <a:lnTo>
                      <a:pt x="2106" y="702"/>
                    </a:lnTo>
                    <a:lnTo>
                      <a:pt x="2086" y="708"/>
                    </a:lnTo>
                    <a:lnTo>
                      <a:pt x="2068" y="716"/>
                    </a:lnTo>
                    <a:lnTo>
                      <a:pt x="2068" y="716"/>
                    </a:lnTo>
                    <a:lnTo>
                      <a:pt x="2068" y="724"/>
                    </a:lnTo>
                    <a:lnTo>
                      <a:pt x="2070" y="732"/>
                    </a:lnTo>
                    <a:lnTo>
                      <a:pt x="2070" y="738"/>
                    </a:lnTo>
                    <a:lnTo>
                      <a:pt x="2074" y="742"/>
                    </a:lnTo>
                    <a:lnTo>
                      <a:pt x="2078" y="748"/>
                    </a:lnTo>
                    <a:lnTo>
                      <a:pt x="2084" y="750"/>
                    </a:lnTo>
                    <a:lnTo>
                      <a:pt x="2084" y="750"/>
                    </a:lnTo>
                    <a:lnTo>
                      <a:pt x="2064" y="778"/>
                    </a:lnTo>
                    <a:lnTo>
                      <a:pt x="2052" y="790"/>
                    </a:lnTo>
                    <a:lnTo>
                      <a:pt x="2040" y="800"/>
                    </a:lnTo>
                    <a:lnTo>
                      <a:pt x="2040" y="800"/>
                    </a:lnTo>
                    <a:lnTo>
                      <a:pt x="2026" y="796"/>
                    </a:lnTo>
                    <a:lnTo>
                      <a:pt x="2026" y="796"/>
                    </a:lnTo>
                    <a:lnTo>
                      <a:pt x="1986" y="770"/>
                    </a:lnTo>
                    <a:lnTo>
                      <a:pt x="1986" y="770"/>
                    </a:lnTo>
                    <a:lnTo>
                      <a:pt x="1968" y="770"/>
                    </a:lnTo>
                    <a:lnTo>
                      <a:pt x="1968" y="770"/>
                    </a:lnTo>
                    <a:lnTo>
                      <a:pt x="1960" y="780"/>
                    </a:lnTo>
                    <a:lnTo>
                      <a:pt x="1958" y="786"/>
                    </a:lnTo>
                    <a:lnTo>
                      <a:pt x="1956" y="792"/>
                    </a:lnTo>
                    <a:lnTo>
                      <a:pt x="1956" y="792"/>
                    </a:lnTo>
                    <a:lnTo>
                      <a:pt x="1958" y="818"/>
                    </a:lnTo>
                    <a:lnTo>
                      <a:pt x="1958" y="818"/>
                    </a:lnTo>
                    <a:lnTo>
                      <a:pt x="1962" y="824"/>
                    </a:lnTo>
                    <a:lnTo>
                      <a:pt x="1968" y="828"/>
                    </a:lnTo>
                    <a:lnTo>
                      <a:pt x="1982" y="838"/>
                    </a:lnTo>
                    <a:lnTo>
                      <a:pt x="2000" y="852"/>
                    </a:lnTo>
                    <a:lnTo>
                      <a:pt x="2008" y="860"/>
                    </a:lnTo>
                    <a:lnTo>
                      <a:pt x="2016" y="870"/>
                    </a:lnTo>
                    <a:lnTo>
                      <a:pt x="2016" y="870"/>
                    </a:lnTo>
                    <a:lnTo>
                      <a:pt x="2016" y="908"/>
                    </a:lnTo>
                    <a:lnTo>
                      <a:pt x="2016" y="908"/>
                    </a:lnTo>
                    <a:lnTo>
                      <a:pt x="2024" y="920"/>
                    </a:lnTo>
                    <a:lnTo>
                      <a:pt x="2032" y="938"/>
                    </a:lnTo>
                    <a:lnTo>
                      <a:pt x="2046" y="976"/>
                    </a:lnTo>
                    <a:lnTo>
                      <a:pt x="2046" y="976"/>
                    </a:lnTo>
                    <a:lnTo>
                      <a:pt x="2054" y="986"/>
                    </a:lnTo>
                    <a:lnTo>
                      <a:pt x="2054" y="986"/>
                    </a:lnTo>
                    <a:lnTo>
                      <a:pt x="2070" y="986"/>
                    </a:lnTo>
                    <a:lnTo>
                      <a:pt x="2070" y="986"/>
                    </a:lnTo>
                    <a:lnTo>
                      <a:pt x="2084" y="958"/>
                    </a:lnTo>
                    <a:lnTo>
                      <a:pt x="2084" y="958"/>
                    </a:lnTo>
                    <a:lnTo>
                      <a:pt x="2110" y="940"/>
                    </a:lnTo>
                    <a:lnTo>
                      <a:pt x="2110" y="940"/>
                    </a:lnTo>
                    <a:lnTo>
                      <a:pt x="2124" y="962"/>
                    </a:lnTo>
                    <a:lnTo>
                      <a:pt x="2134" y="976"/>
                    </a:lnTo>
                    <a:lnTo>
                      <a:pt x="2142" y="994"/>
                    </a:lnTo>
                    <a:lnTo>
                      <a:pt x="2142" y="994"/>
                    </a:lnTo>
                    <a:lnTo>
                      <a:pt x="2144" y="1010"/>
                    </a:lnTo>
                    <a:lnTo>
                      <a:pt x="2150" y="1026"/>
                    </a:lnTo>
                    <a:lnTo>
                      <a:pt x="2154" y="1034"/>
                    </a:lnTo>
                    <a:lnTo>
                      <a:pt x="2160" y="1040"/>
                    </a:lnTo>
                    <a:lnTo>
                      <a:pt x="2168" y="1048"/>
                    </a:lnTo>
                    <a:lnTo>
                      <a:pt x="2178" y="1054"/>
                    </a:lnTo>
                    <a:lnTo>
                      <a:pt x="2178" y="1054"/>
                    </a:lnTo>
                    <a:lnTo>
                      <a:pt x="2182" y="1062"/>
                    </a:lnTo>
                    <a:lnTo>
                      <a:pt x="2182" y="1062"/>
                    </a:lnTo>
                    <a:lnTo>
                      <a:pt x="2180" y="1074"/>
                    </a:lnTo>
                    <a:lnTo>
                      <a:pt x="2180" y="1088"/>
                    </a:lnTo>
                    <a:lnTo>
                      <a:pt x="2180" y="1120"/>
                    </a:lnTo>
                    <a:lnTo>
                      <a:pt x="2180" y="1120"/>
                    </a:lnTo>
                    <a:lnTo>
                      <a:pt x="2168" y="1132"/>
                    </a:lnTo>
                    <a:lnTo>
                      <a:pt x="2168" y="1132"/>
                    </a:lnTo>
                    <a:lnTo>
                      <a:pt x="2156" y="1130"/>
                    </a:lnTo>
                    <a:lnTo>
                      <a:pt x="2150" y="1126"/>
                    </a:lnTo>
                    <a:lnTo>
                      <a:pt x="2138" y="1120"/>
                    </a:lnTo>
                    <a:lnTo>
                      <a:pt x="2138" y="1120"/>
                    </a:lnTo>
                    <a:lnTo>
                      <a:pt x="2108" y="1122"/>
                    </a:lnTo>
                    <a:lnTo>
                      <a:pt x="2096" y="1124"/>
                    </a:lnTo>
                    <a:lnTo>
                      <a:pt x="2088" y="1128"/>
                    </a:lnTo>
                    <a:lnTo>
                      <a:pt x="2080" y="1134"/>
                    </a:lnTo>
                    <a:lnTo>
                      <a:pt x="2074" y="1140"/>
                    </a:lnTo>
                    <a:lnTo>
                      <a:pt x="2062" y="1162"/>
                    </a:lnTo>
                    <a:lnTo>
                      <a:pt x="2062" y="1162"/>
                    </a:lnTo>
                    <a:lnTo>
                      <a:pt x="2058" y="1166"/>
                    </a:lnTo>
                    <a:lnTo>
                      <a:pt x="2054" y="1170"/>
                    </a:lnTo>
                    <a:lnTo>
                      <a:pt x="2054" y="1170"/>
                    </a:lnTo>
                    <a:lnTo>
                      <a:pt x="2052" y="1176"/>
                    </a:lnTo>
                    <a:lnTo>
                      <a:pt x="2046" y="1182"/>
                    </a:lnTo>
                    <a:lnTo>
                      <a:pt x="2028" y="1196"/>
                    </a:lnTo>
                    <a:lnTo>
                      <a:pt x="1994" y="1218"/>
                    </a:lnTo>
                    <a:lnTo>
                      <a:pt x="1994" y="1218"/>
                    </a:lnTo>
                    <a:lnTo>
                      <a:pt x="1988" y="1228"/>
                    </a:lnTo>
                    <a:lnTo>
                      <a:pt x="1974" y="1238"/>
                    </a:lnTo>
                    <a:lnTo>
                      <a:pt x="1948" y="1256"/>
                    </a:lnTo>
                    <a:lnTo>
                      <a:pt x="1948" y="1256"/>
                    </a:lnTo>
                    <a:lnTo>
                      <a:pt x="1938" y="1268"/>
                    </a:lnTo>
                    <a:lnTo>
                      <a:pt x="1938" y="1268"/>
                    </a:lnTo>
                    <a:lnTo>
                      <a:pt x="1920" y="1272"/>
                    </a:lnTo>
                    <a:lnTo>
                      <a:pt x="1920" y="1272"/>
                    </a:lnTo>
                    <a:lnTo>
                      <a:pt x="1902" y="1254"/>
                    </a:lnTo>
                    <a:lnTo>
                      <a:pt x="1902" y="1254"/>
                    </a:lnTo>
                    <a:lnTo>
                      <a:pt x="1894" y="1236"/>
                    </a:lnTo>
                    <a:lnTo>
                      <a:pt x="1890" y="1230"/>
                    </a:lnTo>
                    <a:lnTo>
                      <a:pt x="1884" y="1226"/>
                    </a:lnTo>
                    <a:lnTo>
                      <a:pt x="1880" y="1222"/>
                    </a:lnTo>
                    <a:lnTo>
                      <a:pt x="1874" y="1222"/>
                    </a:lnTo>
                    <a:lnTo>
                      <a:pt x="1860" y="1220"/>
                    </a:lnTo>
                    <a:lnTo>
                      <a:pt x="1860" y="1220"/>
                    </a:lnTo>
                    <a:lnTo>
                      <a:pt x="1856" y="1228"/>
                    </a:lnTo>
                    <a:lnTo>
                      <a:pt x="1854" y="1238"/>
                    </a:lnTo>
                    <a:lnTo>
                      <a:pt x="1852" y="1248"/>
                    </a:lnTo>
                    <a:lnTo>
                      <a:pt x="1850" y="1260"/>
                    </a:lnTo>
                    <a:lnTo>
                      <a:pt x="1852" y="1270"/>
                    </a:lnTo>
                    <a:lnTo>
                      <a:pt x="1854" y="1282"/>
                    </a:lnTo>
                    <a:lnTo>
                      <a:pt x="1860" y="1292"/>
                    </a:lnTo>
                    <a:lnTo>
                      <a:pt x="1868" y="1302"/>
                    </a:lnTo>
                    <a:lnTo>
                      <a:pt x="1868" y="1302"/>
                    </a:lnTo>
                    <a:lnTo>
                      <a:pt x="1872" y="1344"/>
                    </a:lnTo>
                    <a:lnTo>
                      <a:pt x="1872" y="1344"/>
                    </a:lnTo>
                    <a:lnTo>
                      <a:pt x="1846" y="1346"/>
                    </a:lnTo>
                    <a:lnTo>
                      <a:pt x="1824" y="1348"/>
                    </a:lnTo>
                    <a:lnTo>
                      <a:pt x="1812" y="1346"/>
                    </a:lnTo>
                    <a:lnTo>
                      <a:pt x="1802" y="1344"/>
                    </a:lnTo>
                    <a:lnTo>
                      <a:pt x="1794" y="1342"/>
                    </a:lnTo>
                    <a:lnTo>
                      <a:pt x="1786" y="1338"/>
                    </a:lnTo>
                    <a:lnTo>
                      <a:pt x="1786" y="1338"/>
                    </a:lnTo>
                    <a:lnTo>
                      <a:pt x="1782" y="1316"/>
                    </a:lnTo>
                    <a:lnTo>
                      <a:pt x="1776" y="1302"/>
                    </a:lnTo>
                    <a:lnTo>
                      <a:pt x="1768" y="1292"/>
                    </a:lnTo>
                    <a:lnTo>
                      <a:pt x="1758" y="1280"/>
                    </a:lnTo>
                    <a:lnTo>
                      <a:pt x="1758" y="1280"/>
                    </a:lnTo>
                    <a:lnTo>
                      <a:pt x="1732" y="1222"/>
                    </a:lnTo>
                    <a:lnTo>
                      <a:pt x="1732" y="1222"/>
                    </a:lnTo>
                    <a:lnTo>
                      <a:pt x="1720" y="1210"/>
                    </a:lnTo>
                    <a:lnTo>
                      <a:pt x="1712" y="1206"/>
                    </a:lnTo>
                    <a:lnTo>
                      <a:pt x="1706" y="1206"/>
                    </a:lnTo>
                    <a:lnTo>
                      <a:pt x="1696" y="1206"/>
                    </a:lnTo>
                    <a:lnTo>
                      <a:pt x="1696" y="1206"/>
                    </a:lnTo>
                    <a:lnTo>
                      <a:pt x="1684" y="1216"/>
                    </a:lnTo>
                    <a:lnTo>
                      <a:pt x="1670" y="1226"/>
                    </a:lnTo>
                    <a:lnTo>
                      <a:pt x="1658" y="1234"/>
                    </a:lnTo>
                    <a:lnTo>
                      <a:pt x="1646" y="1244"/>
                    </a:lnTo>
                    <a:lnTo>
                      <a:pt x="1646" y="1244"/>
                    </a:lnTo>
                    <a:lnTo>
                      <a:pt x="1642" y="1256"/>
                    </a:lnTo>
                    <a:lnTo>
                      <a:pt x="1640" y="1270"/>
                    </a:lnTo>
                    <a:lnTo>
                      <a:pt x="1640" y="1288"/>
                    </a:lnTo>
                    <a:lnTo>
                      <a:pt x="1644" y="1306"/>
                    </a:lnTo>
                    <a:lnTo>
                      <a:pt x="1644" y="1306"/>
                    </a:lnTo>
                    <a:lnTo>
                      <a:pt x="1580" y="1312"/>
                    </a:lnTo>
                    <a:lnTo>
                      <a:pt x="1580" y="1312"/>
                    </a:lnTo>
                    <a:lnTo>
                      <a:pt x="1524" y="1346"/>
                    </a:lnTo>
                    <a:lnTo>
                      <a:pt x="1524" y="1346"/>
                    </a:lnTo>
                    <a:lnTo>
                      <a:pt x="1516" y="1362"/>
                    </a:lnTo>
                    <a:lnTo>
                      <a:pt x="1510" y="1368"/>
                    </a:lnTo>
                    <a:lnTo>
                      <a:pt x="1508" y="1370"/>
                    </a:lnTo>
                    <a:lnTo>
                      <a:pt x="1504" y="1370"/>
                    </a:lnTo>
                    <a:lnTo>
                      <a:pt x="1504" y="1370"/>
                    </a:lnTo>
                    <a:lnTo>
                      <a:pt x="1492" y="1362"/>
                    </a:lnTo>
                    <a:lnTo>
                      <a:pt x="1486" y="1356"/>
                    </a:lnTo>
                    <a:lnTo>
                      <a:pt x="1484" y="1348"/>
                    </a:lnTo>
                    <a:lnTo>
                      <a:pt x="1482" y="1342"/>
                    </a:lnTo>
                    <a:lnTo>
                      <a:pt x="1482" y="1342"/>
                    </a:lnTo>
                    <a:lnTo>
                      <a:pt x="1494" y="1334"/>
                    </a:lnTo>
                    <a:lnTo>
                      <a:pt x="1494" y="1334"/>
                    </a:lnTo>
                    <a:lnTo>
                      <a:pt x="1492" y="1322"/>
                    </a:lnTo>
                    <a:lnTo>
                      <a:pt x="1490" y="1312"/>
                    </a:lnTo>
                    <a:lnTo>
                      <a:pt x="1486" y="1304"/>
                    </a:lnTo>
                    <a:lnTo>
                      <a:pt x="1480" y="1298"/>
                    </a:lnTo>
                    <a:lnTo>
                      <a:pt x="1474" y="1292"/>
                    </a:lnTo>
                    <a:lnTo>
                      <a:pt x="1466" y="1288"/>
                    </a:lnTo>
                    <a:lnTo>
                      <a:pt x="1458" y="1286"/>
                    </a:lnTo>
                    <a:lnTo>
                      <a:pt x="1450" y="1286"/>
                    </a:lnTo>
                    <a:lnTo>
                      <a:pt x="1450" y="1286"/>
                    </a:lnTo>
                    <a:lnTo>
                      <a:pt x="1440" y="1290"/>
                    </a:lnTo>
                    <a:lnTo>
                      <a:pt x="1434" y="1296"/>
                    </a:lnTo>
                    <a:lnTo>
                      <a:pt x="1428" y="1302"/>
                    </a:lnTo>
                    <a:lnTo>
                      <a:pt x="1424" y="1310"/>
                    </a:lnTo>
                    <a:lnTo>
                      <a:pt x="1424" y="1318"/>
                    </a:lnTo>
                    <a:lnTo>
                      <a:pt x="1424" y="1328"/>
                    </a:lnTo>
                    <a:lnTo>
                      <a:pt x="1428" y="1352"/>
                    </a:lnTo>
                    <a:lnTo>
                      <a:pt x="1428" y="1352"/>
                    </a:lnTo>
                    <a:lnTo>
                      <a:pt x="1408" y="1356"/>
                    </a:lnTo>
                    <a:lnTo>
                      <a:pt x="1408" y="1356"/>
                    </a:lnTo>
                    <a:lnTo>
                      <a:pt x="1404" y="1362"/>
                    </a:lnTo>
                    <a:lnTo>
                      <a:pt x="1402" y="1370"/>
                    </a:lnTo>
                    <a:lnTo>
                      <a:pt x="1402" y="1370"/>
                    </a:lnTo>
                    <a:lnTo>
                      <a:pt x="1392" y="1374"/>
                    </a:lnTo>
                    <a:lnTo>
                      <a:pt x="1392" y="1374"/>
                    </a:lnTo>
                    <a:lnTo>
                      <a:pt x="1392" y="1430"/>
                    </a:lnTo>
                    <a:lnTo>
                      <a:pt x="1392" y="1430"/>
                    </a:lnTo>
                    <a:lnTo>
                      <a:pt x="1412" y="1454"/>
                    </a:lnTo>
                    <a:lnTo>
                      <a:pt x="1412" y="1454"/>
                    </a:lnTo>
                    <a:lnTo>
                      <a:pt x="1412" y="1472"/>
                    </a:lnTo>
                    <a:lnTo>
                      <a:pt x="1412" y="1472"/>
                    </a:lnTo>
                    <a:lnTo>
                      <a:pt x="1402" y="1490"/>
                    </a:lnTo>
                    <a:lnTo>
                      <a:pt x="1402" y="1490"/>
                    </a:lnTo>
                    <a:lnTo>
                      <a:pt x="1380" y="1504"/>
                    </a:lnTo>
                    <a:lnTo>
                      <a:pt x="1356" y="1510"/>
                    </a:lnTo>
                    <a:lnTo>
                      <a:pt x="1336" y="1514"/>
                    </a:lnTo>
                    <a:lnTo>
                      <a:pt x="1314" y="1514"/>
                    </a:lnTo>
                    <a:lnTo>
                      <a:pt x="1314" y="1514"/>
                    </a:lnTo>
                    <a:lnTo>
                      <a:pt x="1298" y="1516"/>
                    </a:lnTo>
                    <a:lnTo>
                      <a:pt x="1288" y="1520"/>
                    </a:lnTo>
                    <a:lnTo>
                      <a:pt x="1280" y="1526"/>
                    </a:lnTo>
                    <a:lnTo>
                      <a:pt x="1270" y="1534"/>
                    </a:lnTo>
                    <a:lnTo>
                      <a:pt x="1270" y="1534"/>
                    </a:lnTo>
                    <a:lnTo>
                      <a:pt x="1256" y="1546"/>
                    </a:lnTo>
                    <a:lnTo>
                      <a:pt x="1256" y="1546"/>
                    </a:lnTo>
                    <a:lnTo>
                      <a:pt x="1244" y="1566"/>
                    </a:lnTo>
                    <a:lnTo>
                      <a:pt x="1228" y="1586"/>
                    </a:lnTo>
                    <a:lnTo>
                      <a:pt x="1192" y="1626"/>
                    </a:lnTo>
                    <a:lnTo>
                      <a:pt x="1192" y="1626"/>
                    </a:lnTo>
                    <a:lnTo>
                      <a:pt x="1168" y="1610"/>
                    </a:lnTo>
                    <a:lnTo>
                      <a:pt x="1168" y="1610"/>
                    </a:lnTo>
                    <a:lnTo>
                      <a:pt x="1140" y="1612"/>
                    </a:lnTo>
                    <a:lnTo>
                      <a:pt x="1140" y="1612"/>
                    </a:lnTo>
                    <a:lnTo>
                      <a:pt x="1136" y="1626"/>
                    </a:lnTo>
                    <a:lnTo>
                      <a:pt x="1132" y="1632"/>
                    </a:lnTo>
                    <a:lnTo>
                      <a:pt x="1128" y="1636"/>
                    </a:lnTo>
                    <a:lnTo>
                      <a:pt x="1128" y="1636"/>
                    </a:lnTo>
                    <a:lnTo>
                      <a:pt x="1124" y="1630"/>
                    </a:lnTo>
                    <a:lnTo>
                      <a:pt x="1118" y="1626"/>
                    </a:lnTo>
                    <a:lnTo>
                      <a:pt x="1108" y="1622"/>
                    </a:lnTo>
                    <a:lnTo>
                      <a:pt x="1100" y="1622"/>
                    </a:lnTo>
                    <a:lnTo>
                      <a:pt x="1092" y="1622"/>
                    </a:lnTo>
                    <a:lnTo>
                      <a:pt x="1092" y="1622"/>
                    </a:lnTo>
                    <a:lnTo>
                      <a:pt x="1088" y="1632"/>
                    </a:lnTo>
                    <a:lnTo>
                      <a:pt x="1082" y="1640"/>
                    </a:lnTo>
                    <a:lnTo>
                      <a:pt x="1076" y="1650"/>
                    </a:lnTo>
                    <a:lnTo>
                      <a:pt x="1066" y="1658"/>
                    </a:lnTo>
                    <a:lnTo>
                      <a:pt x="1066" y="1658"/>
                    </a:lnTo>
                    <a:lnTo>
                      <a:pt x="1056" y="1664"/>
                    </a:lnTo>
                    <a:lnTo>
                      <a:pt x="1046" y="1674"/>
                    </a:lnTo>
                    <a:lnTo>
                      <a:pt x="1038" y="1684"/>
                    </a:lnTo>
                    <a:lnTo>
                      <a:pt x="1030" y="1696"/>
                    </a:lnTo>
                    <a:lnTo>
                      <a:pt x="1014" y="1718"/>
                    </a:lnTo>
                    <a:lnTo>
                      <a:pt x="1004" y="1728"/>
                    </a:lnTo>
                    <a:lnTo>
                      <a:pt x="994" y="1736"/>
                    </a:lnTo>
                    <a:lnTo>
                      <a:pt x="994" y="1736"/>
                    </a:lnTo>
                    <a:lnTo>
                      <a:pt x="990" y="1748"/>
                    </a:lnTo>
                    <a:lnTo>
                      <a:pt x="988" y="1760"/>
                    </a:lnTo>
                    <a:lnTo>
                      <a:pt x="988" y="1790"/>
                    </a:lnTo>
                    <a:lnTo>
                      <a:pt x="988" y="1790"/>
                    </a:lnTo>
                    <a:lnTo>
                      <a:pt x="988" y="1798"/>
                    </a:lnTo>
                    <a:lnTo>
                      <a:pt x="988" y="1812"/>
                    </a:lnTo>
                    <a:lnTo>
                      <a:pt x="982" y="1836"/>
                    </a:lnTo>
                    <a:lnTo>
                      <a:pt x="982" y="1836"/>
                    </a:lnTo>
                    <a:lnTo>
                      <a:pt x="976" y="1840"/>
                    </a:lnTo>
                    <a:lnTo>
                      <a:pt x="976" y="1840"/>
                    </a:lnTo>
                    <a:lnTo>
                      <a:pt x="946" y="1838"/>
                    </a:lnTo>
                    <a:lnTo>
                      <a:pt x="920" y="1834"/>
                    </a:lnTo>
                    <a:lnTo>
                      <a:pt x="870" y="1826"/>
                    </a:lnTo>
                    <a:lnTo>
                      <a:pt x="870" y="1826"/>
                    </a:lnTo>
                    <a:lnTo>
                      <a:pt x="838" y="1810"/>
                    </a:lnTo>
                    <a:lnTo>
                      <a:pt x="838" y="1810"/>
                    </a:lnTo>
                    <a:lnTo>
                      <a:pt x="820" y="1790"/>
                    </a:lnTo>
                    <a:lnTo>
                      <a:pt x="820" y="1790"/>
                    </a:lnTo>
                    <a:lnTo>
                      <a:pt x="784" y="1782"/>
                    </a:lnTo>
                    <a:lnTo>
                      <a:pt x="784" y="1782"/>
                    </a:lnTo>
                    <a:lnTo>
                      <a:pt x="784" y="1752"/>
                    </a:lnTo>
                    <a:lnTo>
                      <a:pt x="784" y="1752"/>
                    </a:lnTo>
                    <a:lnTo>
                      <a:pt x="796" y="1734"/>
                    </a:lnTo>
                    <a:lnTo>
                      <a:pt x="808" y="1716"/>
                    </a:lnTo>
                    <a:lnTo>
                      <a:pt x="816" y="1696"/>
                    </a:lnTo>
                    <a:lnTo>
                      <a:pt x="818" y="1686"/>
                    </a:lnTo>
                    <a:lnTo>
                      <a:pt x="818" y="1676"/>
                    </a:lnTo>
                    <a:lnTo>
                      <a:pt x="818" y="1676"/>
                    </a:lnTo>
                    <a:lnTo>
                      <a:pt x="814" y="1666"/>
                    </a:lnTo>
                    <a:lnTo>
                      <a:pt x="810" y="1660"/>
                    </a:lnTo>
                    <a:lnTo>
                      <a:pt x="804" y="1656"/>
                    </a:lnTo>
                    <a:lnTo>
                      <a:pt x="798" y="1652"/>
                    </a:lnTo>
                    <a:lnTo>
                      <a:pt x="784" y="1652"/>
                    </a:lnTo>
                    <a:lnTo>
                      <a:pt x="772" y="1652"/>
                    </a:lnTo>
                    <a:lnTo>
                      <a:pt x="772" y="1652"/>
                    </a:lnTo>
                    <a:lnTo>
                      <a:pt x="764" y="1656"/>
                    </a:lnTo>
                    <a:lnTo>
                      <a:pt x="758" y="1660"/>
                    </a:lnTo>
                    <a:lnTo>
                      <a:pt x="758" y="1660"/>
                    </a:lnTo>
                    <a:lnTo>
                      <a:pt x="740" y="1662"/>
                    </a:lnTo>
                    <a:lnTo>
                      <a:pt x="734" y="1664"/>
                    </a:lnTo>
                    <a:lnTo>
                      <a:pt x="732" y="1668"/>
                    </a:lnTo>
                    <a:lnTo>
                      <a:pt x="732" y="1678"/>
                    </a:lnTo>
                    <a:lnTo>
                      <a:pt x="730" y="1700"/>
                    </a:lnTo>
                    <a:lnTo>
                      <a:pt x="730" y="1700"/>
                    </a:lnTo>
                    <a:lnTo>
                      <a:pt x="722" y="1708"/>
                    </a:lnTo>
                    <a:lnTo>
                      <a:pt x="718" y="1720"/>
                    </a:lnTo>
                    <a:lnTo>
                      <a:pt x="718" y="1720"/>
                    </a:lnTo>
                    <a:lnTo>
                      <a:pt x="698" y="1756"/>
                    </a:lnTo>
                    <a:lnTo>
                      <a:pt x="698" y="1756"/>
                    </a:lnTo>
                    <a:lnTo>
                      <a:pt x="700" y="1796"/>
                    </a:lnTo>
                    <a:lnTo>
                      <a:pt x="700" y="1796"/>
                    </a:lnTo>
                    <a:lnTo>
                      <a:pt x="688" y="1810"/>
                    </a:lnTo>
                    <a:lnTo>
                      <a:pt x="688" y="1810"/>
                    </a:lnTo>
                    <a:lnTo>
                      <a:pt x="672" y="1814"/>
                    </a:lnTo>
                    <a:lnTo>
                      <a:pt x="662" y="1816"/>
                    </a:lnTo>
                    <a:lnTo>
                      <a:pt x="654" y="1822"/>
                    </a:lnTo>
                    <a:lnTo>
                      <a:pt x="644" y="1830"/>
                    </a:lnTo>
                    <a:lnTo>
                      <a:pt x="644" y="1830"/>
                    </a:lnTo>
                    <a:lnTo>
                      <a:pt x="618" y="1836"/>
                    </a:lnTo>
                    <a:lnTo>
                      <a:pt x="590" y="1842"/>
                    </a:lnTo>
                    <a:lnTo>
                      <a:pt x="590" y="1842"/>
                    </a:lnTo>
                    <a:lnTo>
                      <a:pt x="580" y="1850"/>
                    </a:lnTo>
                    <a:lnTo>
                      <a:pt x="572" y="1856"/>
                    </a:lnTo>
                    <a:lnTo>
                      <a:pt x="566" y="1864"/>
                    </a:lnTo>
                    <a:lnTo>
                      <a:pt x="556" y="1868"/>
                    </a:lnTo>
                    <a:lnTo>
                      <a:pt x="556" y="1868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" name="Freeform 35"/>
              <p:cNvSpPr>
                <a:spLocks/>
              </p:cNvSpPr>
              <p:nvPr/>
            </p:nvSpPr>
            <p:spPr bwMode="auto">
              <a:xfrm>
                <a:off x="7310633" y="2835152"/>
                <a:ext cx="181804" cy="206881"/>
              </a:xfrm>
              <a:custGeom>
                <a:avLst/>
                <a:gdLst>
                  <a:gd name="T0" fmla="*/ 196 w 232"/>
                  <a:gd name="T1" fmla="*/ 264 h 264"/>
                  <a:gd name="T2" fmla="*/ 170 w 232"/>
                  <a:gd name="T3" fmla="*/ 248 h 264"/>
                  <a:gd name="T4" fmla="*/ 158 w 232"/>
                  <a:gd name="T5" fmla="*/ 238 h 264"/>
                  <a:gd name="T6" fmla="*/ 148 w 232"/>
                  <a:gd name="T7" fmla="*/ 218 h 264"/>
                  <a:gd name="T8" fmla="*/ 144 w 232"/>
                  <a:gd name="T9" fmla="*/ 186 h 264"/>
                  <a:gd name="T10" fmla="*/ 140 w 232"/>
                  <a:gd name="T11" fmla="*/ 178 h 264"/>
                  <a:gd name="T12" fmla="*/ 136 w 232"/>
                  <a:gd name="T13" fmla="*/ 166 h 264"/>
                  <a:gd name="T14" fmla="*/ 116 w 232"/>
                  <a:gd name="T15" fmla="*/ 148 h 264"/>
                  <a:gd name="T16" fmla="*/ 100 w 232"/>
                  <a:gd name="T17" fmla="*/ 140 h 264"/>
                  <a:gd name="T18" fmla="*/ 82 w 232"/>
                  <a:gd name="T19" fmla="*/ 140 h 264"/>
                  <a:gd name="T20" fmla="*/ 62 w 232"/>
                  <a:gd name="T21" fmla="*/ 144 h 264"/>
                  <a:gd name="T22" fmla="*/ 50 w 232"/>
                  <a:gd name="T23" fmla="*/ 158 h 264"/>
                  <a:gd name="T24" fmla="*/ 0 w 232"/>
                  <a:gd name="T25" fmla="*/ 160 h 264"/>
                  <a:gd name="T26" fmla="*/ 0 w 232"/>
                  <a:gd name="T27" fmla="*/ 146 h 264"/>
                  <a:gd name="T28" fmla="*/ 2 w 232"/>
                  <a:gd name="T29" fmla="*/ 130 h 264"/>
                  <a:gd name="T30" fmla="*/ 10 w 232"/>
                  <a:gd name="T31" fmla="*/ 124 h 264"/>
                  <a:gd name="T32" fmla="*/ 18 w 232"/>
                  <a:gd name="T33" fmla="*/ 122 h 264"/>
                  <a:gd name="T34" fmla="*/ 40 w 232"/>
                  <a:gd name="T35" fmla="*/ 104 h 264"/>
                  <a:gd name="T36" fmla="*/ 44 w 232"/>
                  <a:gd name="T37" fmla="*/ 88 h 264"/>
                  <a:gd name="T38" fmla="*/ 42 w 232"/>
                  <a:gd name="T39" fmla="*/ 76 h 264"/>
                  <a:gd name="T40" fmla="*/ 34 w 232"/>
                  <a:gd name="T41" fmla="*/ 60 h 264"/>
                  <a:gd name="T42" fmla="*/ 34 w 232"/>
                  <a:gd name="T43" fmla="*/ 56 h 264"/>
                  <a:gd name="T44" fmla="*/ 70 w 232"/>
                  <a:gd name="T45" fmla="*/ 32 h 264"/>
                  <a:gd name="T46" fmla="*/ 82 w 232"/>
                  <a:gd name="T47" fmla="*/ 22 h 264"/>
                  <a:gd name="T48" fmla="*/ 86 w 232"/>
                  <a:gd name="T49" fmla="*/ 6 h 264"/>
                  <a:gd name="T50" fmla="*/ 100 w 232"/>
                  <a:gd name="T51" fmla="*/ 0 h 264"/>
                  <a:gd name="T52" fmla="*/ 118 w 232"/>
                  <a:gd name="T53" fmla="*/ 16 h 264"/>
                  <a:gd name="T54" fmla="*/ 154 w 232"/>
                  <a:gd name="T55" fmla="*/ 20 h 264"/>
                  <a:gd name="T56" fmla="*/ 150 w 232"/>
                  <a:gd name="T57" fmla="*/ 32 h 264"/>
                  <a:gd name="T58" fmla="*/ 150 w 232"/>
                  <a:gd name="T59" fmla="*/ 74 h 264"/>
                  <a:gd name="T60" fmla="*/ 156 w 232"/>
                  <a:gd name="T61" fmla="*/ 94 h 264"/>
                  <a:gd name="T62" fmla="*/ 174 w 232"/>
                  <a:gd name="T63" fmla="*/ 96 h 264"/>
                  <a:gd name="T64" fmla="*/ 186 w 232"/>
                  <a:gd name="T65" fmla="*/ 104 h 264"/>
                  <a:gd name="T66" fmla="*/ 184 w 232"/>
                  <a:gd name="T67" fmla="*/ 124 h 264"/>
                  <a:gd name="T68" fmla="*/ 186 w 232"/>
                  <a:gd name="T69" fmla="*/ 140 h 264"/>
                  <a:gd name="T70" fmla="*/ 194 w 232"/>
                  <a:gd name="T71" fmla="*/ 154 h 264"/>
                  <a:gd name="T72" fmla="*/ 212 w 232"/>
                  <a:gd name="T73" fmla="*/ 170 h 264"/>
                  <a:gd name="T74" fmla="*/ 232 w 232"/>
                  <a:gd name="T75" fmla="*/ 196 h 264"/>
                  <a:gd name="T76" fmla="*/ 208 w 232"/>
                  <a:gd name="T77" fmla="*/ 208 h 264"/>
                  <a:gd name="T78" fmla="*/ 194 w 232"/>
                  <a:gd name="T79" fmla="*/ 224 h 264"/>
                  <a:gd name="T80" fmla="*/ 196 w 232"/>
                  <a:gd name="T81" fmla="*/ 264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2" h="264">
                    <a:moveTo>
                      <a:pt x="196" y="264"/>
                    </a:moveTo>
                    <a:lnTo>
                      <a:pt x="196" y="264"/>
                    </a:lnTo>
                    <a:lnTo>
                      <a:pt x="182" y="256"/>
                    </a:lnTo>
                    <a:lnTo>
                      <a:pt x="170" y="248"/>
                    </a:lnTo>
                    <a:lnTo>
                      <a:pt x="158" y="238"/>
                    </a:lnTo>
                    <a:lnTo>
                      <a:pt x="158" y="238"/>
                    </a:lnTo>
                    <a:lnTo>
                      <a:pt x="152" y="228"/>
                    </a:lnTo>
                    <a:lnTo>
                      <a:pt x="148" y="218"/>
                    </a:lnTo>
                    <a:lnTo>
                      <a:pt x="146" y="202"/>
                    </a:lnTo>
                    <a:lnTo>
                      <a:pt x="144" y="186"/>
                    </a:lnTo>
                    <a:lnTo>
                      <a:pt x="142" y="182"/>
                    </a:lnTo>
                    <a:lnTo>
                      <a:pt x="140" y="178"/>
                    </a:lnTo>
                    <a:lnTo>
                      <a:pt x="140" y="178"/>
                    </a:lnTo>
                    <a:lnTo>
                      <a:pt x="136" y="166"/>
                    </a:lnTo>
                    <a:lnTo>
                      <a:pt x="136" y="166"/>
                    </a:lnTo>
                    <a:lnTo>
                      <a:pt x="116" y="148"/>
                    </a:lnTo>
                    <a:lnTo>
                      <a:pt x="108" y="144"/>
                    </a:lnTo>
                    <a:lnTo>
                      <a:pt x="100" y="140"/>
                    </a:lnTo>
                    <a:lnTo>
                      <a:pt x="92" y="138"/>
                    </a:lnTo>
                    <a:lnTo>
                      <a:pt x="82" y="140"/>
                    </a:lnTo>
                    <a:lnTo>
                      <a:pt x="62" y="144"/>
                    </a:lnTo>
                    <a:lnTo>
                      <a:pt x="62" y="144"/>
                    </a:lnTo>
                    <a:lnTo>
                      <a:pt x="56" y="152"/>
                    </a:lnTo>
                    <a:lnTo>
                      <a:pt x="50" y="158"/>
                    </a:lnTo>
                    <a:lnTo>
                      <a:pt x="50" y="158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146"/>
                    </a:lnTo>
                    <a:lnTo>
                      <a:pt x="2" y="134"/>
                    </a:lnTo>
                    <a:lnTo>
                      <a:pt x="2" y="130"/>
                    </a:lnTo>
                    <a:lnTo>
                      <a:pt x="6" y="126"/>
                    </a:lnTo>
                    <a:lnTo>
                      <a:pt x="10" y="124"/>
                    </a:lnTo>
                    <a:lnTo>
                      <a:pt x="18" y="122"/>
                    </a:lnTo>
                    <a:lnTo>
                      <a:pt x="18" y="122"/>
                    </a:lnTo>
                    <a:lnTo>
                      <a:pt x="40" y="104"/>
                    </a:lnTo>
                    <a:lnTo>
                      <a:pt x="40" y="104"/>
                    </a:lnTo>
                    <a:lnTo>
                      <a:pt x="42" y="96"/>
                    </a:lnTo>
                    <a:lnTo>
                      <a:pt x="44" y="88"/>
                    </a:lnTo>
                    <a:lnTo>
                      <a:pt x="44" y="82"/>
                    </a:lnTo>
                    <a:lnTo>
                      <a:pt x="42" y="76"/>
                    </a:lnTo>
                    <a:lnTo>
                      <a:pt x="36" y="66"/>
                    </a:lnTo>
                    <a:lnTo>
                      <a:pt x="34" y="60"/>
                    </a:lnTo>
                    <a:lnTo>
                      <a:pt x="34" y="56"/>
                    </a:lnTo>
                    <a:lnTo>
                      <a:pt x="34" y="56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82" y="22"/>
                    </a:lnTo>
                    <a:lnTo>
                      <a:pt x="82" y="22"/>
                    </a:lnTo>
                    <a:lnTo>
                      <a:pt x="84" y="12"/>
                    </a:lnTo>
                    <a:lnTo>
                      <a:pt x="86" y="6"/>
                    </a:lnTo>
                    <a:lnTo>
                      <a:pt x="90" y="2"/>
                    </a:lnTo>
                    <a:lnTo>
                      <a:pt x="100" y="0"/>
                    </a:lnTo>
                    <a:lnTo>
                      <a:pt x="100" y="0"/>
                    </a:lnTo>
                    <a:lnTo>
                      <a:pt x="118" y="16"/>
                    </a:lnTo>
                    <a:lnTo>
                      <a:pt x="118" y="16"/>
                    </a:lnTo>
                    <a:lnTo>
                      <a:pt x="154" y="20"/>
                    </a:lnTo>
                    <a:lnTo>
                      <a:pt x="154" y="20"/>
                    </a:lnTo>
                    <a:lnTo>
                      <a:pt x="150" y="32"/>
                    </a:lnTo>
                    <a:lnTo>
                      <a:pt x="148" y="52"/>
                    </a:lnTo>
                    <a:lnTo>
                      <a:pt x="150" y="74"/>
                    </a:lnTo>
                    <a:lnTo>
                      <a:pt x="152" y="84"/>
                    </a:lnTo>
                    <a:lnTo>
                      <a:pt x="156" y="94"/>
                    </a:lnTo>
                    <a:lnTo>
                      <a:pt x="156" y="94"/>
                    </a:lnTo>
                    <a:lnTo>
                      <a:pt x="174" y="96"/>
                    </a:lnTo>
                    <a:lnTo>
                      <a:pt x="174" y="96"/>
                    </a:lnTo>
                    <a:lnTo>
                      <a:pt x="186" y="104"/>
                    </a:lnTo>
                    <a:lnTo>
                      <a:pt x="186" y="104"/>
                    </a:lnTo>
                    <a:lnTo>
                      <a:pt x="184" y="124"/>
                    </a:lnTo>
                    <a:lnTo>
                      <a:pt x="184" y="132"/>
                    </a:lnTo>
                    <a:lnTo>
                      <a:pt x="186" y="140"/>
                    </a:lnTo>
                    <a:lnTo>
                      <a:pt x="188" y="146"/>
                    </a:lnTo>
                    <a:lnTo>
                      <a:pt x="194" y="154"/>
                    </a:lnTo>
                    <a:lnTo>
                      <a:pt x="200" y="162"/>
                    </a:lnTo>
                    <a:lnTo>
                      <a:pt x="212" y="170"/>
                    </a:lnTo>
                    <a:lnTo>
                      <a:pt x="212" y="170"/>
                    </a:lnTo>
                    <a:lnTo>
                      <a:pt x="232" y="196"/>
                    </a:lnTo>
                    <a:lnTo>
                      <a:pt x="232" y="196"/>
                    </a:lnTo>
                    <a:lnTo>
                      <a:pt x="208" y="208"/>
                    </a:lnTo>
                    <a:lnTo>
                      <a:pt x="200" y="214"/>
                    </a:lnTo>
                    <a:lnTo>
                      <a:pt x="194" y="224"/>
                    </a:lnTo>
                    <a:lnTo>
                      <a:pt x="194" y="224"/>
                    </a:lnTo>
                    <a:lnTo>
                      <a:pt x="196" y="264"/>
                    </a:lnTo>
                    <a:lnTo>
                      <a:pt x="196" y="26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" name="Freeform 36"/>
              <p:cNvSpPr>
                <a:spLocks/>
              </p:cNvSpPr>
              <p:nvPr/>
            </p:nvSpPr>
            <p:spPr bwMode="auto">
              <a:xfrm>
                <a:off x="7537888" y="2559312"/>
                <a:ext cx="460779" cy="434136"/>
              </a:xfrm>
              <a:custGeom>
                <a:avLst/>
                <a:gdLst>
                  <a:gd name="T0" fmla="*/ 234 w 588"/>
                  <a:gd name="T1" fmla="*/ 550 h 554"/>
                  <a:gd name="T2" fmla="*/ 248 w 588"/>
                  <a:gd name="T3" fmla="*/ 530 h 554"/>
                  <a:gd name="T4" fmla="*/ 264 w 588"/>
                  <a:gd name="T5" fmla="*/ 516 h 554"/>
                  <a:gd name="T6" fmla="*/ 274 w 588"/>
                  <a:gd name="T7" fmla="*/ 480 h 554"/>
                  <a:gd name="T8" fmla="*/ 252 w 588"/>
                  <a:gd name="T9" fmla="*/ 468 h 554"/>
                  <a:gd name="T10" fmla="*/ 252 w 588"/>
                  <a:gd name="T11" fmla="*/ 438 h 554"/>
                  <a:gd name="T12" fmla="*/ 280 w 588"/>
                  <a:gd name="T13" fmla="*/ 404 h 554"/>
                  <a:gd name="T14" fmla="*/ 288 w 588"/>
                  <a:gd name="T15" fmla="*/ 388 h 554"/>
                  <a:gd name="T16" fmla="*/ 290 w 588"/>
                  <a:gd name="T17" fmla="*/ 342 h 554"/>
                  <a:gd name="T18" fmla="*/ 252 w 588"/>
                  <a:gd name="T19" fmla="*/ 300 h 554"/>
                  <a:gd name="T20" fmla="*/ 200 w 588"/>
                  <a:gd name="T21" fmla="*/ 304 h 554"/>
                  <a:gd name="T22" fmla="*/ 174 w 588"/>
                  <a:gd name="T23" fmla="*/ 330 h 554"/>
                  <a:gd name="T24" fmla="*/ 130 w 588"/>
                  <a:gd name="T25" fmla="*/ 390 h 554"/>
                  <a:gd name="T26" fmla="*/ 110 w 588"/>
                  <a:gd name="T27" fmla="*/ 416 h 554"/>
                  <a:gd name="T28" fmla="*/ 36 w 588"/>
                  <a:gd name="T29" fmla="*/ 364 h 554"/>
                  <a:gd name="T30" fmla="*/ 12 w 588"/>
                  <a:gd name="T31" fmla="*/ 358 h 554"/>
                  <a:gd name="T32" fmla="*/ 0 w 588"/>
                  <a:gd name="T33" fmla="*/ 348 h 554"/>
                  <a:gd name="T34" fmla="*/ 4 w 588"/>
                  <a:gd name="T35" fmla="*/ 324 h 554"/>
                  <a:gd name="T36" fmla="*/ 18 w 588"/>
                  <a:gd name="T37" fmla="*/ 320 h 554"/>
                  <a:gd name="T38" fmla="*/ 40 w 588"/>
                  <a:gd name="T39" fmla="*/ 292 h 554"/>
                  <a:gd name="T40" fmla="*/ 34 w 588"/>
                  <a:gd name="T41" fmla="*/ 238 h 554"/>
                  <a:gd name="T42" fmla="*/ 28 w 588"/>
                  <a:gd name="T43" fmla="*/ 228 h 554"/>
                  <a:gd name="T44" fmla="*/ 20 w 588"/>
                  <a:gd name="T45" fmla="*/ 186 h 554"/>
                  <a:gd name="T46" fmla="*/ 26 w 588"/>
                  <a:gd name="T47" fmla="*/ 172 h 554"/>
                  <a:gd name="T48" fmla="*/ 44 w 588"/>
                  <a:gd name="T49" fmla="*/ 190 h 554"/>
                  <a:gd name="T50" fmla="*/ 58 w 588"/>
                  <a:gd name="T51" fmla="*/ 210 h 554"/>
                  <a:gd name="T52" fmla="*/ 80 w 588"/>
                  <a:gd name="T53" fmla="*/ 224 h 554"/>
                  <a:gd name="T54" fmla="*/ 100 w 588"/>
                  <a:gd name="T55" fmla="*/ 222 h 554"/>
                  <a:gd name="T56" fmla="*/ 142 w 588"/>
                  <a:gd name="T57" fmla="*/ 186 h 554"/>
                  <a:gd name="T58" fmla="*/ 216 w 588"/>
                  <a:gd name="T59" fmla="*/ 128 h 554"/>
                  <a:gd name="T60" fmla="*/ 232 w 588"/>
                  <a:gd name="T61" fmla="*/ 104 h 554"/>
                  <a:gd name="T62" fmla="*/ 262 w 588"/>
                  <a:gd name="T63" fmla="*/ 76 h 554"/>
                  <a:gd name="T64" fmla="*/ 292 w 588"/>
                  <a:gd name="T65" fmla="*/ 74 h 554"/>
                  <a:gd name="T66" fmla="*/ 312 w 588"/>
                  <a:gd name="T67" fmla="*/ 84 h 554"/>
                  <a:gd name="T68" fmla="*/ 348 w 588"/>
                  <a:gd name="T69" fmla="*/ 66 h 554"/>
                  <a:gd name="T70" fmla="*/ 348 w 588"/>
                  <a:gd name="T71" fmla="*/ 16 h 554"/>
                  <a:gd name="T72" fmla="*/ 362 w 588"/>
                  <a:gd name="T73" fmla="*/ 2 h 554"/>
                  <a:gd name="T74" fmla="*/ 396 w 588"/>
                  <a:gd name="T75" fmla="*/ 32 h 554"/>
                  <a:gd name="T76" fmla="*/ 418 w 588"/>
                  <a:gd name="T77" fmla="*/ 46 h 554"/>
                  <a:gd name="T78" fmla="*/ 436 w 588"/>
                  <a:gd name="T79" fmla="*/ 44 h 554"/>
                  <a:gd name="T80" fmla="*/ 440 w 588"/>
                  <a:gd name="T81" fmla="*/ 28 h 554"/>
                  <a:gd name="T82" fmla="*/ 458 w 588"/>
                  <a:gd name="T83" fmla="*/ 24 h 554"/>
                  <a:gd name="T84" fmla="*/ 460 w 588"/>
                  <a:gd name="T85" fmla="*/ 62 h 554"/>
                  <a:gd name="T86" fmla="*/ 498 w 588"/>
                  <a:gd name="T87" fmla="*/ 110 h 554"/>
                  <a:gd name="T88" fmla="*/ 516 w 588"/>
                  <a:gd name="T89" fmla="*/ 178 h 554"/>
                  <a:gd name="T90" fmla="*/ 530 w 588"/>
                  <a:gd name="T91" fmla="*/ 196 h 554"/>
                  <a:gd name="T92" fmla="*/ 588 w 588"/>
                  <a:gd name="T93" fmla="*/ 236 h 554"/>
                  <a:gd name="T94" fmla="*/ 580 w 588"/>
                  <a:gd name="T95" fmla="*/ 250 h 554"/>
                  <a:gd name="T96" fmla="*/ 520 w 588"/>
                  <a:gd name="T97" fmla="*/ 292 h 554"/>
                  <a:gd name="T98" fmla="*/ 502 w 588"/>
                  <a:gd name="T99" fmla="*/ 310 h 554"/>
                  <a:gd name="T100" fmla="*/ 472 w 588"/>
                  <a:gd name="T101" fmla="*/ 346 h 554"/>
                  <a:gd name="T102" fmla="*/ 466 w 588"/>
                  <a:gd name="T103" fmla="*/ 374 h 554"/>
                  <a:gd name="T104" fmla="*/ 448 w 588"/>
                  <a:gd name="T105" fmla="*/ 390 h 554"/>
                  <a:gd name="T106" fmla="*/ 412 w 588"/>
                  <a:gd name="T107" fmla="*/ 402 h 554"/>
                  <a:gd name="T108" fmla="*/ 362 w 588"/>
                  <a:gd name="T109" fmla="*/ 424 h 554"/>
                  <a:gd name="T110" fmla="*/ 322 w 588"/>
                  <a:gd name="T111" fmla="*/ 460 h 554"/>
                  <a:gd name="T112" fmla="*/ 304 w 588"/>
                  <a:gd name="T113" fmla="*/ 494 h 554"/>
                  <a:gd name="T114" fmla="*/ 290 w 588"/>
                  <a:gd name="T115" fmla="*/ 542 h 554"/>
                  <a:gd name="T116" fmla="*/ 236 w 588"/>
                  <a:gd name="T117" fmla="*/ 554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88" h="554">
                    <a:moveTo>
                      <a:pt x="236" y="554"/>
                    </a:moveTo>
                    <a:lnTo>
                      <a:pt x="236" y="554"/>
                    </a:lnTo>
                    <a:lnTo>
                      <a:pt x="234" y="550"/>
                    </a:lnTo>
                    <a:lnTo>
                      <a:pt x="234" y="550"/>
                    </a:lnTo>
                    <a:lnTo>
                      <a:pt x="240" y="536"/>
                    </a:lnTo>
                    <a:lnTo>
                      <a:pt x="248" y="530"/>
                    </a:lnTo>
                    <a:lnTo>
                      <a:pt x="254" y="524"/>
                    </a:lnTo>
                    <a:lnTo>
                      <a:pt x="264" y="516"/>
                    </a:lnTo>
                    <a:lnTo>
                      <a:pt x="264" y="516"/>
                    </a:lnTo>
                    <a:lnTo>
                      <a:pt x="274" y="496"/>
                    </a:lnTo>
                    <a:lnTo>
                      <a:pt x="274" y="496"/>
                    </a:lnTo>
                    <a:lnTo>
                      <a:pt x="274" y="480"/>
                    </a:lnTo>
                    <a:lnTo>
                      <a:pt x="274" y="480"/>
                    </a:lnTo>
                    <a:lnTo>
                      <a:pt x="252" y="468"/>
                    </a:lnTo>
                    <a:lnTo>
                      <a:pt x="252" y="468"/>
                    </a:lnTo>
                    <a:lnTo>
                      <a:pt x="250" y="456"/>
                    </a:lnTo>
                    <a:lnTo>
                      <a:pt x="250" y="446"/>
                    </a:lnTo>
                    <a:lnTo>
                      <a:pt x="252" y="438"/>
                    </a:lnTo>
                    <a:lnTo>
                      <a:pt x="256" y="430"/>
                    </a:lnTo>
                    <a:lnTo>
                      <a:pt x="266" y="416"/>
                    </a:lnTo>
                    <a:lnTo>
                      <a:pt x="280" y="404"/>
                    </a:lnTo>
                    <a:lnTo>
                      <a:pt x="280" y="404"/>
                    </a:lnTo>
                    <a:lnTo>
                      <a:pt x="284" y="396"/>
                    </a:lnTo>
                    <a:lnTo>
                      <a:pt x="288" y="388"/>
                    </a:lnTo>
                    <a:lnTo>
                      <a:pt x="290" y="370"/>
                    </a:lnTo>
                    <a:lnTo>
                      <a:pt x="290" y="356"/>
                    </a:lnTo>
                    <a:lnTo>
                      <a:pt x="290" y="342"/>
                    </a:lnTo>
                    <a:lnTo>
                      <a:pt x="290" y="342"/>
                    </a:lnTo>
                    <a:lnTo>
                      <a:pt x="252" y="300"/>
                    </a:lnTo>
                    <a:lnTo>
                      <a:pt x="252" y="300"/>
                    </a:lnTo>
                    <a:lnTo>
                      <a:pt x="234" y="298"/>
                    </a:lnTo>
                    <a:lnTo>
                      <a:pt x="234" y="298"/>
                    </a:lnTo>
                    <a:lnTo>
                      <a:pt x="200" y="304"/>
                    </a:lnTo>
                    <a:lnTo>
                      <a:pt x="200" y="304"/>
                    </a:lnTo>
                    <a:lnTo>
                      <a:pt x="186" y="316"/>
                    </a:lnTo>
                    <a:lnTo>
                      <a:pt x="174" y="330"/>
                    </a:lnTo>
                    <a:lnTo>
                      <a:pt x="148" y="360"/>
                    </a:lnTo>
                    <a:lnTo>
                      <a:pt x="148" y="360"/>
                    </a:lnTo>
                    <a:lnTo>
                      <a:pt x="130" y="390"/>
                    </a:lnTo>
                    <a:lnTo>
                      <a:pt x="120" y="404"/>
                    </a:lnTo>
                    <a:lnTo>
                      <a:pt x="110" y="416"/>
                    </a:lnTo>
                    <a:lnTo>
                      <a:pt x="110" y="416"/>
                    </a:lnTo>
                    <a:lnTo>
                      <a:pt x="70" y="390"/>
                    </a:lnTo>
                    <a:lnTo>
                      <a:pt x="52" y="376"/>
                    </a:lnTo>
                    <a:lnTo>
                      <a:pt x="36" y="364"/>
                    </a:lnTo>
                    <a:lnTo>
                      <a:pt x="36" y="364"/>
                    </a:lnTo>
                    <a:lnTo>
                      <a:pt x="22" y="362"/>
                    </a:lnTo>
                    <a:lnTo>
                      <a:pt x="12" y="358"/>
                    </a:lnTo>
                    <a:lnTo>
                      <a:pt x="6" y="352"/>
                    </a:lnTo>
                    <a:lnTo>
                      <a:pt x="0" y="348"/>
                    </a:lnTo>
                    <a:lnTo>
                      <a:pt x="0" y="348"/>
                    </a:lnTo>
                    <a:lnTo>
                      <a:pt x="0" y="334"/>
                    </a:lnTo>
                    <a:lnTo>
                      <a:pt x="2" y="326"/>
                    </a:lnTo>
                    <a:lnTo>
                      <a:pt x="4" y="324"/>
                    </a:lnTo>
                    <a:lnTo>
                      <a:pt x="6" y="322"/>
                    </a:lnTo>
                    <a:lnTo>
                      <a:pt x="18" y="320"/>
                    </a:lnTo>
                    <a:lnTo>
                      <a:pt x="18" y="320"/>
                    </a:lnTo>
                    <a:lnTo>
                      <a:pt x="28" y="306"/>
                    </a:lnTo>
                    <a:lnTo>
                      <a:pt x="40" y="292"/>
                    </a:lnTo>
                    <a:lnTo>
                      <a:pt x="40" y="292"/>
                    </a:lnTo>
                    <a:lnTo>
                      <a:pt x="38" y="240"/>
                    </a:lnTo>
                    <a:lnTo>
                      <a:pt x="38" y="240"/>
                    </a:lnTo>
                    <a:lnTo>
                      <a:pt x="34" y="238"/>
                    </a:lnTo>
                    <a:lnTo>
                      <a:pt x="34" y="238"/>
                    </a:lnTo>
                    <a:lnTo>
                      <a:pt x="28" y="228"/>
                    </a:lnTo>
                    <a:lnTo>
                      <a:pt x="28" y="228"/>
                    </a:lnTo>
                    <a:lnTo>
                      <a:pt x="20" y="206"/>
                    </a:lnTo>
                    <a:lnTo>
                      <a:pt x="20" y="206"/>
                    </a:lnTo>
                    <a:lnTo>
                      <a:pt x="20" y="186"/>
                    </a:lnTo>
                    <a:lnTo>
                      <a:pt x="22" y="178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34" y="176"/>
                    </a:lnTo>
                    <a:lnTo>
                      <a:pt x="40" y="180"/>
                    </a:lnTo>
                    <a:lnTo>
                      <a:pt x="44" y="190"/>
                    </a:lnTo>
                    <a:lnTo>
                      <a:pt x="48" y="202"/>
                    </a:lnTo>
                    <a:lnTo>
                      <a:pt x="48" y="202"/>
                    </a:lnTo>
                    <a:lnTo>
                      <a:pt x="58" y="210"/>
                    </a:lnTo>
                    <a:lnTo>
                      <a:pt x="68" y="218"/>
                    </a:lnTo>
                    <a:lnTo>
                      <a:pt x="74" y="222"/>
                    </a:lnTo>
                    <a:lnTo>
                      <a:pt x="80" y="224"/>
                    </a:lnTo>
                    <a:lnTo>
                      <a:pt x="88" y="224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118" y="204"/>
                    </a:lnTo>
                    <a:lnTo>
                      <a:pt x="118" y="204"/>
                    </a:lnTo>
                    <a:lnTo>
                      <a:pt x="142" y="186"/>
                    </a:lnTo>
                    <a:lnTo>
                      <a:pt x="168" y="166"/>
                    </a:lnTo>
                    <a:lnTo>
                      <a:pt x="192" y="146"/>
                    </a:lnTo>
                    <a:lnTo>
                      <a:pt x="216" y="128"/>
                    </a:lnTo>
                    <a:lnTo>
                      <a:pt x="216" y="128"/>
                    </a:lnTo>
                    <a:lnTo>
                      <a:pt x="226" y="116"/>
                    </a:lnTo>
                    <a:lnTo>
                      <a:pt x="232" y="104"/>
                    </a:lnTo>
                    <a:lnTo>
                      <a:pt x="244" y="82"/>
                    </a:lnTo>
                    <a:lnTo>
                      <a:pt x="244" y="82"/>
                    </a:lnTo>
                    <a:lnTo>
                      <a:pt x="262" y="76"/>
                    </a:lnTo>
                    <a:lnTo>
                      <a:pt x="278" y="72"/>
                    </a:lnTo>
                    <a:lnTo>
                      <a:pt x="284" y="72"/>
                    </a:lnTo>
                    <a:lnTo>
                      <a:pt x="292" y="74"/>
                    </a:lnTo>
                    <a:lnTo>
                      <a:pt x="302" y="78"/>
                    </a:lnTo>
                    <a:lnTo>
                      <a:pt x="312" y="84"/>
                    </a:lnTo>
                    <a:lnTo>
                      <a:pt x="312" y="84"/>
                    </a:lnTo>
                    <a:lnTo>
                      <a:pt x="332" y="84"/>
                    </a:lnTo>
                    <a:lnTo>
                      <a:pt x="332" y="84"/>
                    </a:lnTo>
                    <a:lnTo>
                      <a:pt x="348" y="66"/>
                    </a:lnTo>
                    <a:lnTo>
                      <a:pt x="348" y="66"/>
                    </a:lnTo>
                    <a:lnTo>
                      <a:pt x="348" y="16"/>
                    </a:lnTo>
                    <a:lnTo>
                      <a:pt x="348" y="16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62" y="2"/>
                    </a:lnTo>
                    <a:lnTo>
                      <a:pt x="374" y="8"/>
                    </a:lnTo>
                    <a:lnTo>
                      <a:pt x="384" y="18"/>
                    </a:lnTo>
                    <a:lnTo>
                      <a:pt x="396" y="32"/>
                    </a:lnTo>
                    <a:lnTo>
                      <a:pt x="396" y="32"/>
                    </a:lnTo>
                    <a:lnTo>
                      <a:pt x="408" y="42"/>
                    </a:lnTo>
                    <a:lnTo>
                      <a:pt x="418" y="46"/>
                    </a:lnTo>
                    <a:lnTo>
                      <a:pt x="432" y="48"/>
                    </a:lnTo>
                    <a:lnTo>
                      <a:pt x="432" y="48"/>
                    </a:lnTo>
                    <a:lnTo>
                      <a:pt x="436" y="44"/>
                    </a:lnTo>
                    <a:lnTo>
                      <a:pt x="438" y="36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50" y="16"/>
                    </a:lnTo>
                    <a:lnTo>
                      <a:pt x="450" y="16"/>
                    </a:lnTo>
                    <a:lnTo>
                      <a:pt x="458" y="24"/>
                    </a:lnTo>
                    <a:lnTo>
                      <a:pt x="458" y="24"/>
                    </a:lnTo>
                    <a:lnTo>
                      <a:pt x="460" y="62"/>
                    </a:lnTo>
                    <a:lnTo>
                      <a:pt x="460" y="62"/>
                    </a:lnTo>
                    <a:lnTo>
                      <a:pt x="472" y="76"/>
                    </a:lnTo>
                    <a:lnTo>
                      <a:pt x="484" y="92"/>
                    </a:lnTo>
                    <a:lnTo>
                      <a:pt x="498" y="110"/>
                    </a:lnTo>
                    <a:lnTo>
                      <a:pt x="516" y="128"/>
                    </a:lnTo>
                    <a:lnTo>
                      <a:pt x="516" y="128"/>
                    </a:lnTo>
                    <a:lnTo>
                      <a:pt x="516" y="178"/>
                    </a:lnTo>
                    <a:lnTo>
                      <a:pt x="516" y="178"/>
                    </a:lnTo>
                    <a:lnTo>
                      <a:pt x="530" y="196"/>
                    </a:lnTo>
                    <a:lnTo>
                      <a:pt x="530" y="196"/>
                    </a:lnTo>
                    <a:lnTo>
                      <a:pt x="564" y="220"/>
                    </a:lnTo>
                    <a:lnTo>
                      <a:pt x="564" y="220"/>
                    </a:lnTo>
                    <a:lnTo>
                      <a:pt x="588" y="236"/>
                    </a:lnTo>
                    <a:lnTo>
                      <a:pt x="588" y="236"/>
                    </a:lnTo>
                    <a:lnTo>
                      <a:pt x="586" y="242"/>
                    </a:lnTo>
                    <a:lnTo>
                      <a:pt x="580" y="250"/>
                    </a:lnTo>
                    <a:lnTo>
                      <a:pt x="558" y="266"/>
                    </a:lnTo>
                    <a:lnTo>
                      <a:pt x="534" y="282"/>
                    </a:lnTo>
                    <a:lnTo>
                      <a:pt x="520" y="292"/>
                    </a:lnTo>
                    <a:lnTo>
                      <a:pt x="520" y="292"/>
                    </a:lnTo>
                    <a:lnTo>
                      <a:pt x="502" y="310"/>
                    </a:lnTo>
                    <a:lnTo>
                      <a:pt x="502" y="310"/>
                    </a:lnTo>
                    <a:lnTo>
                      <a:pt x="486" y="328"/>
                    </a:lnTo>
                    <a:lnTo>
                      <a:pt x="472" y="346"/>
                    </a:lnTo>
                    <a:lnTo>
                      <a:pt x="472" y="346"/>
                    </a:lnTo>
                    <a:lnTo>
                      <a:pt x="470" y="354"/>
                    </a:lnTo>
                    <a:lnTo>
                      <a:pt x="468" y="364"/>
                    </a:lnTo>
                    <a:lnTo>
                      <a:pt x="466" y="374"/>
                    </a:lnTo>
                    <a:lnTo>
                      <a:pt x="462" y="384"/>
                    </a:lnTo>
                    <a:lnTo>
                      <a:pt x="462" y="384"/>
                    </a:lnTo>
                    <a:lnTo>
                      <a:pt x="448" y="390"/>
                    </a:lnTo>
                    <a:lnTo>
                      <a:pt x="432" y="398"/>
                    </a:lnTo>
                    <a:lnTo>
                      <a:pt x="432" y="398"/>
                    </a:lnTo>
                    <a:lnTo>
                      <a:pt x="412" y="402"/>
                    </a:lnTo>
                    <a:lnTo>
                      <a:pt x="394" y="408"/>
                    </a:lnTo>
                    <a:lnTo>
                      <a:pt x="378" y="416"/>
                    </a:lnTo>
                    <a:lnTo>
                      <a:pt x="362" y="424"/>
                    </a:lnTo>
                    <a:lnTo>
                      <a:pt x="348" y="434"/>
                    </a:lnTo>
                    <a:lnTo>
                      <a:pt x="336" y="446"/>
                    </a:lnTo>
                    <a:lnTo>
                      <a:pt x="322" y="460"/>
                    </a:lnTo>
                    <a:lnTo>
                      <a:pt x="310" y="476"/>
                    </a:lnTo>
                    <a:lnTo>
                      <a:pt x="310" y="476"/>
                    </a:lnTo>
                    <a:lnTo>
                      <a:pt x="304" y="494"/>
                    </a:lnTo>
                    <a:lnTo>
                      <a:pt x="304" y="494"/>
                    </a:lnTo>
                    <a:lnTo>
                      <a:pt x="296" y="518"/>
                    </a:lnTo>
                    <a:lnTo>
                      <a:pt x="290" y="542"/>
                    </a:lnTo>
                    <a:lnTo>
                      <a:pt x="290" y="542"/>
                    </a:lnTo>
                    <a:lnTo>
                      <a:pt x="260" y="550"/>
                    </a:lnTo>
                    <a:lnTo>
                      <a:pt x="236" y="554"/>
                    </a:lnTo>
                    <a:lnTo>
                      <a:pt x="236" y="554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4" name="Freeform 37"/>
              <p:cNvSpPr>
                <a:spLocks/>
              </p:cNvSpPr>
              <p:nvPr/>
            </p:nvSpPr>
            <p:spPr bwMode="auto">
              <a:xfrm>
                <a:off x="7635059" y="2317951"/>
                <a:ext cx="656689" cy="416896"/>
              </a:xfrm>
              <a:custGeom>
                <a:avLst/>
                <a:gdLst>
                  <a:gd name="T0" fmla="*/ 410 w 838"/>
                  <a:gd name="T1" fmla="*/ 492 h 532"/>
                  <a:gd name="T2" fmla="*/ 402 w 838"/>
                  <a:gd name="T3" fmla="*/ 438 h 532"/>
                  <a:gd name="T4" fmla="*/ 376 w 838"/>
                  <a:gd name="T5" fmla="*/ 398 h 532"/>
                  <a:gd name="T6" fmla="*/ 346 w 838"/>
                  <a:gd name="T7" fmla="*/ 366 h 532"/>
                  <a:gd name="T8" fmla="*/ 324 w 838"/>
                  <a:gd name="T9" fmla="*/ 314 h 532"/>
                  <a:gd name="T10" fmla="*/ 300 w 838"/>
                  <a:gd name="T11" fmla="*/ 346 h 532"/>
                  <a:gd name="T12" fmla="*/ 258 w 838"/>
                  <a:gd name="T13" fmla="*/ 308 h 532"/>
                  <a:gd name="T14" fmla="*/ 206 w 838"/>
                  <a:gd name="T15" fmla="*/ 288 h 532"/>
                  <a:gd name="T16" fmla="*/ 186 w 838"/>
                  <a:gd name="T17" fmla="*/ 240 h 532"/>
                  <a:gd name="T18" fmla="*/ 152 w 838"/>
                  <a:gd name="T19" fmla="*/ 174 h 532"/>
                  <a:gd name="T20" fmla="*/ 112 w 838"/>
                  <a:gd name="T21" fmla="*/ 200 h 532"/>
                  <a:gd name="T22" fmla="*/ 80 w 838"/>
                  <a:gd name="T23" fmla="*/ 200 h 532"/>
                  <a:gd name="T24" fmla="*/ 60 w 838"/>
                  <a:gd name="T25" fmla="*/ 152 h 532"/>
                  <a:gd name="T26" fmla="*/ 36 w 838"/>
                  <a:gd name="T27" fmla="*/ 88 h 532"/>
                  <a:gd name="T28" fmla="*/ 0 w 838"/>
                  <a:gd name="T29" fmla="*/ 58 h 532"/>
                  <a:gd name="T30" fmla="*/ 14 w 838"/>
                  <a:gd name="T31" fmla="*/ 30 h 532"/>
                  <a:gd name="T32" fmla="*/ 68 w 838"/>
                  <a:gd name="T33" fmla="*/ 60 h 532"/>
                  <a:gd name="T34" fmla="*/ 108 w 838"/>
                  <a:gd name="T35" fmla="*/ 32 h 532"/>
                  <a:gd name="T36" fmla="*/ 138 w 838"/>
                  <a:gd name="T37" fmla="*/ 0 h 532"/>
                  <a:gd name="T38" fmla="*/ 166 w 838"/>
                  <a:gd name="T39" fmla="*/ 22 h 532"/>
                  <a:gd name="T40" fmla="*/ 198 w 838"/>
                  <a:gd name="T41" fmla="*/ 68 h 532"/>
                  <a:gd name="T42" fmla="*/ 294 w 838"/>
                  <a:gd name="T43" fmla="*/ 66 h 532"/>
                  <a:gd name="T44" fmla="*/ 350 w 838"/>
                  <a:gd name="T45" fmla="*/ 30 h 532"/>
                  <a:gd name="T46" fmla="*/ 358 w 838"/>
                  <a:gd name="T47" fmla="*/ 80 h 532"/>
                  <a:gd name="T48" fmla="*/ 398 w 838"/>
                  <a:gd name="T49" fmla="*/ 78 h 532"/>
                  <a:gd name="T50" fmla="*/ 422 w 838"/>
                  <a:gd name="T51" fmla="*/ 76 h 532"/>
                  <a:gd name="T52" fmla="*/ 470 w 838"/>
                  <a:gd name="T53" fmla="*/ 110 h 532"/>
                  <a:gd name="T54" fmla="*/ 518 w 838"/>
                  <a:gd name="T55" fmla="*/ 166 h 532"/>
                  <a:gd name="T56" fmla="*/ 546 w 838"/>
                  <a:gd name="T57" fmla="*/ 134 h 532"/>
                  <a:gd name="T58" fmla="*/ 572 w 838"/>
                  <a:gd name="T59" fmla="*/ 140 h 532"/>
                  <a:gd name="T60" fmla="*/ 606 w 838"/>
                  <a:gd name="T61" fmla="*/ 184 h 532"/>
                  <a:gd name="T62" fmla="*/ 664 w 838"/>
                  <a:gd name="T63" fmla="*/ 204 h 532"/>
                  <a:gd name="T64" fmla="*/ 684 w 838"/>
                  <a:gd name="T65" fmla="*/ 186 h 532"/>
                  <a:gd name="T66" fmla="*/ 684 w 838"/>
                  <a:gd name="T67" fmla="*/ 168 h 532"/>
                  <a:gd name="T68" fmla="*/ 724 w 838"/>
                  <a:gd name="T69" fmla="*/ 146 h 532"/>
                  <a:gd name="T70" fmla="*/ 742 w 838"/>
                  <a:gd name="T71" fmla="*/ 132 h 532"/>
                  <a:gd name="T72" fmla="*/ 756 w 838"/>
                  <a:gd name="T73" fmla="*/ 154 h 532"/>
                  <a:gd name="T74" fmla="*/ 806 w 838"/>
                  <a:gd name="T75" fmla="*/ 188 h 532"/>
                  <a:gd name="T76" fmla="*/ 838 w 838"/>
                  <a:gd name="T77" fmla="*/ 228 h 532"/>
                  <a:gd name="T78" fmla="*/ 818 w 838"/>
                  <a:gd name="T79" fmla="*/ 272 h 532"/>
                  <a:gd name="T80" fmla="*/ 802 w 838"/>
                  <a:gd name="T81" fmla="*/ 308 h 532"/>
                  <a:gd name="T82" fmla="*/ 778 w 838"/>
                  <a:gd name="T83" fmla="*/ 300 h 532"/>
                  <a:gd name="T84" fmla="*/ 770 w 838"/>
                  <a:gd name="T85" fmla="*/ 258 h 532"/>
                  <a:gd name="T86" fmla="*/ 744 w 838"/>
                  <a:gd name="T87" fmla="*/ 242 h 532"/>
                  <a:gd name="T88" fmla="*/ 716 w 838"/>
                  <a:gd name="T89" fmla="*/ 282 h 532"/>
                  <a:gd name="T90" fmla="*/ 686 w 838"/>
                  <a:gd name="T91" fmla="*/ 346 h 532"/>
                  <a:gd name="T92" fmla="*/ 632 w 838"/>
                  <a:gd name="T93" fmla="*/ 368 h 532"/>
                  <a:gd name="T94" fmla="*/ 618 w 838"/>
                  <a:gd name="T95" fmla="*/ 410 h 532"/>
                  <a:gd name="T96" fmla="*/ 638 w 838"/>
                  <a:gd name="T97" fmla="*/ 444 h 532"/>
                  <a:gd name="T98" fmla="*/ 588 w 838"/>
                  <a:gd name="T99" fmla="*/ 456 h 532"/>
                  <a:gd name="T100" fmla="*/ 540 w 838"/>
                  <a:gd name="T101" fmla="*/ 438 h 532"/>
                  <a:gd name="T102" fmla="*/ 502 w 838"/>
                  <a:gd name="T103" fmla="*/ 456 h 532"/>
                  <a:gd name="T104" fmla="*/ 476 w 838"/>
                  <a:gd name="T105" fmla="*/ 530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38" h="532">
                    <a:moveTo>
                      <a:pt x="464" y="532"/>
                    </a:moveTo>
                    <a:lnTo>
                      <a:pt x="464" y="532"/>
                    </a:lnTo>
                    <a:lnTo>
                      <a:pt x="452" y="520"/>
                    </a:lnTo>
                    <a:lnTo>
                      <a:pt x="436" y="508"/>
                    </a:lnTo>
                    <a:lnTo>
                      <a:pt x="410" y="492"/>
                    </a:lnTo>
                    <a:lnTo>
                      <a:pt x="410" y="492"/>
                    </a:lnTo>
                    <a:lnTo>
                      <a:pt x="402" y="482"/>
                    </a:lnTo>
                    <a:lnTo>
                      <a:pt x="402" y="482"/>
                    </a:lnTo>
                    <a:lnTo>
                      <a:pt x="404" y="450"/>
                    </a:lnTo>
                    <a:lnTo>
                      <a:pt x="402" y="438"/>
                    </a:lnTo>
                    <a:lnTo>
                      <a:pt x="398" y="426"/>
                    </a:lnTo>
                    <a:lnTo>
                      <a:pt x="398" y="426"/>
                    </a:lnTo>
                    <a:lnTo>
                      <a:pt x="388" y="416"/>
                    </a:lnTo>
                    <a:lnTo>
                      <a:pt x="382" y="410"/>
                    </a:lnTo>
                    <a:lnTo>
                      <a:pt x="376" y="398"/>
                    </a:lnTo>
                    <a:lnTo>
                      <a:pt x="376" y="398"/>
                    </a:lnTo>
                    <a:lnTo>
                      <a:pt x="348" y="368"/>
                    </a:lnTo>
                    <a:lnTo>
                      <a:pt x="348" y="368"/>
                    </a:lnTo>
                    <a:lnTo>
                      <a:pt x="346" y="366"/>
                    </a:lnTo>
                    <a:lnTo>
                      <a:pt x="346" y="366"/>
                    </a:lnTo>
                    <a:lnTo>
                      <a:pt x="344" y="326"/>
                    </a:lnTo>
                    <a:lnTo>
                      <a:pt x="344" y="326"/>
                    </a:lnTo>
                    <a:lnTo>
                      <a:pt x="336" y="318"/>
                    </a:lnTo>
                    <a:lnTo>
                      <a:pt x="330" y="314"/>
                    </a:lnTo>
                    <a:lnTo>
                      <a:pt x="324" y="314"/>
                    </a:lnTo>
                    <a:lnTo>
                      <a:pt x="318" y="314"/>
                    </a:lnTo>
                    <a:lnTo>
                      <a:pt x="318" y="314"/>
                    </a:lnTo>
                    <a:lnTo>
                      <a:pt x="312" y="322"/>
                    </a:lnTo>
                    <a:lnTo>
                      <a:pt x="308" y="328"/>
                    </a:lnTo>
                    <a:lnTo>
                      <a:pt x="300" y="346"/>
                    </a:lnTo>
                    <a:lnTo>
                      <a:pt x="300" y="346"/>
                    </a:lnTo>
                    <a:lnTo>
                      <a:pt x="296" y="346"/>
                    </a:lnTo>
                    <a:lnTo>
                      <a:pt x="296" y="346"/>
                    </a:lnTo>
                    <a:lnTo>
                      <a:pt x="270" y="320"/>
                    </a:lnTo>
                    <a:lnTo>
                      <a:pt x="258" y="308"/>
                    </a:lnTo>
                    <a:lnTo>
                      <a:pt x="246" y="300"/>
                    </a:lnTo>
                    <a:lnTo>
                      <a:pt x="246" y="300"/>
                    </a:lnTo>
                    <a:lnTo>
                      <a:pt x="228" y="296"/>
                    </a:lnTo>
                    <a:lnTo>
                      <a:pt x="216" y="292"/>
                    </a:lnTo>
                    <a:lnTo>
                      <a:pt x="206" y="288"/>
                    </a:lnTo>
                    <a:lnTo>
                      <a:pt x="200" y="280"/>
                    </a:lnTo>
                    <a:lnTo>
                      <a:pt x="194" y="274"/>
                    </a:lnTo>
                    <a:lnTo>
                      <a:pt x="192" y="264"/>
                    </a:lnTo>
                    <a:lnTo>
                      <a:pt x="186" y="240"/>
                    </a:lnTo>
                    <a:lnTo>
                      <a:pt x="186" y="240"/>
                    </a:lnTo>
                    <a:lnTo>
                      <a:pt x="180" y="224"/>
                    </a:lnTo>
                    <a:lnTo>
                      <a:pt x="170" y="210"/>
                    </a:lnTo>
                    <a:lnTo>
                      <a:pt x="156" y="190"/>
                    </a:lnTo>
                    <a:lnTo>
                      <a:pt x="156" y="190"/>
                    </a:lnTo>
                    <a:lnTo>
                      <a:pt x="152" y="174"/>
                    </a:lnTo>
                    <a:lnTo>
                      <a:pt x="152" y="174"/>
                    </a:lnTo>
                    <a:lnTo>
                      <a:pt x="144" y="172"/>
                    </a:lnTo>
                    <a:lnTo>
                      <a:pt x="144" y="172"/>
                    </a:lnTo>
                    <a:lnTo>
                      <a:pt x="112" y="200"/>
                    </a:lnTo>
                    <a:lnTo>
                      <a:pt x="112" y="200"/>
                    </a:lnTo>
                    <a:lnTo>
                      <a:pt x="98" y="226"/>
                    </a:lnTo>
                    <a:lnTo>
                      <a:pt x="98" y="226"/>
                    </a:lnTo>
                    <a:lnTo>
                      <a:pt x="90" y="220"/>
                    </a:lnTo>
                    <a:lnTo>
                      <a:pt x="86" y="214"/>
                    </a:lnTo>
                    <a:lnTo>
                      <a:pt x="80" y="200"/>
                    </a:lnTo>
                    <a:lnTo>
                      <a:pt x="76" y="186"/>
                    </a:lnTo>
                    <a:lnTo>
                      <a:pt x="74" y="182"/>
                    </a:lnTo>
                    <a:lnTo>
                      <a:pt x="72" y="178"/>
                    </a:lnTo>
                    <a:lnTo>
                      <a:pt x="72" y="178"/>
                    </a:lnTo>
                    <a:lnTo>
                      <a:pt x="60" y="152"/>
                    </a:lnTo>
                    <a:lnTo>
                      <a:pt x="60" y="152"/>
                    </a:lnTo>
                    <a:lnTo>
                      <a:pt x="60" y="116"/>
                    </a:lnTo>
                    <a:lnTo>
                      <a:pt x="60" y="116"/>
                    </a:lnTo>
                    <a:lnTo>
                      <a:pt x="48" y="100"/>
                    </a:lnTo>
                    <a:lnTo>
                      <a:pt x="36" y="88"/>
                    </a:lnTo>
                    <a:lnTo>
                      <a:pt x="12" y="68"/>
                    </a:lnTo>
                    <a:lnTo>
                      <a:pt x="12" y="68"/>
                    </a:lnTo>
                    <a:lnTo>
                      <a:pt x="6" y="66"/>
                    </a:lnTo>
                    <a:lnTo>
                      <a:pt x="2" y="64"/>
                    </a:lnTo>
                    <a:lnTo>
                      <a:pt x="0" y="58"/>
                    </a:lnTo>
                    <a:lnTo>
                      <a:pt x="0" y="52"/>
                    </a:lnTo>
                    <a:lnTo>
                      <a:pt x="4" y="38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4" y="30"/>
                    </a:lnTo>
                    <a:lnTo>
                      <a:pt x="14" y="30"/>
                    </a:lnTo>
                    <a:lnTo>
                      <a:pt x="28" y="40"/>
                    </a:lnTo>
                    <a:lnTo>
                      <a:pt x="42" y="50"/>
                    </a:lnTo>
                    <a:lnTo>
                      <a:pt x="58" y="56"/>
                    </a:lnTo>
                    <a:lnTo>
                      <a:pt x="68" y="60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88" y="52"/>
                    </a:lnTo>
                    <a:lnTo>
                      <a:pt x="98" y="42"/>
                    </a:lnTo>
                    <a:lnTo>
                      <a:pt x="108" y="32"/>
                    </a:lnTo>
                    <a:lnTo>
                      <a:pt x="118" y="24"/>
                    </a:lnTo>
                    <a:lnTo>
                      <a:pt x="118" y="24"/>
                    </a:lnTo>
                    <a:lnTo>
                      <a:pt x="128" y="8"/>
                    </a:lnTo>
                    <a:lnTo>
                      <a:pt x="134" y="4"/>
                    </a:lnTo>
                    <a:lnTo>
                      <a:pt x="138" y="0"/>
                    </a:lnTo>
                    <a:lnTo>
                      <a:pt x="144" y="0"/>
                    </a:lnTo>
                    <a:lnTo>
                      <a:pt x="152" y="4"/>
                    </a:lnTo>
                    <a:lnTo>
                      <a:pt x="158" y="10"/>
                    </a:lnTo>
                    <a:lnTo>
                      <a:pt x="166" y="22"/>
                    </a:lnTo>
                    <a:lnTo>
                      <a:pt x="166" y="22"/>
                    </a:lnTo>
                    <a:lnTo>
                      <a:pt x="168" y="32"/>
                    </a:lnTo>
                    <a:lnTo>
                      <a:pt x="172" y="42"/>
                    </a:lnTo>
                    <a:lnTo>
                      <a:pt x="180" y="52"/>
                    </a:lnTo>
                    <a:lnTo>
                      <a:pt x="188" y="60"/>
                    </a:lnTo>
                    <a:lnTo>
                      <a:pt x="198" y="68"/>
                    </a:lnTo>
                    <a:lnTo>
                      <a:pt x="210" y="74"/>
                    </a:lnTo>
                    <a:lnTo>
                      <a:pt x="224" y="78"/>
                    </a:lnTo>
                    <a:lnTo>
                      <a:pt x="238" y="82"/>
                    </a:lnTo>
                    <a:lnTo>
                      <a:pt x="238" y="82"/>
                    </a:lnTo>
                    <a:lnTo>
                      <a:pt x="294" y="66"/>
                    </a:lnTo>
                    <a:lnTo>
                      <a:pt x="294" y="66"/>
                    </a:lnTo>
                    <a:lnTo>
                      <a:pt x="340" y="26"/>
                    </a:lnTo>
                    <a:lnTo>
                      <a:pt x="340" y="26"/>
                    </a:lnTo>
                    <a:lnTo>
                      <a:pt x="350" y="30"/>
                    </a:lnTo>
                    <a:lnTo>
                      <a:pt x="350" y="30"/>
                    </a:lnTo>
                    <a:lnTo>
                      <a:pt x="348" y="46"/>
                    </a:lnTo>
                    <a:lnTo>
                      <a:pt x="348" y="54"/>
                    </a:lnTo>
                    <a:lnTo>
                      <a:pt x="348" y="64"/>
                    </a:lnTo>
                    <a:lnTo>
                      <a:pt x="352" y="72"/>
                    </a:lnTo>
                    <a:lnTo>
                      <a:pt x="358" y="80"/>
                    </a:lnTo>
                    <a:lnTo>
                      <a:pt x="366" y="84"/>
                    </a:lnTo>
                    <a:lnTo>
                      <a:pt x="380" y="86"/>
                    </a:lnTo>
                    <a:lnTo>
                      <a:pt x="380" y="86"/>
                    </a:lnTo>
                    <a:lnTo>
                      <a:pt x="388" y="82"/>
                    </a:lnTo>
                    <a:lnTo>
                      <a:pt x="398" y="78"/>
                    </a:lnTo>
                    <a:lnTo>
                      <a:pt x="398" y="78"/>
                    </a:lnTo>
                    <a:lnTo>
                      <a:pt x="404" y="74"/>
                    </a:lnTo>
                    <a:lnTo>
                      <a:pt x="410" y="72"/>
                    </a:lnTo>
                    <a:lnTo>
                      <a:pt x="416" y="74"/>
                    </a:lnTo>
                    <a:lnTo>
                      <a:pt x="422" y="76"/>
                    </a:lnTo>
                    <a:lnTo>
                      <a:pt x="434" y="88"/>
                    </a:lnTo>
                    <a:lnTo>
                      <a:pt x="446" y="102"/>
                    </a:lnTo>
                    <a:lnTo>
                      <a:pt x="446" y="102"/>
                    </a:lnTo>
                    <a:lnTo>
                      <a:pt x="470" y="110"/>
                    </a:lnTo>
                    <a:lnTo>
                      <a:pt x="470" y="110"/>
                    </a:lnTo>
                    <a:lnTo>
                      <a:pt x="478" y="122"/>
                    </a:lnTo>
                    <a:lnTo>
                      <a:pt x="488" y="136"/>
                    </a:lnTo>
                    <a:lnTo>
                      <a:pt x="500" y="152"/>
                    </a:lnTo>
                    <a:lnTo>
                      <a:pt x="518" y="166"/>
                    </a:lnTo>
                    <a:lnTo>
                      <a:pt x="518" y="166"/>
                    </a:lnTo>
                    <a:lnTo>
                      <a:pt x="526" y="166"/>
                    </a:lnTo>
                    <a:lnTo>
                      <a:pt x="526" y="166"/>
                    </a:lnTo>
                    <a:lnTo>
                      <a:pt x="536" y="156"/>
                    </a:lnTo>
                    <a:lnTo>
                      <a:pt x="542" y="144"/>
                    </a:lnTo>
                    <a:lnTo>
                      <a:pt x="546" y="134"/>
                    </a:lnTo>
                    <a:lnTo>
                      <a:pt x="550" y="122"/>
                    </a:lnTo>
                    <a:lnTo>
                      <a:pt x="550" y="122"/>
                    </a:lnTo>
                    <a:lnTo>
                      <a:pt x="568" y="128"/>
                    </a:lnTo>
                    <a:lnTo>
                      <a:pt x="568" y="128"/>
                    </a:lnTo>
                    <a:lnTo>
                      <a:pt x="572" y="140"/>
                    </a:lnTo>
                    <a:lnTo>
                      <a:pt x="580" y="154"/>
                    </a:lnTo>
                    <a:lnTo>
                      <a:pt x="592" y="168"/>
                    </a:lnTo>
                    <a:lnTo>
                      <a:pt x="606" y="180"/>
                    </a:lnTo>
                    <a:lnTo>
                      <a:pt x="606" y="180"/>
                    </a:lnTo>
                    <a:lnTo>
                      <a:pt x="606" y="184"/>
                    </a:lnTo>
                    <a:lnTo>
                      <a:pt x="606" y="184"/>
                    </a:lnTo>
                    <a:lnTo>
                      <a:pt x="632" y="206"/>
                    </a:lnTo>
                    <a:lnTo>
                      <a:pt x="632" y="206"/>
                    </a:lnTo>
                    <a:lnTo>
                      <a:pt x="664" y="204"/>
                    </a:lnTo>
                    <a:lnTo>
                      <a:pt x="664" y="204"/>
                    </a:lnTo>
                    <a:lnTo>
                      <a:pt x="670" y="196"/>
                    </a:lnTo>
                    <a:lnTo>
                      <a:pt x="678" y="190"/>
                    </a:lnTo>
                    <a:lnTo>
                      <a:pt x="678" y="190"/>
                    </a:lnTo>
                    <a:lnTo>
                      <a:pt x="680" y="188"/>
                    </a:lnTo>
                    <a:lnTo>
                      <a:pt x="684" y="186"/>
                    </a:lnTo>
                    <a:lnTo>
                      <a:pt x="690" y="180"/>
                    </a:lnTo>
                    <a:lnTo>
                      <a:pt x="690" y="180"/>
                    </a:lnTo>
                    <a:lnTo>
                      <a:pt x="690" y="172"/>
                    </a:lnTo>
                    <a:lnTo>
                      <a:pt x="690" y="172"/>
                    </a:lnTo>
                    <a:lnTo>
                      <a:pt x="684" y="168"/>
                    </a:lnTo>
                    <a:lnTo>
                      <a:pt x="684" y="168"/>
                    </a:lnTo>
                    <a:lnTo>
                      <a:pt x="684" y="164"/>
                    </a:lnTo>
                    <a:lnTo>
                      <a:pt x="688" y="160"/>
                    </a:lnTo>
                    <a:lnTo>
                      <a:pt x="700" y="154"/>
                    </a:lnTo>
                    <a:lnTo>
                      <a:pt x="724" y="146"/>
                    </a:lnTo>
                    <a:lnTo>
                      <a:pt x="724" y="146"/>
                    </a:lnTo>
                    <a:lnTo>
                      <a:pt x="730" y="142"/>
                    </a:lnTo>
                    <a:lnTo>
                      <a:pt x="734" y="140"/>
                    </a:lnTo>
                    <a:lnTo>
                      <a:pt x="734" y="140"/>
                    </a:lnTo>
                    <a:lnTo>
                      <a:pt x="742" y="132"/>
                    </a:lnTo>
                    <a:lnTo>
                      <a:pt x="742" y="132"/>
                    </a:lnTo>
                    <a:lnTo>
                      <a:pt x="744" y="134"/>
                    </a:lnTo>
                    <a:lnTo>
                      <a:pt x="746" y="136"/>
                    </a:lnTo>
                    <a:lnTo>
                      <a:pt x="750" y="144"/>
                    </a:lnTo>
                    <a:lnTo>
                      <a:pt x="756" y="154"/>
                    </a:lnTo>
                    <a:lnTo>
                      <a:pt x="762" y="158"/>
                    </a:lnTo>
                    <a:lnTo>
                      <a:pt x="770" y="162"/>
                    </a:lnTo>
                    <a:lnTo>
                      <a:pt x="770" y="162"/>
                    </a:lnTo>
                    <a:lnTo>
                      <a:pt x="806" y="188"/>
                    </a:lnTo>
                    <a:lnTo>
                      <a:pt x="806" y="188"/>
                    </a:lnTo>
                    <a:lnTo>
                      <a:pt x="838" y="194"/>
                    </a:lnTo>
                    <a:lnTo>
                      <a:pt x="838" y="194"/>
                    </a:lnTo>
                    <a:lnTo>
                      <a:pt x="838" y="204"/>
                    </a:lnTo>
                    <a:lnTo>
                      <a:pt x="838" y="220"/>
                    </a:lnTo>
                    <a:lnTo>
                      <a:pt x="838" y="228"/>
                    </a:lnTo>
                    <a:lnTo>
                      <a:pt x="836" y="236"/>
                    </a:lnTo>
                    <a:lnTo>
                      <a:pt x="834" y="242"/>
                    </a:lnTo>
                    <a:lnTo>
                      <a:pt x="828" y="246"/>
                    </a:lnTo>
                    <a:lnTo>
                      <a:pt x="828" y="246"/>
                    </a:lnTo>
                    <a:lnTo>
                      <a:pt x="818" y="272"/>
                    </a:lnTo>
                    <a:lnTo>
                      <a:pt x="818" y="272"/>
                    </a:lnTo>
                    <a:lnTo>
                      <a:pt x="812" y="306"/>
                    </a:lnTo>
                    <a:lnTo>
                      <a:pt x="812" y="306"/>
                    </a:lnTo>
                    <a:lnTo>
                      <a:pt x="802" y="308"/>
                    </a:lnTo>
                    <a:lnTo>
                      <a:pt x="802" y="308"/>
                    </a:lnTo>
                    <a:lnTo>
                      <a:pt x="800" y="302"/>
                    </a:lnTo>
                    <a:lnTo>
                      <a:pt x="796" y="300"/>
                    </a:lnTo>
                    <a:lnTo>
                      <a:pt x="792" y="298"/>
                    </a:lnTo>
                    <a:lnTo>
                      <a:pt x="788" y="298"/>
                    </a:lnTo>
                    <a:lnTo>
                      <a:pt x="778" y="300"/>
                    </a:lnTo>
                    <a:lnTo>
                      <a:pt x="774" y="302"/>
                    </a:lnTo>
                    <a:lnTo>
                      <a:pt x="774" y="302"/>
                    </a:lnTo>
                    <a:lnTo>
                      <a:pt x="770" y="300"/>
                    </a:lnTo>
                    <a:lnTo>
                      <a:pt x="770" y="300"/>
                    </a:lnTo>
                    <a:lnTo>
                      <a:pt x="770" y="258"/>
                    </a:lnTo>
                    <a:lnTo>
                      <a:pt x="770" y="258"/>
                    </a:lnTo>
                    <a:lnTo>
                      <a:pt x="762" y="248"/>
                    </a:lnTo>
                    <a:lnTo>
                      <a:pt x="756" y="244"/>
                    </a:lnTo>
                    <a:lnTo>
                      <a:pt x="750" y="242"/>
                    </a:lnTo>
                    <a:lnTo>
                      <a:pt x="744" y="242"/>
                    </a:lnTo>
                    <a:lnTo>
                      <a:pt x="738" y="244"/>
                    </a:lnTo>
                    <a:lnTo>
                      <a:pt x="732" y="250"/>
                    </a:lnTo>
                    <a:lnTo>
                      <a:pt x="722" y="264"/>
                    </a:lnTo>
                    <a:lnTo>
                      <a:pt x="722" y="264"/>
                    </a:lnTo>
                    <a:lnTo>
                      <a:pt x="716" y="282"/>
                    </a:lnTo>
                    <a:lnTo>
                      <a:pt x="708" y="302"/>
                    </a:lnTo>
                    <a:lnTo>
                      <a:pt x="698" y="320"/>
                    </a:lnTo>
                    <a:lnTo>
                      <a:pt x="690" y="340"/>
                    </a:lnTo>
                    <a:lnTo>
                      <a:pt x="690" y="340"/>
                    </a:lnTo>
                    <a:lnTo>
                      <a:pt x="686" y="346"/>
                    </a:lnTo>
                    <a:lnTo>
                      <a:pt x="680" y="354"/>
                    </a:lnTo>
                    <a:lnTo>
                      <a:pt x="680" y="354"/>
                    </a:lnTo>
                    <a:lnTo>
                      <a:pt x="666" y="362"/>
                    </a:lnTo>
                    <a:lnTo>
                      <a:pt x="652" y="366"/>
                    </a:lnTo>
                    <a:lnTo>
                      <a:pt x="632" y="368"/>
                    </a:lnTo>
                    <a:lnTo>
                      <a:pt x="624" y="372"/>
                    </a:lnTo>
                    <a:lnTo>
                      <a:pt x="622" y="374"/>
                    </a:lnTo>
                    <a:lnTo>
                      <a:pt x="620" y="378"/>
                    </a:lnTo>
                    <a:lnTo>
                      <a:pt x="618" y="390"/>
                    </a:lnTo>
                    <a:lnTo>
                      <a:pt x="618" y="410"/>
                    </a:lnTo>
                    <a:lnTo>
                      <a:pt x="618" y="410"/>
                    </a:lnTo>
                    <a:lnTo>
                      <a:pt x="644" y="432"/>
                    </a:lnTo>
                    <a:lnTo>
                      <a:pt x="644" y="432"/>
                    </a:lnTo>
                    <a:lnTo>
                      <a:pt x="642" y="438"/>
                    </a:lnTo>
                    <a:lnTo>
                      <a:pt x="638" y="444"/>
                    </a:lnTo>
                    <a:lnTo>
                      <a:pt x="628" y="454"/>
                    </a:lnTo>
                    <a:lnTo>
                      <a:pt x="628" y="454"/>
                    </a:lnTo>
                    <a:lnTo>
                      <a:pt x="620" y="456"/>
                    </a:lnTo>
                    <a:lnTo>
                      <a:pt x="610" y="456"/>
                    </a:lnTo>
                    <a:lnTo>
                      <a:pt x="588" y="456"/>
                    </a:lnTo>
                    <a:lnTo>
                      <a:pt x="570" y="452"/>
                    </a:lnTo>
                    <a:lnTo>
                      <a:pt x="556" y="448"/>
                    </a:lnTo>
                    <a:lnTo>
                      <a:pt x="556" y="448"/>
                    </a:lnTo>
                    <a:lnTo>
                      <a:pt x="548" y="442"/>
                    </a:lnTo>
                    <a:lnTo>
                      <a:pt x="540" y="438"/>
                    </a:lnTo>
                    <a:lnTo>
                      <a:pt x="532" y="436"/>
                    </a:lnTo>
                    <a:lnTo>
                      <a:pt x="526" y="438"/>
                    </a:lnTo>
                    <a:lnTo>
                      <a:pt x="520" y="440"/>
                    </a:lnTo>
                    <a:lnTo>
                      <a:pt x="514" y="446"/>
                    </a:lnTo>
                    <a:lnTo>
                      <a:pt x="502" y="456"/>
                    </a:lnTo>
                    <a:lnTo>
                      <a:pt x="502" y="456"/>
                    </a:lnTo>
                    <a:lnTo>
                      <a:pt x="480" y="520"/>
                    </a:lnTo>
                    <a:lnTo>
                      <a:pt x="480" y="520"/>
                    </a:lnTo>
                    <a:lnTo>
                      <a:pt x="476" y="530"/>
                    </a:lnTo>
                    <a:lnTo>
                      <a:pt x="476" y="530"/>
                    </a:lnTo>
                    <a:lnTo>
                      <a:pt x="464" y="532"/>
                    </a:lnTo>
                    <a:lnTo>
                      <a:pt x="464" y="532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5" name="Freeform 38"/>
              <p:cNvSpPr>
                <a:spLocks/>
              </p:cNvSpPr>
              <p:nvPr/>
            </p:nvSpPr>
            <p:spPr bwMode="auto">
              <a:xfrm>
                <a:off x="7498706" y="1692607"/>
                <a:ext cx="872973" cy="780504"/>
              </a:xfrm>
              <a:custGeom>
                <a:avLst/>
                <a:gdLst>
                  <a:gd name="T0" fmla="*/ 750 w 1114"/>
                  <a:gd name="T1" fmla="*/ 920 h 996"/>
                  <a:gd name="T2" fmla="*/ 698 w 1114"/>
                  <a:gd name="T3" fmla="*/ 952 h 996"/>
                  <a:gd name="T4" fmla="*/ 656 w 1114"/>
                  <a:gd name="T5" fmla="*/ 908 h 996"/>
                  <a:gd name="T6" fmla="*/ 614 w 1114"/>
                  <a:gd name="T7" fmla="*/ 872 h 996"/>
                  <a:gd name="T8" fmla="*/ 568 w 1114"/>
                  <a:gd name="T9" fmla="*/ 866 h 996"/>
                  <a:gd name="T10" fmla="*/ 534 w 1114"/>
                  <a:gd name="T11" fmla="*/ 824 h 996"/>
                  <a:gd name="T12" fmla="*/ 488 w 1114"/>
                  <a:gd name="T13" fmla="*/ 834 h 996"/>
                  <a:gd name="T14" fmla="*/ 442 w 1114"/>
                  <a:gd name="T15" fmla="*/ 860 h 996"/>
                  <a:gd name="T16" fmla="*/ 360 w 1114"/>
                  <a:gd name="T17" fmla="*/ 840 h 996"/>
                  <a:gd name="T18" fmla="*/ 320 w 1114"/>
                  <a:gd name="T19" fmla="*/ 790 h 996"/>
                  <a:gd name="T20" fmla="*/ 288 w 1114"/>
                  <a:gd name="T21" fmla="*/ 776 h 996"/>
                  <a:gd name="T22" fmla="*/ 324 w 1114"/>
                  <a:gd name="T23" fmla="*/ 756 h 996"/>
                  <a:gd name="T24" fmla="*/ 288 w 1114"/>
                  <a:gd name="T25" fmla="*/ 712 h 996"/>
                  <a:gd name="T26" fmla="*/ 244 w 1114"/>
                  <a:gd name="T27" fmla="*/ 716 h 996"/>
                  <a:gd name="T28" fmla="*/ 220 w 1114"/>
                  <a:gd name="T29" fmla="*/ 662 h 996"/>
                  <a:gd name="T30" fmla="*/ 268 w 1114"/>
                  <a:gd name="T31" fmla="*/ 592 h 996"/>
                  <a:gd name="T32" fmla="*/ 304 w 1114"/>
                  <a:gd name="T33" fmla="*/ 516 h 996"/>
                  <a:gd name="T34" fmla="*/ 314 w 1114"/>
                  <a:gd name="T35" fmla="*/ 550 h 996"/>
                  <a:gd name="T36" fmla="*/ 358 w 1114"/>
                  <a:gd name="T37" fmla="*/ 568 h 996"/>
                  <a:gd name="T38" fmla="*/ 358 w 1114"/>
                  <a:gd name="T39" fmla="*/ 484 h 996"/>
                  <a:gd name="T40" fmla="*/ 360 w 1114"/>
                  <a:gd name="T41" fmla="*/ 428 h 996"/>
                  <a:gd name="T42" fmla="*/ 338 w 1114"/>
                  <a:gd name="T43" fmla="*/ 348 h 996"/>
                  <a:gd name="T44" fmla="*/ 362 w 1114"/>
                  <a:gd name="T45" fmla="*/ 252 h 996"/>
                  <a:gd name="T46" fmla="*/ 314 w 1114"/>
                  <a:gd name="T47" fmla="*/ 158 h 996"/>
                  <a:gd name="T48" fmla="*/ 252 w 1114"/>
                  <a:gd name="T49" fmla="*/ 188 h 996"/>
                  <a:gd name="T50" fmla="*/ 166 w 1114"/>
                  <a:gd name="T51" fmla="*/ 218 h 996"/>
                  <a:gd name="T52" fmla="*/ 130 w 1114"/>
                  <a:gd name="T53" fmla="*/ 192 h 996"/>
                  <a:gd name="T54" fmla="*/ 102 w 1114"/>
                  <a:gd name="T55" fmla="*/ 126 h 996"/>
                  <a:gd name="T56" fmla="*/ 44 w 1114"/>
                  <a:gd name="T57" fmla="*/ 140 h 996"/>
                  <a:gd name="T58" fmla="*/ 20 w 1114"/>
                  <a:gd name="T59" fmla="*/ 96 h 996"/>
                  <a:gd name="T60" fmla="*/ 72 w 1114"/>
                  <a:gd name="T61" fmla="*/ 10 h 996"/>
                  <a:gd name="T62" fmla="*/ 168 w 1114"/>
                  <a:gd name="T63" fmla="*/ 16 h 996"/>
                  <a:gd name="T64" fmla="*/ 282 w 1114"/>
                  <a:gd name="T65" fmla="*/ 26 h 996"/>
                  <a:gd name="T66" fmla="*/ 392 w 1114"/>
                  <a:gd name="T67" fmla="*/ 184 h 996"/>
                  <a:gd name="T68" fmla="*/ 458 w 1114"/>
                  <a:gd name="T69" fmla="*/ 278 h 996"/>
                  <a:gd name="T70" fmla="*/ 498 w 1114"/>
                  <a:gd name="T71" fmla="*/ 330 h 996"/>
                  <a:gd name="T72" fmla="*/ 570 w 1114"/>
                  <a:gd name="T73" fmla="*/ 354 h 996"/>
                  <a:gd name="T74" fmla="*/ 638 w 1114"/>
                  <a:gd name="T75" fmla="*/ 366 h 996"/>
                  <a:gd name="T76" fmla="*/ 716 w 1114"/>
                  <a:gd name="T77" fmla="*/ 396 h 996"/>
                  <a:gd name="T78" fmla="*/ 770 w 1114"/>
                  <a:gd name="T79" fmla="*/ 448 h 996"/>
                  <a:gd name="T80" fmla="*/ 814 w 1114"/>
                  <a:gd name="T81" fmla="*/ 512 h 996"/>
                  <a:gd name="T82" fmla="*/ 912 w 1114"/>
                  <a:gd name="T83" fmla="*/ 486 h 996"/>
                  <a:gd name="T84" fmla="*/ 990 w 1114"/>
                  <a:gd name="T85" fmla="*/ 404 h 996"/>
                  <a:gd name="T86" fmla="*/ 1084 w 1114"/>
                  <a:gd name="T87" fmla="*/ 340 h 996"/>
                  <a:gd name="T88" fmla="*/ 1084 w 1114"/>
                  <a:gd name="T89" fmla="*/ 412 h 996"/>
                  <a:gd name="T90" fmla="*/ 1112 w 1114"/>
                  <a:gd name="T91" fmla="*/ 498 h 996"/>
                  <a:gd name="T92" fmla="*/ 1096 w 1114"/>
                  <a:gd name="T93" fmla="*/ 584 h 996"/>
                  <a:gd name="T94" fmla="*/ 1088 w 1114"/>
                  <a:gd name="T95" fmla="*/ 732 h 996"/>
                  <a:gd name="T96" fmla="*/ 1028 w 1114"/>
                  <a:gd name="T97" fmla="*/ 748 h 996"/>
                  <a:gd name="T98" fmla="*/ 974 w 1114"/>
                  <a:gd name="T99" fmla="*/ 772 h 996"/>
                  <a:gd name="T100" fmla="*/ 942 w 1114"/>
                  <a:gd name="T101" fmla="*/ 800 h 996"/>
                  <a:gd name="T102" fmla="*/ 984 w 1114"/>
                  <a:gd name="T103" fmla="*/ 910 h 996"/>
                  <a:gd name="T104" fmla="*/ 972 w 1114"/>
                  <a:gd name="T105" fmla="*/ 968 h 996"/>
                  <a:gd name="T106" fmla="*/ 928 w 1114"/>
                  <a:gd name="T107" fmla="*/ 924 h 996"/>
                  <a:gd name="T108" fmla="*/ 904 w 1114"/>
                  <a:gd name="T109" fmla="*/ 930 h 996"/>
                  <a:gd name="T110" fmla="*/ 848 w 1114"/>
                  <a:gd name="T111" fmla="*/ 972 h 996"/>
                  <a:gd name="T112" fmla="*/ 812 w 1114"/>
                  <a:gd name="T113" fmla="*/ 996 h 9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114" h="996">
                    <a:moveTo>
                      <a:pt x="812" y="996"/>
                    </a:moveTo>
                    <a:lnTo>
                      <a:pt x="812" y="996"/>
                    </a:lnTo>
                    <a:lnTo>
                      <a:pt x="772" y="958"/>
                    </a:lnTo>
                    <a:lnTo>
                      <a:pt x="772" y="958"/>
                    </a:lnTo>
                    <a:lnTo>
                      <a:pt x="760" y="936"/>
                    </a:lnTo>
                    <a:lnTo>
                      <a:pt x="754" y="926"/>
                    </a:lnTo>
                    <a:lnTo>
                      <a:pt x="750" y="920"/>
                    </a:lnTo>
                    <a:lnTo>
                      <a:pt x="742" y="916"/>
                    </a:lnTo>
                    <a:lnTo>
                      <a:pt x="736" y="912"/>
                    </a:lnTo>
                    <a:lnTo>
                      <a:pt x="726" y="910"/>
                    </a:lnTo>
                    <a:lnTo>
                      <a:pt x="716" y="912"/>
                    </a:lnTo>
                    <a:lnTo>
                      <a:pt x="716" y="912"/>
                    </a:lnTo>
                    <a:lnTo>
                      <a:pt x="698" y="952"/>
                    </a:lnTo>
                    <a:lnTo>
                      <a:pt x="698" y="952"/>
                    </a:lnTo>
                    <a:lnTo>
                      <a:pt x="692" y="950"/>
                    </a:lnTo>
                    <a:lnTo>
                      <a:pt x="684" y="946"/>
                    </a:lnTo>
                    <a:lnTo>
                      <a:pt x="672" y="932"/>
                    </a:lnTo>
                    <a:lnTo>
                      <a:pt x="664" y="918"/>
                    </a:lnTo>
                    <a:lnTo>
                      <a:pt x="660" y="910"/>
                    </a:lnTo>
                    <a:lnTo>
                      <a:pt x="660" y="910"/>
                    </a:lnTo>
                    <a:lnTo>
                      <a:pt x="656" y="908"/>
                    </a:lnTo>
                    <a:lnTo>
                      <a:pt x="654" y="904"/>
                    </a:lnTo>
                    <a:lnTo>
                      <a:pt x="650" y="896"/>
                    </a:lnTo>
                    <a:lnTo>
                      <a:pt x="650" y="896"/>
                    </a:lnTo>
                    <a:lnTo>
                      <a:pt x="628" y="892"/>
                    </a:lnTo>
                    <a:lnTo>
                      <a:pt x="628" y="892"/>
                    </a:lnTo>
                    <a:lnTo>
                      <a:pt x="620" y="880"/>
                    </a:lnTo>
                    <a:lnTo>
                      <a:pt x="614" y="872"/>
                    </a:lnTo>
                    <a:lnTo>
                      <a:pt x="608" y="868"/>
                    </a:lnTo>
                    <a:lnTo>
                      <a:pt x="602" y="864"/>
                    </a:lnTo>
                    <a:lnTo>
                      <a:pt x="588" y="862"/>
                    </a:lnTo>
                    <a:lnTo>
                      <a:pt x="572" y="860"/>
                    </a:lnTo>
                    <a:lnTo>
                      <a:pt x="572" y="860"/>
                    </a:lnTo>
                    <a:lnTo>
                      <a:pt x="568" y="866"/>
                    </a:lnTo>
                    <a:lnTo>
                      <a:pt x="568" y="866"/>
                    </a:lnTo>
                    <a:lnTo>
                      <a:pt x="554" y="870"/>
                    </a:lnTo>
                    <a:lnTo>
                      <a:pt x="544" y="870"/>
                    </a:lnTo>
                    <a:lnTo>
                      <a:pt x="538" y="866"/>
                    </a:lnTo>
                    <a:lnTo>
                      <a:pt x="536" y="860"/>
                    </a:lnTo>
                    <a:lnTo>
                      <a:pt x="534" y="852"/>
                    </a:lnTo>
                    <a:lnTo>
                      <a:pt x="534" y="842"/>
                    </a:lnTo>
                    <a:lnTo>
                      <a:pt x="534" y="824"/>
                    </a:lnTo>
                    <a:lnTo>
                      <a:pt x="534" y="824"/>
                    </a:lnTo>
                    <a:lnTo>
                      <a:pt x="526" y="816"/>
                    </a:lnTo>
                    <a:lnTo>
                      <a:pt x="520" y="814"/>
                    </a:lnTo>
                    <a:lnTo>
                      <a:pt x="514" y="812"/>
                    </a:lnTo>
                    <a:lnTo>
                      <a:pt x="506" y="812"/>
                    </a:lnTo>
                    <a:lnTo>
                      <a:pt x="506" y="812"/>
                    </a:lnTo>
                    <a:lnTo>
                      <a:pt x="488" y="834"/>
                    </a:lnTo>
                    <a:lnTo>
                      <a:pt x="488" y="834"/>
                    </a:lnTo>
                    <a:lnTo>
                      <a:pt x="474" y="842"/>
                    </a:lnTo>
                    <a:lnTo>
                      <a:pt x="474" y="842"/>
                    </a:lnTo>
                    <a:lnTo>
                      <a:pt x="468" y="848"/>
                    </a:lnTo>
                    <a:lnTo>
                      <a:pt x="460" y="852"/>
                    </a:lnTo>
                    <a:lnTo>
                      <a:pt x="452" y="858"/>
                    </a:lnTo>
                    <a:lnTo>
                      <a:pt x="442" y="860"/>
                    </a:lnTo>
                    <a:lnTo>
                      <a:pt x="422" y="866"/>
                    </a:lnTo>
                    <a:lnTo>
                      <a:pt x="404" y="868"/>
                    </a:lnTo>
                    <a:lnTo>
                      <a:pt x="404" y="868"/>
                    </a:lnTo>
                    <a:lnTo>
                      <a:pt x="380" y="858"/>
                    </a:lnTo>
                    <a:lnTo>
                      <a:pt x="372" y="852"/>
                    </a:lnTo>
                    <a:lnTo>
                      <a:pt x="364" y="846"/>
                    </a:lnTo>
                    <a:lnTo>
                      <a:pt x="360" y="840"/>
                    </a:lnTo>
                    <a:lnTo>
                      <a:pt x="354" y="832"/>
                    </a:lnTo>
                    <a:lnTo>
                      <a:pt x="348" y="814"/>
                    </a:lnTo>
                    <a:lnTo>
                      <a:pt x="348" y="814"/>
                    </a:lnTo>
                    <a:lnTo>
                      <a:pt x="336" y="796"/>
                    </a:lnTo>
                    <a:lnTo>
                      <a:pt x="332" y="792"/>
                    </a:lnTo>
                    <a:lnTo>
                      <a:pt x="330" y="790"/>
                    </a:lnTo>
                    <a:lnTo>
                      <a:pt x="320" y="790"/>
                    </a:lnTo>
                    <a:lnTo>
                      <a:pt x="304" y="788"/>
                    </a:lnTo>
                    <a:lnTo>
                      <a:pt x="304" y="788"/>
                    </a:lnTo>
                    <a:lnTo>
                      <a:pt x="302" y="790"/>
                    </a:lnTo>
                    <a:lnTo>
                      <a:pt x="302" y="790"/>
                    </a:lnTo>
                    <a:lnTo>
                      <a:pt x="294" y="786"/>
                    </a:lnTo>
                    <a:lnTo>
                      <a:pt x="290" y="782"/>
                    </a:lnTo>
                    <a:lnTo>
                      <a:pt x="288" y="776"/>
                    </a:lnTo>
                    <a:lnTo>
                      <a:pt x="286" y="770"/>
                    </a:lnTo>
                    <a:lnTo>
                      <a:pt x="286" y="770"/>
                    </a:lnTo>
                    <a:lnTo>
                      <a:pt x="294" y="768"/>
                    </a:lnTo>
                    <a:lnTo>
                      <a:pt x="304" y="766"/>
                    </a:lnTo>
                    <a:lnTo>
                      <a:pt x="314" y="762"/>
                    </a:lnTo>
                    <a:lnTo>
                      <a:pt x="324" y="756"/>
                    </a:lnTo>
                    <a:lnTo>
                      <a:pt x="324" y="756"/>
                    </a:lnTo>
                    <a:lnTo>
                      <a:pt x="322" y="736"/>
                    </a:lnTo>
                    <a:lnTo>
                      <a:pt x="318" y="722"/>
                    </a:lnTo>
                    <a:lnTo>
                      <a:pt x="318" y="722"/>
                    </a:lnTo>
                    <a:lnTo>
                      <a:pt x="310" y="708"/>
                    </a:lnTo>
                    <a:lnTo>
                      <a:pt x="310" y="708"/>
                    </a:lnTo>
                    <a:lnTo>
                      <a:pt x="296" y="708"/>
                    </a:lnTo>
                    <a:lnTo>
                      <a:pt x="288" y="712"/>
                    </a:lnTo>
                    <a:lnTo>
                      <a:pt x="284" y="720"/>
                    </a:lnTo>
                    <a:lnTo>
                      <a:pt x="278" y="732"/>
                    </a:lnTo>
                    <a:lnTo>
                      <a:pt x="278" y="732"/>
                    </a:lnTo>
                    <a:lnTo>
                      <a:pt x="270" y="732"/>
                    </a:lnTo>
                    <a:lnTo>
                      <a:pt x="264" y="730"/>
                    </a:lnTo>
                    <a:lnTo>
                      <a:pt x="252" y="724"/>
                    </a:lnTo>
                    <a:lnTo>
                      <a:pt x="244" y="716"/>
                    </a:lnTo>
                    <a:lnTo>
                      <a:pt x="234" y="712"/>
                    </a:lnTo>
                    <a:lnTo>
                      <a:pt x="234" y="712"/>
                    </a:lnTo>
                    <a:lnTo>
                      <a:pt x="232" y="702"/>
                    </a:lnTo>
                    <a:lnTo>
                      <a:pt x="228" y="696"/>
                    </a:lnTo>
                    <a:lnTo>
                      <a:pt x="220" y="686"/>
                    </a:lnTo>
                    <a:lnTo>
                      <a:pt x="220" y="686"/>
                    </a:lnTo>
                    <a:lnTo>
                      <a:pt x="220" y="662"/>
                    </a:lnTo>
                    <a:lnTo>
                      <a:pt x="220" y="662"/>
                    </a:lnTo>
                    <a:lnTo>
                      <a:pt x="232" y="650"/>
                    </a:lnTo>
                    <a:lnTo>
                      <a:pt x="244" y="640"/>
                    </a:lnTo>
                    <a:lnTo>
                      <a:pt x="260" y="616"/>
                    </a:lnTo>
                    <a:lnTo>
                      <a:pt x="260" y="616"/>
                    </a:lnTo>
                    <a:lnTo>
                      <a:pt x="264" y="602"/>
                    </a:lnTo>
                    <a:lnTo>
                      <a:pt x="268" y="592"/>
                    </a:lnTo>
                    <a:lnTo>
                      <a:pt x="274" y="582"/>
                    </a:lnTo>
                    <a:lnTo>
                      <a:pt x="280" y="572"/>
                    </a:lnTo>
                    <a:lnTo>
                      <a:pt x="292" y="556"/>
                    </a:lnTo>
                    <a:lnTo>
                      <a:pt x="298" y="546"/>
                    </a:lnTo>
                    <a:lnTo>
                      <a:pt x="302" y="536"/>
                    </a:lnTo>
                    <a:lnTo>
                      <a:pt x="302" y="536"/>
                    </a:lnTo>
                    <a:lnTo>
                      <a:pt x="304" y="516"/>
                    </a:lnTo>
                    <a:lnTo>
                      <a:pt x="304" y="516"/>
                    </a:lnTo>
                    <a:lnTo>
                      <a:pt x="308" y="518"/>
                    </a:lnTo>
                    <a:lnTo>
                      <a:pt x="312" y="520"/>
                    </a:lnTo>
                    <a:lnTo>
                      <a:pt x="316" y="528"/>
                    </a:lnTo>
                    <a:lnTo>
                      <a:pt x="316" y="528"/>
                    </a:lnTo>
                    <a:lnTo>
                      <a:pt x="316" y="538"/>
                    </a:lnTo>
                    <a:lnTo>
                      <a:pt x="314" y="550"/>
                    </a:lnTo>
                    <a:lnTo>
                      <a:pt x="316" y="556"/>
                    </a:lnTo>
                    <a:lnTo>
                      <a:pt x="318" y="562"/>
                    </a:lnTo>
                    <a:lnTo>
                      <a:pt x="322" y="568"/>
                    </a:lnTo>
                    <a:lnTo>
                      <a:pt x="330" y="572"/>
                    </a:lnTo>
                    <a:lnTo>
                      <a:pt x="330" y="572"/>
                    </a:lnTo>
                    <a:lnTo>
                      <a:pt x="348" y="572"/>
                    </a:lnTo>
                    <a:lnTo>
                      <a:pt x="358" y="568"/>
                    </a:lnTo>
                    <a:lnTo>
                      <a:pt x="366" y="562"/>
                    </a:lnTo>
                    <a:lnTo>
                      <a:pt x="366" y="562"/>
                    </a:lnTo>
                    <a:lnTo>
                      <a:pt x="368" y="524"/>
                    </a:lnTo>
                    <a:lnTo>
                      <a:pt x="368" y="508"/>
                    </a:lnTo>
                    <a:lnTo>
                      <a:pt x="366" y="494"/>
                    </a:lnTo>
                    <a:lnTo>
                      <a:pt x="366" y="494"/>
                    </a:lnTo>
                    <a:lnTo>
                      <a:pt x="358" y="484"/>
                    </a:lnTo>
                    <a:lnTo>
                      <a:pt x="352" y="474"/>
                    </a:lnTo>
                    <a:lnTo>
                      <a:pt x="348" y="466"/>
                    </a:lnTo>
                    <a:lnTo>
                      <a:pt x="348" y="458"/>
                    </a:lnTo>
                    <a:lnTo>
                      <a:pt x="350" y="452"/>
                    </a:lnTo>
                    <a:lnTo>
                      <a:pt x="352" y="444"/>
                    </a:lnTo>
                    <a:lnTo>
                      <a:pt x="360" y="428"/>
                    </a:lnTo>
                    <a:lnTo>
                      <a:pt x="360" y="428"/>
                    </a:lnTo>
                    <a:lnTo>
                      <a:pt x="358" y="410"/>
                    </a:lnTo>
                    <a:lnTo>
                      <a:pt x="352" y="392"/>
                    </a:lnTo>
                    <a:lnTo>
                      <a:pt x="346" y="380"/>
                    </a:lnTo>
                    <a:lnTo>
                      <a:pt x="340" y="372"/>
                    </a:lnTo>
                    <a:lnTo>
                      <a:pt x="340" y="372"/>
                    </a:lnTo>
                    <a:lnTo>
                      <a:pt x="338" y="348"/>
                    </a:lnTo>
                    <a:lnTo>
                      <a:pt x="338" y="348"/>
                    </a:lnTo>
                    <a:lnTo>
                      <a:pt x="350" y="320"/>
                    </a:lnTo>
                    <a:lnTo>
                      <a:pt x="350" y="320"/>
                    </a:lnTo>
                    <a:lnTo>
                      <a:pt x="352" y="306"/>
                    </a:lnTo>
                    <a:lnTo>
                      <a:pt x="354" y="294"/>
                    </a:lnTo>
                    <a:lnTo>
                      <a:pt x="364" y="268"/>
                    </a:lnTo>
                    <a:lnTo>
                      <a:pt x="364" y="268"/>
                    </a:lnTo>
                    <a:lnTo>
                      <a:pt x="362" y="252"/>
                    </a:lnTo>
                    <a:lnTo>
                      <a:pt x="360" y="236"/>
                    </a:lnTo>
                    <a:lnTo>
                      <a:pt x="356" y="218"/>
                    </a:lnTo>
                    <a:lnTo>
                      <a:pt x="350" y="202"/>
                    </a:lnTo>
                    <a:lnTo>
                      <a:pt x="342" y="188"/>
                    </a:lnTo>
                    <a:lnTo>
                      <a:pt x="334" y="174"/>
                    </a:lnTo>
                    <a:lnTo>
                      <a:pt x="324" y="164"/>
                    </a:lnTo>
                    <a:lnTo>
                      <a:pt x="314" y="158"/>
                    </a:lnTo>
                    <a:lnTo>
                      <a:pt x="314" y="158"/>
                    </a:lnTo>
                    <a:lnTo>
                      <a:pt x="296" y="158"/>
                    </a:lnTo>
                    <a:lnTo>
                      <a:pt x="284" y="160"/>
                    </a:lnTo>
                    <a:lnTo>
                      <a:pt x="272" y="164"/>
                    </a:lnTo>
                    <a:lnTo>
                      <a:pt x="262" y="172"/>
                    </a:lnTo>
                    <a:lnTo>
                      <a:pt x="262" y="172"/>
                    </a:lnTo>
                    <a:lnTo>
                      <a:pt x="252" y="188"/>
                    </a:lnTo>
                    <a:lnTo>
                      <a:pt x="244" y="198"/>
                    </a:lnTo>
                    <a:lnTo>
                      <a:pt x="234" y="204"/>
                    </a:lnTo>
                    <a:lnTo>
                      <a:pt x="216" y="208"/>
                    </a:lnTo>
                    <a:lnTo>
                      <a:pt x="216" y="208"/>
                    </a:lnTo>
                    <a:lnTo>
                      <a:pt x="198" y="210"/>
                    </a:lnTo>
                    <a:lnTo>
                      <a:pt x="182" y="214"/>
                    </a:lnTo>
                    <a:lnTo>
                      <a:pt x="166" y="218"/>
                    </a:lnTo>
                    <a:lnTo>
                      <a:pt x="152" y="222"/>
                    </a:lnTo>
                    <a:lnTo>
                      <a:pt x="152" y="222"/>
                    </a:lnTo>
                    <a:lnTo>
                      <a:pt x="144" y="218"/>
                    </a:lnTo>
                    <a:lnTo>
                      <a:pt x="138" y="212"/>
                    </a:lnTo>
                    <a:lnTo>
                      <a:pt x="134" y="208"/>
                    </a:lnTo>
                    <a:lnTo>
                      <a:pt x="132" y="202"/>
                    </a:lnTo>
                    <a:lnTo>
                      <a:pt x="130" y="192"/>
                    </a:lnTo>
                    <a:lnTo>
                      <a:pt x="128" y="184"/>
                    </a:lnTo>
                    <a:lnTo>
                      <a:pt x="128" y="184"/>
                    </a:lnTo>
                    <a:lnTo>
                      <a:pt x="124" y="164"/>
                    </a:lnTo>
                    <a:lnTo>
                      <a:pt x="118" y="148"/>
                    </a:lnTo>
                    <a:lnTo>
                      <a:pt x="110" y="136"/>
                    </a:lnTo>
                    <a:lnTo>
                      <a:pt x="102" y="126"/>
                    </a:lnTo>
                    <a:lnTo>
                      <a:pt x="102" y="126"/>
                    </a:lnTo>
                    <a:lnTo>
                      <a:pt x="86" y="120"/>
                    </a:lnTo>
                    <a:lnTo>
                      <a:pt x="72" y="116"/>
                    </a:lnTo>
                    <a:lnTo>
                      <a:pt x="62" y="114"/>
                    </a:lnTo>
                    <a:lnTo>
                      <a:pt x="54" y="116"/>
                    </a:lnTo>
                    <a:lnTo>
                      <a:pt x="48" y="122"/>
                    </a:lnTo>
                    <a:lnTo>
                      <a:pt x="46" y="130"/>
                    </a:lnTo>
                    <a:lnTo>
                      <a:pt x="44" y="140"/>
                    </a:lnTo>
                    <a:lnTo>
                      <a:pt x="44" y="156"/>
                    </a:lnTo>
                    <a:lnTo>
                      <a:pt x="44" y="156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20" y="96"/>
                    </a:lnTo>
                    <a:lnTo>
                      <a:pt x="20" y="96"/>
                    </a:lnTo>
                    <a:lnTo>
                      <a:pt x="24" y="58"/>
                    </a:lnTo>
                    <a:lnTo>
                      <a:pt x="24" y="5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72" y="10"/>
                    </a:lnTo>
                    <a:lnTo>
                      <a:pt x="72" y="10"/>
                    </a:lnTo>
                    <a:lnTo>
                      <a:pt x="88" y="4"/>
                    </a:lnTo>
                    <a:lnTo>
                      <a:pt x="104" y="0"/>
                    </a:lnTo>
                    <a:lnTo>
                      <a:pt x="122" y="0"/>
                    </a:lnTo>
                    <a:lnTo>
                      <a:pt x="142" y="2"/>
                    </a:lnTo>
                    <a:lnTo>
                      <a:pt x="142" y="2"/>
                    </a:lnTo>
                    <a:lnTo>
                      <a:pt x="156" y="10"/>
                    </a:lnTo>
                    <a:lnTo>
                      <a:pt x="168" y="16"/>
                    </a:lnTo>
                    <a:lnTo>
                      <a:pt x="184" y="18"/>
                    </a:lnTo>
                    <a:lnTo>
                      <a:pt x="204" y="20"/>
                    </a:lnTo>
                    <a:lnTo>
                      <a:pt x="204" y="20"/>
                    </a:lnTo>
                    <a:lnTo>
                      <a:pt x="224" y="16"/>
                    </a:lnTo>
                    <a:lnTo>
                      <a:pt x="240" y="14"/>
                    </a:lnTo>
                    <a:lnTo>
                      <a:pt x="258" y="18"/>
                    </a:lnTo>
                    <a:lnTo>
                      <a:pt x="282" y="26"/>
                    </a:lnTo>
                    <a:lnTo>
                      <a:pt x="282" y="26"/>
                    </a:lnTo>
                    <a:lnTo>
                      <a:pt x="324" y="78"/>
                    </a:lnTo>
                    <a:lnTo>
                      <a:pt x="348" y="106"/>
                    </a:lnTo>
                    <a:lnTo>
                      <a:pt x="374" y="136"/>
                    </a:lnTo>
                    <a:lnTo>
                      <a:pt x="374" y="136"/>
                    </a:lnTo>
                    <a:lnTo>
                      <a:pt x="392" y="184"/>
                    </a:lnTo>
                    <a:lnTo>
                      <a:pt x="392" y="184"/>
                    </a:lnTo>
                    <a:lnTo>
                      <a:pt x="436" y="222"/>
                    </a:lnTo>
                    <a:lnTo>
                      <a:pt x="436" y="222"/>
                    </a:lnTo>
                    <a:lnTo>
                      <a:pt x="446" y="236"/>
                    </a:lnTo>
                    <a:lnTo>
                      <a:pt x="452" y="246"/>
                    </a:lnTo>
                    <a:lnTo>
                      <a:pt x="456" y="258"/>
                    </a:lnTo>
                    <a:lnTo>
                      <a:pt x="458" y="278"/>
                    </a:lnTo>
                    <a:lnTo>
                      <a:pt x="458" y="278"/>
                    </a:lnTo>
                    <a:lnTo>
                      <a:pt x="464" y="284"/>
                    </a:lnTo>
                    <a:lnTo>
                      <a:pt x="470" y="290"/>
                    </a:lnTo>
                    <a:lnTo>
                      <a:pt x="492" y="306"/>
                    </a:lnTo>
                    <a:lnTo>
                      <a:pt x="492" y="306"/>
                    </a:lnTo>
                    <a:lnTo>
                      <a:pt x="496" y="314"/>
                    </a:lnTo>
                    <a:lnTo>
                      <a:pt x="496" y="314"/>
                    </a:lnTo>
                    <a:lnTo>
                      <a:pt x="498" y="330"/>
                    </a:lnTo>
                    <a:lnTo>
                      <a:pt x="504" y="354"/>
                    </a:lnTo>
                    <a:lnTo>
                      <a:pt x="504" y="354"/>
                    </a:lnTo>
                    <a:lnTo>
                      <a:pt x="514" y="358"/>
                    </a:lnTo>
                    <a:lnTo>
                      <a:pt x="532" y="358"/>
                    </a:lnTo>
                    <a:lnTo>
                      <a:pt x="552" y="356"/>
                    </a:lnTo>
                    <a:lnTo>
                      <a:pt x="570" y="354"/>
                    </a:lnTo>
                    <a:lnTo>
                      <a:pt x="570" y="354"/>
                    </a:lnTo>
                    <a:lnTo>
                      <a:pt x="580" y="354"/>
                    </a:lnTo>
                    <a:lnTo>
                      <a:pt x="588" y="354"/>
                    </a:lnTo>
                    <a:lnTo>
                      <a:pt x="600" y="358"/>
                    </a:lnTo>
                    <a:lnTo>
                      <a:pt x="614" y="366"/>
                    </a:lnTo>
                    <a:lnTo>
                      <a:pt x="614" y="366"/>
                    </a:lnTo>
                    <a:lnTo>
                      <a:pt x="638" y="366"/>
                    </a:lnTo>
                    <a:lnTo>
                      <a:pt x="638" y="366"/>
                    </a:lnTo>
                    <a:lnTo>
                      <a:pt x="642" y="362"/>
                    </a:lnTo>
                    <a:lnTo>
                      <a:pt x="646" y="360"/>
                    </a:lnTo>
                    <a:lnTo>
                      <a:pt x="662" y="358"/>
                    </a:lnTo>
                    <a:lnTo>
                      <a:pt x="662" y="358"/>
                    </a:lnTo>
                    <a:lnTo>
                      <a:pt x="704" y="396"/>
                    </a:lnTo>
                    <a:lnTo>
                      <a:pt x="704" y="396"/>
                    </a:lnTo>
                    <a:lnTo>
                      <a:pt x="716" y="396"/>
                    </a:lnTo>
                    <a:lnTo>
                      <a:pt x="728" y="396"/>
                    </a:lnTo>
                    <a:lnTo>
                      <a:pt x="740" y="400"/>
                    </a:lnTo>
                    <a:lnTo>
                      <a:pt x="748" y="404"/>
                    </a:lnTo>
                    <a:lnTo>
                      <a:pt x="754" y="410"/>
                    </a:lnTo>
                    <a:lnTo>
                      <a:pt x="754" y="410"/>
                    </a:lnTo>
                    <a:lnTo>
                      <a:pt x="770" y="448"/>
                    </a:lnTo>
                    <a:lnTo>
                      <a:pt x="770" y="448"/>
                    </a:lnTo>
                    <a:lnTo>
                      <a:pt x="772" y="458"/>
                    </a:lnTo>
                    <a:lnTo>
                      <a:pt x="778" y="470"/>
                    </a:lnTo>
                    <a:lnTo>
                      <a:pt x="784" y="484"/>
                    </a:lnTo>
                    <a:lnTo>
                      <a:pt x="792" y="496"/>
                    </a:lnTo>
                    <a:lnTo>
                      <a:pt x="802" y="506"/>
                    </a:lnTo>
                    <a:lnTo>
                      <a:pt x="808" y="510"/>
                    </a:lnTo>
                    <a:lnTo>
                      <a:pt x="814" y="512"/>
                    </a:lnTo>
                    <a:lnTo>
                      <a:pt x="822" y="514"/>
                    </a:lnTo>
                    <a:lnTo>
                      <a:pt x="830" y="512"/>
                    </a:lnTo>
                    <a:lnTo>
                      <a:pt x="838" y="510"/>
                    </a:lnTo>
                    <a:lnTo>
                      <a:pt x="846" y="506"/>
                    </a:lnTo>
                    <a:lnTo>
                      <a:pt x="846" y="506"/>
                    </a:lnTo>
                    <a:lnTo>
                      <a:pt x="878" y="498"/>
                    </a:lnTo>
                    <a:lnTo>
                      <a:pt x="912" y="486"/>
                    </a:lnTo>
                    <a:lnTo>
                      <a:pt x="912" y="486"/>
                    </a:lnTo>
                    <a:lnTo>
                      <a:pt x="928" y="476"/>
                    </a:lnTo>
                    <a:lnTo>
                      <a:pt x="928" y="476"/>
                    </a:lnTo>
                    <a:lnTo>
                      <a:pt x="942" y="454"/>
                    </a:lnTo>
                    <a:lnTo>
                      <a:pt x="956" y="436"/>
                    </a:lnTo>
                    <a:lnTo>
                      <a:pt x="972" y="420"/>
                    </a:lnTo>
                    <a:lnTo>
                      <a:pt x="990" y="404"/>
                    </a:lnTo>
                    <a:lnTo>
                      <a:pt x="990" y="404"/>
                    </a:lnTo>
                    <a:lnTo>
                      <a:pt x="1016" y="376"/>
                    </a:lnTo>
                    <a:lnTo>
                      <a:pt x="1016" y="376"/>
                    </a:lnTo>
                    <a:lnTo>
                      <a:pt x="1064" y="336"/>
                    </a:lnTo>
                    <a:lnTo>
                      <a:pt x="1064" y="336"/>
                    </a:lnTo>
                    <a:lnTo>
                      <a:pt x="1078" y="338"/>
                    </a:lnTo>
                    <a:lnTo>
                      <a:pt x="1084" y="340"/>
                    </a:lnTo>
                    <a:lnTo>
                      <a:pt x="1086" y="342"/>
                    </a:lnTo>
                    <a:lnTo>
                      <a:pt x="1088" y="346"/>
                    </a:lnTo>
                    <a:lnTo>
                      <a:pt x="1086" y="350"/>
                    </a:lnTo>
                    <a:lnTo>
                      <a:pt x="1084" y="370"/>
                    </a:lnTo>
                    <a:lnTo>
                      <a:pt x="1084" y="370"/>
                    </a:lnTo>
                    <a:lnTo>
                      <a:pt x="1084" y="412"/>
                    </a:lnTo>
                    <a:lnTo>
                      <a:pt x="1084" y="412"/>
                    </a:lnTo>
                    <a:lnTo>
                      <a:pt x="1100" y="428"/>
                    </a:lnTo>
                    <a:lnTo>
                      <a:pt x="1108" y="442"/>
                    </a:lnTo>
                    <a:lnTo>
                      <a:pt x="1112" y="448"/>
                    </a:lnTo>
                    <a:lnTo>
                      <a:pt x="1114" y="456"/>
                    </a:lnTo>
                    <a:lnTo>
                      <a:pt x="1114" y="456"/>
                    </a:lnTo>
                    <a:lnTo>
                      <a:pt x="1112" y="498"/>
                    </a:lnTo>
                    <a:lnTo>
                      <a:pt x="1112" y="498"/>
                    </a:lnTo>
                    <a:lnTo>
                      <a:pt x="1102" y="524"/>
                    </a:lnTo>
                    <a:lnTo>
                      <a:pt x="1102" y="524"/>
                    </a:lnTo>
                    <a:lnTo>
                      <a:pt x="1098" y="530"/>
                    </a:lnTo>
                    <a:lnTo>
                      <a:pt x="1094" y="536"/>
                    </a:lnTo>
                    <a:lnTo>
                      <a:pt x="1092" y="550"/>
                    </a:lnTo>
                    <a:lnTo>
                      <a:pt x="1094" y="566"/>
                    </a:lnTo>
                    <a:lnTo>
                      <a:pt x="1096" y="584"/>
                    </a:lnTo>
                    <a:lnTo>
                      <a:pt x="1096" y="584"/>
                    </a:lnTo>
                    <a:lnTo>
                      <a:pt x="1096" y="650"/>
                    </a:lnTo>
                    <a:lnTo>
                      <a:pt x="1096" y="650"/>
                    </a:lnTo>
                    <a:lnTo>
                      <a:pt x="1086" y="690"/>
                    </a:lnTo>
                    <a:lnTo>
                      <a:pt x="1086" y="690"/>
                    </a:lnTo>
                    <a:lnTo>
                      <a:pt x="1088" y="732"/>
                    </a:lnTo>
                    <a:lnTo>
                      <a:pt x="1088" y="732"/>
                    </a:lnTo>
                    <a:lnTo>
                      <a:pt x="1080" y="742"/>
                    </a:lnTo>
                    <a:lnTo>
                      <a:pt x="1074" y="746"/>
                    </a:lnTo>
                    <a:lnTo>
                      <a:pt x="1068" y="750"/>
                    </a:lnTo>
                    <a:lnTo>
                      <a:pt x="1068" y="750"/>
                    </a:lnTo>
                    <a:lnTo>
                      <a:pt x="1046" y="752"/>
                    </a:lnTo>
                    <a:lnTo>
                      <a:pt x="1046" y="752"/>
                    </a:lnTo>
                    <a:lnTo>
                      <a:pt x="1028" y="748"/>
                    </a:lnTo>
                    <a:lnTo>
                      <a:pt x="1014" y="746"/>
                    </a:lnTo>
                    <a:lnTo>
                      <a:pt x="990" y="744"/>
                    </a:lnTo>
                    <a:lnTo>
                      <a:pt x="990" y="744"/>
                    </a:lnTo>
                    <a:lnTo>
                      <a:pt x="986" y="752"/>
                    </a:lnTo>
                    <a:lnTo>
                      <a:pt x="982" y="758"/>
                    </a:lnTo>
                    <a:lnTo>
                      <a:pt x="978" y="764"/>
                    </a:lnTo>
                    <a:lnTo>
                      <a:pt x="974" y="772"/>
                    </a:lnTo>
                    <a:lnTo>
                      <a:pt x="974" y="772"/>
                    </a:lnTo>
                    <a:lnTo>
                      <a:pt x="964" y="774"/>
                    </a:lnTo>
                    <a:lnTo>
                      <a:pt x="956" y="778"/>
                    </a:lnTo>
                    <a:lnTo>
                      <a:pt x="950" y="782"/>
                    </a:lnTo>
                    <a:lnTo>
                      <a:pt x="946" y="788"/>
                    </a:lnTo>
                    <a:lnTo>
                      <a:pt x="944" y="794"/>
                    </a:lnTo>
                    <a:lnTo>
                      <a:pt x="942" y="800"/>
                    </a:lnTo>
                    <a:lnTo>
                      <a:pt x="944" y="820"/>
                    </a:lnTo>
                    <a:lnTo>
                      <a:pt x="944" y="820"/>
                    </a:lnTo>
                    <a:lnTo>
                      <a:pt x="960" y="846"/>
                    </a:lnTo>
                    <a:lnTo>
                      <a:pt x="960" y="846"/>
                    </a:lnTo>
                    <a:lnTo>
                      <a:pt x="964" y="866"/>
                    </a:lnTo>
                    <a:lnTo>
                      <a:pt x="972" y="888"/>
                    </a:lnTo>
                    <a:lnTo>
                      <a:pt x="984" y="910"/>
                    </a:lnTo>
                    <a:lnTo>
                      <a:pt x="996" y="936"/>
                    </a:lnTo>
                    <a:lnTo>
                      <a:pt x="996" y="936"/>
                    </a:lnTo>
                    <a:lnTo>
                      <a:pt x="1006" y="976"/>
                    </a:lnTo>
                    <a:lnTo>
                      <a:pt x="1006" y="976"/>
                    </a:lnTo>
                    <a:lnTo>
                      <a:pt x="992" y="976"/>
                    </a:lnTo>
                    <a:lnTo>
                      <a:pt x="982" y="972"/>
                    </a:lnTo>
                    <a:lnTo>
                      <a:pt x="972" y="968"/>
                    </a:lnTo>
                    <a:lnTo>
                      <a:pt x="962" y="962"/>
                    </a:lnTo>
                    <a:lnTo>
                      <a:pt x="948" y="950"/>
                    </a:lnTo>
                    <a:lnTo>
                      <a:pt x="936" y="942"/>
                    </a:lnTo>
                    <a:lnTo>
                      <a:pt x="936" y="942"/>
                    </a:lnTo>
                    <a:lnTo>
                      <a:pt x="934" y="934"/>
                    </a:lnTo>
                    <a:lnTo>
                      <a:pt x="932" y="928"/>
                    </a:lnTo>
                    <a:lnTo>
                      <a:pt x="928" y="924"/>
                    </a:lnTo>
                    <a:lnTo>
                      <a:pt x="924" y="920"/>
                    </a:lnTo>
                    <a:lnTo>
                      <a:pt x="918" y="920"/>
                    </a:lnTo>
                    <a:lnTo>
                      <a:pt x="914" y="918"/>
                    </a:lnTo>
                    <a:lnTo>
                      <a:pt x="910" y="920"/>
                    </a:lnTo>
                    <a:lnTo>
                      <a:pt x="906" y="922"/>
                    </a:lnTo>
                    <a:lnTo>
                      <a:pt x="906" y="922"/>
                    </a:lnTo>
                    <a:lnTo>
                      <a:pt x="904" y="930"/>
                    </a:lnTo>
                    <a:lnTo>
                      <a:pt x="904" y="930"/>
                    </a:lnTo>
                    <a:lnTo>
                      <a:pt x="888" y="934"/>
                    </a:lnTo>
                    <a:lnTo>
                      <a:pt x="874" y="940"/>
                    </a:lnTo>
                    <a:lnTo>
                      <a:pt x="848" y="954"/>
                    </a:lnTo>
                    <a:lnTo>
                      <a:pt x="848" y="954"/>
                    </a:lnTo>
                    <a:lnTo>
                      <a:pt x="848" y="972"/>
                    </a:lnTo>
                    <a:lnTo>
                      <a:pt x="848" y="972"/>
                    </a:lnTo>
                    <a:lnTo>
                      <a:pt x="852" y="976"/>
                    </a:lnTo>
                    <a:lnTo>
                      <a:pt x="852" y="976"/>
                    </a:lnTo>
                    <a:lnTo>
                      <a:pt x="840" y="982"/>
                    </a:lnTo>
                    <a:lnTo>
                      <a:pt x="832" y="992"/>
                    </a:lnTo>
                    <a:lnTo>
                      <a:pt x="832" y="992"/>
                    </a:lnTo>
                    <a:lnTo>
                      <a:pt x="812" y="996"/>
                    </a:lnTo>
                    <a:lnTo>
                      <a:pt x="812" y="996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6" name="Freeform 39"/>
              <p:cNvSpPr>
                <a:spLocks/>
              </p:cNvSpPr>
              <p:nvPr/>
            </p:nvSpPr>
            <p:spPr bwMode="auto">
              <a:xfrm>
                <a:off x="5748058" y="2687828"/>
                <a:ext cx="1104930" cy="940366"/>
              </a:xfrm>
              <a:custGeom>
                <a:avLst/>
                <a:gdLst>
                  <a:gd name="T0" fmla="*/ 1230 w 1410"/>
                  <a:gd name="T1" fmla="*/ 918 h 1200"/>
                  <a:gd name="T2" fmla="*/ 1196 w 1410"/>
                  <a:gd name="T3" fmla="*/ 976 h 1200"/>
                  <a:gd name="T4" fmla="*/ 1214 w 1410"/>
                  <a:gd name="T5" fmla="*/ 1092 h 1200"/>
                  <a:gd name="T6" fmla="*/ 1172 w 1410"/>
                  <a:gd name="T7" fmla="*/ 1136 h 1200"/>
                  <a:gd name="T8" fmla="*/ 1124 w 1410"/>
                  <a:gd name="T9" fmla="*/ 1194 h 1200"/>
                  <a:gd name="T10" fmla="*/ 1036 w 1410"/>
                  <a:gd name="T11" fmla="*/ 1182 h 1200"/>
                  <a:gd name="T12" fmla="*/ 972 w 1410"/>
                  <a:gd name="T13" fmla="*/ 1096 h 1200"/>
                  <a:gd name="T14" fmla="*/ 908 w 1410"/>
                  <a:gd name="T15" fmla="*/ 1054 h 1200"/>
                  <a:gd name="T16" fmla="*/ 834 w 1410"/>
                  <a:gd name="T17" fmla="*/ 1030 h 1200"/>
                  <a:gd name="T18" fmla="*/ 826 w 1410"/>
                  <a:gd name="T19" fmla="*/ 1080 h 1200"/>
                  <a:gd name="T20" fmla="*/ 788 w 1410"/>
                  <a:gd name="T21" fmla="*/ 1120 h 1200"/>
                  <a:gd name="T22" fmla="*/ 696 w 1410"/>
                  <a:gd name="T23" fmla="*/ 1046 h 1200"/>
                  <a:gd name="T24" fmla="*/ 764 w 1410"/>
                  <a:gd name="T25" fmla="*/ 1022 h 1200"/>
                  <a:gd name="T26" fmla="*/ 812 w 1410"/>
                  <a:gd name="T27" fmla="*/ 1010 h 1200"/>
                  <a:gd name="T28" fmla="*/ 818 w 1410"/>
                  <a:gd name="T29" fmla="*/ 922 h 1200"/>
                  <a:gd name="T30" fmla="*/ 878 w 1410"/>
                  <a:gd name="T31" fmla="*/ 860 h 1200"/>
                  <a:gd name="T32" fmla="*/ 876 w 1410"/>
                  <a:gd name="T33" fmla="*/ 776 h 1200"/>
                  <a:gd name="T34" fmla="*/ 846 w 1410"/>
                  <a:gd name="T35" fmla="*/ 662 h 1200"/>
                  <a:gd name="T36" fmla="*/ 760 w 1410"/>
                  <a:gd name="T37" fmla="*/ 608 h 1200"/>
                  <a:gd name="T38" fmla="*/ 638 w 1410"/>
                  <a:gd name="T39" fmla="*/ 510 h 1200"/>
                  <a:gd name="T40" fmla="*/ 506 w 1410"/>
                  <a:gd name="T41" fmla="*/ 456 h 1200"/>
                  <a:gd name="T42" fmla="*/ 412 w 1410"/>
                  <a:gd name="T43" fmla="*/ 428 h 1200"/>
                  <a:gd name="T44" fmla="*/ 356 w 1410"/>
                  <a:gd name="T45" fmla="*/ 460 h 1200"/>
                  <a:gd name="T46" fmla="*/ 318 w 1410"/>
                  <a:gd name="T47" fmla="*/ 494 h 1200"/>
                  <a:gd name="T48" fmla="*/ 182 w 1410"/>
                  <a:gd name="T49" fmla="*/ 398 h 1200"/>
                  <a:gd name="T50" fmla="*/ 42 w 1410"/>
                  <a:gd name="T51" fmla="*/ 378 h 1200"/>
                  <a:gd name="T52" fmla="*/ 8 w 1410"/>
                  <a:gd name="T53" fmla="*/ 326 h 1200"/>
                  <a:gd name="T54" fmla="*/ 12 w 1410"/>
                  <a:gd name="T55" fmla="*/ 278 h 1200"/>
                  <a:gd name="T56" fmla="*/ 100 w 1410"/>
                  <a:gd name="T57" fmla="*/ 232 h 1200"/>
                  <a:gd name="T58" fmla="*/ 156 w 1410"/>
                  <a:gd name="T59" fmla="*/ 146 h 1200"/>
                  <a:gd name="T60" fmla="*/ 274 w 1410"/>
                  <a:gd name="T61" fmla="*/ 120 h 1200"/>
                  <a:gd name="T62" fmla="*/ 308 w 1410"/>
                  <a:gd name="T63" fmla="*/ 38 h 1200"/>
                  <a:gd name="T64" fmla="*/ 346 w 1410"/>
                  <a:gd name="T65" fmla="*/ 4 h 1200"/>
                  <a:gd name="T66" fmla="*/ 450 w 1410"/>
                  <a:gd name="T67" fmla="*/ 90 h 1200"/>
                  <a:gd name="T68" fmla="*/ 446 w 1410"/>
                  <a:gd name="T69" fmla="*/ 180 h 1200"/>
                  <a:gd name="T70" fmla="*/ 506 w 1410"/>
                  <a:gd name="T71" fmla="*/ 280 h 1200"/>
                  <a:gd name="T72" fmla="*/ 652 w 1410"/>
                  <a:gd name="T73" fmla="*/ 252 h 1200"/>
                  <a:gd name="T74" fmla="*/ 626 w 1410"/>
                  <a:gd name="T75" fmla="*/ 314 h 1200"/>
                  <a:gd name="T76" fmla="*/ 632 w 1410"/>
                  <a:gd name="T77" fmla="*/ 372 h 1200"/>
                  <a:gd name="T78" fmla="*/ 702 w 1410"/>
                  <a:gd name="T79" fmla="*/ 456 h 1200"/>
                  <a:gd name="T80" fmla="*/ 780 w 1410"/>
                  <a:gd name="T81" fmla="*/ 514 h 1200"/>
                  <a:gd name="T82" fmla="*/ 808 w 1410"/>
                  <a:gd name="T83" fmla="*/ 456 h 1200"/>
                  <a:gd name="T84" fmla="*/ 868 w 1410"/>
                  <a:gd name="T85" fmla="*/ 450 h 1200"/>
                  <a:gd name="T86" fmla="*/ 938 w 1410"/>
                  <a:gd name="T87" fmla="*/ 438 h 1200"/>
                  <a:gd name="T88" fmla="*/ 1002 w 1410"/>
                  <a:gd name="T89" fmla="*/ 440 h 1200"/>
                  <a:gd name="T90" fmla="*/ 940 w 1410"/>
                  <a:gd name="T91" fmla="*/ 512 h 1200"/>
                  <a:gd name="T92" fmla="*/ 974 w 1410"/>
                  <a:gd name="T93" fmla="*/ 642 h 1200"/>
                  <a:gd name="T94" fmla="*/ 1024 w 1410"/>
                  <a:gd name="T95" fmla="*/ 652 h 1200"/>
                  <a:gd name="T96" fmla="*/ 1106 w 1410"/>
                  <a:gd name="T97" fmla="*/ 762 h 1200"/>
                  <a:gd name="T98" fmla="*/ 1152 w 1410"/>
                  <a:gd name="T99" fmla="*/ 868 h 1200"/>
                  <a:gd name="T100" fmla="*/ 1230 w 1410"/>
                  <a:gd name="T101" fmla="*/ 850 h 1200"/>
                  <a:gd name="T102" fmla="*/ 1250 w 1410"/>
                  <a:gd name="T103" fmla="*/ 792 h 1200"/>
                  <a:gd name="T104" fmla="*/ 1214 w 1410"/>
                  <a:gd name="T105" fmla="*/ 742 h 1200"/>
                  <a:gd name="T106" fmla="*/ 1258 w 1410"/>
                  <a:gd name="T107" fmla="*/ 678 h 1200"/>
                  <a:gd name="T108" fmla="*/ 1278 w 1410"/>
                  <a:gd name="T109" fmla="*/ 688 h 1200"/>
                  <a:gd name="T110" fmla="*/ 1344 w 1410"/>
                  <a:gd name="T111" fmla="*/ 736 h 1200"/>
                  <a:gd name="T112" fmla="*/ 1404 w 1410"/>
                  <a:gd name="T113" fmla="*/ 860 h 1200"/>
                  <a:gd name="T114" fmla="*/ 1360 w 1410"/>
                  <a:gd name="T115" fmla="*/ 880 h 1200"/>
                  <a:gd name="T116" fmla="*/ 1324 w 1410"/>
                  <a:gd name="T117" fmla="*/ 938 h 1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10" h="1200">
                    <a:moveTo>
                      <a:pt x="1314" y="940"/>
                    </a:moveTo>
                    <a:lnTo>
                      <a:pt x="1314" y="940"/>
                    </a:lnTo>
                    <a:lnTo>
                      <a:pt x="1302" y="932"/>
                    </a:lnTo>
                    <a:lnTo>
                      <a:pt x="1290" y="926"/>
                    </a:lnTo>
                    <a:lnTo>
                      <a:pt x="1280" y="922"/>
                    </a:lnTo>
                    <a:lnTo>
                      <a:pt x="1270" y="918"/>
                    </a:lnTo>
                    <a:lnTo>
                      <a:pt x="1250" y="916"/>
                    </a:lnTo>
                    <a:lnTo>
                      <a:pt x="1230" y="918"/>
                    </a:lnTo>
                    <a:lnTo>
                      <a:pt x="1230" y="918"/>
                    </a:lnTo>
                    <a:lnTo>
                      <a:pt x="1220" y="920"/>
                    </a:lnTo>
                    <a:lnTo>
                      <a:pt x="1208" y="924"/>
                    </a:lnTo>
                    <a:lnTo>
                      <a:pt x="1208" y="924"/>
                    </a:lnTo>
                    <a:lnTo>
                      <a:pt x="1202" y="936"/>
                    </a:lnTo>
                    <a:lnTo>
                      <a:pt x="1198" y="950"/>
                    </a:lnTo>
                    <a:lnTo>
                      <a:pt x="1196" y="962"/>
                    </a:lnTo>
                    <a:lnTo>
                      <a:pt x="1196" y="976"/>
                    </a:lnTo>
                    <a:lnTo>
                      <a:pt x="1200" y="990"/>
                    </a:lnTo>
                    <a:lnTo>
                      <a:pt x="1204" y="1006"/>
                    </a:lnTo>
                    <a:lnTo>
                      <a:pt x="1216" y="1036"/>
                    </a:lnTo>
                    <a:lnTo>
                      <a:pt x="1216" y="1036"/>
                    </a:lnTo>
                    <a:lnTo>
                      <a:pt x="1218" y="1062"/>
                    </a:lnTo>
                    <a:lnTo>
                      <a:pt x="1218" y="1076"/>
                    </a:lnTo>
                    <a:lnTo>
                      <a:pt x="1214" y="1092"/>
                    </a:lnTo>
                    <a:lnTo>
                      <a:pt x="1214" y="1092"/>
                    </a:lnTo>
                    <a:lnTo>
                      <a:pt x="1164" y="1092"/>
                    </a:lnTo>
                    <a:lnTo>
                      <a:pt x="1164" y="1092"/>
                    </a:lnTo>
                    <a:lnTo>
                      <a:pt x="1154" y="1098"/>
                    </a:lnTo>
                    <a:lnTo>
                      <a:pt x="1152" y="1102"/>
                    </a:lnTo>
                    <a:lnTo>
                      <a:pt x="1150" y="1120"/>
                    </a:lnTo>
                    <a:lnTo>
                      <a:pt x="1150" y="1120"/>
                    </a:lnTo>
                    <a:lnTo>
                      <a:pt x="1172" y="1136"/>
                    </a:lnTo>
                    <a:lnTo>
                      <a:pt x="1172" y="1136"/>
                    </a:lnTo>
                    <a:lnTo>
                      <a:pt x="1172" y="1150"/>
                    </a:lnTo>
                    <a:lnTo>
                      <a:pt x="1172" y="1150"/>
                    </a:lnTo>
                    <a:lnTo>
                      <a:pt x="1166" y="1166"/>
                    </a:lnTo>
                    <a:lnTo>
                      <a:pt x="1160" y="1182"/>
                    </a:lnTo>
                    <a:lnTo>
                      <a:pt x="1160" y="1182"/>
                    </a:lnTo>
                    <a:lnTo>
                      <a:pt x="1144" y="1184"/>
                    </a:lnTo>
                    <a:lnTo>
                      <a:pt x="1134" y="1188"/>
                    </a:lnTo>
                    <a:lnTo>
                      <a:pt x="1124" y="1194"/>
                    </a:lnTo>
                    <a:lnTo>
                      <a:pt x="1112" y="1198"/>
                    </a:lnTo>
                    <a:lnTo>
                      <a:pt x="1112" y="1198"/>
                    </a:lnTo>
                    <a:lnTo>
                      <a:pt x="1056" y="1200"/>
                    </a:lnTo>
                    <a:lnTo>
                      <a:pt x="1056" y="1200"/>
                    </a:lnTo>
                    <a:lnTo>
                      <a:pt x="1050" y="1198"/>
                    </a:lnTo>
                    <a:lnTo>
                      <a:pt x="1050" y="1198"/>
                    </a:lnTo>
                    <a:lnTo>
                      <a:pt x="1044" y="1188"/>
                    </a:lnTo>
                    <a:lnTo>
                      <a:pt x="1036" y="1182"/>
                    </a:lnTo>
                    <a:lnTo>
                      <a:pt x="1030" y="1178"/>
                    </a:lnTo>
                    <a:lnTo>
                      <a:pt x="1024" y="1176"/>
                    </a:lnTo>
                    <a:lnTo>
                      <a:pt x="1024" y="1176"/>
                    </a:lnTo>
                    <a:lnTo>
                      <a:pt x="1018" y="1160"/>
                    </a:lnTo>
                    <a:lnTo>
                      <a:pt x="1018" y="1160"/>
                    </a:lnTo>
                    <a:lnTo>
                      <a:pt x="996" y="1116"/>
                    </a:lnTo>
                    <a:lnTo>
                      <a:pt x="996" y="1116"/>
                    </a:lnTo>
                    <a:lnTo>
                      <a:pt x="972" y="1096"/>
                    </a:lnTo>
                    <a:lnTo>
                      <a:pt x="972" y="1096"/>
                    </a:lnTo>
                    <a:lnTo>
                      <a:pt x="968" y="1090"/>
                    </a:lnTo>
                    <a:lnTo>
                      <a:pt x="962" y="1084"/>
                    </a:lnTo>
                    <a:lnTo>
                      <a:pt x="950" y="1074"/>
                    </a:lnTo>
                    <a:lnTo>
                      <a:pt x="938" y="1070"/>
                    </a:lnTo>
                    <a:lnTo>
                      <a:pt x="928" y="1066"/>
                    </a:lnTo>
                    <a:lnTo>
                      <a:pt x="928" y="1066"/>
                    </a:lnTo>
                    <a:lnTo>
                      <a:pt x="908" y="1054"/>
                    </a:lnTo>
                    <a:lnTo>
                      <a:pt x="908" y="1054"/>
                    </a:lnTo>
                    <a:lnTo>
                      <a:pt x="900" y="1036"/>
                    </a:lnTo>
                    <a:lnTo>
                      <a:pt x="892" y="1024"/>
                    </a:lnTo>
                    <a:lnTo>
                      <a:pt x="884" y="1016"/>
                    </a:lnTo>
                    <a:lnTo>
                      <a:pt x="876" y="1014"/>
                    </a:lnTo>
                    <a:lnTo>
                      <a:pt x="868" y="1014"/>
                    </a:lnTo>
                    <a:lnTo>
                      <a:pt x="858" y="1016"/>
                    </a:lnTo>
                    <a:lnTo>
                      <a:pt x="834" y="1030"/>
                    </a:lnTo>
                    <a:lnTo>
                      <a:pt x="834" y="1030"/>
                    </a:lnTo>
                    <a:lnTo>
                      <a:pt x="826" y="1038"/>
                    </a:lnTo>
                    <a:lnTo>
                      <a:pt x="820" y="1044"/>
                    </a:lnTo>
                    <a:lnTo>
                      <a:pt x="818" y="1052"/>
                    </a:lnTo>
                    <a:lnTo>
                      <a:pt x="818" y="1066"/>
                    </a:lnTo>
                    <a:lnTo>
                      <a:pt x="818" y="1066"/>
                    </a:lnTo>
                    <a:lnTo>
                      <a:pt x="822" y="1074"/>
                    </a:lnTo>
                    <a:lnTo>
                      <a:pt x="826" y="1080"/>
                    </a:lnTo>
                    <a:lnTo>
                      <a:pt x="828" y="1090"/>
                    </a:lnTo>
                    <a:lnTo>
                      <a:pt x="830" y="1104"/>
                    </a:lnTo>
                    <a:lnTo>
                      <a:pt x="830" y="1104"/>
                    </a:lnTo>
                    <a:lnTo>
                      <a:pt x="818" y="1112"/>
                    </a:lnTo>
                    <a:lnTo>
                      <a:pt x="812" y="1116"/>
                    </a:lnTo>
                    <a:lnTo>
                      <a:pt x="804" y="1118"/>
                    </a:lnTo>
                    <a:lnTo>
                      <a:pt x="804" y="1118"/>
                    </a:lnTo>
                    <a:lnTo>
                      <a:pt x="788" y="1120"/>
                    </a:lnTo>
                    <a:lnTo>
                      <a:pt x="788" y="1120"/>
                    </a:lnTo>
                    <a:lnTo>
                      <a:pt x="764" y="1104"/>
                    </a:lnTo>
                    <a:lnTo>
                      <a:pt x="742" y="1090"/>
                    </a:lnTo>
                    <a:lnTo>
                      <a:pt x="724" y="1074"/>
                    </a:lnTo>
                    <a:lnTo>
                      <a:pt x="708" y="1058"/>
                    </a:lnTo>
                    <a:lnTo>
                      <a:pt x="708" y="1058"/>
                    </a:lnTo>
                    <a:lnTo>
                      <a:pt x="702" y="1052"/>
                    </a:lnTo>
                    <a:lnTo>
                      <a:pt x="696" y="1046"/>
                    </a:lnTo>
                    <a:lnTo>
                      <a:pt x="692" y="1036"/>
                    </a:lnTo>
                    <a:lnTo>
                      <a:pt x="690" y="1028"/>
                    </a:lnTo>
                    <a:lnTo>
                      <a:pt x="688" y="1010"/>
                    </a:lnTo>
                    <a:lnTo>
                      <a:pt x="688" y="998"/>
                    </a:lnTo>
                    <a:lnTo>
                      <a:pt x="688" y="998"/>
                    </a:lnTo>
                    <a:lnTo>
                      <a:pt x="730" y="1000"/>
                    </a:lnTo>
                    <a:lnTo>
                      <a:pt x="730" y="1000"/>
                    </a:lnTo>
                    <a:lnTo>
                      <a:pt x="764" y="1022"/>
                    </a:lnTo>
                    <a:lnTo>
                      <a:pt x="764" y="1022"/>
                    </a:lnTo>
                    <a:lnTo>
                      <a:pt x="776" y="1022"/>
                    </a:lnTo>
                    <a:lnTo>
                      <a:pt x="788" y="1022"/>
                    </a:lnTo>
                    <a:lnTo>
                      <a:pt x="794" y="1022"/>
                    </a:lnTo>
                    <a:lnTo>
                      <a:pt x="800" y="1020"/>
                    </a:lnTo>
                    <a:lnTo>
                      <a:pt x="806" y="1016"/>
                    </a:lnTo>
                    <a:lnTo>
                      <a:pt x="812" y="1010"/>
                    </a:lnTo>
                    <a:lnTo>
                      <a:pt x="812" y="1010"/>
                    </a:lnTo>
                    <a:lnTo>
                      <a:pt x="812" y="994"/>
                    </a:lnTo>
                    <a:lnTo>
                      <a:pt x="812" y="994"/>
                    </a:lnTo>
                    <a:lnTo>
                      <a:pt x="790" y="974"/>
                    </a:lnTo>
                    <a:lnTo>
                      <a:pt x="782" y="966"/>
                    </a:lnTo>
                    <a:lnTo>
                      <a:pt x="778" y="958"/>
                    </a:lnTo>
                    <a:lnTo>
                      <a:pt x="778" y="958"/>
                    </a:lnTo>
                    <a:lnTo>
                      <a:pt x="798" y="944"/>
                    </a:lnTo>
                    <a:lnTo>
                      <a:pt x="818" y="922"/>
                    </a:lnTo>
                    <a:lnTo>
                      <a:pt x="836" y="900"/>
                    </a:lnTo>
                    <a:lnTo>
                      <a:pt x="842" y="888"/>
                    </a:lnTo>
                    <a:lnTo>
                      <a:pt x="846" y="878"/>
                    </a:lnTo>
                    <a:lnTo>
                      <a:pt x="846" y="878"/>
                    </a:lnTo>
                    <a:lnTo>
                      <a:pt x="862" y="870"/>
                    </a:lnTo>
                    <a:lnTo>
                      <a:pt x="874" y="862"/>
                    </a:lnTo>
                    <a:lnTo>
                      <a:pt x="874" y="862"/>
                    </a:lnTo>
                    <a:lnTo>
                      <a:pt x="878" y="860"/>
                    </a:lnTo>
                    <a:lnTo>
                      <a:pt x="884" y="856"/>
                    </a:lnTo>
                    <a:lnTo>
                      <a:pt x="892" y="846"/>
                    </a:lnTo>
                    <a:lnTo>
                      <a:pt x="892" y="846"/>
                    </a:lnTo>
                    <a:lnTo>
                      <a:pt x="890" y="804"/>
                    </a:lnTo>
                    <a:lnTo>
                      <a:pt x="890" y="804"/>
                    </a:lnTo>
                    <a:lnTo>
                      <a:pt x="884" y="796"/>
                    </a:lnTo>
                    <a:lnTo>
                      <a:pt x="878" y="786"/>
                    </a:lnTo>
                    <a:lnTo>
                      <a:pt x="876" y="776"/>
                    </a:lnTo>
                    <a:lnTo>
                      <a:pt x="874" y="768"/>
                    </a:lnTo>
                    <a:lnTo>
                      <a:pt x="874" y="754"/>
                    </a:lnTo>
                    <a:lnTo>
                      <a:pt x="874" y="748"/>
                    </a:lnTo>
                    <a:lnTo>
                      <a:pt x="872" y="746"/>
                    </a:lnTo>
                    <a:lnTo>
                      <a:pt x="872" y="746"/>
                    </a:lnTo>
                    <a:lnTo>
                      <a:pt x="852" y="696"/>
                    </a:lnTo>
                    <a:lnTo>
                      <a:pt x="852" y="696"/>
                    </a:lnTo>
                    <a:lnTo>
                      <a:pt x="846" y="662"/>
                    </a:lnTo>
                    <a:lnTo>
                      <a:pt x="846" y="662"/>
                    </a:lnTo>
                    <a:lnTo>
                      <a:pt x="830" y="630"/>
                    </a:lnTo>
                    <a:lnTo>
                      <a:pt x="824" y="618"/>
                    </a:lnTo>
                    <a:lnTo>
                      <a:pt x="818" y="612"/>
                    </a:lnTo>
                    <a:lnTo>
                      <a:pt x="818" y="612"/>
                    </a:lnTo>
                    <a:lnTo>
                      <a:pt x="770" y="612"/>
                    </a:lnTo>
                    <a:lnTo>
                      <a:pt x="770" y="612"/>
                    </a:lnTo>
                    <a:lnTo>
                      <a:pt x="760" y="608"/>
                    </a:lnTo>
                    <a:lnTo>
                      <a:pt x="748" y="602"/>
                    </a:lnTo>
                    <a:lnTo>
                      <a:pt x="728" y="588"/>
                    </a:lnTo>
                    <a:lnTo>
                      <a:pt x="710" y="576"/>
                    </a:lnTo>
                    <a:lnTo>
                      <a:pt x="696" y="566"/>
                    </a:lnTo>
                    <a:lnTo>
                      <a:pt x="696" y="566"/>
                    </a:lnTo>
                    <a:lnTo>
                      <a:pt x="648" y="510"/>
                    </a:lnTo>
                    <a:lnTo>
                      <a:pt x="648" y="510"/>
                    </a:lnTo>
                    <a:lnTo>
                      <a:pt x="638" y="510"/>
                    </a:lnTo>
                    <a:lnTo>
                      <a:pt x="630" y="512"/>
                    </a:lnTo>
                    <a:lnTo>
                      <a:pt x="618" y="516"/>
                    </a:lnTo>
                    <a:lnTo>
                      <a:pt x="618" y="516"/>
                    </a:lnTo>
                    <a:lnTo>
                      <a:pt x="594" y="514"/>
                    </a:lnTo>
                    <a:lnTo>
                      <a:pt x="594" y="514"/>
                    </a:lnTo>
                    <a:lnTo>
                      <a:pt x="548" y="476"/>
                    </a:lnTo>
                    <a:lnTo>
                      <a:pt x="548" y="476"/>
                    </a:lnTo>
                    <a:lnTo>
                      <a:pt x="506" y="456"/>
                    </a:lnTo>
                    <a:lnTo>
                      <a:pt x="506" y="456"/>
                    </a:lnTo>
                    <a:lnTo>
                      <a:pt x="486" y="454"/>
                    </a:lnTo>
                    <a:lnTo>
                      <a:pt x="470" y="452"/>
                    </a:lnTo>
                    <a:lnTo>
                      <a:pt x="442" y="446"/>
                    </a:lnTo>
                    <a:lnTo>
                      <a:pt x="442" y="446"/>
                    </a:lnTo>
                    <a:lnTo>
                      <a:pt x="430" y="436"/>
                    </a:lnTo>
                    <a:lnTo>
                      <a:pt x="422" y="432"/>
                    </a:lnTo>
                    <a:lnTo>
                      <a:pt x="412" y="428"/>
                    </a:lnTo>
                    <a:lnTo>
                      <a:pt x="406" y="426"/>
                    </a:lnTo>
                    <a:lnTo>
                      <a:pt x="390" y="426"/>
                    </a:lnTo>
                    <a:lnTo>
                      <a:pt x="370" y="426"/>
                    </a:lnTo>
                    <a:lnTo>
                      <a:pt x="370" y="426"/>
                    </a:lnTo>
                    <a:lnTo>
                      <a:pt x="352" y="436"/>
                    </a:lnTo>
                    <a:lnTo>
                      <a:pt x="352" y="436"/>
                    </a:lnTo>
                    <a:lnTo>
                      <a:pt x="354" y="448"/>
                    </a:lnTo>
                    <a:lnTo>
                      <a:pt x="356" y="460"/>
                    </a:lnTo>
                    <a:lnTo>
                      <a:pt x="358" y="472"/>
                    </a:lnTo>
                    <a:lnTo>
                      <a:pt x="356" y="490"/>
                    </a:lnTo>
                    <a:lnTo>
                      <a:pt x="356" y="490"/>
                    </a:lnTo>
                    <a:lnTo>
                      <a:pt x="352" y="494"/>
                    </a:lnTo>
                    <a:lnTo>
                      <a:pt x="346" y="496"/>
                    </a:lnTo>
                    <a:lnTo>
                      <a:pt x="338" y="498"/>
                    </a:lnTo>
                    <a:lnTo>
                      <a:pt x="332" y="498"/>
                    </a:lnTo>
                    <a:lnTo>
                      <a:pt x="318" y="494"/>
                    </a:lnTo>
                    <a:lnTo>
                      <a:pt x="304" y="486"/>
                    </a:lnTo>
                    <a:lnTo>
                      <a:pt x="290" y="478"/>
                    </a:lnTo>
                    <a:lnTo>
                      <a:pt x="278" y="468"/>
                    </a:lnTo>
                    <a:lnTo>
                      <a:pt x="262" y="452"/>
                    </a:lnTo>
                    <a:lnTo>
                      <a:pt x="262" y="452"/>
                    </a:lnTo>
                    <a:lnTo>
                      <a:pt x="222" y="420"/>
                    </a:lnTo>
                    <a:lnTo>
                      <a:pt x="222" y="420"/>
                    </a:lnTo>
                    <a:lnTo>
                      <a:pt x="182" y="398"/>
                    </a:lnTo>
                    <a:lnTo>
                      <a:pt x="164" y="390"/>
                    </a:lnTo>
                    <a:lnTo>
                      <a:pt x="148" y="384"/>
                    </a:lnTo>
                    <a:lnTo>
                      <a:pt x="148" y="384"/>
                    </a:lnTo>
                    <a:lnTo>
                      <a:pt x="116" y="384"/>
                    </a:lnTo>
                    <a:lnTo>
                      <a:pt x="86" y="384"/>
                    </a:lnTo>
                    <a:lnTo>
                      <a:pt x="70" y="384"/>
                    </a:lnTo>
                    <a:lnTo>
                      <a:pt x="56" y="382"/>
                    </a:lnTo>
                    <a:lnTo>
                      <a:pt x="42" y="378"/>
                    </a:lnTo>
                    <a:lnTo>
                      <a:pt x="30" y="374"/>
                    </a:lnTo>
                    <a:lnTo>
                      <a:pt x="30" y="374"/>
                    </a:lnTo>
                    <a:lnTo>
                      <a:pt x="20" y="372"/>
                    </a:lnTo>
                    <a:lnTo>
                      <a:pt x="20" y="372"/>
                    </a:lnTo>
                    <a:lnTo>
                      <a:pt x="18" y="358"/>
                    </a:lnTo>
                    <a:lnTo>
                      <a:pt x="14" y="344"/>
                    </a:lnTo>
                    <a:lnTo>
                      <a:pt x="12" y="332"/>
                    </a:lnTo>
                    <a:lnTo>
                      <a:pt x="8" y="326"/>
                    </a:lnTo>
                    <a:lnTo>
                      <a:pt x="8" y="326"/>
                    </a:lnTo>
                    <a:lnTo>
                      <a:pt x="4" y="310"/>
                    </a:lnTo>
                    <a:lnTo>
                      <a:pt x="0" y="296"/>
                    </a:lnTo>
                    <a:lnTo>
                      <a:pt x="0" y="290"/>
                    </a:lnTo>
                    <a:lnTo>
                      <a:pt x="2" y="284"/>
                    </a:lnTo>
                    <a:lnTo>
                      <a:pt x="4" y="280"/>
                    </a:lnTo>
                    <a:lnTo>
                      <a:pt x="12" y="278"/>
                    </a:lnTo>
                    <a:lnTo>
                      <a:pt x="12" y="278"/>
                    </a:lnTo>
                    <a:lnTo>
                      <a:pt x="20" y="262"/>
                    </a:lnTo>
                    <a:lnTo>
                      <a:pt x="28" y="246"/>
                    </a:lnTo>
                    <a:lnTo>
                      <a:pt x="28" y="246"/>
                    </a:lnTo>
                    <a:lnTo>
                      <a:pt x="46" y="246"/>
                    </a:lnTo>
                    <a:lnTo>
                      <a:pt x="68" y="244"/>
                    </a:lnTo>
                    <a:lnTo>
                      <a:pt x="80" y="242"/>
                    </a:lnTo>
                    <a:lnTo>
                      <a:pt x="90" y="238"/>
                    </a:lnTo>
                    <a:lnTo>
                      <a:pt x="100" y="232"/>
                    </a:lnTo>
                    <a:lnTo>
                      <a:pt x="108" y="226"/>
                    </a:lnTo>
                    <a:lnTo>
                      <a:pt x="108" y="226"/>
                    </a:lnTo>
                    <a:lnTo>
                      <a:pt x="120" y="200"/>
                    </a:lnTo>
                    <a:lnTo>
                      <a:pt x="120" y="200"/>
                    </a:lnTo>
                    <a:lnTo>
                      <a:pt x="142" y="176"/>
                    </a:lnTo>
                    <a:lnTo>
                      <a:pt x="142" y="176"/>
                    </a:lnTo>
                    <a:lnTo>
                      <a:pt x="150" y="158"/>
                    </a:lnTo>
                    <a:lnTo>
                      <a:pt x="156" y="146"/>
                    </a:lnTo>
                    <a:lnTo>
                      <a:pt x="166" y="136"/>
                    </a:lnTo>
                    <a:lnTo>
                      <a:pt x="176" y="130"/>
                    </a:lnTo>
                    <a:lnTo>
                      <a:pt x="188" y="126"/>
                    </a:lnTo>
                    <a:lnTo>
                      <a:pt x="202" y="124"/>
                    </a:lnTo>
                    <a:lnTo>
                      <a:pt x="238" y="120"/>
                    </a:lnTo>
                    <a:lnTo>
                      <a:pt x="238" y="120"/>
                    </a:lnTo>
                    <a:lnTo>
                      <a:pt x="252" y="120"/>
                    </a:lnTo>
                    <a:lnTo>
                      <a:pt x="274" y="120"/>
                    </a:lnTo>
                    <a:lnTo>
                      <a:pt x="286" y="120"/>
                    </a:lnTo>
                    <a:lnTo>
                      <a:pt x="298" y="118"/>
                    </a:lnTo>
                    <a:lnTo>
                      <a:pt x="308" y="114"/>
                    </a:lnTo>
                    <a:lnTo>
                      <a:pt x="316" y="108"/>
                    </a:lnTo>
                    <a:lnTo>
                      <a:pt x="316" y="108"/>
                    </a:lnTo>
                    <a:lnTo>
                      <a:pt x="308" y="62"/>
                    </a:lnTo>
                    <a:lnTo>
                      <a:pt x="308" y="62"/>
                    </a:lnTo>
                    <a:lnTo>
                      <a:pt x="308" y="38"/>
                    </a:lnTo>
                    <a:lnTo>
                      <a:pt x="310" y="26"/>
                    </a:lnTo>
                    <a:lnTo>
                      <a:pt x="312" y="16"/>
                    </a:lnTo>
                    <a:lnTo>
                      <a:pt x="318" y="8"/>
                    </a:lnTo>
                    <a:lnTo>
                      <a:pt x="324" y="2"/>
                    </a:lnTo>
                    <a:lnTo>
                      <a:pt x="328" y="0"/>
                    </a:lnTo>
                    <a:lnTo>
                      <a:pt x="334" y="0"/>
                    </a:lnTo>
                    <a:lnTo>
                      <a:pt x="346" y="4"/>
                    </a:lnTo>
                    <a:lnTo>
                      <a:pt x="346" y="4"/>
                    </a:lnTo>
                    <a:lnTo>
                      <a:pt x="434" y="16"/>
                    </a:lnTo>
                    <a:lnTo>
                      <a:pt x="434" y="16"/>
                    </a:lnTo>
                    <a:lnTo>
                      <a:pt x="432" y="24"/>
                    </a:lnTo>
                    <a:lnTo>
                      <a:pt x="430" y="36"/>
                    </a:lnTo>
                    <a:lnTo>
                      <a:pt x="432" y="60"/>
                    </a:lnTo>
                    <a:lnTo>
                      <a:pt x="432" y="60"/>
                    </a:lnTo>
                    <a:lnTo>
                      <a:pt x="444" y="80"/>
                    </a:lnTo>
                    <a:lnTo>
                      <a:pt x="450" y="90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56" y="130"/>
                    </a:lnTo>
                    <a:lnTo>
                      <a:pt x="456" y="130"/>
                    </a:lnTo>
                    <a:lnTo>
                      <a:pt x="448" y="152"/>
                    </a:lnTo>
                    <a:lnTo>
                      <a:pt x="444" y="166"/>
                    </a:lnTo>
                    <a:lnTo>
                      <a:pt x="446" y="180"/>
                    </a:lnTo>
                    <a:lnTo>
                      <a:pt x="446" y="180"/>
                    </a:lnTo>
                    <a:lnTo>
                      <a:pt x="490" y="222"/>
                    </a:lnTo>
                    <a:lnTo>
                      <a:pt x="490" y="222"/>
                    </a:lnTo>
                    <a:lnTo>
                      <a:pt x="496" y="234"/>
                    </a:lnTo>
                    <a:lnTo>
                      <a:pt x="496" y="234"/>
                    </a:lnTo>
                    <a:lnTo>
                      <a:pt x="496" y="276"/>
                    </a:lnTo>
                    <a:lnTo>
                      <a:pt x="496" y="276"/>
                    </a:lnTo>
                    <a:lnTo>
                      <a:pt x="500" y="278"/>
                    </a:lnTo>
                    <a:lnTo>
                      <a:pt x="506" y="280"/>
                    </a:lnTo>
                    <a:lnTo>
                      <a:pt x="526" y="282"/>
                    </a:lnTo>
                    <a:lnTo>
                      <a:pt x="526" y="282"/>
                    </a:lnTo>
                    <a:lnTo>
                      <a:pt x="538" y="274"/>
                    </a:lnTo>
                    <a:lnTo>
                      <a:pt x="552" y="266"/>
                    </a:lnTo>
                    <a:lnTo>
                      <a:pt x="566" y="262"/>
                    </a:lnTo>
                    <a:lnTo>
                      <a:pt x="582" y="258"/>
                    </a:lnTo>
                    <a:lnTo>
                      <a:pt x="618" y="254"/>
                    </a:lnTo>
                    <a:lnTo>
                      <a:pt x="652" y="252"/>
                    </a:lnTo>
                    <a:lnTo>
                      <a:pt x="652" y="252"/>
                    </a:lnTo>
                    <a:lnTo>
                      <a:pt x="658" y="268"/>
                    </a:lnTo>
                    <a:lnTo>
                      <a:pt x="658" y="268"/>
                    </a:lnTo>
                    <a:lnTo>
                      <a:pt x="650" y="284"/>
                    </a:lnTo>
                    <a:lnTo>
                      <a:pt x="644" y="298"/>
                    </a:lnTo>
                    <a:lnTo>
                      <a:pt x="644" y="298"/>
                    </a:lnTo>
                    <a:lnTo>
                      <a:pt x="636" y="308"/>
                    </a:lnTo>
                    <a:lnTo>
                      <a:pt x="626" y="314"/>
                    </a:lnTo>
                    <a:lnTo>
                      <a:pt x="612" y="324"/>
                    </a:lnTo>
                    <a:lnTo>
                      <a:pt x="606" y="330"/>
                    </a:lnTo>
                    <a:lnTo>
                      <a:pt x="602" y="338"/>
                    </a:lnTo>
                    <a:lnTo>
                      <a:pt x="600" y="348"/>
                    </a:lnTo>
                    <a:lnTo>
                      <a:pt x="600" y="360"/>
                    </a:lnTo>
                    <a:lnTo>
                      <a:pt x="600" y="360"/>
                    </a:lnTo>
                    <a:lnTo>
                      <a:pt x="632" y="372"/>
                    </a:lnTo>
                    <a:lnTo>
                      <a:pt x="632" y="372"/>
                    </a:lnTo>
                    <a:lnTo>
                      <a:pt x="640" y="384"/>
                    </a:lnTo>
                    <a:lnTo>
                      <a:pt x="652" y="396"/>
                    </a:lnTo>
                    <a:lnTo>
                      <a:pt x="664" y="406"/>
                    </a:lnTo>
                    <a:lnTo>
                      <a:pt x="680" y="416"/>
                    </a:lnTo>
                    <a:lnTo>
                      <a:pt x="680" y="416"/>
                    </a:lnTo>
                    <a:lnTo>
                      <a:pt x="686" y="428"/>
                    </a:lnTo>
                    <a:lnTo>
                      <a:pt x="692" y="442"/>
                    </a:lnTo>
                    <a:lnTo>
                      <a:pt x="702" y="456"/>
                    </a:lnTo>
                    <a:lnTo>
                      <a:pt x="706" y="460"/>
                    </a:lnTo>
                    <a:lnTo>
                      <a:pt x="714" y="464"/>
                    </a:lnTo>
                    <a:lnTo>
                      <a:pt x="714" y="464"/>
                    </a:lnTo>
                    <a:lnTo>
                      <a:pt x="744" y="504"/>
                    </a:lnTo>
                    <a:lnTo>
                      <a:pt x="744" y="504"/>
                    </a:lnTo>
                    <a:lnTo>
                      <a:pt x="754" y="508"/>
                    </a:lnTo>
                    <a:lnTo>
                      <a:pt x="772" y="514"/>
                    </a:lnTo>
                    <a:lnTo>
                      <a:pt x="780" y="514"/>
                    </a:lnTo>
                    <a:lnTo>
                      <a:pt x="788" y="514"/>
                    </a:lnTo>
                    <a:lnTo>
                      <a:pt x="796" y="510"/>
                    </a:lnTo>
                    <a:lnTo>
                      <a:pt x="802" y="504"/>
                    </a:lnTo>
                    <a:lnTo>
                      <a:pt x="802" y="504"/>
                    </a:lnTo>
                    <a:lnTo>
                      <a:pt x="802" y="476"/>
                    </a:lnTo>
                    <a:lnTo>
                      <a:pt x="802" y="468"/>
                    </a:lnTo>
                    <a:lnTo>
                      <a:pt x="804" y="460"/>
                    </a:lnTo>
                    <a:lnTo>
                      <a:pt x="808" y="456"/>
                    </a:lnTo>
                    <a:lnTo>
                      <a:pt x="812" y="452"/>
                    </a:lnTo>
                    <a:lnTo>
                      <a:pt x="822" y="448"/>
                    </a:lnTo>
                    <a:lnTo>
                      <a:pt x="834" y="446"/>
                    </a:lnTo>
                    <a:lnTo>
                      <a:pt x="834" y="446"/>
                    </a:lnTo>
                    <a:lnTo>
                      <a:pt x="846" y="446"/>
                    </a:lnTo>
                    <a:lnTo>
                      <a:pt x="856" y="446"/>
                    </a:lnTo>
                    <a:lnTo>
                      <a:pt x="862" y="448"/>
                    </a:lnTo>
                    <a:lnTo>
                      <a:pt x="868" y="450"/>
                    </a:lnTo>
                    <a:lnTo>
                      <a:pt x="876" y="454"/>
                    </a:lnTo>
                    <a:lnTo>
                      <a:pt x="882" y="460"/>
                    </a:lnTo>
                    <a:lnTo>
                      <a:pt x="882" y="460"/>
                    </a:lnTo>
                    <a:lnTo>
                      <a:pt x="898" y="462"/>
                    </a:lnTo>
                    <a:lnTo>
                      <a:pt x="898" y="462"/>
                    </a:lnTo>
                    <a:lnTo>
                      <a:pt x="912" y="454"/>
                    </a:lnTo>
                    <a:lnTo>
                      <a:pt x="926" y="446"/>
                    </a:lnTo>
                    <a:lnTo>
                      <a:pt x="938" y="438"/>
                    </a:lnTo>
                    <a:lnTo>
                      <a:pt x="950" y="430"/>
                    </a:lnTo>
                    <a:lnTo>
                      <a:pt x="950" y="430"/>
                    </a:lnTo>
                    <a:lnTo>
                      <a:pt x="956" y="424"/>
                    </a:lnTo>
                    <a:lnTo>
                      <a:pt x="964" y="422"/>
                    </a:lnTo>
                    <a:lnTo>
                      <a:pt x="988" y="420"/>
                    </a:lnTo>
                    <a:lnTo>
                      <a:pt x="988" y="420"/>
                    </a:lnTo>
                    <a:lnTo>
                      <a:pt x="1002" y="440"/>
                    </a:lnTo>
                    <a:lnTo>
                      <a:pt x="1002" y="440"/>
                    </a:lnTo>
                    <a:lnTo>
                      <a:pt x="1000" y="448"/>
                    </a:lnTo>
                    <a:lnTo>
                      <a:pt x="996" y="456"/>
                    </a:lnTo>
                    <a:lnTo>
                      <a:pt x="990" y="464"/>
                    </a:lnTo>
                    <a:lnTo>
                      <a:pt x="984" y="472"/>
                    </a:lnTo>
                    <a:lnTo>
                      <a:pt x="968" y="484"/>
                    </a:lnTo>
                    <a:lnTo>
                      <a:pt x="952" y="496"/>
                    </a:lnTo>
                    <a:lnTo>
                      <a:pt x="952" y="496"/>
                    </a:lnTo>
                    <a:lnTo>
                      <a:pt x="940" y="512"/>
                    </a:lnTo>
                    <a:lnTo>
                      <a:pt x="934" y="530"/>
                    </a:lnTo>
                    <a:lnTo>
                      <a:pt x="932" y="550"/>
                    </a:lnTo>
                    <a:lnTo>
                      <a:pt x="930" y="574"/>
                    </a:lnTo>
                    <a:lnTo>
                      <a:pt x="930" y="574"/>
                    </a:lnTo>
                    <a:lnTo>
                      <a:pt x="954" y="618"/>
                    </a:lnTo>
                    <a:lnTo>
                      <a:pt x="954" y="618"/>
                    </a:lnTo>
                    <a:lnTo>
                      <a:pt x="962" y="630"/>
                    </a:lnTo>
                    <a:lnTo>
                      <a:pt x="974" y="642"/>
                    </a:lnTo>
                    <a:lnTo>
                      <a:pt x="982" y="648"/>
                    </a:lnTo>
                    <a:lnTo>
                      <a:pt x="990" y="652"/>
                    </a:lnTo>
                    <a:lnTo>
                      <a:pt x="1000" y="656"/>
                    </a:lnTo>
                    <a:lnTo>
                      <a:pt x="1010" y="656"/>
                    </a:lnTo>
                    <a:lnTo>
                      <a:pt x="1010" y="656"/>
                    </a:lnTo>
                    <a:lnTo>
                      <a:pt x="1012" y="652"/>
                    </a:lnTo>
                    <a:lnTo>
                      <a:pt x="1012" y="652"/>
                    </a:lnTo>
                    <a:lnTo>
                      <a:pt x="1024" y="652"/>
                    </a:lnTo>
                    <a:lnTo>
                      <a:pt x="1024" y="652"/>
                    </a:lnTo>
                    <a:lnTo>
                      <a:pt x="1032" y="656"/>
                    </a:lnTo>
                    <a:lnTo>
                      <a:pt x="1040" y="662"/>
                    </a:lnTo>
                    <a:lnTo>
                      <a:pt x="1060" y="680"/>
                    </a:lnTo>
                    <a:lnTo>
                      <a:pt x="1082" y="704"/>
                    </a:lnTo>
                    <a:lnTo>
                      <a:pt x="1098" y="726"/>
                    </a:lnTo>
                    <a:lnTo>
                      <a:pt x="1098" y="726"/>
                    </a:lnTo>
                    <a:lnTo>
                      <a:pt x="1106" y="762"/>
                    </a:lnTo>
                    <a:lnTo>
                      <a:pt x="1108" y="784"/>
                    </a:lnTo>
                    <a:lnTo>
                      <a:pt x="1112" y="810"/>
                    </a:lnTo>
                    <a:lnTo>
                      <a:pt x="1112" y="810"/>
                    </a:lnTo>
                    <a:lnTo>
                      <a:pt x="1118" y="840"/>
                    </a:lnTo>
                    <a:lnTo>
                      <a:pt x="1118" y="840"/>
                    </a:lnTo>
                    <a:lnTo>
                      <a:pt x="1130" y="852"/>
                    </a:lnTo>
                    <a:lnTo>
                      <a:pt x="1140" y="860"/>
                    </a:lnTo>
                    <a:lnTo>
                      <a:pt x="1152" y="868"/>
                    </a:lnTo>
                    <a:lnTo>
                      <a:pt x="1172" y="882"/>
                    </a:lnTo>
                    <a:lnTo>
                      <a:pt x="1172" y="882"/>
                    </a:lnTo>
                    <a:lnTo>
                      <a:pt x="1188" y="876"/>
                    </a:lnTo>
                    <a:lnTo>
                      <a:pt x="1214" y="866"/>
                    </a:lnTo>
                    <a:lnTo>
                      <a:pt x="1214" y="866"/>
                    </a:lnTo>
                    <a:lnTo>
                      <a:pt x="1216" y="858"/>
                    </a:lnTo>
                    <a:lnTo>
                      <a:pt x="1220" y="854"/>
                    </a:lnTo>
                    <a:lnTo>
                      <a:pt x="1230" y="850"/>
                    </a:lnTo>
                    <a:lnTo>
                      <a:pt x="1246" y="846"/>
                    </a:lnTo>
                    <a:lnTo>
                      <a:pt x="1246" y="846"/>
                    </a:lnTo>
                    <a:lnTo>
                      <a:pt x="1252" y="836"/>
                    </a:lnTo>
                    <a:lnTo>
                      <a:pt x="1258" y="826"/>
                    </a:lnTo>
                    <a:lnTo>
                      <a:pt x="1258" y="818"/>
                    </a:lnTo>
                    <a:lnTo>
                      <a:pt x="1258" y="808"/>
                    </a:lnTo>
                    <a:lnTo>
                      <a:pt x="1254" y="800"/>
                    </a:lnTo>
                    <a:lnTo>
                      <a:pt x="1250" y="792"/>
                    </a:lnTo>
                    <a:lnTo>
                      <a:pt x="1240" y="780"/>
                    </a:lnTo>
                    <a:lnTo>
                      <a:pt x="1240" y="780"/>
                    </a:lnTo>
                    <a:lnTo>
                      <a:pt x="1222" y="774"/>
                    </a:lnTo>
                    <a:lnTo>
                      <a:pt x="1216" y="770"/>
                    </a:lnTo>
                    <a:lnTo>
                      <a:pt x="1214" y="766"/>
                    </a:lnTo>
                    <a:lnTo>
                      <a:pt x="1212" y="762"/>
                    </a:lnTo>
                    <a:lnTo>
                      <a:pt x="1212" y="756"/>
                    </a:lnTo>
                    <a:lnTo>
                      <a:pt x="1214" y="742"/>
                    </a:lnTo>
                    <a:lnTo>
                      <a:pt x="1214" y="742"/>
                    </a:lnTo>
                    <a:lnTo>
                      <a:pt x="1234" y="712"/>
                    </a:lnTo>
                    <a:lnTo>
                      <a:pt x="1234" y="712"/>
                    </a:lnTo>
                    <a:lnTo>
                      <a:pt x="1234" y="682"/>
                    </a:lnTo>
                    <a:lnTo>
                      <a:pt x="1234" y="682"/>
                    </a:lnTo>
                    <a:lnTo>
                      <a:pt x="1240" y="678"/>
                    </a:lnTo>
                    <a:lnTo>
                      <a:pt x="1244" y="678"/>
                    </a:lnTo>
                    <a:lnTo>
                      <a:pt x="1258" y="678"/>
                    </a:lnTo>
                    <a:lnTo>
                      <a:pt x="1258" y="678"/>
                    </a:lnTo>
                    <a:lnTo>
                      <a:pt x="1270" y="664"/>
                    </a:lnTo>
                    <a:lnTo>
                      <a:pt x="1284" y="656"/>
                    </a:lnTo>
                    <a:lnTo>
                      <a:pt x="1284" y="656"/>
                    </a:lnTo>
                    <a:lnTo>
                      <a:pt x="1286" y="670"/>
                    </a:lnTo>
                    <a:lnTo>
                      <a:pt x="1284" y="678"/>
                    </a:lnTo>
                    <a:lnTo>
                      <a:pt x="1280" y="684"/>
                    </a:lnTo>
                    <a:lnTo>
                      <a:pt x="1278" y="688"/>
                    </a:lnTo>
                    <a:lnTo>
                      <a:pt x="1278" y="688"/>
                    </a:lnTo>
                    <a:lnTo>
                      <a:pt x="1276" y="708"/>
                    </a:lnTo>
                    <a:lnTo>
                      <a:pt x="1276" y="708"/>
                    </a:lnTo>
                    <a:lnTo>
                      <a:pt x="1280" y="714"/>
                    </a:lnTo>
                    <a:lnTo>
                      <a:pt x="1288" y="718"/>
                    </a:lnTo>
                    <a:lnTo>
                      <a:pt x="1304" y="726"/>
                    </a:lnTo>
                    <a:lnTo>
                      <a:pt x="1344" y="736"/>
                    </a:lnTo>
                    <a:lnTo>
                      <a:pt x="1344" y="736"/>
                    </a:lnTo>
                    <a:lnTo>
                      <a:pt x="1394" y="770"/>
                    </a:lnTo>
                    <a:lnTo>
                      <a:pt x="1394" y="770"/>
                    </a:lnTo>
                    <a:lnTo>
                      <a:pt x="1410" y="770"/>
                    </a:lnTo>
                    <a:lnTo>
                      <a:pt x="1410" y="770"/>
                    </a:lnTo>
                    <a:lnTo>
                      <a:pt x="1404" y="784"/>
                    </a:lnTo>
                    <a:lnTo>
                      <a:pt x="1396" y="800"/>
                    </a:lnTo>
                    <a:lnTo>
                      <a:pt x="1396" y="800"/>
                    </a:lnTo>
                    <a:lnTo>
                      <a:pt x="1404" y="860"/>
                    </a:lnTo>
                    <a:lnTo>
                      <a:pt x="1404" y="860"/>
                    </a:lnTo>
                    <a:lnTo>
                      <a:pt x="1394" y="888"/>
                    </a:lnTo>
                    <a:lnTo>
                      <a:pt x="1394" y="888"/>
                    </a:lnTo>
                    <a:lnTo>
                      <a:pt x="1386" y="888"/>
                    </a:lnTo>
                    <a:lnTo>
                      <a:pt x="1382" y="886"/>
                    </a:lnTo>
                    <a:lnTo>
                      <a:pt x="1376" y="884"/>
                    </a:lnTo>
                    <a:lnTo>
                      <a:pt x="1376" y="884"/>
                    </a:lnTo>
                    <a:lnTo>
                      <a:pt x="1360" y="880"/>
                    </a:lnTo>
                    <a:lnTo>
                      <a:pt x="1346" y="882"/>
                    </a:lnTo>
                    <a:lnTo>
                      <a:pt x="1340" y="884"/>
                    </a:lnTo>
                    <a:lnTo>
                      <a:pt x="1334" y="886"/>
                    </a:lnTo>
                    <a:lnTo>
                      <a:pt x="1328" y="892"/>
                    </a:lnTo>
                    <a:lnTo>
                      <a:pt x="1324" y="898"/>
                    </a:lnTo>
                    <a:lnTo>
                      <a:pt x="1324" y="898"/>
                    </a:lnTo>
                    <a:lnTo>
                      <a:pt x="1324" y="938"/>
                    </a:lnTo>
                    <a:lnTo>
                      <a:pt x="1324" y="938"/>
                    </a:lnTo>
                    <a:lnTo>
                      <a:pt x="1314" y="940"/>
                    </a:lnTo>
                    <a:lnTo>
                      <a:pt x="1314" y="94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7" name="Freeform 40"/>
              <p:cNvSpPr>
                <a:spLocks/>
              </p:cNvSpPr>
              <p:nvPr/>
            </p:nvSpPr>
            <p:spPr bwMode="auto">
              <a:xfrm>
                <a:off x="5459679" y="2509159"/>
                <a:ext cx="39182" cy="40749"/>
              </a:xfrm>
              <a:custGeom>
                <a:avLst/>
                <a:gdLst>
                  <a:gd name="T0" fmla="*/ 26 w 50"/>
                  <a:gd name="T1" fmla="*/ 0 h 52"/>
                  <a:gd name="T2" fmla="*/ 26 w 50"/>
                  <a:gd name="T3" fmla="*/ 0 h 52"/>
                  <a:gd name="T4" fmla="*/ 36 w 50"/>
                  <a:gd name="T5" fmla="*/ 2 h 52"/>
                  <a:gd name="T6" fmla="*/ 44 w 50"/>
                  <a:gd name="T7" fmla="*/ 8 h 52"/>
                  <a:gd name="T8" fmla="*/ 48 w 50"/>
                  <a:gd name="T9" fmla="*/ 16 h 52"/>
                  <a:gd name="T10" fmla="*/ 50 w 50"/>
                  <a:gd name="T11" fmla="*/ 26 h 52"/>
                  <a:gd name="T12" fmla="*/ 50 w 50"/>
                  <a:gd name="T13" fmla="*/ 26 h 52"/>
                  <a:gd name="T14" fmla="*/ 48 w 50"/>
                  <a:gd name="T15" fmla="*/ 36 h 52"/>
                  <a:gd name="T16" fmla="*/ 44 w 50"/>
                  <a:gd name="T17" fmla="*/ 44 h 52"/>
                  <a:gd name="T18" fmla="*/ 36 w 50"/>
                  <a:gd name="T19" fmla="*/ 50 h 52"/>
                  <a:gd name="T20" fmla="*/ 26 w 50"/>
                  <a:gd name="T21" fmla="*/ 52 h 52"/>
                  <a:gd name="T22" fmla="*/ 26 w 50"/>
                  <a:gd name="T23" fmla="*/ 52 h 52"/>
                  <a:gd name="T24" fmla="*/ 16 w 50"/>
                  <a:gd name="T25" fmla="*/ 50 h 52"/>
                  <a:gd name="T26" fmla="*/ 6 w 50"/>
                  <a:gd name="T27" fmla="*/ 44 h 52"/>
                  <a:gd name="T28" fmla="*/ 2 w 50"/>
                  <a:gd name="T29" fmla="*/ 36 h 52"/>
                  <a:gd name="T30" fmla="*/ 0 w 50"/>
                  <a:gd name="T31" fmla="*/ 26 h 52"/>
                  <a:gd name="T32" fmla="*/ 0 w 50"/>
                  <a:gd name="T33" fmla="*/ 26 h 52"/>
                  <a:gd name="T34" fmla="*/ 2 w 50"/>
                  <a:gd name="T35" fmla="*/ 16 h 52"/>
                  <a:gd name="T36" fmla="*/ 6 w 50"/>
                  <a:gd name="T37" fmla="*/ 8 h 52"/>
                  <a:gd name="T38" fmla="*/ 16 w 50"/>
                  <a:gd name="T39" fmla="*/ 2 h 52"/>
                  <a:gd name="T40" fmla="*/ 26 w 50"/>
                  <a:gd name="T41" fmla="*/ 0 h 52"/>
                  <a:gd name="T42" fmla="*/ 26 w 50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2">
                    <a:moveTo>
                      <a:pt x="26" y="0"/>
                    </a:moveTo>
                    <a:lnTo>
                      <a:pt x="26" y="0"/>
                    </a:lnTo>
                    <a:lnTo>
                      <a:pt x="36" y="2"/>
                    </a:lnTo>
                    <a:lnTo>
                      <a:pt x="44" y="8"/>
                    </a:lnTo>
                    <a:lnTo>
                      <a:pt x="48" y="1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6"/>
                    </a:lnTo>
                    <a:lnTo>
                      <a:pt x="44" y="44"/>
                    </a:lnTo>
                    <a:lnTo>
                      <a:pt x="3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16" y="50"/>
                    </a:lnTo>
                    <a:lnTo>
                      <a:pt x="6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16" y="2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8" name="Freeform 41"/>
              <p:cNvSpPr>
                <a:spLocks/>
              </p:cNvSpPr>
              <p:nvPr/>
            </p:nvSpPr>
            <p:spPr bwMode="auto">
              <a:xfrm>
                <a:off x="6342056" y="3261452"/>
                <a:ext cx="39182" cy="40749"/>
              </a:xfrm>
              <a:custGeom>
                <a:avLst/>
                <a:gdLst>
                  <a:gd name="T0" fmla="*/ 24 w 50"/>
                  <a:gd name="T1" fmla="*/ 0 h 52"/>
                  <a:gd name="T2" fmla="*/ 24 w 50"/>
                  <a:gd name="T3" fmla="*/ 0 h 52"/>
                  <a:gd name="T4" fmla="*/ 34 w 50"/>
                  <a:gd name="T5" fmla="*/ 2 h 52"/>
                  <a:gd name="T6" fmla="*/ 42 w 50"/>
                  <a:gd name="T7" fmla="*/ 8 h 52"/>
                  <a:gd name="T8" fmla="*/ 48 w 50"/>
                  <a:gd name="T9" fmla="*/ 16 h 52"/>
                  <a:gd name="T10" fmla="*/ 50 w 50"/>
                  <a:gd name="T11" fmla="*/ 26 h 52"/>
                  <a:gd name="T12" fmla="*/ 50 w 50"/>
                  <a:gd name="T13" fmla="*/ 26 h 52"/>
                  <a:gd name="T14" fmla="*/ 48 w 50"/>
                  <a:gd name="T15" fmla="*/ 36 h 52"/>
                  <a:gd name="T16" fmla="*/ 42 w 50"/>
                  <a:gd name="T17" fmla="*/ 44 h 52"/>
                  <a:gd name="T18" fmla="*/ 34 w 50"/>
                  <a:gd name="T19" fmla="*/ 50 h 52"/>
                  <a:gd name="T20" fmla="*/ 24 w 50"/>
                  <a:gd name="T21" fmla="*/ 52 h 52"/>
                  <a:gd name="T22" fmla="*/ 24 w 50"/>
                  <a:gd name="T23" fmla="*/ 52 h 52"/>
                  <a:gd name="T24" fmla="*/ 14 w 50"/>
                  <a:gd name="T25" fmla="*/ 50 h 52"/>
                  <a:gd name="T26" fmla="*/ 6 w 50"/>
                  <a:gd name="T27" fmla="*/ 44 h 52"/>
                  <a:gd name="T28" fmla="*/ 2 w 50"/>
                  <a:gd name="T29" fmla="*/ 36 h 52"/>
                  <a:gd name="T30" fmla="*/ 0 w 50"/>
                  <a:gd name="T31" fmla="*/ 26 h 52"/>
                  <a:gd name="T32" fmla="*/ 0 w 50"/>
                  <a:gd name="T33" fmla="*/ 26 h 52"/>
                  <a:gd name="T34" fmla="*/ 2 w 50"/>
                  <a:gd name="T35" fmla="*/ 16 h 52"/>
                  <a:gd name="T36" fmla="*/ 6 w 50"/>
                  <a:gd name="T37" fmla="*/ 8 h 52"/>
                  <a:gd name="T38" fmla="*/ 14 w 50"/>
                  <a:gd name="T39" fmla="*/ 2 h 52"/>
                  <a:gd name="T40" fmla="*/ 24 w 50"/>
                  <a:gd name="T41" fmla="*/ 0 h 52"/>
                  <a:gd name="T42" fmla="*/ 24 w 50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52">
                    <a:moveTo>
                      <a:pt x="24" y="0"/>
                    </a:moveTo>
                    <a:lnTo>
                      <a:pt x="24" y="0"/>
                    </a:lnTo>
                    <a:lnTo>
                      <a:pt x="34" y="2"/>
                    </a:lnTo>
                    <a:lnTo>
                      <a:pt x="42" y="8"/>
                    </a:lnTo>
                    <a:lnTo>
                      <a:pt x="48" y="16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48" y="36"/>
                    </a:lnTo>
                    <a:lnTo>
                      <a:pt x="42" y="44"/>
                    </a:lnTo>
                    <a:lnTo>
                      <a:pt x="34" y="50"/>
                    </a:lnTo>
                    <a:lnTo>
                      <a:pt x="24" y="52"/>
                    </a:lnTo>
                    <a:lnTo>
                      <a:pt x="24" y="52"/>
                    </a:lnTo>
                    <a:lnTo>
                      <a:pt x="14" y="50"/>
                    </a:lnTo>
                    <a:lnTo>
                      <a:pt x="6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6" y="8"/>
                    </a:lnTo>
                    <a:lnTo>
                      <a:pt x="14" y="2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9" name="Freeform 42"/>
              <p:cNvSpPr>
                <a:spLocks/>
              </p:cNvSpPr>
              <p:nvPr/>
            </p:nvSpPr>
            <p:spPr bwMode="auto">
              <a:xfrm>
                <a:off x="6516023" y="3794326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0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0" name="Freeform 43"/>
              <p:cNvSpPr>
                <a:spLocks/>
              </p:cNvSpPr>
              <p:nvPr/>
            </p:nvSpPr>
            <p:spPr bwMode="auto">
              <a:xfrm>
                <a:off x="6396910" y="4306826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1" name="Freeform 44"/>
              <p:cNvSpPr>
                <a:spLocks/>
              </p:cNvSpPr>
              <p:nvPr/>
            </p:nvSpPr>
            <p:spPr bwMode="auto">
              <a:xfrm>
                <a:off x="5528639" y="3789624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4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4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4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2" name="Freeform 45"/>
              <p:cNvSpPr>
                <a:spLocks/>
              </p:cNvSpPr>
              <p:nvPr/>
            </p:nvSpPr>
            <p:spPr bwMode="auto">
              <a:xfrm>
                <a:off x="6868661" y="450273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3" name="Freeform 46"/>
              <p:cNvSpPr>
                <a:spLocks/>
              </p:cNvSpPr>
              <p:nvPr/>
            </p:nvSpPr>
            <p:spPr bwMode="auto">
              <a:xfrm>
                <a:off x="6735442" y="4168905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30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2 w 42"/>
                  <a:gd name="T25" fmla="*/ 40 h 42"/>
                  <a:gd name="T26" fmla="*/ 6 w 42"/>
                  <a:gd name="T27" fmla="*/ 36 h 42"/>
                  <a:gd name="T28" fmla="*/ 2 w 42"/>
                  <a:gd name="T29" fmla="*/ 30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2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30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4" name="Freeform 47"/>
              <p:cNvSpPr>
                <a:spLocks/>
              </p:cNvSpPr>
              <p:nvPr/>
            </p:nvSpPr>
            <p:spPr bwMode="auto">
              <a:xfrm>
                <a:off x="7211894" y="3998072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4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4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4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4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5" name="Freeform 48"/>
              <p:cNvSpPr>
                <a:spLocks/>
              </p:cNvSpPr>
              <p:nvPr/>
            </p:nvSpPr>
            <p:spPr bwMode="auto">
              <a:xfrm>
                <a:off x="7291825" y="444474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4 h 40"/>
                  <a:gd name="T8" fmla="*/ 40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40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4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4"/>
                    </a:lnTo>
                    <a:lnTo>
                      <a:pt x="40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4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6" name="Freeform 49"/>
              <p:cNvSpPr>
                <a:spLocks/>
              </p:cNvSpPr>
              <p:nvPr/>
            </p:nvSpPr>
            <p:spPr bwMode="auto">
              <a:xfrm>
                <a:off x="7456390" y="3946352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6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6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7" name="Freeform 50"/>
              <p:cNvSpPr>
                <a:spLocks/>
              </p:cNvSpPr>
              <p:nvPr/>
            </p:nvSpPr>
            <p:spPr bwMode="auto">
              <a:xfrm>
                <a:off x="7738499" y="414539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8" name="Freeform 51"/>
              <p:cNvSpPr>
                <a:spLocks/>
              </p:cNvSpPr>
              <p:nvPr/>
            </p:nvSpPr>
            <p:spPr bwMode="auto">
              <a:xfrm>
                <a:off x="7740067" y="3759846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28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2 w 42"/>
                  <a:gd name="T25" fmla="*/ 40 h 42"/>
                  <a:gd name="T26" fmla="*/ 6 w 42"/>
                  <a:gd name="T27" fmla="*/ 36 h 42"/>
                  <a:gd name="T28" fmla="*/ 2 w 42"/>
                  <a:gd name="T29" fmla="*/ 28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2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28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29" name="Freeform 52"/>
              <p:cNvSpPr>
                <a:spLocks/>
              </p:cNvSpPr>
              <p:nvPr/>
            </p:nvSpPr>
            <p:spPr bwMode="auto">
              <a:xfrm>
                <a:off x="7530052" y="362819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0" name="Freeform 53"/>
              <p:cNvSpPr>
                <a:spLocks/>
              </p:cNvSpPr>
              <p:nvPr/>
            </p:nvSpPr>
            <p:spPr bwMode="auto">
              <a:xfrm>
                <a:off x="7669539" y="362819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1" name="Freeform 54"/>
              <p:cNvSpPr>
                <a:spLocks/>
              </p:cNvSpPr>
              <p:nvPr/>
            </p:nvSpPr>
            <p:spPr bwMode="auto">
              <a:xfrm>
                <a:off x="7221298" y="3407209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2" name="Freeform 55"/>
              <p:cNvSpPr>
                <a:spLocks/>
              </p:cNvSpPr>
              <p:nvPr/>
            </p:nvSpPr>
            <p:spPr bwMode="auto">
              <a:xfrm>
                <a:off x="6874930" y="3466765"/>
                <a:ext cx="32913" cy="31346"/>
              </a:xfrm>
              <a:custGeom>
                <a:avLst/>
                <a:gdLst>
                  <a:gd name="T0" fmla="*/ 20 w 42"/>
                  <a:gd name="T1" fmla="*/ 0 h 40"/>
                  <a:gd name="T2" fmla="*/ 20 w 42"/>
                  <a:gd name="T3" fmla="*/ 0 h 40"/>
                  <a:gd name="T4" fmla="*/ 28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28 w 42"/>
                  <a:gd name="T19" fmla="*/ 38 h 40"/>
                  <a:gd name="T20" fmla="*/ 20 w 42"/>
                  <a:gd name="T21" fmla="*/ 40 h 40"/>
                  <a:gd name="T22" fmla="*/ 20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0 w 42"/>
                  <a:gd name="T41" fmla="*/ 0 h 40"/>
                  <a:gd name="T42" fmla="*/ 20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3" name="Freeform 56"/>
              <p:cNvSpPr>
                <a:spLocks/>
              </p:cNvSpPr>
              <p:nvPr/>
            </p:nvSpPr>
            <p:spPr bwMode="auto">
              <a:xfrm>
                <a:off x="7125694" y="3123531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4" name="Freeform 57"/>
              <p:cNvSpPr>
                <a:spLocks/>
              </p:cNvSpPr>
              <p:nvPr/>
            </p:nvSpPr>
            <p:spPr bwMode="auto">
              <a:xfrm>
                <a:off x="7265182" y="3076513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2 h 42"/>
                  <a:gd name="T10" fmla="*/ 40 w 40"/>
                  <a:gd name="T11" fmla="*/ 20 h 42"/>
                  <a:gd name="T12" fmla="*/ 40 w 40"/>
                  <a:gd name="T13" fmla="*/ 20 h 42"/>
                  <a:gd name="T14" fmla="*/ 38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2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5" name="Freeform 58"/>
              <p:cNvSpPr>
                <a:spLocks/>
              </p:cNvSpPr>
              <p:nvPr/>
            </p:nvSpPr>
            <p:spPr bwMode="auto">
              <a:xfrm>
                <a:off x="7468928" y="3203463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4 h 42"/>
                  <a:gd name="T10" fmla="*/ 40 w 40"/>
                  <a:gd name="T11" fmla="*/ 22 h 42"/>
                  <a:gd name="T12" fmla="*/ 40 w 40"/>
                  <a:gd name="T13" fmla="*/ 22 h 42"/>
                  <a:gd name="T14" fmla="*/ 38 w 40"/>
                  <a:gd name="T15" fmla="*/ 30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30 h 42"/>
                  <a:gd name="T30" fmla="*/ 0 w 40"/>
                  <a:gd name="T31" fmla="*/ 22 h 42"/>
                  <a:gd name="T32" fmla="*/ 0 w 40"/>
                  <a:gd name="T33" fmla="*/ 22 h 42"/>
                  <a:gd name="T34" fmla="*/ 0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4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30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6" name="Freeform 59"/>
              <p:cNvSpPr>
                <a:spLocks/>
              </p:cNvSpPr>
              <p:nvPr/>
            </p:nvSpPr>
            <p:spPr bwMode="auto">
              <a:xfrm>
                <a:off x="6672751" y="3071811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40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40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40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40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7" name="Freeform 60"/>
              <p:cNvSpPr>
                <a:spLocks/>
              </p:cNvSpPr>
              <p:nvPr/>
            </p:nvSpPr>
            <p:spPr bwMode="auto">
              <a:xfrm>
                <a:off x="7042628" y="286179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8" name="Freeform 61"/>
              <p:cNvSpPr>
                <a:spLocks/>
              </p:cNvSpPr>
              <p:nvPr/>
            </p:nvSpPr>
            <p:spPr bwMode="auto">
              <a:xfrm>
                <a:off x="7457957" y="2968371"/>
                <a:ext cx="32913" cy="32913"/>
              </a:xfrm>
              <a:custGeom>
                <a:avLst/>
                <a:gdLst>
                  <a:gd name="T0" fmla="*/ 22 w 42"/>
                  <a:gd name="T1" fmla="*/ 0 h 42"/>
                  <a:gd name="T2" fmla="*/ 22 w 42"/>
                  <a:gd name="T3" fmla="*/ 0 h 42"/>
                  <a:gd name="T4" fmla="*/ 30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2 h 42"/>
                  <a:gd name="T12" fmla="*/ 42 w 42"/>
                  <a:gd name="T13" fmla="*/ 22 h 42"/>
                  <a:gd name="T14" fmla="*/ 40 w 42"/>
                  <a:gd name="T15" fmla="*/ 30 h 42"/>
                  <a:gd name="T16" fmla="*/ 36 w 42"/>
                  <a:gd name="T17" fmla="*/ 36 h 42"/>
                  <a:gd name="T18" fmla="*/ 30 w 42"/>
                  <a:gd name="T19" fmla="*/ 40 h 42"/>
                  <a:gd name="T20" fmla="*/ 22 w 42"/>
                  <a:gd name="T21" fmla="*/ 42 h 42"/>
                  <a:gd name="T22" fmla="*/ 22 w 42"/>
                  <a:gd name="T23" fmla="*/ 42 h 42"/>
                  <a:gd name="T24" fmla="*/ 14 w 42"/>
                  <a:gd name="T25" fmla="*/ 40 h 42"/>
                  <a:gd name="T26" fmla="*/ 6 w 42"/>
                  <a:gd name="T27" fmla="*/ 36 h 42"/>
                  <a:gd name="T28" fmla="*/ 2 w 42"/>
                  <a:gd name="T29" fmla="*/ 30 h 42"/>
                  <a:gd name="T30" fmla="*/ 0 w 42"/>
                  <a:gd name="T31" fmla="*/ 22 h 42"/>
                  <a:gd name="T32" fmla="*/ 0 w 42"/>
                  <a:gd name="T33" fmla="*/ 22 h 42"/>
                  <a:gd name="T34" fmla="*/ 2 w 42"/>
                  <a:gd name="T35" fmla="*/ 14 h 42"/>
                  <a:gd name="T36" fmla="*/ 6 w 42"/>
                  <a:gd name="T37" fmla="*/ 6 h 42"/>
                  <a:gd name="T38" fmla="*/ 14 w 42"/>
                  <a:gd name="T39" fmla="*/ 2 h 42"/>
                  <a:gd name="T40" fmla="*/ 22 w 42"/>
                  <a:gd name="T41" fmla="*/ 0 h 42"/>
                  <a:gd name="T42" fmla="*/ 22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30"/>
                    </a:lnTo>
                    <a:lnTo>
                      <a:pt x="36" y="36"/>
                    </a:lnTo>
                    <a:lnTo>
                      <a:pt x="30" y="40"/>
                    </a:lnTo>
                    <a:lnTo>
                      <a:pt x="22" y="42"/>
                    </a:lnTo>
                    <a:lnTo>
                      <a:pt x="22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39" name="Freeform 62"/>
              <p:cNvSpPr>
                <a:spLocks/>
              </p:cNvSpPr>
              <p:nvPr/>
            </p:nvSpPr>
            <p:spPr bwMode="auto">
              <a:xfrm>
                <a:off x="7827834" y="2670588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0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0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0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0" name="Freeform 63"/>
              <p:cNvSpPr>
                <a:spLocks/>
              </p:cNvSpPr>
              <p:nvPr/>
            </p:nvSpPr>
            <p:spPr bwMode="auto">
              <a:xfrm>
                <a:off x="7909333" y="2480948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40 w 40"/>
                  <a:gd name="T9" fmla="*/ 14 h 42"/>
                  <a:gd name="T10" fmla="*/ 40 w 40"/>
                  <a:gd name="T11" fmla="*/ 20 h 42"/>
                  <a:gd name="T12" fmla="*/ 40 w 40"/>
                  <a:gd name="T13" fmla="*/ 20 h 42"/>
                  <a:gd name="T14" fmla="*/ 40 w 40"/>
                  <a:gd name="T15" fmla="*/ 28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2 w 40"/>
                  <a:gd name="T29" fmla="*/ 28 h 42"/>
                  <a:gd name="T30" fmla="*/ 0 w 40"/>
                  <a:gd name="T31" fmla="*/ 20 h 42"/>
                  <a:gd name="T32" fmla="*/ 0 w 40"/>
                  <a:gd name="T33" fmla="*/ 20 h 42"/>
                  <a:gd name="T34" fmla="*/ 2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40" y="14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1" name="Freeform 64"/>
              <p:cNvSpPr>
                <a:spLocks/>
              </p:cNvSpPr>
              <p:nvPr/>
            </p:nvSpPr>
            <p:spPr bwMode="auto">
              <a:xfrm>
                <a:off x="7951649" y="2311682"/>
                <a:ext cx="31346" cy="32913"/>
              </a:xfrm>
              <a:custGeom>
                <a:avLst/>
                <a:gdLst>
                  <a:gd name="T0" fmla="*/ 20 w 40"/>
                  <a:gd name="T1" fmla="*/ 0 h 42"/>
                  <a:gd name="T2" fmla="*/ 20 w 40"/>
                  <a:gd name="T3" fmla="*/ 0 h 42"/>
                  <a:gd name="T4" fmla="*/ 28 w 40"/>
                  <a:gd name="T5" fmla="*/ 2 h 42"/>
                  <a:gd name="T6" fmla="*/ 34 w 40"/>
                  <a:gd name="T7" fmla="*/ 6 h 42"/>
                  <a:gd name="T8" fmla="*/ 38 w 40"/>
                  <a:gd name="T9" fmla="*/ 14 h 42"/>
                  <a:gd name="T10" fmla="*/ 40 w 40"/>
                  <a:gd name="T11" fmla="*/ 22 h 42"/>
                  <a:gd name="T12" fmla="*/ 40 w 40"/>
                  <a:gd name="T13" fmla="*/ 22 h 42"/>
                  <a:gd name="T14" fmla="*/ 38 w 40"/>
                  <a:gd name="T15" fmla="*/ 30 h 42"/>
                  <a:gd name="T16" fmla="*/ 34 w 40"/>
                  <a:gd name="T17" fmla="*/ 36 h 42"/>
                  <a:gd name="T18" fmla="*/ 28 w 40"/>
                  <a:gd name="T19" fmla="*/ 40 h 42"/>
                  <a:gd name="T20" fmla="*/ 20 w 40"/>
                  <a:gd name="T21" fmla="*/ 42 h 42"/>
                  <a:gd name="T22" fmla="*/ 20 w 40"/>
                  <a:gd name="T23" fmla="*/ 42 h 42"/>
                  <a:gd name="T24" fmla="*/ 12 w 40"/>
                  <a:gd name="T25" fmla="*/ 40 h 42"/>
                  <a:gd name="T26" fmla="*/ 6 w 40"/>
                  <a:gd name="T27" fmla="*/ 36 h 42"/>
                  <a:gd name="T28" fmla="*/ 0 w 40"/>
                  <a:gd name="T29" fmla="*/ 30 h 42"/>
                  <a:gd name="T30" fmla="*/ 0 w 40"/>
                  <a:gd name="T31" fmla="*/ 22 h 42"/>
                  <a:gd name="T32" fmla="*/ 0 w 40"/>
                  <a:gd name="T33" fmla="*/ 22 h 42"/>
                  <a:gd name="T34" fmla="*/ 0 w 40"/>
                  <a:gd name="T35" fmla="*/ 14 h 42"/>
                  <a:gd name="T36" fmla="*/ 6 w 40"/>
                  <a:gd name="T37" fmla="*/ 6 h 42"/>
                  <a:gd name="T38" fmla="*/ 12 w 40"/>
                  <a:gd name="T39" fmla="*/ 2 h 42"/>
                  <a:gd name="T40" fmla="*/ 20 w 40"/>
                  <a:gd name="T41" fmla="*/ 0 h 42"/>
                  <a:gd name="T42" fmla="*/ 20 w 40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4"/>
                    </a:lnTo>
                    <a:lnTo>
                      <a:pt x="40" y="22"/>
                    </a:lnTo>
                    <a:lnTo>
                      <a:pt x="40" y="22"/>
                    </a:lnTo>
                    <a:lnTo>
                      <a:pt x="38" y="30"/>
                    </a:lnTo>
                    <a:lnTo>
                      <a:pt x="34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2" y="40"/>
                    </a:lnTo>
                    <a:lnTo>
                      <a:pt x="6" y="36"/>
                    </a:lnTo>
                    <a:lnTo>
                      <a:pt x="0" y="30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0" y="14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2" name="Freeform 65"/>
              <p:cNvSpPr>
                <a:spLocks/>
              </p:cNvSpPr>
              <p:nvPr/>
            </p:nvSpPr>
            <p:spPr bwMode="auto">
              <a:xfrm>
                <a:off x="6501918" y="3327277"/>
                <a:ext cx="40749" cy="40749"/>
              </a:xfrm>
              <a:custGeom>
                <a:avLst/>
                <a:gdLst>
                  <a:gd name="T0" fmla="*/ 26 w 52"/>
                  <a:gd name="T1" fmla="*/ 0 h 52"/>
                  <a:gd name="T2" fmla="*/ 26 w 52"/>
                  <a:gd name="T3" fmla="*/ 0 h 52"/>
                  <a:gd name="T4" fmla="*/ 36 w 52"/>
                  <a:gd name="T5" fmla="*/ 4 h 52"/>
                  <a:gd name="T6" fmla="*/ 44 w 52"/>
                  <a:gd name="T7" fmla="*/ 8 h 52"/>
                  <a:gd name="T8" fmla="*/ 50 w 52"/>
                  <a:gd name="T9" fmla="*/ 16 h 52"/>
                  <a:gd name="T10" fmla="*/ 52 w 52"/>
                  <a:gd name="T11" fmla="*/ 26 h 52"/>
                  <a:gd name="T12" fmla="*/ 52 w 52"/>
                  <a:gd name="T13" fmla="*/ 26 h 52"/>
                  <a:gd name="T14" fmla="*/ 50 w 52"/>
                  <a:gd name="T15" fmla="*/ 36 h 52"/>
                  <a:gd name="T16" fmla="*/ 44 w 52"/>
                  <a:gd name="T17" fmla="*/ 44 h 52"/>
                  <a:gd name="T18" fmla="*/ 36 w 52"/>
                  <a:gd name="T19" fmla="*/ 50 h 52"/>
                  <a:gd name="T20" fmla="*/ 26 w 52"/>
                  <a:gd name="T21" fmla="*/ 52 h 52"/>
                  <a:gd name="T22" fmla="*/ 26 w 52"/>
                  <a:gd name="T23" fmla="*/ 52 h 52"/>
                  <a:gd name="T24" fmla="*/ 16 w 52"/>
                  <a:gd name="T25" fmla="*/ 50 h 52"/>
                  <a:gd name="T26" fmla="*/ 8 w 52"/>
                  <a:gd name="T27" fmla="*/ 44 h 52"/>
                  <a:gd name="T28" fmla="*/ 2 w 52"/>
                  <a:gd name="T29" fmla="*/ 36 h 52"/>
                  <a:gd name="T30" fmla="*/ 0 w 52"/>
                  <a:gd name="T31" fmla="*/ 26 h 52"/>
                  <a:gd name="T32" fmla="*/ 0 w 52"/>
                  <a:gd name="T33" fmla="*/ 26 h 52"/>
                  <a:gd name="T34" fmla="*/ 2 w 52"/>
                  <a:gd name="T35" fmla="*/ 16 h 52"/>
                  <a:gd name="T36" fmla="*/ 8 w 52"/>
                  <a:gd name="T37" fmla="*/ 8 h 52"/>
                  <a:gd name="T38" fmla="*/ 16 w 52"/>
                  <a:gd name="T39" fmla="*/ 4 h 52"/>
                  <a:gd name="T40" fmla="*/ 26 w 52"/>
                  <a:gd name="T41" fmla="*/ 0 h 52"/>
                  <a:gd name="T42" fmla="*/ 26 w 52"/>
                  <a:gd name="T4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2" h="52">
                    <a:moveTo>
                      <a:pt x="26" y="0"/>
                    </a:moveTo>
                    <a:lnTo>
                      <a:pt x="26" y="0"/>
                    </a:lnTo>
                    <a:lnTo>
                      <a:pt x="36" y="4"/>
                    </a:lnTo>
                    <a:lnTo>
                      <a:pt x="44" y="8"/>
                    </a:lnTo>
                    <a:lnTo>
                      <a:pt x="50" y="16"/>
                    </a:lnTo>
                    <a:lnTo>
                      <a:pt x="52" y="26"/>
                    </a:lnTo>
                    <a:lnTo>
                      <a:pt x="52" y="26"/>
                    </a:lnTo>
                    <a:lnTo>
                      <a:pt x="50" y="36"/>
                    </a:lnTo>
                    <a:lnTo>
                      <a:pt x="44" y="44"/>
                    </a:lnTo>
                    <a:lnTo>
                      <a:pt x="36" y="50"/>
                    </a:lnTo>
                    <a:lnTo>
                      <a:pt x="26" y="52"/>
                    </a:lnTo>
                    <a:lnTo>
                      <a:pt x="26" y="52"/>
                    </a:lnTo>
                    <a:lnTo>
                      <a:pt x="16" y="50"/>
                    </a:lnTo>
                    <a:lnTo>
                      <a:pt x="8" y="44"/>
                    </a:lnTo>
                    <a:lnTo>
                      <a:pt x="2" y="3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16"/>
                    </a:lnTo>
                    <a:lnTo>
                      <a:pt x="8" y="8"/>
                    </a:lnTo>
                    <a:lnTo>
                      <a:pt x="16" y="4"/>
                    </a:lnTo>
                    <a:lnTo>
                      <a:pt x="26" y="0"/>
                    </a:lnTo>
                    <a:lnTo>
                      <a:pt x="26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3" name="Freeform 66"/>
              <p:cNvSpPr>
                <a:spLocks/>
              </p:cNvSpPr>
              <p:nvPr/>
            </p:nvSpPr>
            <p:spPr bwMode="auto">
              <a:xfrm>
                <a:off x="7020687" y="4778576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0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0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0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4" name="Freeform 67"/>
              <p:cNvSpPr>
                <a:spLocks/>
              </p:cNvSpPr>
              <p:nvPr/>
            </p:nvSpPr>
            <p:spPr bwMode="auto">
              <a:xfrm>
                <a:off x="7351382" y="4535648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30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30 w 42"/>
                  <a:gd name="T19" fmla="*/ 40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40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30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30" y="40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40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5" name="Freeform 68"/>
              <p:cNvSpPr>
                <a:spLocks/>
              </p:cNvSpPr>
              <p:nvPr/>
            </p:nvSpPr>
            <p:spPr bwMode="auto">
              <a:xfrm>
                <a:off x="7929707" y="4226894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2 h 40"/>
                  <a:gd name="T6" fmla="*/ 34 w 40"/>
                  <a:gd name="T7" fmla="*/ 6 h 40"/>
                  <a:gd name="T8" fmla="*/ 40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40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2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4" y="6"/>
                    </a:lnTo>
                    <a:lnTo>
                      <a:pt x="40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40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6" name="Freeform 69"/>
              <p:cNvSpPr>
                <a:spLocks/>
              </p:cNvSpPr>
              <p:nvPr/>
            </p:nvSpPr>
            <p:spPr bwMode="auto">
              <a:xfrm>
                <a:off x="7843507" y="3650136"/>
                <a:ext cx="47018" cy="47018"/>
              </a:xfrm>
              <a:custGeom>
                <a:avLst/>
                <a:gdLst>
                  <a:gd name="T0" fmla="*/ 30 w 60"/>
                  <a:gd name="T1" fmla="*/ 0 h 60"/>
                  <a:gd name="T2" fmla="*/ 30 w 60"/>
                  <a:gd name="T3" fmla="*/ 0 h 60"/>
                  <a:gd name="T4" fmla="*/ 36 w 60"/>
                  <a:gd name="T5" fmla="*/ 2 h 60"/>
                  <a:gd name="T6" fmla="*/ 42 w 60"/>
                  <a:gd name="T7" fmla="*/ 2 h 60"/>
                  <a:gd name="T8" fmla="*/ 52 w 60"/>
                  <a:gd name="T9" fmla="*/ 10 h 60"/>
                  <a:gd name="T10" fmla="*/ 58 w 60"/>
                  <a:gd name="T11" fmla="*/ 20 h 60"/>
                  <a:gd name="T12" fmla="*/ 60 w 60"/>
                  <a:gd name="T13" fmla="*/ 24 h 60"/>
                  <a:gd name="T14" fmla="*/ 60 w 60"/>
                  <a:gd name="T15" fmla="*/ 30 h 60"/>
                  <a:gd name="T16" fmla="*/ 60 w 60"/>
                  <a:gd name="T17" fmla="*/ 30 h 60"/>
                  <a:gd name="T18" fmla="*/ 60 w 60"/>
                  <a:gd name="T19" fmla="*/ 36 h 60"/>
                  <a:gd name="T20" fmla="*/ 58 w 60"/>
                  <a:gd name="T21" fmla="*/ 42 h 60"/>
                  <a:gd name="T22" fmla="*/ 52 w 60"/>
                  <a:gd name="T23" fmla="*/ 52 h 60"/>
                  <a:gd name="T24" fmla="*/ 42 w 60"/>
                  <a:gd name="T25" fmla="*/ 58 h 60"/>
                  <a:gd name="T26" fmla="*/ 36 w 60"/>
                  <a:gd name="T27" fmla="*/ 60 h 60"/>
                  <a:gd name="T28" fmla="*/ 30 w 60"/>
                  <a:gd name="T29" fmla="*/ 60 h 60"/>
                  <a:gd name="T30" fmla="*/ 30 w 60"/>
                  <a:gd name="T31" fmla="*/ 60 h 60"/>
                  <a:gd name="T32" fmla="*/ 24 w 60"/>
                  <a:gd name="T33" fmla="*/ 60 h 60"/>
                  <a:gd name="T34" fmla="*/ 18 w 60"/>
                  <a:gd name="T35" fmla="*/ 58 h 60"/>
                  <a:gd name="T36" fmla="*/ 8 w 60"/>
                  <a:gd name="T37" fmla="*/ 52 h 60"/>
                  <a:gd name="T38" fmla="*/ 2 w 60"/>
                  <a:gd name="T39" fmla="*/ 42 h 60"/>
                  <a:gd name="T40" fmla="*/ 0 w 60"/>
                  <a:gd name="T41" fmla="*/ 36 h 60"/>
                  <a:gd name="T42" fmla="*/ 0 w 60"/>
                  <a:gd name="T43" fmla="*/ 30 h 60"/>
                  <a:gd name="T44" fmla="*/ 0 w 60"/>
                  <a:gd name="T45" fmla="*/ 30 h 60"/>
                  <a:gd name="T46" fmla="*/ 0 w 60"/>
                  <a:gd name="T47" fmla="*/ 24 h 60"/>
                  <a:gd name="T48" fmla="*/ 2 w 60"/>
                  <a:gd name="T49" fmla="*/ 20 h 60"/>
                  <a:gd name="T50" fmla="*/ 8 w 60"/>
                  <a:gd name="T51" fmla="*/ 10 h 60"/>
                  <a:gd name="T52" fmla="*/ 18 w 60"/>
                  <a:gd name="T53" fmla="*/ 2 h 60"/>
                  <a:gd name="T54" fmla="*/ 24 w 60"/>
                  <a:gd name="T55" fmla="*/ 2 h 60"/>
                  <a:gd name="T56" fmla="*/ 30 w 60"/>
                  <a:gd name="T57" fmla="*/ 0 h 60"/>
                  <a:gd name="T58" fmla="*/ 30 w 60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lnTo>
                      <a:pt x="30" y="0"/>
                    </a:lnTo>
                    <a:lnTo>
                      <a:pt x="36" y="2"/>
                    </a:lnTo>
                    <a:lnTo>
                      <a:pt x="42" y="2"/>
                    </a:lnTo>
                    <a:lnTo>
                      <a:pt x="52" y="10"/>
                    </a:lnTo>
                    <a:lnTo>
                      <a:pt x="58" y="20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0" y="36"/>
                    </a:lnTo>
                    <a:lnTo>
                      <a:pt x="58" y="42"/>
                    </a:lnTo>
                    <a:lnTo>
                      <a:pt x="52" y="52"/>
                    </a:lnTo>
                    <a:lnTo>
                      <a:pt x="42" y="58"/>
                    </a:lnTo>
                    <a:lnTo>
                      <a:pt x="36" y="60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24" y="60"/>
                    </a:lnTo>
                    <a:lnTo>
                      <a:pt x="18" y="58"/>
                    </a:lnTo>
                    <a:lnTo>
                      <a:pt x="8" y="52"/>
                    </a:lnTo>
                    <a:lnTo>
                      <a:pt x="2" y="42"/>
                    </a:lnTo>
                    <a:lnTo>
                      <a:pt x="0" y="3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24"/>
                    </a:lnTo>
                    <a:lnTo>
                      <a:pt x="2" y="20"/>
                    </a:lnTo>
                    <a:lnTo>
                      <a:pt x="8" y="10"/>
                    </a:lnTo>
                    <a:lnTo>
                      <a:pt x="18" y="2"/>
                    </a:lnTo>
                    <a:lnTo>
                      <a:pt x="24" y="2"/>
                    </a:lnTo>
                    <a:lnTo>
                      <a:pt x="30" y="0"/>
                    </a:lnTo>
                    <a:lnTo>
                      <a:pt x="3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7" name="Freeform 70"/>
              <p:cNvSpPr>
                <a:spLocks/>
              </p:cNvSpPr>
              <p:nvPr/>
            </p:nvSpPr>
            <p:spPr bwMode="auto">
              <a:xfrm>
                <a:off x="7318469" y="3783355"/>
                <a:ext cx="32913" cy="31346"/>
              </a:xfrm>
              <a:custGeom>
                <a:avLst/>
                <a:gdLst>
                  <a:gd name="T0" fmla="*/ 22 w 42"/>
                  <a:gd name="T1" fmla="*/ 0 h 40"/>
                  <a:gd name="T2" fmla="*/ 22 w 42"/>
                  <a:gd name="T3" fmla="*/ 0 h 40"/>
                  <a:gd name="T4" fmla="*/ 28 w 42"/>
                  <a:gd name="T5" fmla="*/ 2 h 40"/>
                  <a:gd name="T6" fmla="*/ 36 w 42"/>
                  <a:gd name="T7" fmla="*/ 6 h 40"/>
                  <a:gd name="T8" fmla="*/ 40 w 42"/>
                  <a:gd name="T9" fmla="*/ 12 h 40"/>
                  <a:gd name="T10" fmla="*/ 42 w 42"/>
                  <a:gd name="T11" fmla="*/ 20 h 40"/>
                  <a:gd name="T12" fmla="*/ 42 w 42"/>
                  <a:gd name="T13" fmla="*/ 20 h 40"/>
                  <a:gd name="T14" fmla="*/ 40 w 42"/>
                  <a:gd name="T15" fmla="*/ 28 h 40"/>
                  <a:gd name="T16" fmla="*/ 36 w 42"/>
                  <a:gd name="T17" fmla="*/ 34 h 40"/>
                  <a:gd name="T18" fmla="*/ 28 w 42"/>
                  <a:gd name="T19" fmla="*/ 38 h 40"/>
                  <a:gd name="T20" fmla="*/ 22 w 42"/>
                  <a:gd name="T21" fmla="*/ 40 h 40"/>
                  <a:gd name="T22" fmla="*/ 22 w 42"/>
                  <a:gd name="T23" fmla="*/ 40 h 40"/>
                  <a:gd name="T24" fmla="*/ 14 w 42"/>
                  <a:gd name="T25" fmla="*/ 38 h 40"/>
                  <a:gd name="T26" fmla="*/ 6 w 42"/>
                  <a:gd name="T27" fmla="*/ 34 h 40"/>
                  <a:gd name="T28" fmla="*/ 2 w 42"/>
                  <a:gd name="T29" fmla="*/ 28 h 40"/>
                  <a:gd name="T30" fmla="*/ 0 w 42"/>
                  <a:gd name="T31" fmla="*/ 20 h 40"/>
                  <a:gd name="T32" fmla="*/ 0 w 42"/>
                  <a:gd name="T33" fmla="*/ 20 h 40"/>
                  <a:gd name="T34" fmla="*/ 2 w 42"/>
                  <a:gd name="T35" fmla="*/ 12 h 40"/>
                  <a:gd name="T36" fmla="*/ 6 w 42"/>
                  <a:gd name="T37" fmla="*/ 6 h 40"/>
                  <a:gd name="T38" fmla="*/ 14 w 42"/>
                  <a:gd name="T39" fmla="*/ 2 h 40"/>
                  <a:gd name="T40" fmla="*/ 22 w 42"/>
                  <a:gd name="T41" fmla="*/ 0 h 40"/>
                  <a:gd name="T42" fmla="*/ 22 w 42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0">
                    <a:moveTo>
                      <a:pt x="22" y="0"/>
                    </a:moveTo>
                    <a:lnTo>
                      <a:pt x="22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2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4"/>
                    </a:lnTo>
                    <a:lnTo>
                      <a:pt x="28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14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8" name="Freeform 71"/>
              <p:cNvSpPr>
                <a:spLocks/>
              </p:cNvSpPr>
              <p:nvPr/>
            </p:nvSpPr>
            <p:spPr bwMode="auto">
              <a:xfrm>
                <a:off x="7345113" y="2896276"/>
                <a:ext cx="61124" cy="59557"/>
              </a:xfrm>
              <a:custGeom>
                <a:avLst/>
                <a:gdLst>
                  <a:gd name="T0" fmla="*/ 40 w 78"/>
                  <a:gd name="T1" fmla="*/ 0 h 76"/>
                  <a:gd name="T2" fmla="*/ 48 w 78"/>
                  <a:gd name="T3" fmla="*/ 32 h 76"/>
                  <a:gd name="T4" fmla="*/ 78 w 78"/>
                  <a:gd name="T5" fmla="*/ 28 h 76"/>
                  <a:gd name="T6" fmla="*/ 52 w 78"/>
                  <a:gd name="T7" fmla="*/ 46 h 76"/>
                  <a:gd name="T8" fmla="*/ 64 w 78"/>
                  <a:gd name="T9" fmla="*/ 76 h 76"/>
                  <a:gd name="T10" fmla="*/ 40 w 78"/>
                  <a:gd name="T11" fmla="*/ 54 h 76"/>
                  <a:gd name="T12" fmla="*/ 16 w 78"/>
                  <a:gd name="T13" fmla="*/ 76 h 76"/>
                  <a:gd name="T14" fmla="*/ 28 w 78"/>
                  <a:gd name="T15" fmla="*/ 46 h 76"/>
                  <a:gd name="T16" fmla="*/ 0 w 78"/>
                  <a:gd name="T17" fmla="*/ 28 h 76"/>
                  <a:gd name="T18" fmla="*/ 32 w 78"/>
                  <a:gd name="T19" fmla="*/ 32 h 76"/>
                  <a:gd name="T20" fmla="*/ 40 w 78"/>
                  <a:gd name="T21" fmla="*/ 0 h 76"/>
                  <a:gd name="T22" fmla="*/ 40 w 78"/>
                  <a:gd name="T2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8" h="76">
                    <a:moveTo>
                      <a:pt x="40" y="0"/>
                    </a:moveTo>
                    <a:lnTo>
                      <a:pt x="48" y="32"/>
                    </a:lnTo>
                    <a:lnTo>
                      <a:pt x="78" y="28"/>
                    </a:lnTo>
                    <a:lnTo>
                      <a:pt x="52" y="46"/>
                    </a:lnTo>
                    <a:lnTo>
                      <a:pt x="64" y="76"/>
                    </a:lnTo>
                    <a:lnTo>
                      <a:pt x="40" y="54"/>
                    </a:lnTo>
                    <a:lnTo>
                      <a:pt x="16" y="76"/>
                    </a:lnTo>
                    <a:lnTo>
                      <a:pt x="28" y="46"/>
                    </a:lnTo>
                    <a:lnTo>
                      <a:pt x="0" y="28"/>
                    </a:lnTo>
                    <a:lnTo>
                      <a:pt x="32" y="32"/>
                    </a:lnTo>
                    <a:lnTo>
                      <a:pt x="40" y="0"/>
                    </a:lnTo>
                    <a:lnTo>
                      <a:pt x="4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49" name="Freeform 72"/>
              <p:cNvSpPr>
                <a:spLocks/>
              </p:cNvSpPr>
              <p:nvPr/>
            </p:nvSpPr>
            <p:spPr bwMode="auto">
              <a:xfrm>
                <a:off x="7243240" y="4552888"/>
                <a:ext cx="32913" cy="32913"/>
              </a:xfrm>
              <a:custGeom>
                <a:avLst/>
                <a:gdLst>
                  <a:gd name="T0" fmla="*/ 20 w 42"/>
                  <a:gd name="T1" fmla="*/ 0 h 42"/>
                  <a:gd name="T2" fmla="*/ 20 w 42"/>
                  <a:gd name="T3" fmla="*/ 0 h 42"/>
                  <a:gd name="T4" fmla="*/ 28 w 42"/>
                  <a:gd name="T5" fmla="*/ 2 h 42"/>
                  <a:gd name="T6" fmla="*/ 36 w 42"/>
                  <a:gd name="T7" fmla="*/ 6 h 42"/>
                  <a:gd name="T8" fmla="*/ 40 w 42"/>
                  <a:gd name="T9" fmla="*/ 14 h 42"/>
                  <a:gd name="T10" fmla="*/ 42 w 42"/>
                  <a:gd name="T11" fmla="*/ 20 h 42"/>
                  <a:gd name="T12" fmla="*/ 42 w 42"/>
                  <a:gd name="T13" fmla="*/ 20 h 42"/>
                  <a:gd name="T14" fmla="*/ 40 w 42"/>
                  <a:gd name="T15" fmla="*/ 28 h 42"/>
                  <a:gd name="T16" fmla="*/ 36 w 42"/>
                  <a:gd name="T17" fmla="*/ 36 h 42"/>
                  <a:gd name="T18" fmla="*/ 28 w 42"/>
                  <a:gd name="T19" fmla="*/ 40 h 42"/>
                  <a:gd name="T20" fmla="*/ 20 w 42"/>
                  <a:gd name="T21" fmla="*/ 42 h 42"/>
                  <a:gd name="T22" fmla="*/ 20 w 42"/>
                  <a:gd name="T23" fmla="*/ 42 h 42"/>
                  <a:gd name="T24" fmla="*/ 14 w 42"/>
                  <a:gd name="T25" fmla="*/ 40 h 42"/>
                  <a:gd name="T26" fmla="*/ 6 w 42"/>
                  <a:gd name="T27" fmla="*/ 36 h 42"/>
                  <a:gd name="T28" fmla="*/ 2 w 42"/>
                  <a:gd name="T29" fmla="*/ 28 h 42"/>
                  <a:gd name="T30" fmla="*/ 0 w 42"/>
                  <a:gd name="T31" fmla="*/ 20 h 42"/>
                  <a:gd name="T32" fmla="*/ 0 w 42"/>
                  <a:gd name="T33" fmla="*/ 20 h 42"/>
                  <a:gd name="T34" fmla="*/ 2 w 42"/>
                  <a:gd name="T35" fmla="*/ 14 h 42"/>
                  <a:gd name="T36" fmla="*/ 6 w 42"/>
                  <a:gd name="T37" fmla="*/ 6 h 42"/>
                  <a:gd name="T38" fmla="*/ 14 w 42"/>
                  <a:gd name="T39" fmla="*/ 2 h 42"/>
                  <a:gd name="T40" fmla="*/ 20 w 42"/>
                  <a:gd name="T41" fmla="*/ 0 h 42"/>
                  <a:gd name="T42" fmla="*/ 20 w 42"/>
                  <a:gd name="T4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2" h="42">
                    <a:moveTo>
                      <a:pt x="20" y="0"/>
                    </a:moveTo>
                    <a:lnTo>
                      <a:pt x="20" y="0"/>
                    </a:lnTo>
                    <a:lnTo>
                      <a:pt x="28" y="2"/>
                    </a:lnTo>
                    <a:lnTo>
                      <a:pt x="36" y="6"/>
                    </a:lnTo>
                    <a:lnTo>
                      <a:pt x="40" y="14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0" y="28"/>
                    </a:lnTo>
                    <a:lnTo>
                      <a:pt x="36" y="36"/>
                    </a:lnTo>
                    <a:lnTo>
                      <a:pt x="28" y="40"/>
                    </a:lnTo>
                    <a:lnTo>
                      <a:pt x="20" y="42"/>
                    </a:lnTo>
                    <a:lnTo>
                      <a:pt x="20" y="42"/>
                    </a:lnTo>
                    <a:lnTo>
                      <a:pt x="14" y="40"/>
                    </a:lnTo>
                    <a:lnTo>
                      <a:pt x="6" y="36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4"/>
                    </a:lnTo>
                    <a:lnTo>
                      <a:pt x="6" y="6"/>
                    </a:lnTo>
                    <a:lnTo>
                      <a:pt x="14" y="2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50" name="Freeform 73"/>
              <p:cNvSpPr>
                <a:spLocks/>
              </p:cNvSpPr>
              <p:nvPr/>
            </p:nvSpPr>
            <p:spPr bwMode="auto">
              <a:xfrm>
                <a:off x="6710366" y="3869555"/>
                <a:ext cx="31346" cy="31346"/>
              </a:xfrm>
              <a:custGeom>
                <a:avLst/>
                <a:gdLst>
                  <a:gd name="T0" fmla="*/ 20 w 40"/>
                  <a:gd name="T1" fmla="*/ 0 h 40"/>
                  <a:gd name="T2" fmla="*/ 20 w 40"/>
                  <a:gd name="T3" fmla="*/ 0 h 40"/>
                  <a:gd name="T4" fmla="*/ 28 w 40"/>
                  <a:gd name="T5" fmla="*/ 0 h 40"/>
                  <a:gd name="T6" fmla="*/ 34 w 40"/>
                  <a:gd name="T7" fmla="*/ 6 h 40"/>
                  <a:gd name="T8" fmla="*/ 38 w 40"/>
                  <a:gd name="T9" fmla="*/ 12 h 40"/>
                  <a:gd name="T10" fmla="*/ 40 w 40"/>
                  <a:gd name="T11" fmla="*/ 20 h 40"/>
                  <a:gd name="T12" fmla="*/ 40 w 40"/>
                  <a:gd name="T13" fmla="*/ 20 h 40"/>
                  <a:gd name="T14" fmla="*/ 38 w 40"/>
                  <a:gd name="T15" fmla="*/ 28 h 40"/>
                  <a:gd name="T16" fmla="*/ 34 w 40"/>
                  <a:gd name="T17" fmla="*/ 34 h 40"/>
                  <a:gd name="T18" fmla="*/ 28 w 40"/>
                  <a:gd name="T19" fmla="*/ 38 h 40"/>
                  <a:gd name="T20" fmla="*/ 20 w 40"/>
                  <a:gd name="T21" fmla="*/ 40 h 40"/>
                  <a:gd name="T22" fmla="*/ 20 w 40"/>
                  <a:gd name="T23" fmla="*/ 40 h 40"/>
                  <a:gd name="T24" fmla="*/ 12 w 40"/>
                  <a:gd name="T25" fmla="*/ 38 h 40"/>
                  <a:gd name="T26" fmla="*/ 6 w 40"/>
                  <a:gd name="T27" fmla="*/ 34 h 40"/>
                  <a:gd name="T28" fmla="*/ 2 w 40"/>
                  <a:gd name="T29" fmla="*/ 28 h 40"/>
                  <a:gd name="T30" fmla="*/ 0 w 40"/>
                  <a:gd name="T31" fmla="*/ 20 h 40"/>
                  <a:gd name="T32" fmla="*/ 0 w 40"/>
                  <a:gd name="T33" fmla="*/ 20 h 40"/>
                  <a:gd name="T34" fmla="*/ 2 w 40"/>
                  <a:gd name="T35" fmla="*/ 12 h 40"/>
                  <a:gd name="T36" fmla="*/ 6 w 40"/>
                  <a:gd name="T37" fmla="*/ 6 h 40"/>
                  <a:gd name="T38" fmla="*/ 12 w 40"/>
                  <a:gd name="T39" fmla="*/ 0 h 40"/>
                  <a:gd name="T40" fmla="*/ 20 w 40"/>
                  <a:gd name="T41" fmla="*/ 0 h 40"/>
                  <a:gd name="T42" fmla="*/ 20 w 40"/>
                  <a:gd name="T43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0" h="40">
                    <a:moveTo>
                      <a:pt x="20" y="0"/>
                    </a:moveTo>
                    <a:lnTo>
                      <a:pt x="20" y="0"/>
                    </a:lnTo>
                    <a:lnTo>
                      <a:pt x="28" y="0"/>
                    </a:lnTo>
                    <a:lnTo>
                      <a:pt x="34" y="6"/>
                    </a:lnTo>
                    <a:lnTo>
                      <a:pt x="38" y="12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38" y="28"/>
                    </a:lnTo>
                    <a:lnTo>
                      <a:pt x="34" y="34"/>
                    </a:lnTo>
                    <a:lnTo>
                      <a:pt x="28" y="38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2" y="38"/>
                    </a:lnTo>
                    <a:lnTo>
                      <a:pt x="6" y="34"/>
                    </a:lnTo>
                    <a:lnTo>
                      <a:pt x="2" y="2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2" y="12"/>
                    </a:lnTo>
                    <a:lnTo>
                      <a:pt x="6" y="6"/>
                    </a:lnTo>
                    <a:lnTo>
                      <a:pt x="12" y="0"/>
                    </a:lnTo>
                    <a:lnTo>
                      <a:pt x="20" y="0"/>
                    </a:lnTo>
                    <a:lnTo>
                      <a:pt x="20" y="0"/>
                    </a:lnTo>
                    <a:close/>
                  </a:path>
                </a:pathLst>
              </a:custGeom>
              <a:grpFill/>
              <a:ln w="3175">
                <a:noFill/>
              </a:ln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5" name="同心圆 4"/>
            <p:cNvSpPr/>
            <p:nvPr/>
          </p:nvSpPr>
          <p:spPr>
            <a:xfrm>
              <a:off x="3051405" y="1674741"/>
              <a:ext cx="197010" cy="197010"/>
            </a:xfrm>
            <a:prstGeom prst="donu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177963" y="1924167"/>
            <a:ext cx="4821044" cy="76944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400" b="1" dirty="0" smtClean="0">
                <a:solidFill>
                  <a:schemeClr val="bg1"/>
                </a:solidFill>
                <a:latin typeface="张海山锐谐体" panose="02000000000000000000" charset="-122"/>
                <a:ea typeface="张海山锐谐体" panose="02000000000000000000" charset="-122"/>
              </a:rPr>
              <a:t>2016</a:t>
            </a:r>
            <a:r>
              <a:rPr lang="zh-CN" altLang="en-US" sz="4400" b="1" dirty="0" smtClean="0">
                <a:solidFill>
                  <a:schemeClr val="bg1"/>
                </a:solidFill>
                <a:latin typeface="张海山锐谐体" panose="02000000000000000000" charset="-122"/>
                <a:ea typeface="张海山锐谐体" panose="02000000000000000000" charset="-122"/>
              </a:rPr>
              <a:t>新标准</a:t>
            </a:r>
            <a:endParaRPr lang="zh-CN" altLang="en-US" sz="4400" b="1" dirty="0">
              <a:solidFill>
                <a:schemeClr val="bg1"/>
              </a:solidFill>
              <a:latin typeface="张海山锐谐体" panose="02000000000000000000" charset="-122"/>
              <a:ea typeface="张海山锐谐体" panose="02000000000000000000" charset="-122"/>
            </a:endParaRPr>
          </a:p>
        </p:txBody>
      </p:sp>
      <p:sp>
        <p:nvSpPr>
          <p:cNvPr id="293" name="矩形 292"/>
          <p:cNvSpPr/>
          <p:nvPr/>
        </p:nvSpPr>
        <p:spPr>
          <a:xfrm>
            <a:off x="-471488" y="-94129"/>
            <a:ext cx="431800" cy="526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4" name="矩形 293"/>
          <p:cNvSpPr/>
          <p:nvPr/>
        </p:nvSpPr>
        <p:spPr>
          <a:xfrm>
            <a:off x="-1320800" y="-94129"/>
            <a:ext cx="708025" cy="526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5" name="矩形 294"/>
          <p:cNvSpPr/>
          <p:nvPr/>
        </p:nvSpPr>
        <p:spPr>
          <a:xfrm>
            <a:off x="9309100" y="-94129"/>
            <a:ext cx="1455738" cy="526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6" name="矩形 295"/>
          <p:cNvSpPr/>
          <p:nvPr/>
        </p:nvSpPr>
        <p:spPr>
          <a:xfrm>
            <a:off x="-1741488" y="-94129"/>
            <a:ext cx="215900" cy="526461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7" name="矩形 296"/>
          <p:cNvSpPr/>
          <p:nvPr/>
        </p:nvSpPr>
        <p:spPr>
          <a:xfrm>
            <a:off x="10680700" y="-94129"/>
            <a:ext cx="708025" cy="5264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522951" y="892897"/>
            <a:ext cx="2093274" cy="110799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b="1" dirty="0" smtClean="0">
                <a:solidFill>
                  <a:srgbClr val="C00000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解密</a:t>
            </a:r>
            <a:endParaRPr lang="zh-CN" altLang="en-US" sz="6600" b="1" dirty="0">
              <a:solidFill>
                <a:srgbClr val="C0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4022267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83163E-6 L 0.37048 0.00865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24" y="43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path" presetSubtype="0" autoRev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4.83163E-6 L 0.56545 0.01328 " pathEditMode="relative" rAng="0" ptsTypes="AA">
                                      <p:cBhvr>
                                        <p:cTn id="11" dur="6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264" y="64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8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0.75504 0.00865 L 0.01458 0.01081 " pathEditMode="relative" rAng="0" ptsTypes="AA">
                                      <p:cBhvr>
                                        <p:cTn id="16" dur="600" spd="-100000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72" y="9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6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5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42" presetClass="path" presetSubtype="0" autoRev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4.16667E-6 3.08642E-6 L 0.81632 0.00494 " pathEditMode="relative" rAng="0" ptsTypes="AA">
                                      <p:cBhvr>
                                        <p:cTn id="21" dur="500" fill="hold"/>
                                        <p:tgtEl>
                                          <p:spTgt spid="2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16" y="24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utoRev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86424 0.00864 L -0.05868 0.0321 " pathEditMode="relative" rAng="0" ptsTypes="AA">
                                      <p:cBhvr>
                                        <p:cTn id="26" dur="600" spd="-10000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278" y="117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8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7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93" grpId="0" animBg="1"/>
      <p:bldP spid="293" grpId="1" animBg="1"/>
      <p:bldP spid="294" grpId="0" animBg="1"/>
      <p:bldP spid="294" grpId="1" animBg="1"/>
      <p:bldP spid="295" grpId="0" animBg="1"/>
      <p:bldP spid="295" grpId="1" animBg="1"/>
      <p:bldP spid="296" grpId="0" animBg="1"/>
      <p:bldP spid="296" grpId="1" animBg="1"/>
      <p:bldP spid="297" grpId="0" animBg="1"/>
      <p:bldP spid="297" grpId="1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" name="组合 152"/>
          <p:cNvGrpSpPr/>
          <p:nvPr/>
        </p:nvGrpSpPr>
        <p:grpSpPr>
          <a:xfrm>
            <a:off x="0" y="-169794"/>
            <a:ext cx="5868144" cy="5621864"/>
            <a:chOff x="1099764" y="674094"/>
            <a:chExt cx="1147763" cy="1120775"/>
          </a:xfrm>
          <a:solidFill>
            <a:srgbClr val="FF6969"/>
          </a:solidFill>
        </p:grpSpPr>
        <p:sp>
          <p:nvSpPr>
            <p:cNvPr id="154" name="Freeform 32"/>
            <p:cNvSpPr>
              <a:spLocks/>
            </p:cNvSpPr>
            <p:nvPr/>
          </p:nvSpPr>
          <p:spPr bwMode="auto">
            <a:xfrm>
              <a:off x="1099764" y="674094"/>
              <a:ext cx="611188" cy="1120775"/>
            </a:xfrm>
            <a:custGeom>
              <a:avLst/>
              <a:gdLst>
                <a:gd name="T0" fmla="*/ 0 w 385"/>
                <a:gd name="T1" fmla="*/ 0 h 706"/>
                <a:gd name="T2" fmla="*/ 0 w 385"/>
                <a:gd name="T3" fmla="*/ 706 h 706"/>
                <a:gd name="T4" fmla="*/ 385 w 385"/>
                <a:gd name="T5" fmla="*/ 0 h 706"/>
                <a:gd name="T6" fmla="*/ 0 w 385"/>
                <a:gd name="T7" fmla="*/ 0 h 706"/>
                <a:gd name="T8" fmla="*/ 0 w 385"/>
                <a:gd name="T9" fmla="*/ 0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5" h="706">
                  <a:moveTo>
                    <a:pt x="0" y="0"/>
                  </a:moveTo>
                  <a:lnTo>
                    <a:pt x="0" y="706"/>
                  </a:lnTo>
                  <a:lnTo>
                    <a:pt x="38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33"/>
            <p:cNvSpPr>
              <a:spLocks/>
            </p:cNvSpPr>
            <p:nvPr/>
          </p:nvSpPr>
          <p:spPr bwMode="auto">
            <a:xfrm>
              <a:off x="1372814" y="756644"/>
              <a:ext cx="874713" cy="1038225"/>
            </a:xfrm>
            <a:custGeom>
              <a:avLst/>
              <a:gdLst>
                <a:gd name="T0" fmla="*/ 322 w 551"/>
                <a:gd name="T1" fmla="*/ 0 h 654"/>
                <a:gd name="T2" fmla="*/ 215 w 551"/>
                <a:gd name="T3" fmla="*/ 191 h 654"/>
                <a:gd name="T4" fmla="*/ 300 w 551"/>
                <a:gd name="T5" fmla="*/ 309 h 654"/>
                <a:gd name="T6" fmla="*/ 126 w 551"/>
                <a:gd name="T7" fmla="*/ 361 h 654"/>
                <a:gd name="T8" fmla="*/ 0 w 551"/>
                <a:gd name="T9" fmla="*/ 581 h 654"/>
                <a:gd name="T10" fmla="*/ 244 w 551"/>
                <a:gd name="T11" fmla="*/ 496 h 654"/>
                <a:gd name="T12" fmla="*/ 355 w 551"/>
                <a:gd name="T13" fmla="*/ 654 h 654"/>
                <a:gd name="T14" fmla="*/ 336 w 551"/>
                <a:gd name="T15" fmla="*/ 465 h 654"/>
                <a:gd name="T16" fmla="*/ 551 w 551"/>
                <a:gd name="T17" fmla="*/ 392 h 654"/>
                <a:gd name="T18" fmla="*/ 322 w 551"/>
                <a:gd name="T19" fmla="*/ 0 h 654"/>
                <a:gd name="T20" fmla="*/ 322 w 551"/>
                <a:gd name="T21" fmla="*/ 0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1" h="654">
                  <a:moveTo>
                    <a:pt x="322" y="0"/>
                  </a:moveTo>
                  <a:lnTo>
                    <a:pt x="215" y="191"/>
                  </a:lnTo>
                  <a:lnTo>
                    <a:pt x="300" y="309"/>
                  </a:lnTo>
                  <a:lnTo>
                    <a:pt x="126" y="361"/>
                  </a:lnTo>
                  <a:lnTo>
                    <a:pt x="0" y="581"/>
                  </a:lnTo>
                  <a:lnTo>
                    <a:pt x="244" y="496"/>
                  </a:lnTo>
                  <a:lnTo>
                    <a:pt x="355" y="654"/>
                  </a:lnTo>
                  <a:lnTo>
                    <a:pt x="336" y="465"/>
                  </a:lnTo>
                  <a:lnTo>
                    <a:pt x="551" y="392"/>
                  </a:lnTo>
                  <a:lnTo>
                    <a:pt x="322" y="0"/>
                  </a:lnTo>
                  <a:lnTo>
                    <a:pt x="322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40685" y="2916120"/>
            <a:ext cx="4939827" cy="1793678"/>
            <a:chOff x="4240685" y="2916120"/>
            <a:chExt cx="4939827" cy="1793678"/>
          </a:xfrm>
        </p:grpSpPr>
        <p:sp>
          <p:nvSpPr>
            <p:cNvPr id="157" name="Rectangle 454"/>
            <p:cNvSpPr>
              <a:spLocks noChangeArrowheads="1"/>
            </p:cNvSpPr>
            <p:nvPr/>
          </p:nvSpPr>
          <p:spPr bwMode="auto">
            <a:xfrm>
              <a:off x="5685051" y="3303352"/>
              <a:ext cx="121800" cy="32863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Rectangle 455"/>
            <p:cNvSpPr>
              <a:spLocks noChangeArrowheads="1"/>
            </p:cNvSpPr>
            <p:nvPr/>
          </p:nvSpPr>
          <p:spPr bwMode="auto">
            <a:xfrm>
              <a:off x="5961973" y="3613598"/>
              <a:ext cx="355060" cy="1574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456"/>
            <p:cNvSpPr>
              <a:spLocks/>
            </p:cNvSpPr>
            <p:nvPr/>
          </p:nvSpPr>
          <p:spPr bwMode="auto">
            <a:xfrm>
              <a:off x="5774677" y="3401022"/>
              <a:ext cx="284966" cy="344717"/>
            </a:xfrm>
            <a:custGeom>
              <a:avLst/>
              <a:gdLst>
                <a:gd name="T0" fmla="*/ 118 w 248"/>
                <a:gd name="T1" fmla="*/ 0 h 300"/>
                <a:gd name="T2" fmla="*/ 248 w 248"/>
                <a:gd name="T3" fmla="*/ 234 h 300"/>
                <a:gd name="T4" fmla="*/ 127 w 248"/>
                <a:gd name="T5" fmla="*/ 300 h 300"/>
                <a:gd name="T6" fmla="*/ 0 w 248"/>
                <a:gd name="T7" fmla="*/ 64 h 300"/>
                <a:gd name="T8" fmla="*/ 118 w 248"/>
                <a:gd name="T9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8" h="300">
                  <a:moveTo>
                    <a:pt x="118" y="0"/>
                  </a:moveTo>
                  <a:lnTo>
                    <a:pt x="248" y="234"/>
                  </a:lnTo>
                  <a:lnTo>
                    <a:pt x="127" y="300"/>
                  </a:lnTo>
                  <a:lnTo>
                    <a:pt x="0" y="64"/>
                  </a:lnTo>
                  <a:lnTo>
                    <a:pt x="118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457"/>
            <p:cNvSpPr>
              <a:spLocks/>
            </p:cNvSpPr>
            <p:nvPr/>
          </p:nvSpPr>
          <p:spPr bwMode="auto">
            <a:xfrm>
              <a:off x="5760889" y="3111460"/>
              <a:ext cx="303352" cy="392977"/>
            </a:xfrm>
            <a:custGeom>
              <a:avLst/>
              <a:gdLst>
                <a:gd name="T0" fmla="*/ 62 w 112"/>
                <a:gd name="T1" fmla="*/ 15 h 145"/>
                <a:gd name="T2" fmla="*/ 96 w 112"/>
                <a:gd name="T3" fmla="*/ 7 h 145"/>
                <a:gd name="T4" fmla="*/ 96 w 112"/>
                <a:gd name="T5" fmla="*/ 7 h 145"/>
                <a:gd name="T6" fmla="*/ 105 w 112"/>
                <a:gd name="T7" fmla="*/ 41 h 145"/>
                <a:gd name="T8" fmla="*/ 49 w 112"/>
                <a:gd name="T9" fmla="*/ 131 h 145"/>
                <a:gd name="T10" fmla="*/ 15 w 112"/>
                <a:gd name="T11" fmla="*/ 138 h 145"/>
                <a:gd name="T12" fmla="*/ 15 w 112"/>
                <a:gd name="T13" fmla="*/ 138 h 145"/>
                <a:gd name="T14" fmla="*/ 7 w 112"/>
                <a:gd name="T15" fmla="*/ 104 h 145"/>
                <a:gd name="T16" fmla="*/ 62 w 112"/>
                <a:gd name="T17" fmla="*/ 1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2" h="145">
                  <a:moveTo>
                    <a:pt x="62" y="15"/>
                  </a:moveTo>
                  <a:cubicBezTo>
                    <a:pt x="69" y="3"/>
                    <a:pt x="85" y="0"/>
                    <a:pt x="96" y="7"/>
                  </a:cubicBezTo>
                  <a:cubicBezTo>
                    <a:pt x="96" y="7"/>
                    <a:pt x="96" y="7"/>
                    <a:pt x="96" y="7"/>
                  </a:cubicBezTo>
                  <a:cubicBezTo>
                    <a:pt x="108" y="15"/>
                    <a:pt x="112" y="30"/>
                    <a:pt x="105" y="41"/>
                  </a:cubicBezTo>
                  <a:cubicBezTo>
                    <a:pt x="49" y="131"/>
                    <a:pt x="49" y="131"/>
                    <a:pt x="49" y="131"/>
                  </a:cubicBezTo>
                  <a:cubicBezTo>
                    <a:pt x="42" y="142"/>
                    <a:pt x="27" y="145"/>
                    <a:pt x="15" y="138"/>
                  </a:cubicBezTo>
                  <a:cubicBezTo>
                    <a:pt x="15" y="138"/>
                    <a:pt x="15" y="138"/>
                    <a:pt x="15" y="138"/>
                  </a:cubicBezTo>
                  <a:cubicBezTo>
                    <a:pt x="3" y="130"/>
                    <a:pt x="0" y="115"/>
                    <a:pt x="7" y="104"/>
                  </a:cubicBezTo>
                  <a:lnTo>
                    <a:pt x="62" y="1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458"/>
            <p:cNvSpPr>
              <a:spLocks/>
            </p:cNvSpPr>
            <p:nvPr/>
          </p:nvSpPr>
          <p:spPr bwMode="auto">
            <a:xfrm>
              <a:off x="5685051" y="3119503"/>
              <a:ext cx="132142" cy="279221"/>
            </a:xfrm>
            <a:custGeom>
              <a:avLst/>
              <a:gdLst>
                <a:gd name="T0" fmla="*/ 0 w 49"/>
                <a:gd name="T1" fmla="*/ 25 h 103"/>
                <a:gd name="T2" fmla="*/ 24 w 49"/>
                <a:gd name="T3" fmla="*/ 0 h 103"/>
                <a:gd name="T4" fmla="*/ 24 w 49"/>
                <a:gd name="T5" fmla="*/ 0 h 103"/>
                <a:gd name="T6" fmla="*/ 49 w 49"/>
                <a:gd name="T7" fmla="*/ 25 h 103"/>
                <a:gd name="T8" fmla="*/ 49 w 49"/>
                <a:gd name="T9" fmla="*/ 79 h 103"/>
                <a:gd name="T10" fmla="*/ 24 w 49"/>
                <a:gd name="T11" fmla="*/ 103 h 103"/>
                <a:gd name="T12" fmla="*/ 24 w 49"/>
                <a:gd name="T13" fmla="*/ 103 h 103"/>
                <a:gd name="T14" fmla="*/ 0 w 49"/>
                <a:gd name="T15" fmla="*/ 79 h 103"/>
                <a:gd name="T16" fmla="*/ 0 w 49"/>
                <a:gd name="T17" fmla="*/ 25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03">
                  <a:moveTo>
                    <a:pt x="0" y="25"/>
                  </a:moveTo>
                  <a:cubicBezTo>
                    <a:pt x="0" y="11"/>
                    <a:pt x="11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38" y="0"/>
                    <a:pt x="49" y="11"/>
                    <a:pt x="49" y="25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92"/>
                    <a:pt x="38" y="103"/>
                    <a:pt x="24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11" y="103"/>
                    <a:pt x="0" y="92"/>
                    <a:pt x="0" y="79"/>
                  </a:cubicBezTo>
                  <a:lnTo>
                    <a:pt x="0" y="2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Oval 459"/>
            <p:cNvSpPr>
              <a:spLocks noChangeArrowheads="1"/>
            </p:cNvSpPr>
            <p:nvPr/>
          </p:nvSpPr>
          <p:spPr bwMode="auto">
            <a:xfrm>
              <a:off x="5685051" y="3436643"/>
              <a:ext cx="301053" cy="32633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Rectangle 460"/>
            <p:cNvSpPr>
              <a:spLocks noChangeArrowheads="1"/>
            </p:cNvSpPr>
            <p:nvPr/>
          </p:nvSpPr>
          <p:spPr bwMode="auto">
            <a:xfrm>
              <a:off x="5882688" y="3685989"/>
              <a:ext cx="336674" cy="141335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461"/>
            <p:cNvSpPr>
              <a:spLocks/>
            </p:cNvSpPr>
            <p:nvPr/>
          </p:nvSpPr>
          <p:spPr bwMode="auto">
            <a:xfrm>
              <a:off x="5288626" y="3097671"/>
              <a:ext cx="1902840" cy="1465049"/>
            </a:xfrm>
            <a:custGeom>
              <a:avLst/>
              <a:gdLst>
                <a:gd name="T0" fmla="*/ 22 w 701"/>
                <a:gd name="T1" fmla="*/ 12 h 540"/>
                <a:gd name="T2" fmla="*/ 59 w 701"/>
                <a:gd name="T3" fmla="*/ 28 h 540"/>
                <a:gd name="T4" fmla="*/ 218 w 701"/>
                <a:gd name="T5" fmla="*/ 225 h 540"/>
                <a:gd name="T6" fmla="*/ 373 w 701"/>
                <a:gd name="T7" fmla="*/ 180 h 540"/>
                <a:gd name="T8" fmla="*/ 373 w 701"/>
                <a:gd name="T9" fmla="*/ 178 h 540"/>
                <a:gd name="T10" fmla="*/ 392 w 701"/>
                <a:gd name="T11" fmla="*/ 79 h 540"/>
                <a:gd name="T12" fmla="*/ 452 w 701"/>
                <a:gd name="T13" fmla="*/ 6 h 540"/>
                <a:gd name="T14" fmla="*/ 467 w 701"/>
                <a:gd name="T15" fmla="*/ 80 h 540"/>
                <a:gd name="T16" fmla="*/ 453 w 701"/>
                <a:gd name="T17" fmla="*/ 188 h 540"/>
                <a:gd name="T18" fmla="*/ 557 w 701"/>
                <a:gd name="T19" fmla="*/ 354 h 540"/>
                <a:gd name="T20" fmla="*/ 700 w 701"/>
                <a:gd name="T21" fmla="*/ 354 h 540"/>
                <a:gd name="T22" fmla="*/ 701 w 701"/>
                <a:gd name="T23" fmla="*/ 540 h 540"/>
                <a:gd name="T24" fmla="*/ 425 w 701"/>
                <a:gd name="T25" fmla="*/ 540 h 540"/>
                <a:gd name="T26" fmla="*/ 256 w 701"/>
                <a:gd name="T27" fmla="*/ 450 h 540"/>
                <a:gd name="T28" fmla="*/ 16 w 701"/>
                <a:gd name="T29" fmla="*/ 49 h 540"/>
                <a:gd name="T30" fmla="*/ 22 w 701"/>
                <a:gd name="T31" fmla="*/ 12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01" h="540">
                  <a:moveTo>
                    <a:pt x="22" y="12"/>
                  </a:moveTo>
                  <a:cubicBezTo>
                    <a:pt x="41" y="0"/>
                    <a:pt x="59" y="28"/>
                    <a:pt x="59" y="28"/>
                  </a:cubicBezTo>
                  <a:cubicBezTo>
                    <a:pt x="59" y="28"/>
                    <a:pt x="218" y="225"/>
                    <a:pt x="218" y="225"/>
                  </a:cubicBezTo>
                  <a:cubicBezTo>
                    <a:pt x="260" y="267"/>
                    <a:pt x="361" y="233"/>
                    <a:pt x="373" y="180"/>
                  </a:cubicBezTo>
                  <a:cubicBezTo>
                    <a:pt x="373" y="179"/>
                    <a:pt x="373" y="179"/>
                    <a:pt x="373" y="178"/>
                  </a:cubicBezTo>
                  <a:cubicBezTo>
                    <a:pt x="392" y="78"/>
                    <a:pt x="392" y="79"/>
                    <a:pt x="392" y="79"/>
                  </a:cubicBezTo>
                  <a:cubicBezTo>
                    <a:pt x="396" y="47"/>
                    <a:pt x="424" y="5"/>
                    <a:pt x="452" y="6"/>
                  </a:cubicBezTo>
                  <a:cubicBezTo>
                    <a:pt x="488" y="8"/>
                    <a:pt x="472" y="47"/>
                    <a:pt x="467" y="80"/>
                  </a:cubicBezTo>
                  <a:cubicBezTo>
                    <a:pt x="453" y="188"/>
                    <a:pt x="453" y="188"/>
                    <a:pt x="453" y="188"/>
                  </a:cubicBezTo>
                  <a:cubicBezTo>
                    <a:pt x="453" y="188"/>
                    <a:pt x="421" y="354"/>
                    <a:pt x="557" y="354"/>
                  </a:cubicBezTo>
                  <a:cubicBezTo>
                    <a:pt x="675" y="354"/>
                    <a:pt x="700" y="354"/>
                    <a:pt x="700" y="354"/>
                  </a:cubicBezTo>
                  <a:cubicBezTo>
                    <a:pt x="701" y="540"/>
                    <a:pt x="701" y="540"/>
                    <a:pt x="701" y="540"/>
                  </a:cubicBezTo>
                  <a:cubicBezTo>
                    <a:pt x="425" y="540"/>
                    <a:pt x="425" y="540"/>
                    <a:pt x="425" y="540"/>
                  </a:cubicBezTo>
                  <a:cubicBezTo>
                    <a:pt x="425" y="540"/>
                    <a:pt x="307" y="534"/>
                    <a:pt x="256" y="450"/>
                  </a:cubicBezTo>
                  <a:cubicBezTo>
                    <a:pt x="216" y="382"/>
                    <a:pt x="16" y="49"/>
                    <a:pt x="16" y="49"/>
                  </a:cubicBezTo>
                  <a:cubicBezTo>
                    <a:pt x="16" y="49"/>
                    <a:pt x="0" y="25"/>
                    <a:pt x="22" y="12"/>
                  </a:cubicBezTo>
                  <a:close/>
                </a:path>
              </a:pathLst>
            </a:cu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165" name="Picture 46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24916" y="4043345"/>
              <a:ext cx="374593" cy="5297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6" name="Freeform 463"/>
            <p:cNvSpPr>
              <a:spLocks/>
            </p:cNvSpPr>
            <p:nvPr/>
          </p:nvSpPr>
          <p:spPr bwMode="auto">
            <a:xfrm>
              <a:off x="6930629" y="3966358"/>
              <a:ext cx="167762" cy="707819"/>
            </a:xfrm>
            <a:custGeom>
              <a:avLst/>
              <a:gdLst>
                <a:gd name="T0" fmla="*/ 18 w 62"/>
                <a:gd name="T1" fmla="*/ 261 h 261"/>
                <a:gd name="T2" fmla="*/ 62 w 62"/>
                <a:gd name="T3" fmla="*/ 261 h 261"/>
                <a:gd name="T4" fmla="*/ 62 w 62"/>
                <a:gd name="T5" fmla="*/ 0 h 261"/>
                <a:gd name="T6" fmla="*/ 20 w 62"/>
                <a:gd name="T7" fmla="*/ 0 h 261"/>
                <a:gd name="T8" fmla="*/ 1 w 62"/>
                <a:gd name="T9" fmla="*/ 12 h 261"/>
                <a:gd name="T10" fmla="*/ 1 w 62"/>
                <a:gd name="T11" fmla="*/ 247 h 261"/>
                <a:gd name="T12" fmla="*/ 18 w 62"/>
                <a:gd name="T1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261">
                  <a:moveTo>
                    <a:pt x="18" y="261"/>
                  </a:moveTo>
                  <a:cubicBezTo>
                    <a:pt x="38" y="261"/>
                    <a:pt x="62" y="261"/>
                    <a:pt x="62" y="261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62" y="0"/>
                    <a:pt x="30" y="0"/>
                    <a:pt x="20" y="0"/>
                  </a:cubicBezTo>
                  <a:cubicBezTo>
                    <a:pt x="11" y="0"/>
                    <a:pt x="1" y="1"/>
                    <a:pt x="1" y="12"/>
                  </a:cubicBezTo>
                  <a:cubicBezTo>
                    <a:pt x="1" y="23"/>
                    <a:pt x="1" y="238"/>
                    <a:pt x="1" y="247"/>
                  </a:cubicBezTo>
                  <a:cubicBezTo>
                    <a:pt x="1" y="256"/>
                    <a:pt x="0" y="261"/>
                    <a:pt x="18" y="2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Oval 464"/>
            <p:cNvSpPr>
              <a:spLocks noChangeArrowheads="1"/>
            </p:cNvSpPr>
            <p:nvPr/>
          </p:nvSpPr>
          <p:spPr bwMode="auto">
            <a:xfrm>
              <a:off x="6962803" y="4530545"/>
              <a:ext cx="67794" cy="67794"/>
            </a:xfrm>
            <a:prstGeom prst="ellipse">
              <a:avLst/>
            </a:prstGeom>
            <a:solidFill>
              <a:srgbClr val="1A06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Rectangle 465"/>
            <p:cNvSpPr>
              <a:spLocks noChangeArrowheads="1"/>
            </p:cNvSpPr>
            <p:nvPr/>
          </p:nvSpPr>
          <p:spPr bwMode="auto">
            <a:xfrm>
              <a:off x="7066219" y="3946824"/>
              <a:ext cx="2114293" cy="762974"/>
            </a:xfrm>
            <a:prstGeom prst="rect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Rectangle 466"/>
            <p:cNvSpPr>
              <a:spLocks noChangeArrowheads="1"/>
            </p:cNvSpPr>
            <p:nvPr/>
          </p:nvSpPr>
          <p:spPr bwMode="auto">
            <a:xfrm>
              <a:off x="7066219" y="4562718"/>
              <a:ext cx="2114293" cy="14708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467"/>
            <p:cNvSpPr>
              <a:spLocks/>
            </p:cNvSpPr>
            <p:nvPr/>
          </p:nvSpPr>
          <p:spPr bwMode="auto">
            <a:xfrm>
              <a:off x="4240685" y="2916120"/>
              <a:ext cx="3789593" cy="173508"/>
            </a:xfrm>
            <a:custGeom>
              <a:avLst/>
              <a:gdLst>
                <a:gd name="T0" fmla="*/ 1364 w 1396"/>
                <a:gd name="T1" fmla="*/ 0 h 64"/>
                <a:gd name="T2" fmla="*/ 1345 w 1396"/>
                <a:gd name="T3" fmla="*/ 0 h 64"/>
                <a:gd name="T4" fmla="*/ 1242 w 1396"/>
                <a:gd name="T5" fmla="*/ 0 h 64"/>
                <a:gd name="T6" fmla="*/ 154 w 1396"/>
                <a:gd name="T7" fmla="*/ 0 h 64"/>
                <a:gd name="T8" fmla="*/ 79 w 1396"/>
                <a:gd name="T9" fmla="*/ 0 h 64"/>
                <a:gd name="T10" fmla="*/ 32 w 1396"/>
                <a:gd name="T11" fmla="*/ 0 h 64"/>
                <a:gd name="T12" fmla="*/ 0 w 1396"/>
                <a:gd name="T13" fmla="*/ 32 h 64"/>
                <a:gd name="T14" fmla="*/ 32 w 1396"/>
                <a:gd name="T15" fmla="*/ 64 h 64"/>
                <a:gd name="T16" fmla="*/ 79 w 1396"/>
                <a:gd name="T17" fmla="*/ 64 h 64"/>
                <a:gd name="T18" fmla="*/ 154 w 1396"/>
                <a:gd name="T19" fmla="*/ 64 h 64"/>
                <a:gd name="T20" fmla="*/ 1242 w 1396"/>
                <a:gd name="T21" fmla="*/ 64 h 64"/>
                <a:gd name="T22" fmla="*/ 1345 w 1396"/>
                <a:gd name="T23" fmla="*/ 64 h 64"/>
                <a:gd name="T24" fmla="*/ 1364 w 1396"/>
                <a:gd name="T25" fmla="*/ 64 h 64"/>
                <a:gd name="T26" fmla="*/ 1396 w 1396"/>
                <a:gd name="T27" fmla="*/ 32 h 64"/>
                <a:gd name="T28" fmla="*/ 1364 w 1396"/>
                <a:gd name="T29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6" h="64">
                  <a:moveTo>
                    <a:pt x="1364" y="0"/>
                  </a:moveTo>
                  <a:cubicBezTo>
                    <a:pt x="1345" y="0"/>
                    <a:pt x="1345" y="0"/>
                    <a:pt x="1345" y="0"/>
                  </a:cubicBezTo>
                  <a:cubicBezTo>
                    <a:pt x="1242" y="0"/>
                    <a:pt x="1242" y="0"/>
                    <a:pt x="1242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79" y="0"/>
                    <a:pt x="79" y="0"/>
                    <a:pt x="79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50"/>
                    <a:pt x="14" y="64"/>
                    <a:pt x="32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154" y="64"/>
                    <a:pt x="154" y="64"/>
                    <a:pt x="154" y="64"/>
                  </a:cubicBezTo>
                  <a:cubicBezTo>
                    <a:pt x="1242" y="64"/>
                    <a:pt x="1242" y="64"/>
                    <a:pt x="1242" y="64"/>
                  </a:cubicBezTo>
                  <a:cubicBezTo>
                    <a:pt x="1345" y="64"/>
                    <a:pt x="1345" y="64"/>
                    <a:pt x="1345" y="64"/>
                  </a:cubicBezTo>
                  <a:cubicBezTo>
                    <a:pt x="1364" y="64"/>
                    <a:pt x="1364" y="64"/>
                    <a:pt x="1364" y="64"/>
                  </a:cubicBezTo>
                  <a:cubicBezTo>
                    <a:pt x="1381" y="64"/>
                    <a:pt x="1396" y="50"/>
                    <a:pt x="1396" y="32"/>
                  </a:cubicBezTo>
                  <a:cubicBezTo>
                    <a:pt x="1396" y="15"/>
                    <a:pt x="1381" y="0"/>
                    <a:pt x="1364" y="0"/>
                  </a:cubicBezTo>
                  <a:close/>
                </a:path>
              </a:pathLst>
            </a:custGeom>
            <a:gradFill>
              <a:gsLst>
                <a:gs pos="48000">
                  <a:schemeClr val="accent6">
                    <a:lumMod val="40000"/>
                    <a:lumOff val="60000"/>
                  </a:schemeClr>
                </a:gs>
                <a:gs pos="50000">
                  <a:schemeClr val="accent2"/>
                </a:gs>
              </a:gsLst>
              <a:lin ang="540000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995936" y="339502"/>
            <a:ext cx="4110180" cy="2495035"/>
            <a:chOff x="3995936" y="339502"/>
            <a:chExt cx="4110180" cy="2495035"/>
          </a:xfrm>
        </p:grpSpPr>
        <p:sp>
          <p:nvSpPr>
            <p:cNvPr id="171" name="Freeform 468"/>
            <p:cNvSpPr>
              <a:spLocks/>
            </p:cNvSpPr>
            <p:nvPr/>
          </p:nvSpPr>
          <p:spPr bwMode="auto">
            <a:xfrm>
              <a:off x="5374806" y="847817"/>
              <a:ext cx="274625" cy="311395"/>
            </a:xfrm>
            <a:custGeom>
              <a:avLst/>
              <a:gdLst>
                <a:gd name="T0" fmla="*/ 1 w 101"/>
                <a:gd name="T1" fmla="*/ 0 h 115"/>
                <a:gd name="T2" fmla="*/ 0 w 101"/>
                <a:gd name="T3" fmla="*/ 2 h 115"/>
                <a:gd name="T4" fmla="*/ 0 w 101"/>
                <a:gd name="T5" fmla="*/ 114 h 115"/>
                <a:gd name="T6" fmla="*/ 1 w 101"/>
                <a:gd name="T7" fmla="*/ 115 h 115"/>
                <a:gd name="T8" fmla="*/ 100 w 101"/>
                <a:gd name="T9" fmla="*/ 115 h 115"/>
                <a:gd name="T10" fmla="*/ 101 w 101"/>
                <a:gd name="T11" fmla="*/ 114 h 115"/>
                <a:gd name="T12" fmla="*/ 101 w 101"/>
                <a:gd name="T13" fmla="*/ 25 h 115"/>
                <a:gd name="T14" fmla="*/ 68 w 101"/>
                <a:gd name="T15" fmla="*/ 0 h 115"/>
                <a:gd name="T16" fmla="*/ 67 w 101"/>
                <a:gd name="T17" fmla="*/ 0 h 115"/>
                <a:gd name="T18" fmla="*/ 1 w 101"/>
                <a:gd name="T19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15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114"/>
                    <a:pt x="0" y="114"/>
                  </a:cubicBezTo>
                  <a:cubicBezTo>
                    <a:pt x="0" y="115"/>
                    <a:pt x="0" y="115"/>
                    <a:pt x="1" y="115"/>
                  </a:cubicBezTo>
                  <a:cubicBezTo>
                    <a:pt x="2" y="115"/>
                    <a:pt x="99" y="115"/>
                    <a:pt x="100" y="115"/>
                  </a:cubicBezTo>
                  <a:cubicBezTo>
                    <a:pt x="101" y="115"/>
                    <a:pt x="101" y="115"/>
                    <a:pt x="101" y="114"/>
                  </a:cubicBezTo>
                  <a:cubicBezTo>
                    <a:pt x="101" y="114"/>
                    <a:pt x="101" y="25"/>
                    <a:pt x="101" y="25"/>
                  </a:cubicBezTo>
                  <a:cubicBezTo>
                    <a:pt x="100" y="24"/>
                    <a:pt x="70" y="2"/>
                    <a:pt x="68" y="0"/>
                  </a:cubicBezTo>
                  <a:cubicBezTo>
                    <a:pt x="68" y="0"/>
                    <a:pt x="68" y="0"/>
                    <a:pt x="67" y="0"/>
                  </a:cubicBezTo>
                  <a:cubicBezTo>
                    <a:pt x="38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469"/>
            <p:cNvSpPr>
              <a:spLocks/>
            </p:cNvSpPr>
            <p:nvPr/>
          </p:nvSpPr>
          <p:spPr bwMode="auto">
            <a:xfrm>
              <a:off x="5562102" y="871947"/>
              <a:ext cx="87328" cy="105713"/>
            </a:xfrm>
            <a:custGeom>
              <a:avLst/>
              <a:gdLst>
                <a:gd name="T0" fmla="*/ 76 w 76"/>
                <a:gd name="T1" fmla="*/ 38 h 92"/>
                <a:gd name="T2" fmla="*/ 26 w 76"/>
                <a:gd name="T3" fmla="*/ 0 h 92"/>
                <a:gd name="T4" fmla="*/ 0 w 76"/>
                <a:gd name="T5" fmla="*/ 35 h 92"/>
                <a:gd name="T6" fmla="*/ 76 w 76"/>
                <a:gd name="T7" fmla="*/ 92 h 92"/>
                <a:gd name="T8" fmla="*/ 76 w 76"/>
                <a:gd name="T9" fmla="*/ 3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" h="92">
                  <a:moveTo>
                    <a:pt x="76" y="38"/>
                  </a:moveTo>
                  <a:lnTo>
                    <a:pt x="26" y="0"/>
                  </a:lnTo>
                  <a:lnTo>
                    <a:pt x="0" y="35"/>
                  </a:lnTo>
                  <a:lnTo>
                    <a:pt x="76" y="92"/>
                  </a:lnTo>
                  <a:lnTo>
                    <a:pt x="76" y="38"/>
                  </a:lnTo>
                  <a:close/>
                </a:path>
              </a:pathLst>
            </a:custGeom>
            <a:solidFill>
              <a:srgbClr val="0027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470"/>
            <p:cNvSpPr>
              <a:spLocks/>
            </p:cNvSpPr>
            <p:nvPr/>
          </p:nvSpPr>
          <p:spPr bwMode="auto">
            <a:xfrm>
              <a:off x="5559803" y="847817"/>
              <a:ext cx="89627" cy="67794"/>
            </a:xfrm>
            <a:custGeom>
              <a:avLst/>
              <a:gdLst>
                <a:gd name="T0" fmla="*/ 0 w 33"/>
                <a:gd name="T1" fmla="*/ 0 h 25"/>
                <a:gd name="T2" fmla="*/ 0 w 33"/>
                <a:gd name="T3" fmla="*/ 0 h 25"/>
                <a:gd name="T4" fmla="*/ 0 w 33"/>
                <a:gd name="T5" fmla="*/ 23 h 25"/>
                <a:gd name="T6" fmla="*/ 2 w 33"/>
                <a:gd name="T7" fmla="*/ 25 h 25"/>
                <a:gd name="T8" fmla="*/ 33 w 33"/>
                <a:gd name="T9" fmla="*/ 25 h 25"/>
                <a:gd name="T10" fmla="*/ 0 w 33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25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4"/>
                    <a:pt x="0" y="23"/>
                    <a:pt x="0" y="23"/>
                  </a:cubicBezTo>
                  <a:cubicBezTo>
                    <a:pt x="0" y="24"/>
                    <a:pt x="1" y="25"/>
                    <a:pt x="2" y="25"/>
                  </a:cubicBezTo>
                  <a:cubicBezTo>
                    <a:pt x="2" y="25"/>
                    <a:pt x="16" y="25"/>
                    <a:pt x="33" y="25"/>
                  </a:cubicBezTo>
                  <a:cubicBezTo>
                    <a:pt x="33" y="25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004F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471"/>
            <p:cNvSpPr>
              <a:spLocks/>
            </p:cNvSpPr>
            <p:nvPr/>
          </p:nvSpPr>
          <p:spPr bwMode="auto">
            <a:xfrm>
              <a:off x="5404681" y="991449"/>
              <a:ext cx="214874" cy="13789"/>
            </a:xfrm>
            <a:custGeom>
              <a:avLst/>
              <a:gdLst>
                <a:gd name="T0" fmla="*/ 77 w 79"/>
                <a:gd name="T1" fmla="*/ 0 h 5"/>
                <a:gd name="T2" fmla="*/ 2 w 79"/>
                <a:gd name="T3" fmla="*/ 0 h 5"/>
                <a:gd name="T4" fmla="*/ 0 w 79"/>
                <a:gd name="T5" fmla="*/ 2 h 5"/>
                <a:gd name="T6" fmla="*/ 2 w 79"/>
                <a:gd name="T7" fmla="*/ 5 h 5"/>
                <a:gd name="T8" fmla="*/ 77 w 79"/>
                <a:gd name="T9" fmla="*/ 5 h 5"/>
                <a:gd name="T10" fmla="*/ 79 w 79"/>
                <a:gd name="T11" fmla="*/ 2 h 5"/>
                <a:gd name="T12" fmla="*/ 77 w 7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">
                  <a:moveTo>
                    <a:pt x="7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8" y="5"/>
                    <a:pt x="79" y="4"/>
                    <a:pt x="79" y="2"/>
                  </a:cubicBezTo>
                  <a:cubicBezTo>
                    <a:pt x="79" y="1"/>
                    <a:pt x="78" y="0"/>
                    <a:pt x="77" y="0"/>
                  </a:cubicBezTo>
                  <a:close/>
                </a:path>
              </a:pathLst>
            </a:custGeom>
            <a:solidFill>
              <a:srgbClr val="EDE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472"/>
            <p:cNvSpPr>
              <a:spLocks/>
            </p:cNvSpPr>
            <p:nvPr/>
          </p:nvSpPr>
          <p:spPr bwMode="auto">
            <a:xfrm>
              <a:off x="5404681" y="1031666"/>
              <a:ext cx="214874" cy="13789"/>
            </a:xfrm>
            <a:custGeom>
              <a:avLst/>
              <a:gdLst>
                <a:gd name="T0" fmla="*/ 77 w 79"/>
                <a:gd name="T1" fmla="*/ 0 h 5"/>
                <a:gd name="T2" fmla="*/ 2 w 79"/>
                <a:gd name="T3" fmla="*/ 0 h 5"/>
                <a:gd name="T4" fmla="*/ 0 w 79"/>
                <a:gd name="T5" fmla="*/ 3 h 5"/>
                <a:gd name="T6" fmla="*/ 2 w 79"/>
                <a:gd name="T7" fmla="*/ 5 h 5"/>
                <a:gd name="T8" fmla="*/ 77 w 79"/>
                <a:gd name="T9" fmla="*/ 5 h 5"/>
                <a:gd name="T10" fmla="*/ 79 w 79"/>
                <a:gd name="T11" fmla="*/ 3 h 5"/>
                <a:gd name="T12" fmla="*/ 77 w 7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">
                  <a:moveTo>
                    <a:pt x="7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8" y="5"/>
                    <a:pt x="79" y="4"/>
                    <a:pt x="79" y="3"/>
                  </a:cubicBezTo>
                  <a:cubicBezTo>
                    <a:pt x="79" y="1"/>
                    <a:pt x="78" y="0"/>
                    <a:pt x="77" y="0"/>
                  </a:cubicBezTo>
                  <a:close/>
                </a:path>
              </a:pathLst>
            </a:custGeom>
            <a:solidFill>
              <a:srgbClr val="EDE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473"/>
            <p:cNvSpPr>
              <a:spLocks/>
            </p:cNvSpPr>
            <p:nvPr/>
          </p:nvSpPr>
          <p:spPr bwMode="auto">
            <a:xfrm>
              <a:off x="5404681" y="1073033"/>
              <a:ext cx="214874" cy="13789"/>
            </a:xfrm>
            <a:custGeom>
              <a:avLst/>
              <a:gdLst>
                <a:gd name="T0" fmla="*/ 77 w 79"/>
                <a:gd name="T1" fmla="*/ 0 h 5"/>
                <a:gd name="T2" fmla="*/ 2 w 79"/>
                <a:gd name="T3" fmla="*/ 0 h 5"/>
                <a:gd name="T4" fmla="*/ 0 w 79"/>
                <a:gd name="T5" fmla="*/ 3 h 5"/>
                <a:gd name="T6" fmla="*/ 2 w 79"/>
                <a:gd name="T7" fmla="*/ 5 h 5"/>
                <a:gd name="T8" fmla="*/ 77 w 79"/>
                <a:gd name="T9" fmla="*/ 5 h 5"/>
                <a:gd name="T10" fmla="*/ 79 w 79"/>
                <a:gd name="T11" fmla="*/ 3 h 5"/>
                <a:gd name="T12" fmla="*/ 77 w 7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5">
                  <a:moveTo>
                    <a:pt x="7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77" y="5"/>
                    <a:pt x="77" y="5"/>
                    <a:pt x="77" y="5"/>
                  </a:cubicBezTo>
                  <a:cubicBezTo>
                    <a:pt x="78" y="5"/>
                    <a:pt x="79" y="4"/>
                    <a:pt x="79" y="3"/>
                  </a:cubicBezTo>
                  <a:cubicBezTo>
                    <a:pt x="79" y="1"/>
                    <a:pt x="78" y="0"/>
                    <a:pt x="77" y="0"/>
                  </a:cubicBezTo>
                  <a:close/>
                </a:path>
              </a:pathLst>
            </a:custGeom>
            <a:solidFill>
              <a:srgbClr val="EDE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474"/>
            <p:cNvSpPr>
              <a:spLocks/>
            </p:cNvSpPr>
            <p:nvPr/>
          </p:nvSpPr>
          <p:spPr bwMode="auto">
            <a:xfrm>
              <a:off x="5404681" y="1113249"/>
              <a:ext cx="214874" cy="16087"/>
            </a:xfrm>
            <a:custGeom>
              <a:avLst/>
              <a:gdLst>
                <a:gd name="T0" fmla="*/ 77 w 79"/>
                <a:gd name="T1" fmla="*/ 0 h 6"/>
                <a:gd name="T2" fmla="*/ 2 w 79"/>
                <a:gd name="T3" fmla="*/ 0 h 6"/>
                <a:gd name="T4" fmla="*/ 0 w 79"/>
                <a:gd name="T5" fmla="*/ 3 h 6"/>
                <a:gd name="T6" fmla="*/ 2 w 79"/>
                <a:gd name="T7" fmla="*/ 6 h 6"/>
                <a:gd name="T8" fmla="*/ 77 w 79"/>
                <a:gd name="T9" fmla="*/ 6 h 6"/>
                <a:gd name="T10" fmla="*/ 79 w 79"/>
                <a:gd name="T11" fmla="*/ 3 h 6"/>
                <a:gd name="T12" fmla="*/ 77 w 79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6">
                  <a:moveTo>
                    <a:pt x="7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8" y="6"/>
                    <a:pt x="79" y="4"/>
                    <a:pt x="79" y="3"/>
                  </a:cubicBezTo>
                  <a:cubicBezTo>
                    <a:pt x="79" y="1"/>
                    <a:pt x="78" y="0"/>
                    <a:pt x="77" y="0"/>
                  </a:cubicBezTo>
                  <a:close/>
                </a:path>
              </a:pathLst>
            </a:custGeom>
            <a:solidFill>
              <a:srgbClr val="EDE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475"/>
            <p:cNvSpPr>
              <a:spLocks/>
            </p:cNvSpPr>
            <p:nvPr/>
          </p:nvSpPr>
          <p:spPr bwMode="auto">
            <a:xfrm>
              <a:off x="5454090" y="933996"/>
              <a:ext cx="116055" cy="13789"/>
            </a:xfrm>
            <a:custGeom>
              <a:avLst/>
              <a:gdLst>
                <a:gd name="T0" fmla="*/ 41 w 43"/>
                <a:gd name="T1" fmla="*/ 0 h 5"/>
                <a:gd name="T2" fmla="*/ 2 w 43"/>
                <a:gd name="T3" fmla="*/ 0 h 5"/>
                <a:gd name="T4" fmla="*/ 0 w 43"/>
                <a:gd name="T5" fmla="*/ 2 h 5"/>
                <a:gd name="T6" fmla="*/ 2 w 43"/>
                <a:gd name="T7" fmla="*/ 5 h 5"/>
                <a:gd name="T8" fmla="*/ 41 w 43"/>
                <a:gd name="T9" fmla="*/ 5 h 5"/>
                <a:gd name="T10" fmla="*/ 43 w 43"/>
                <a:gd name="T11" fmla="*/ 2 h 5"/>
                <a:gd name="T12" fmla="*/ 41 w 4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5">
                  <a:moveTo>
                    <a:pt x="4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2" y="5"/>
                    <a:pt x="43" y="4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lose/>
                </a:path>
              </a:pathLst>
            </a:custGeom>
            <a:solidFill>
              <a:srgbClr val="EDEC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Rectangle 476"/>
            <p:cNvSpPr>
              <a:spLocks noChangeArrowheads="1"/>
            </p:cNvSpPr>
            <p:nvPr/>
          </p:nvSpPr>
          <p:spPr bwMode="auto">
            <a:xfrm>
              <a:off x="5242664" y="2027898"/>
              <a:ext cx="165464" cy="168912"/>
            </a:xfrm>
            <a:prstGeom prst="rect">
              <a:avLst/>
            </a:prstGeom>
            <a:solidFill>
              <a:srgbClr val="1F7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Rectangle 477"/>
            <p:cNvSpPr>
              <a:spLocks noChangeArrowheads="1"/>
            </p:cNvSpPr>
            <p:nvPr/>
          </p:nvSpPr>
          <p:spPr bwMode="auto">
            <a:xfrm>
              <a:off x="4896797" y="1995725"/>
              <a:ext cx="149377" cy="222917"/>
            </a:xfrm>
            <a:prstGeom prst="rect">
              <a:avLst/>
            </a:prstGeom>
            <a:solidFill>
              <a:srgbClr val="1F7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Rectangle 478"/>
            <p:cNvSpPr>
              <a:spLocks noChangeArrowheads="1"/>
            </p:cNvSpPr>
            <p:nvPr/>
          </p:nvSpPr>
          <p:spPr bwMode="auto">
            <a:xfrm>
              <a:off x="4858878" y="1894608"/>
              <a:ext cx="583722" cy="1252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479"/>
            <p:cNvSpPr>
              <a:spLocks/>
            </p:cNvSpPr>
            <p:nvPr/>
          </p:nvSpPr>
          <p:spPr bwMode="auto">
            <a:xfrm>
              <a:off x="4858878" y="1836006"/>
              <a:ext cx="587169" cy="83881"/>
            </a:xfrm>
            <a:custGeom>
              <a:avLst/>
              <a:gdLst>
                <a:gd name="T0" fmla="*/ 216 w 216"/>
                <a:gd name="T1" fmla="*/ 31 h 31"/>
                <a:gd name="T2" fmla="*/ 216 w 216"/>
                <a:gd name="T3" fmla="*/ 15 h 31"/>
                <a:gd name="T4" fmla="*/ 201 w 216"/>
                <a:gd name="T5" fmla="*/ 0 h 31"/>
                <a:gd name="T6" fmla="*/ 15 w 216"/>
                <a:gd name="T7" fmla="*/ 0 h 31"/>
                <a:gd name="T8" fmla="*/ 0 w 216"/>
                <a:gd name="T9" fmla="*/ 15 h 31"/>
                <a:gd name="T10" fmla="*/ 0 w 216"/>
                <a:gd name="T11" fmla="*/ 31 h 31"/>
                <a:gd name="T12" fmla="*/ 216 w 216"/>
                <a:gd name="T13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6" h="31">
                  <a:moveTo>
                    <a:pt x="216" y="31"/>
                  </a:moveTo>
                  <a:cubicBezTo>
                    <a:pt x="216" y="23"/>
                    <a:pt x="216" y="17"/>
                    <a:pt x="216" y="15"/>
                  </a:cubicBezTo>
                  <a:cubicBezTo>
                    <a:pt x="216" y="6"/>
                    <a:pt x="214" y="0"/>
                    <a:pt x="201" y="0"/>
                  </a:cubicBezTo>
                  <a:cubicBezTo>
                    <a:pt x="198" y="0"/>
                    <a:pt x="18" y="0"/>
                    <a:pt x="15" y="0"/>
                  </a:cubicBezTo>
                  <a:cubicBezTo>
                    <a:pt x="1" y="0"/>
                    <a:pt x="0" y="6"/>
                    <a:pt x="0" y="15"/>
                  </a:cubicBezTo>
                  <a:cubicBezTo>
                    <a:pt x="0" y="17"/>
                    <a:pt x="0" y="23"/>
                    <a:pt x="0" y="31"/>
                  </a:cubicBezTo>
                  <a:lnTo>
                    <a:pt x="216" y="31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480"/>
            <p:cNvSpPr>
              <a:spLocks noEditPoints="1"/>
            </p:cNvSpPr>
            <p:nvPr/>
          </p:nvSpPr>
          <p:spPr bwMode="auto">
            <a:xfrm>
              <a:off x="4858878" y="1968147"/>
              <a:ext cx="587169" cy="280370"/>
            </a:xfrm>
            <a:custGeom>
              <a:avLst/>
              <a:gdLst>
                <a:gd name="T0" fmla="*/ 216 w 216"/>
                <a:gd name="T1" fmla="*/ 27 h 103"/>
                <a:gd name="T2" fmla="*/ 216 w 216"/>
                <a:gd name="T3" fmla="*/ 0 h 103"/>
                <a:gd name="T4" fmla="*/ 0 w 216"/>
                <a:gd name="T5" fmla="*/ 0 h 103"/>
                <a:gd name="T6" fmla="*/ 0 w 216"/>
                <a:gd name="T7" fmla="*/ 27 h 103"/>
                <a:gd name="T8" fmla="*/ 0 w 216"/>
                <a:gd name="T9" fmla="*/ 88 h 103"/>
                <a:gd name="T10" fmla="*/ 15 w 216"/>
                <a:gd name="T11" fmla="*/ 103 h 103"/>
                <a:gd name="T12" fmla="*/ 201 w 216"/>
                <a:gd name="T13" fmla="*/ 103 h 103"/>
                <a:gd name="T14" fmla="*/ 216 w 216"/>
                <a:gd name="T15" fmla="*/ 88 h 103"/>
                <a:gd name="T16" fmla="*/ 216 w 216"/>
                <a:gd name="T17" fmla="*/ 27 h 103"/>
                <a:gd name="T18" fmla="*/ 63 w 216"/>
                <a:gd name="T19" fmla="*/ 82 h 103"/>
                <a:gd name="T20" fmla="*/ 18 w 216"/>
                <a:gd name="T21" fmla="*/ 82 h 103"/>
                <a:gd name="T22" fmla="*/ 18 w 216"/>
                <a:gd name="T23" fmla="*/ 71 h 103"/>
                <a:gd name="T24" fmla="*/ 63 w 216"/>
                <a:gd name="T25" fmla="*/ 71 h 103"/>
                <a:gd name="T26" fmla="*/ 63 w 216"/>
                <a:gd name="T27" fmla="*/ 82 h 103"/>
                <a:gd name="T28" fmla="*/ 63 w 216"/>
                <a:gd name="T29" fmla="*/ 57 h 103"/>
                <a:gd name="T30" fmla="*/ 18 w 216"/>
                <a:gd name="T31" fmla="*/ 57 h 103"/>
                <a:gd name="T32" fmla="*/ 18 w 216"/>
                <a:gd name="T33" fmla="*/ 46 h 103"/>
                <a:gd name="T34" fmla="*/ 63 w 216"/>
                <a:gd name="T35" fmla="*/ 46 h 103"/>
                <a:gd name="T36" fmla="*/ 63 w 216"/>
                <a:gd name="T37" fmla="*/ 57 h 103"/>
                <a:gd name="T38" fmla="*/ 63 w 216"/>
                <a:gd name="T39" fmla="*/ 32 h 103"/>
                <a:gd name="T40" fmla="*/ 18 w 216"/>
                <a:gd name="T41" fmla="*/ 32 h 103"/>
                <a:gd name="T42" fmla="*/ 18 w 216"/>
                <a:gd name="T43" fmla="*/ 22 h 103"/>
                <a:gd name="T44" fmla="*/ 63 w 216"/>
                <a:gd name="T45" fmla="*/ 22 h 103"/>
                <a:gd name="T46" fmla="*/ 63 w 216"/>
                <a:gd name="T47" fmla="*/ 32 h 103"/>
                <a:gd name="T48" fmla="*/ 199 w 216"/>
                <a:gd name="T49" fmla="*/ 76 h 103"/>
                <a:gd name="T50" fmla="*/ 145 w 216"/>
                <a:gd name="T51" fmla="*/ 76 h 103"/>
                <a:gd name="T52" fmla="*/ 145 w 216"/>
                <a:gd name="T53" fmla="*/ 37 h 103"/>
                <a:gd name="T54" fmla="*/ 199 w 216"/>
                <a:gd name="T55" fmla="*/ 37 h 103"/>
                <a:gd name="T56" fmla="*/ 199 w 216"/>
                <a:gd name="T57" fmla="*/ 76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16" h="103">
                  <a:moveTo>
                    <a:pt x="216" y="27"/>
                  </a:moveTo>
                  <a:cubicBezTo>
                    <a:pt x="216" y="18"/>
                    <a:pt x="216" y="8"/>
                    <a:pt x="2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"/>
                    <a:pt x="0" y="18"/>
                    <a:pt x="0" y="27"/>
                  </a:cubicBezTo>
                  <a:cubicBezTo>
                    <a:pt x="0" y="57"/>
                    <a:pt x="0" y="85"/>
                    <a:pt x="0" y="88"/>
                  </a:cubicBezTo>
                  <a:cubicBezTo>
                    <a:pt x="0" y="98"/>
                    <a:pt x="1" y="103"/>
                    <a:pt x="15" y="103"/>
                  </a:cubicBezTo>
                  <a:cubicBezTo>
                    <a:pt x="18" y="103"/>
                    <a:pt x="198" y="103"/>
                    <a:pt x="201" y="103"/>
                  </a:cubicBezTo>
                  <a:cubicBezTo>
                    <a:pt x="214" y="103"/>
                    <a:pt x="216" y="98"/>
                    <a:pt x="216" y="88"/>
                  </a:cubicBezTo>
                  <a:cubicBezTo>
                    <a:pt x="216" y="85"/>
                    <a:pt x="216" y="57"/>
                    <a:pt x="216" y="27"/>
                  </a:cubicBezTo>
                  <a:close/>
                  <a:moveTo>
                    <a:pt x="63" y="82"/>
                  </a:moveTo>
                  <a:cubicBezTo>
                    <a:pt x="18" y="82"/>
                    <a:pt x="18" y="82"/>
                    <a:pt x="18" y="8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63" y="71"/>
                    <a:pt x="63" y="71"/>
                    <a:pt x="63" y="71"/>
                  </a:cubicBezTo>
                  <a:lnTo>
                    <a:pt x="63" y="82"/>
                  </a:lnTo>
                  <a:close/>
                  <a:moveTo>
                    <a:pt x="63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63" y="46"/>
                    <a:pt x="63" y="46"/>
                    <a:pt x="63" y="46"/>
                  </a:cubicBezTo>
                  <a:lnTo>
                    <a:pt x="63" y="57"/>
                  </a:lnTo>
                  <a:close/>
                  <a:moveTo>
                    <a:pt x="63" y="32"/>
                  </a:moveTo>
                  <a:cubicBezTo>
                    <a:pt x="18" y="32"/>
                    <a:pt x="18" y="32"/>
                    <a:pt x="18" y="3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63" y="22"/>
                    <a:pt x="63" y="22"/>
                    <a:pt x="63" y="22"/>
                  </a:cubicBezTo>
                  <a:lnTo>
                    <a:pt x="63" y="32"/>
                  </a:lnTo>
                  <a:close/>
                  <a:moveTo>
                    <a:pt x="199" y="76"/>
                  </a:moveTo>
                  <a:cubicBezTo>
                    <a:pt x="145" y="76"/>
                    <a:pt x="145" y="76"/>
                    <a:pt x="145" y="76"/>
                  </a:cubicBezTo>
                  <a:cubicBezTo>
                    <a:pt x="145" y="37"/>
                    <a:pt x="145" y="37"/>
                    <a:pt x="145" y="37"/>
                  </a:cubicBezTo>
                  <a:cubicBezTo>
                    <a:pt x="199" y="37"/>
                    <a:pt x="199" y="37"/>
                    <a:pt x="199" y="37"/>
                  </a:cubicBezTo>
                  <a:lnTo>
                    <a:pt x="199" y="76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Rectangle 481"/>
            <p:cNvSpPr>
              <a:spLocks noChangeArrowheads="1"/>
            </p:cNvSpPr>
            <p:nvPr/>
          </p:nvSpPr>
          <p:spPr bwMode="auto">
            <a:xfrm>
              <a:off x="5103627" y="1029368"/>
              <a:ext cx="203384" cy="129844"/>
            </a:xfrm>
            <a:prstGeom prst="rect">
              <a:avLst/>
            </a:prstGeom>
            <a:solidFill>
              <a:srgbClr val="F7F8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482"/>
            <p:cNvSpPr>
              <a:spLocks noEditPoints="1"/>
            </p:cNvSpPr>
            <p:nvPr/>
          </p:nvSpPr>
          <p:spPr bwMode="auto">
            <a:xfrm>
              <a:off x="5076050" y="1015579"/>
              <a:ext cx="244750" cy="157421"/>
            </a:xfrm>
            <a:custGeom>
              <a:avLst/>
              <a:gdLst>
                <a:gd name="T0" fmla="*/ 0 w 90"/>
                <a:gd name="T1" fmla="*/ 38 h 58"/>
                <a:gd name="T2" fmla="*/ 4 w 90"/>
                <a:gd name="T3" fmla="*/ 41 h 58"/>
                <a:gd name="T4" fmla="*/ 5 w 90"/>
                <a:gd name="T5" fmla="*/ 41 h 58"/>
                <a:gd name="T6" fmla="*/ 5 w 90"/>
                <a:gd name="T7" fmla="*/ 41 h 58"/>
                <a:gd name="T8" fmla="*/ 7 w 90"/>
                <a:gd name="T9" fmla="*/ 41 h 58"/>
                <a:gd name="T10" fmla="*/ 7 w 90"/>
                <a:gd name="T11" fmla="*/ 52 h 58"/>
                <a:gd name="T12" fmla="*/ 13 w 90"/>
                <a:gd name="T13" fmla="*/ 58 h 58"/>
                <a:gd name="T14" fmla="*/ 22 w 90"/>
                <a:gd name="T15" fmla="*/ 58 h 58"/>
                <a:gd name="T16" fmla="*/ 22 w 90"/>
                <a:gd name="T17" fmla="*/ 58 h 58"/>
                <a:gd name="T18" fmla="*/ 29 w 90"/>
                <a:gd name="T19" fmla="*/ 58 h 58"/>
                <a:gd name="T20" fmla="*/ 38 w 90"/>
                <a:gd name="T21" fmla="*/ 58 h 58"/>
                <a:gd name="T22" fmla="*/ 38 w 90"/>
                <a:gd name="T23" fmla="*/ 58 h 58"/>
                <a:gd name="T24" fmla="*/ 48 w 90"/>
                <a:gd name="T25" fmla="*/ 58 h 58"/>
                <a:gd name="T26" fmla="*/ 59 w 90"/>
                <a:gd name="T27" fmla="*/ 58 h 58"/>
                <a:gd name="T28" fmla="*/ 59 w 90"/>
                <a:gd name="T29" fmla="*/ 58 h 58"/>
                <a:gd name="T30" fmla="*/ 68 w 90"/>
                <a:gd name="T31" fmla="*/ 58 h 58"/>
                <a:gd name="T32" fmla="*/ 75 w 90"/>
                <a:gd name="T33" fmla="*/ 58 h 58"/>
                <a:gd name="T34" fmla="*/ 75 w 90"/>
                <a:gd name="T35" fmla="*/ 58 h 58"/>
                <a:gd name="T36" fmla="*/ 84 w 90"/>
                <a:gd name="T37" fmla="*/ 58 h 58"/>
                <a:gd name="T38" fmla="*/ 90 w 90"/>
                <a:gd name="T39" fmla="*/ 52 h 58"/>
                <a:gd name="T40" fmla="*/ 90 w 90"/>
                <a:gd name="T41" fmla="*/ 29 h 58"/>
                <a:gd name="T42" fmla="*/ 90 w 90"/>
                <a:gd name="T43" fmla="*/ 6 h 58"/>
                <a:gd name="T44" fmla="*/ 84 w 90"/>
                <a:gd name="T45" fmla="*/ 0 h 58"/>
                <a:gd name="T46" fmla="*/ 75 w 90"/>
                <a:gd name="T47" fmla="*/ 0 h 58"/>
                <a:gd name="T48" fmla="*/ 75 w 90"/>
                <a:gd name="T49" fmla="*/ 0 h 58"/>
                <a:gd name="T50" fmla="*/ 68 w 90"/>
                <a:gd name="T51" fmla="*/ 0 h 58"/>
                <a:gd name="T52" fmla="*/ 59 w 90"/>
                <a:gd name="T53" fmla="*/ 0 h 58"/>
                <a:gd name="T54" fmla="*/ 59 w 90"/>
                <a:gd name="T55" fmla="*/ 0 h 58"/>
                <a:gd name="T56" fmla="*/ 49 w 90"/>
                <a:gd name="T57" fmla="*/ 0 h 58"/>
                <a:gd name="T58" fmla="*/ 38 w 90"/>
                <a:gd name="T59" fmla="*/ 0 h 58"/>
                <a:gd name="T60" fmla="*/ 38 w 90"/>
                <a:gd name="T61" fmla="*/ 0 h 58"/>
                <a:gd name="T62" fmla="*/ 29 w 90"/>
                <a:gd name="T63" fmla="*/ 0 h 58"/>
                <a:gd name="T64" fmla="*/ 22 w 90"/>
                <a:gd name="T65" fmla="*/ 0 h 58"/>
                <a:gd name="T66" fmla="*/ 22 w 90"/>
                <a:gd name="T67" fmla="*/ 0 h 58"/>
                <a:gd name="T68" fmla="*/ 13 w 90"/>
                <a:gd name="T69" fmla="*/ 0 h 58"/>
                <a:gd name="T70" fmla="*/ 7 w 90"/>
                <a:gd name="T71" fmla="*/ 6 h 58"/>
                <a:gd name="T72" fmla="*/ 7 w 90"/>
                <a:gd name="T73" fmla="*/ 17 h 58"/>
                <a:gd name="T74" fmla="*/ 5 w 90"/>
                <a:gd name="T75" fmla="*/ 17 h 58"/>
                <a:gd name="T76" fmla="*/ 5 w 90"/>
                <a:gd name="T77" fmla="*/ 17 h 58"/>
                <a:gd name="T78" fmla="*/ 4 w 90"/>
                <a:gd name="T79" fmla="*/ 17 h 58"/>
                <a:gd name="T80" fmla="*/ 0 w 90"/>
                <a:gd name="T81" fmla="*/ 19 h 58"/>
                <a:gd name="T82" fmla="*/ 0 w 90"/>
                <a:gd name="T83" fmla="*/ 29 h 58"/>
                <a:gd name="T84" fmla="*/ 0 w 90"/>
                <a:gd name="T85" fmla="*/ 38 h 58"/>
                <a:gd name="T86" fmla="*/ 14 w 90"/>
                <a:gd name="T87" fmla="*/ 8 h 58"/>
                <a:gd name="T88" fmla="*/ 83 w 90"/>
                <a:gd name="T89" fmla="*/ 8 h 58"/>
                <a:gd name="T90" fmla="*/ 83 w 90"/>
                <a:gd name="T91" fmla="*/ 51 h 58"/>
                <a:gd name="T92" fmla="*/ 14 w 90"/>
                <a:gd name="T93" fmla="*/ 51 h 58"/>
                <a:gd name="T94" fmla="*/ 14 w 90"/>
                <a:gd name="T95" fmla="*/ 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0" h="58">
                  <a:moveTo>
                    <a:pt x="0" y="38"/>
                  </a:moveTo>
                  <a:cubicBezTo>
                    <a:pt x="0" y="40"/>
                    <a:pt x="1" y="41"/>
                    <a:pt x="4" y="41"/>
                  </a:cubicBezTo>
                  <a:cubicBezTo>
                    <a:pt x="4" y="41"/>
                    <a:pt x="4" y="41"/>
                    <a:pt x="5" y="41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6" y="41"/>
                    <a:pt x="7" y="41"/>
                    <a:pt x="7" y="41"/>
                  </a:cubicBezTo>
                  <a:cubicBezTo>
                    <a:pt x="7" y="47"/>
                    <a:pt x="7" y="51"/>
                    <a:pt x="7" y="52"/>
                  </a:cubicBezTo>
                  <a:cubicBezTo>
                    <a:pt x="7" y="56"/>
                    <a:pt x="8" y="58"/>
                    <a:pt x="13" y="58"/>
                  </a:cubicBezTo>
                  <a:cubicBezTo>
                    <a:pt x="14" y="58"/>
                    <a:pt x="17" y="58"/>
                    <a:pt x="22" y="58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3" y="58"/>
                    <a:pt x="26" y="58"/>
                    <a:pt x="29" y="58"/>
                  </a:cubicBezTo>
                  <a:cubicBezTo>
                    <a:pt x="31" y="58"/>
                    <a:pt x="34" y="58"/>
                    <a:pt x="38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9" y="58"/>
                    <a:pt x="43" y="58"/>
                    <a:pt x="48" y="58"/>
                  </a:cubicBezTo>
                  <a:cubicBezTo>
                    <a:pt x="54" y="58"/>
                    <a:pt x="58" y="58"/>
                    <a:pt x="59" y="58"/>
                  </a:cubicBezTo>
                  <a:cubicBezTo>
                    <a:pt x="59" y="58"/>
                    <a:pt x="59" y="58"/>
                    <a:pt x="59" y="58"/>
                  </a:cubicBezTo>
                  <a:cubicBezTo>
                    <a:pt x="63" y="58"/>
                    <a:pt x="66" y="58"/>
                    <a:pt x="68" y="58"/>
                  </a:cubicBezTo>
                  <a:cubicBezTo>
                    <a:pt x="71" y="58"/>
                    <a:pt x="74" y="58"/>
                    <a:pt x="75" y="58"/>
                  </a:cubicBezTo>
                  <a:cubicBezTo>
                    <a:pt x="75" y="58"/>
                    <a:pt x="75" y="58"/>
                    <a:pt x="75" y="58"/>
                  </a:cubicBezTo>
                  <a:cubicBezTo>
                    <a:pt x="79" y="58"/>
                    <a:pt x="83" y="58"/>
                    <a:pt x="84" y="58"/>
                  </a:cubicBezTo>
                  <a:cubicBezTo>
                    <a:pt x="89" y="58"/>
                    <a:pt x="90" y="56"/>
                    <a:pt x="90" y="52"/>
                  </a:cubicBezTo>
                  <a:cubicBezTo>
                    <a:pt x="90" y="51"/>
                    <a:pt x="90" y="40"/>
                    <a:pt x="90" y="29"/>
                  </a:cubicBezTo>
                  <a:cubicBezTo>
                    <a:pt x="90" y="18"/>
                    <a:pt x="90" y="7"/>
                    <a:pt x="90" y="6"/>
                  </a:cubicBezTo>
                  <a:cubicBezTo>
                    <a:pt x="90" y="2"/>
                    <a:pt x="89" y="0"/>
                    <a:pt x="84" y="0"/>
                  </a:cubicBezTo>
                  <a:cubicBezTo>
                    <a:pt x="83" y="0"/>
                    <a:pt x="80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4" y="0"/>
                    <a:pt x="72" y="0"/>
                    <a:pt x="68" y="0"/>
                  </a:cubicBezTo>
                  <a:cubicBezTo>
                    <a:pt x="67" y="0"/>
                    <a:pt x="63" y="0"/>
                    <a:pt x="5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8" y="0"/>
                    <a:pt x="54" y="0"/>
                    <a:pt x="49" y="0"/>
                  </a:cubicBezTo>
                  <a:cubicBezTo>
                    <a:pt x="43" y="0"/>
                    <a:pt x="39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4" y="0"/>
                    <a:pt x="31" y="0"/>
                    <a:pt x="29" y="0"/>
                  </a:cubicBezTo>
                  <a:cubicBezTo>
                    <a:pt x="26" y="0"/>
                    <a:pt x="23" y="0"/>
                    <a:pt x="22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8" y="0"/>
                    <a:pt x="14" y="0"/>
                    <a:pt x="13" y="0"/>
                  </a:cubicBezTo>
                  <a:cubicBezTo>
                    <a:pt x="8" y="0"/>
                    <a:pt x="7" y="2"/>
                    <a:pt x="7" y="6"/>
                  </a:cubicBezTo>
                  <a:cubicBezTo>
                    <a:pt x="7" y="6"/>
                    <a:pt x="7" y="11"/>
                    <a:pt x="7" y="17"/>
                  </a:cubicBezTo>
                  <a:cubicBezTo>
                    <a:pt x="7" y="17"/>
                    <a:pt x="6" y="17"/>
                    <a:pt x="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1" y="17"/>
                    <a:pt x="1" y="18"/>
                    <a:pt x="0" y="19"/>
                  </a:cubicBezTo>
                  <a:cubicBezTo>
                    <a:pt x="0" y="20"/>
                    <a:pt x="0" y="24"/>
                    <a:pt x="0" y="29"/>
                  </a:cubicBezTo>
                  <a:cubicBezTo>
                    <a:pt x="0" y="33"/>
                    <a:pt x="0" y="38"/>
                    <a:pt x="0" y="38"/>
                  </a:cubicBezTo>
                  <a:close/>
                  <a:moveTo>
                    <a:pt x="14" y="8"/>
                  </a:moveTo>
                  <a:cubicBezTo>
                    <a:pt x="83" y="8"/>
                    <a:pt x="83" y="8"/>
                    <a:pt x="83" y="8"/>
                  </a:cubicBezTo>
                  <a:cubicBezTo>
                    <a:pt x="83" y="51"/>
                    <a:pt x="83" y="51"/>
                    <a:pt x="83" y="51"/>
                  </a:cubicBezTo>
                  <a:cubicBezTo>
                    <a:pt x="14" y="51"/>
                    <a:pt x="14" y="51"/>
                    <a:pt x="14" y="51"/>
                  </a:cubicBezTo>
                  <a:lnTo>
                    <a:pt x="14" y="8"/>
                  </a:ln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483"/>
            <p:cNvSpPr>
              <a:spLocks/>
            </p:cNvSpPr>
            <p:nvPr/>
          </p:nvSpPr>
          <p:spPr bwMode="auto">
            <a:xfrm>
              <a:off x="5242664" y="1043157"/>
              <a:ext cx="50559" cy="103415"/>
            </a:xfrm>
            <a:custGeom>
              <a:avLst/>
              <a:gdLst>
                <a:gd name="T0" fmla="*/ 0 w 19"/>
                <a:gd name="T1" fmla="*/ 31 h 38"/>
                <a:gd name="T2" fmla="*/ 5 w 19"/>
                <a:gd name="T3" fmla="*/ 38 h 38"/>
                <a:gd name="T4" fmla="*/ 9 w 19"/>
                <a:gd name="T5" fmla="*/ 38 h 38"/>
                <a:gd name="T6" fmla="*/ 14 w 19"/>
                <a:gd name="T7" fmla="*/ 38 h 38"/>
                <a:gd name="T8" fmla="*/ 19 w 19"/>
                <a:gd name="T9" fmla="*/ 31 h 38"/>
                <a:gd name="T10" fmla="*/ 19 w 19"/>
                <a:gd name="T11" fmla="*/ 19 h 38"/>
                <a:gd name="T12" fmla="*/ 19 w 19"/>
                <a:gd name="T13" fmla="*/ 7 h 38"/>
                <a:gd name="T14" fmla="*/ 14 w 19"/>
                <a:gd name="T15" fmla="*/ 0 h 38"/>
                <a:gd name="T16" fmla="*/ 10 w 19"/>
                <a:gd name="T17" fmla="*/ 0 h 38"/>
                <a:gd name="T18" fmla="*/ 5 w 19"/>
                <a:gd name="T19" fmla="*/ 0 h 38"/>
                <a:gd name="T20" fmla="*/ 0 w 19"/>
                <a:gd name="T21" fmla="*/ 7 h 38"/>
                <a:gd name="T22" fmla="*/ 0 w 19"/>
                <a:gd name="T23" fmla="*/ 19 h 38"/>
                <a:gd name="T24" fmla="*/ 0 w 19"/>
                <a:gd name="T2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8">
                  <a:moveTo>
                    <a:pt x="0" y="31"/>
                  </a:moveTo>
                  <a:cubicBezTo>
                    <a:pt x="0" y="36"/>
                    <a:pt x="1" y="38"/>
                    <a:pt x="5" y="38"/>
                  </a:cubicBezTo>
                  <a:cubicBezTo>
                    <a:pt x="6" y="38"/>
                    <a:pt x="7" y="38"/>
                    <a:pt x="9" y="38"/>
                  </a:cubicBezTo>
                  <a:cubicBezTo>
                    <a:pt x="12" y="38"/>
                    <a:pt x="13" y="38"/>
                    <a:pt x="14" y="38"/>
                  </a:cubicBezTo>
                  <a:cubicBezTo>
                    <a:pt x="18" y="38"/>
                    <a:pt x="19" y="36"/>
                    <a:pt x="19" y="31"/>
                  </a:cubicBezTo>
                  <a:cubicBezTo>
                    <a:pt x="19" y="31"/>
                    <a:pt x="19" y="26"/>
                    <a:pt x="19" y="19"/>
                  </a:cubicBezTo>
                  <a:cubicBezTo>
                    <a:pt x="19" y="13"/>
                    <a:pt x="19" y="8"/>
                    <a:pt x="19" y="7"/>
                  </a:cubicBezTo>
                  <a:cubicBezTo>
                    <a:pt x="19" y="3"/>
                    <a:pt x="18" y="0"/>
                    <a:pt x="14" y="0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1" y="0"/>
                    <a:pt x="0" y="2"/>
                    <a:pt x="0" y="7"/>
                  </a:cubicBezTo>
                  <a:cubicBezTo>
                    <a:pt x="0" y="8"/>
                    <a:pt x="0" y="13"/>
                    <a:pt x="0" y="19"/>
                  </a:cubicBezTo>
                  <a:cubicBezTo>
                    <a:pt x="0" y="26"/>
                    <a:pt x="0" y="30"/>
                    <a:pt x="0" y="31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484"/>
            <p:cNvSpPr>
              <a:spLocks/>
            </p:cNvSpPr>
            <p:nvPr/>
          </p:nvSpPr>
          <p:spPr bwMode="auto">
            <a:xfrm>
              <a:off x="5182912" y="1043157"/>
              <a:ext cx="50559" cy="103415"/>
            </a:xfrm>
            <a:custGeom>
              <a:avLst/>
              <a:gdLst>
                <a:gd name="T0" fmla="*/ 0 w 19"/>
                <a:gd name="T1" fmla="*/ 31 h 38"/>
                <a:gd name="T2" fmla="*/ 5 w 19"/>
                <a:gd name="T3" fmla="*/ 38 h 38"/>
                <a:gd name="T4" fmla="*/ 9 w 19"/>
                <a:gd name="T5" fmla="*/ 38 h 38"/>
                <a:gd name="T6" fmla="*/ 14 w 19"/>
                <a:gd name="T7" fmla="*/ 38 h 38"/>
                <a:gd name="T8" fmla="*/ 19 w 19"/>
                <a:gd name="T9" fmla="*/ 31 h 38"/>
                <a:gd name="T10" fmla="*/ 19 w 19"/>
                <a:gd name="T11" fmla="*/ 19 h 38"/>
                <a:gd name="T12" fmla="*/ 19 w 19"/>
                <a:gd name="T13" fmla="*/ 7 h 38"/>
                <a:gd name="T14" fmla="*/ 14 w 19"/>
                <a:gd name="T15" fmla="*/ 0 h 38"/>
                <a:gd name="T16" fmla="*/ 10 w 19"/>
                <a:gd name="T17" fmla="*/ 0 h 38"/>
                <a:gd name="T18" fmla="*/ 5 w 19"/>
                <a:gd name="T19" fmla="*/ 0 h 38"/>
                <a:gd name="T20" fmla="*/ 0 w 19"/>
                <a:gd name="T21" fmla="*/ 7 h 38"/>
                <a:gd name="T22" fmla="*/ 0 w 19"/>
                <a:gd name="T23" fmla="*/ 19 h 38"/>
                <a:gd name="T24" fmla="*/ 0 w 19"/>
                <a:gd name="T2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8">
                  <a:moveTo>
                    <a:pt x="0" y="31"/>
                  </a:moveTo>
                  <a:cubicBezTo>
                    <a:pt x="0" y="36"/>
                    <a:pt x="1" y="38"/>
                    <a:pt x="5" y="38"/>
                  </a:cubicBezTo>
                  <a:cubicBezTo>
                    <a:pt x="6" y="38"/>
                    <a:pt x="7" y="38"/>
                    <a:pt x="9" y="38"/>
                  </a:cubicBezTo>
                  <a:cubicBezTo>
                    <a:pt x="12" y="38"/>
                    <a:pt x="13" y="38"/>
                    <a:pt x="14" y="38"/>
                  </a:cubicBezTo>
                  <a:cubicBezTo>
                    <a:pt x="18" y="38"/>
                    <a:pt x="19" y="36"/>
                    <a:pt x="19" y="31"/>
                  </a:cubicBezTo>
                  <a:cubicBezTo>
                    <a:pt x="19" y="30"/>
                    <a:pt x="19" y="26"/>
                    <a:pt x="19" y="19"/>
                  </a:cubicBezTo>
                  <a:cubicBezTo>
                    <a:pt x="19" y="13"/>
                    <a:pt x="19" y="8"/>
                    <a:pt x="19" y="7"/>
                  </a:cubicBezTo>
                  <a:cubicBezTo>
                    <a:pt x="19" y="2"/>
                    <a:pt x="18" y="0"/>
                    <a:pt x="14" y="0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1" y="0"/>
                    <a:pt x="0" y="2"/>
                    <a:pt x="0" y="7"/>
                  </a:cubicBezTo>
                  <a:cubicBezTo>
                    <a:pt x="0" y="8"/>
                    <a:pt x="0" y="12"/>
                    <a:pt x="0" y="19"/>
                  </a:cubicBezTo>
                  <a:cubicBezTo>
                    <a:pt x="0" y="26"/>
                    <a:pt x="0" y="30"/>
                    <a:pt x="0" y="31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485"/>
            <p:cNvSpPr>
              <a:spLocks/>
            </p:cNvSpPr>
            <p:nvPr/>
          </p:nvSpPr>
          <p:spPr bwMode="auto">
            <a:xfrm>
              <a:off x="5123161" y="1043157"/>
              <a:ext cx="50559" cy="103415"/>
            </a:xfrm>
            <a:custGeom>
              <a:avLst/>
              <a:gdLst>
                <a:gd name="T0" fmla="*/ 0 w 19"/>
                <a:gd name="T1" fmla="*/ 31 h 38"/>
                <a:gd name="T2" fmla="*/ 5 w 19"/>
                <a:gd name="T3" fmla="*/ 38 h 38"/>
                <a:gd name="T4" fmla="*/ 10 w 19"/>
                <a:gd name="T5" fmla="*/ 38 h 38"/>
                <a:gd name="T6" fmla="*/ 14 w 19"/>
                <a:gd name="T7" fmla="*/ 38 h 38"/>
                <a:gd name="T8" fmla="*/ 19 w 19"/>
                <a:gd name="T9" fmla="*/ 31 h 38"/>
                <a:gd name="T10" fmla="*/ 19 w 19"/>
                <a:gd name="T11" fmla="*/ 19 h 38"/>
                <a:gd name="T12" fmla="*/ 19 w 19"/>
                <a:gd name="T13" fmla="*/ 7 h 38"/>
                <a:gd name="T14" fmla="*/ 14 w 19"/>
                <a:gd name="T15" fmla="*/ 0 h 38"/>
                <a:gd name="T16" fmla="*/ 10 w 19"/>
                <a:gd name="T17" fmla="*/ 0 h 38"/>
                <a:gd name="T18" fmla="*/ 5 w 19"/>
                <a:gd name="T19" fmla="*/ 0 h 38"/>
                <a:gd name="T20" fmla="*/ 0 w 19"/>
                <a:gd name="T21" fmla="*/ 7 h 38"/>
                <a:gd name="T22" fmla="*/ 0 w 19"/>
                <a:gd name="T23" fmla="*/ 19 h 38"/>
                <a:gd name="T24" fmla="*/ 0 w 19"/>
                <a:gd name="T25" fmla="*/ 3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38">
                  <a:moveTo>
                    <a:pt x="0" y="31"/>
                  </a:moveTo>
                  <a:cubicBezTo>
                    <a:pt x="0" y="36"/>
                    <a:pt x="1" y="38"/>
                    <a:pt x="5" y="38"/>
                  </a:cubicBezTo>
                  <a:cubicBezTo>
                    <a:pt x="6" y="38"/>
                    <a:pt x="7" y="38"/>
                    <a:pt x="10" y="38"/>
                  </a:cubicBezTo>
                  <a:cubicBezTo>
                    <a:pt x="12" y="38"/>
                    <a:pt x="13" y="38"/>
                    <a:pt x="14" y="38"/>
                  </a:cubicBezTo>
                  <a:cubicBezTo>
                    <a:pt x="18" y="38"/>
                    <a:pt x="19" y="36"/>
                    <a:pt x="19" y="31"/>
                  </a:cubicBezTo>
                  <a:cubicBezTo>
                    <a:pt x="19" y="30"/>
                    <a:pt x="19" y="26"/>
                    <a:pt x="19" y="19"/>
                  </a:cubicBezTo>
                  <a:cubicBezTo>
                    <a:pt x="19" y="12"/>
                    <a:pt x="19" y="8"/>
                    <a:pt x="19" y="7"/>
                  </a:cubicBezTo>
                  <a:cubicBezTo>
                    <a:pt x="19" y="2"/>
                    <a:pt x="18" y="0"/>
                    <a:pt x="14" y="0"/>
                  </a:cubicBezTo>
                  <a:cubicBezTo>
                    <a:pt x="13" y="0"/>
                    <a:pt x="12" y="0"/>
                    <a:pt x="10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1" y="0"/>
                    <a:pt x="0" y="2"/>
                    <a:pt x="0" y="7"/>
                  </a:cubicBezTo>
                  <a:cubicBezTo>
                    <a:pt x="0" y="8"/>
                    <a:pt x="0" y="12"/>
                    <a:pt x="0" y="19"/>
                  </a:cubicBezTo>
                  <a:cubicBezTo>
                    <a:pt x="0" y="25"/>
                    <a:pt x="0" y="30"/>
                    <a:pt x="0" y="31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486"/>
            <p:cNvSpPr>
              <a:spLocks/>
            </p:cNvSpPr>
            <p:nvPr/>
          </p:nvSpPr>
          <p:spPr bwMode="auto">
            <a:xfrm>
              <a:off x="7060473" y="1216664"/>
              <a:ext cx="671050" cy="452729"/>
            </a:xfrm>
            <a:custGeom>
              <a:avLst/>
              <a:gdLst>
                <a:gd name="T0" fmla="*/ 224 w 247"/>
                <a:gd name="T1" fmla="*/ 95 h 167"/>
                <a:gd name="T2" fmla="*/ 222 w 247"/>
                <a:gd name="T3" fmla="*/ 94 h 167"/>
                <a:gd name="T4" fmla="*/ 124 w 247"/>
                <a:gd name="T5" fmla="*/ 0 h 167"/>
                <a:gd name="T6" fmla="*/ 124 w 247"/>
                <a:gd name="T7" fmla="*/ 0 h 167"/>
                <a:gd name="T8" fmla="*/ 124 w 247"/>
                <a:gd name="T9" fmla="*/ 0 h 167"/>
                <a:gd name="T10" fmla="*/ 124 w 247"/>
                <a:gd name="T11" fmla="*/ 0 h 167"/>
                <a:gd name="T12" fmla="*/ 123 w 247"/>
                <a:gd name="T13" fmla="*/ 0 h 167"/>
                <a:gd name="T14" fmla="*/ 123 w 247"/>
                <a:gd name="T15" fmla="*/ 0 h 167"/>
                <a:gd name="T16" fmla="*/ 123 w 247"/>
                <a:gd name="T17" fmla="*/ 0 h 167"/>
                <a:gd name="T18" fmla="*/ 25 w 247"/>
                <a:gd name="T19" fmla="*/ 94 h 167"/>
                <a:gd name="T20" fmla="*/ 24 w 247"/>
                <a:gd name="T21" fmla="*/ 95 h 167"/>
                <a:gd name="T22" fmla="*/ 0 w 247"/>
                <a:gd name="T23" fmla="*/ 128 h 167"/>
                <a:gd name="T24" fmla="*/ 48 w 247"/>
                <a:gd name="T25" fmla="*/ 167 h 167"/>
                <a:gd name="T26" fmla="*/ 52 w 247"/>
                <a:gd name="T27" fmla="*/ 167 h 167"/>
                <a:gd name="T28" fmla="*/ 59 w 247"/>
                <a:gd name="T29" fmla="*/ 158 h 167"/>
                <a:gd name="T30" fmla="*/ 59 w 247"/>
                <a:gd name="T31" fmla="*/ 97 h 167"/>
                <a:gd name="T32" fmla="*/ 52 w 247"/>
                <a:gd name="T33" fmla="*/ 89 h 167"/>
                <a:gd name="T34" fmla="*/ 48 w 247"/>
                <a:gd name="T35" fmla="*/ 89 h 167"/>
                <a:gd name="T36" fmla="*/ 40 w 247"/>
                <a:gd name="T37" fmla="*/ 90 h 167"/>
                <a:gd name="T38" fmla="*/ 124 w 247"/>
                <a:gd name="T39" fmla="*/ 15 h 167"/>
                <a:gd name="T40" fmla="*/ 207 w 247"/>
                <a:gd name="T41" fmla="*/ 90 h 167"/>
                <a:gd name="T42" fmla="*/ 199 w 247"/>
                <a:gd name="T43" fmla="*/ 89 h 167"/>
                <a:gd name="T44" fmla="*/ 196 w 247"/>
                <a:gd name="T45" fmla="*/ 89 h 167"/>
                <a:gd name="T46" fmla="*/ 188 w 247"/>
                <a:gd name="T47" fmla="*/ 97 h 167"/>
                <a:gd name="T48" fmla="*/ 188 w 247"/>
                <a:gd name="T49" fmla="*/ 158 h 167"/>
                <a:gd name="T50" fmla="*/ 196 w 247"/>
                <a:gd name="T51" fmla="*/ 167 h 167"/>
                <a:gd name="T52" fmla="*/ 199 w 247"/>
                <a:gd name="T53" fmla="*/ 167 h 167"/>
                <a:gd name="T54" fmla="*/ 247 w 247"/>
                <a:gd name="T55" fmla="*/ 128 h 167"/>
                <a:gd name="T56" fmla="*/ 224 w 247"/>
                <a:gd name="T57" fmla="*/ 95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7" h="167">
                  <a:moveTo>
                    <a:pt x="224" y="95"/>
                  </a:moveTo>
                  <a:cubicBezTo>
                    <a:pt x="223" y="94"/>
                    <a:pt x="223" y="94"/>
                    <a:pt x="222" y="94"/>
                  </a:cubicBezTo>
                  <a:cubicBezTo>
                    <a:pt x="216" y="42"/>
                    <a:pt x="175" y="1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4" y="0"/>
                    <a:pt x="124" y="0"/>
                  </a:cubicBezTo>
                  <a:cubicBezTo>
                    <a:pt x="124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73" y="1"/>
                    <a:pt x="31" y="42"/>
                    <a:pt x="25" y="94"/>
                  </a:cubicBezTo>
                  <a:cubicBezTo>
                    <a:pt x="25" y="94"/>
                    <a:pt x="24" y="94"/>
                    <a:pt x="24" y="95"/>
                  </a:cubicBezTo>
                  <a:cubicBezTo>
                    <a:pt x="10" y="101"/>
                    <a:pt x="0" y="114"/>
                    <a:pt x="0" y="128"/>
                  </a:cubicBezTo>
                  <a:cubicBezTo>
                    <a:pt x="0" y="150"/>
                    <a:pt x="22" y="167"/>
                    <a:pt x="48" y="167"/>
                  </a:cubicBezTo>
                  <a:cubicBezTo>
                    <a:pt x="50" y="167"/>
                    <a:pt x="50" y="167"/>
                    <a:pt x="52" y="167"/>
                  </a:cubicBezTo>
                  <a:cubicBezTo>
                    <a:pt x="59" y="166"/>
                    <a:pt x="59" y="166"/>
                    <a:pt x="59" y="158"/>
                  </a:cubicBezTo>
                  <a:cubicBezTo>
                    <a:pt x="59" y="154"/>
                    <a:pt x="59" y="103"/>
                    <a:pt x="59" y="97"/>
                  </a:cubicBezTo>
                  <a:cubicBezTo>
                    <a:pt x="59" y="92"/>
                    <a:pt x="61" y="90"/>
                    <a:pt x="52" y="89"/>
                  </a:cubicBezTo>
                  <a:cubicBezTo>
                    <a:pt x="49" y="89"/>
                    <a:pt x="51" y="89"/>
                    <a:pt x="48" y="89"/>
                  </a:cubicBezTo>
                  <a:cubicBezTo>
                    <a:pt x="45" y="89"/>
                    <a:pt x="43" y="89"/>
                    <a:pt x="40" y="90"/>
                  </a:cubicBezTo>
                  <a:cubicBezTo>
                    <a:pt x="47" y="47"/>
                    <a:pt x="82" y="15"/>
                    <a:pt x="124" y="15"/>
                  </a:cubicBezTo>
                  <a:cubicBezTo>
                    <a:pt x="165" y="15"/>
                    <a:pt x="200" y="47"/>
                    <a:pt x="207" y="90"/>
                  </a:cubicBezTo>
                  <a:cubicBezTo>
                    <a:pt x="205" y="89"/>
                    <a:pt x="202" y="89"/>
                    <a:pt x="199" y="89"/>
                  </a:cubicBezTo>
                  <a:cubicBezTo>
                    <a:pt x="197" y="89"/>
                    <a:pt x="198" y="89"/>
                    <a:pt x="196" y="89"/>
                  </a:cubicBezTo>
                  <a:cubicBezTo>
                    <a:pt x="187" y="90"/>
                    <a:pt x="188" y="92"/>
                    <a:pt x="188" y="97"/>
                  </a:cubicBezTo>
                  <a:cubicBezTo>
                    <a:pt x="188" y="103"/>
                    <a:pt x="188" y="154"/>
                    <a:pt x="188" y="158"/>
                  </a:cubicBezTo>
                  <a:cubicBezTo>
                    <a:pt x="188" y="166"/>
                    <a:pt x="188" y="166"/>
                    <a:pt x="196" y="167"/>
                  </a:cubicBezTo>
                  <a:cubicBezTo>
                    <a:pt x="197" y="167"/>
                    <a:pt x="198" y="167"/>
                    <a:pt x="199" y="167"/>
                  </a:cubicBezTo>
                  <a:cubicBezTo>
                    <a:pt x="226" y="167"/>
                    <a:pt x="247" y="150"/>
                    <a:pt x="247" y="128"/>
                  </a:cubicBezTo>
                  <a:cubicBezTo>
                    <a:pt x="247" y="114"/>
                    <a:pt x="238" y="101"/>
                    <a:pt x="224" y="95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487"/>
            <p:cNvSpPr>
              <a:spLocks/>
            </p:cNvSpPr>
            <p:nvPr/>
          </p:nvSpPr>
          <p:spPr bwMode="auto">
            <a:xfrm>
              <a:off x="7239726" y="1447625"/>
              <a:ext cx="49410" cy="230961"/>
            </a:xfrm>
            <a:custGeom>
              <a:avLst/>
              <a:gdLst>
                <a:gd name="T0" fmla="*/ 9 w 18"/>
                <a:gd name="T1" fmla="*/ 0 h 85"/>
                <a:gd name="T2" fmla="*/ 8 w 18"/>
                <a:gd name="T3" fmla="*/ 0 h 85"/>
                <a:gd name="T4" fmla="*/ 0 w 18"/>
                <a:gd name="T5" fmla="*/ 8 h 85"/>
                <a:gd name="T6" fmla="*/ 0 w 18"/>
                <a:gd name="T7" fmla="*/ 43 h 85"/>
                <a:gd name="T8" fmla="*/ 0 w 18"/>
                <a:gd name="T9" fmla="*/ 77 h 85"/>
                <a:gd name="T10" fmla="*/ 9 w 18"/>
                <a:gd name="T11" fmla="*/ 85 h 85"/>
                <a:gd name="T12" fmla="*/ 9 w 18"/>
                <a:gd name="T13" fmla="*/ 85 h 85"/>
                <a:gd name="T14" fmla="*/ 9 w 18"/>
                <a:gd name="T15" fmla="*/ 85 h 85"/>
                <a:gd name="T16" fmla="*/ 10 w 18"/>
                <a:gd name="T17" fmla="*/ 85 h 85"/>
                <a:gd name="T18" fmla="*/ 10 w 18"/>
                <a:gd name="T19" fmla="*/ 85 h 85"/>
                <a:gd name="T20" fmla="*/ 18 w 18"/>
                <a:gd name="T21" fmla="*/ 77 h 85"/>
                <a:gd name="T22" fmla="*/ 18 w 18"/>
                <a:gd name="T23" fmla="*/ 43 h 85"/>
                <a:gd name="T24" fmla="*/ 18 w 18"/>
                <a:gd name="T25" fmla="*/ 8 h 85"/>
                <a:gd name="T26" fmla="*/ 9 w 18"/>
                <a:gd name="T27" fmla="*/ 0 h 85"/>
                <a:gd name="T28" fmla="*/ 9 w 18"/>
                <a:gd name="T29" fmla="*/ 0 h 85"/>
                <a:gd name="T30" fmla="*/ 9 w 18"/>
                <a:gd name="T3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" h="85">
                  <a:moveTo>
                    <a:pt x="9" y="0"/>
                  </a:moveTo>
                  <a:cubicBezTo>
                    <a:pt x="9" y="0"/>
                    <a:pt x="8" y="0"/>
                    <a:pt x="8" y="0"/>
                  </a:cubicBezTo>
                  <a:cubicBezTo>
                    <a:pt x="3" y="0"/>
                    <a:pt x="0" y="1"/>
                    <a:pt x="0" y="8"/>
                  </a:cubicBezTo>
                  <a:cubicBezTo>
                    <a:pt x="0" y="12"/>
                    <a:pt x="0" y="27"/>
                    <a:pt x="0" y="43"/>
                  </a:cubicBezTo>
                  <a:cubicBezTo>
                    <a:pt x="0" y="59"/>
                    <a:pt x="0" y="74"/>
                    <a:pt x="0" y="77"/>
                  </a:cubicBezTo>
                  <a:cubicBezTo>
                    <a:pt x="0" y="84"/>
                    <a:pt x="3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85"/>
                    <a:pt x="9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5" y="85"/>
                    <a:pt x="18" y="84"/>
                    <a:pt x="18" y="77"/>
                  </a:cubicBezTo>
                  <a:cubicBezTo>
                    <a:pt x="18" y="74"/>
                    <a:pt x="18" y="59"/>
                    <a:pt x="18" y="43"/>
                  </a:cubicBezTo>
                  <a:cubicBezTo>
                    <a:pt x="18" y="27"/>
                    <a:pt x="18" y="12"/>
                    <a:pt x="18" y="8"/>
                  </a:cubicBezTo>
                  <a:cubicBezTo>
                    <a:pt x="18" y="1"/>
                    <a:pt x="15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488"/>
            <p:cNvSpPr>
              <a:spLocks/>
            </p:cNvSpPr>
            <p:nvPr/>
          </p:nvSpPr>
          <p:spPr bwMode="auto">
            <a:xfrm>
              <a:off x="7500562" y="1447625"/>
              <a:ext cx="51708" cy="230961"/>
            </a:xfrm>
            <a:custGeom>
              <a:avLst/>
              <a:gdLst>
                <a:gd name="T0" fmla="*/ 10 w 19"/>
                <a:gd name="T1" fmla="*/ 0 h 85"/>
                <a:gd name="T2" fmla="*/ 9 w 19"/>
                <a:gd name="T3" fmla="*/ 0 h 85"/>
                <a:gd name="T4" fmla="*/ 0 w 19"/>
                <a:gd name="T5" fmla="*/ 8 h 85"/>
                <a:gd name="T6" fmla="*/ 1 w 19"/>
                <a:gd name="T7" fmla="*/ 43 h 85"/>
                <a:gd name="T8" fmla="*/ 1 w 19"/>
                <a:gd name="T9" fmla="*/ 77 h 85"/>
                <a:gd name="T10" fmla="*/ 9 w 19"/>
                <a:gd name="T11" fmla="*/ 85 h 85"/>
                <a:gd name="T12" fmla="*/ 9 w 19"/>
                <a:gd name="T13" fmla="*/ 85 h 85"/>
                <a:gd name="T14" fmla="*/ 10 w 19"/>
                <a:gd name="T15" fmla="*/ 85 h 85"/>
                <a:gd name="T16" fmla="*/ 10 w 19"/>
                <a:gd name="T17" fmla="*/ 85 h 85"/>
                <a:gd name="T18" fmla="*/ 10 w 19"/>
                <a:gd name="T19" fmla="*/ 85 h 85"/>
                <a:gd name="T20" fmla="*/ 19 w 19"/>
                <a:gd name="T21" fmla="*/ 77 h 85"/>
                <a:gd name="T22" fmla="*/ 19 w 19"/>
                <a:gd name="T23" fmla="*/ 43 h 85"/>
                <a:gd name="T24" fmla="*/ 19 w 19"/>
                <a:gd name="T25" fmla="*/ 8 h 85"/>
                <a:gd name="T26" fmla="*/ 10 w 19"/>
                <a:gd name="T27" fmla="*/ 0 h 85"/>
                <a:gd name="T28" fmla="*/ 10 w 19"/>
                <a:gd name="T29" fmla="*/ 0 h 85"/>
                <a:gd name="T30" fmla="*/ 10 w 19"/>
                <a:gd name="T3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85">
                  <a:moveTo>
                    <a:pt x="10" y="0"/>
                  </a:moveTo>
                  <a:cubicBezTo>
                    <a:pt x="10" y="0"/>
                    <a:pt x="9" y="0"/>
                    <a:pt x="9" y="0"/>
                  </a:cubicBezTo>
                  <a:cubicBezTo>
                    <a:pt x="4" y="0"/>
                    <a:pt x="1" y="1"/>
                    <a:pt x="0" y="8"/>
                  </a:cubicBezTo>
                  <a:cubicBezTo>
                    <a:pt x="0" y="12"/>
                    <a:pt x="1" y="27"/>
                    <a:pt x="1" y="43"/>
                  </a:cubicBezTo>
                  <a:cubicBezTo>
                    <a:pt x="1" y="59"/>
                    <a:pt x="1" y="74"/>
                    <a:pt x="1" y="77"/>
                  </a:cubicBezTo>
                  <a:cubicBezTo>
                    <a:pt x="1" y="84"/>
                    <a:pt x="4" y="85"/>
                    <a:pt x="9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6" y="85"/>
                    <a:pt x="19" y="84"/>
                    <a:pt x="19" y="77"/>
                  </a:cubicBezTo>
                  <a:cubicBezTo>
                    <a:pt x="19" y="74"/>
                    <a:pt x="19" y="59"/>
                    <a:pt x="19" y="43"/>
                  </a:cubicBezTo>
                  <a:cubicBezTo>
                    <a:pt x="19" y="27"/>
                    <a:pt x="19" y="12"/>
                    <a:pt x="19" y="8"/>
                  </a:cubicBezTo>
                  <a:cubicBezTo>
                    <a:pt x="19" y="1"/>
                    <a:pt x="16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489"/>
            <p:cNvSpPr>
              <a:spLocks/>
            </p:cNvSpPr>
            <p:nvPr/>
          </p:nvSpPr>
          <p:spPr bwMode="auto">
            <a:xfrm>
              <a:off x="5605765" y="1873925"/>
              <a:ext cx="1058283" cy="349314"/>
            </a:xfrm>
            <a:custGeom>
              <a:avLst/>
              <a:gdLst>
                <a:gd name="T0" fmla="*/ 102 w 921"/>
                <a:gd name="T1" fmla="*/ 4 h 304"/>
                <a:gd name="T2" fmla="*/ 841 w 921"/>
                <a:gd name="T3" fmla="*/ 0 h 304"/>
                <a:gd name="T4" fmla="*/ 912 w 921"/>
                <a:gd name="T5" fmla="*/ 215 h 304"/>
                <a:gd name="T6" fmla="*/ 921 w 921"/>
                <a:gd name="T7" fmla="*/ 297 h 304"/>
                <a:gd name="T8" fmla="*/ 10 w 921"/>
                <a:gd name="T9" fmla="*/ 304 h 304"/>
                <a:gd name="T10" fmla="*/ 0 w 921"/>
                <a:gd name="T11" fmla="*/ 231 h 304"/>
                <a:gd name="T12" fmla="*/ 102 w 921"/>
                <a:gd name="T13" fmla="*/ 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1" h="304">
                  <a:moveTo>
                    <a:pt x="102" y="4"/>
                  </a:moveTo>
                  <a:lnTo>
                    <a:pt x="841" y="0"/>
                  </a:lnTo>
                  <a:lnTo>
                    <a:pt x="912" y="215"/>
                  </a:lnTo>
                  <a:lnTo>
                    <a:pt x="921" y="297"/>
                  </a:lnTo>
                  <a:lnTo>
                    <a:pt x="10" y="304"/>
                  </a:lnTo>
                  <a:lnTo>
                    <a:pt x="0" y="231"/>
                  </a:lnTo>
                  <a:lnTo>
                    <a:pt x="102" y="4"/>
                  </a:lnTo>
                  <a:close/>
                </a:path>
              </a:pathLst>
            </a:custGeom>
            <a:solidFill>
              <a:srgbClr val="FF65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490"/>
            <p:cNvSpPr>
              <a:spLocks noEditPoints="1"/>
            </p:cNvSpPr>
            <p:nvPr/>
          </p:nvSpPr>
          <p:spPr bwMode="auto">
            <a:xfrm>
              <a:off x="5578189" y="1856690"/>
              <a:ext cx="1113438" cy="382636"/>
            </a:xfrm>
            <a:custGeom>
              <a:avLst/>
              <a:gdLst>
                <a:gd name="T0" fmla="*/ 408 w 410"/>
                <a:gd name="T1" fmla="*/ 101 h 141"/>
                <a:gd name="T2" fmla="*/ 372 w 410"/>
                <a:gd name="T3" fmla="*/ 10 h 141"/>
                <a:gd name="T4" fmla="*/ 355 w 410"/>
                <a:gd name="T5" fmla="*/ 1 h 141"/>
                <a:gd name="T6" fmla="*/ 52 w 410"/>
                <a:gd name="T7" fmla="*/ 1 h 141"/>
                <a:gd name="T8" fmla="*/ 37 w 410"/>
                <a:gd name="T9" fmla="*/ 10 h 141"/>
                <a:gd name="T10" fmla="*/ 1 w 410"/>
                <a:gd name="T11" fmla="*/ 101 h 141"/>
                <a:gd name="T12" fmla="*/ 0 w 410"/>
                <a:gd name="T13" fmla="*/ 108 h 141"/>
                <a:gd name="T14" fmla="*/ 4 w 410"/>
                <a:gd name="T15" fmla="*/ 129 h 141"/>
                <a:gd name="T16" fmla="*/ 13 w 410"/>
                <a:gd name="T17" fmla="*/ 139 h 141"/>
                <a:gd name="T18" fmla="*/ 393 w 410"/>
                <a:gd name="T19" fmla="*/ 139 h 141"/>
                <a:gd name="T20" fmla="*/ 405 w 410"/>
                <a:gd name="T21" fmla="*/ 130 h 141"/>
                <a:gd name="T22" fmla="*/ 409 w 410"/>
                <a:gd name="T23" fmla="*/ 109 h 141"/>
                <a:gd name="T24" fmla="*/ 408 w 410"/>
                <a:gd name="T25" fmla="*/ 101 h 141"/>
                <a:gd name="T26" fmla="*/ 52 w 410"/>
                <a:gd name="T27" fmla="*/ 16 h 141"/>
                <a:gd name="T28" fmla="*/ 358 w 410"/>
                <a:gd name="T29" fmla="*/ 16 h 141"/>
                <a:gd name="T30" fmla="*/ 378 w 410"/>
                <a:gd name="T31" fmla="*/ 69 h 141"/>
                <a:gd name="T32" fmla="*/ 32 w 410"/>
                <a:gd name="T33" fmla="*/ 69 h 141"/>
                <a:gd name="T34" fmla="*/ 52 w 410"/>
                <a:gd name="T35" fmla="*/ 16 h 141"/>
                <a:gd name="T36" fmla="*/ 390 w 410"/>
                <a:gd name="T37" fmla="*/ 126 h 141"/>
                <a:gd name="T38" fmla="*/ 387 w 410"/>
                <a:gd name="T39" fmla="*/ 126 h 141"/>
                <a:gd name="T40" fmla="*/ 20 w 410"/>
                <a:gd name="T41" fmla="*/ 126 h 141"/>
                <a:gd name="T42" fmla="*/ 20 w 410"/>
                <a:gd name="T43" fmla="*/ 126 h 141"/>
                <a:gd name="T44" fmla="*/ 18 w 410"/>
                <a:gd name="T45" fmla="*/ 114 h 141"/>
                <a:gd name="T46" fmla="*/ 392 w 410"/>
                <a:gd name="T47" fmla="*/ 113 h 141"/>
                <a:gd name="T48" fmla="*/ 390 w 410"/>
                <a:gd name="T49" fmla="*/ 12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0" h="141">
                  <a:moveTo>
                    <a:pt x="408" y="101"/>
                  </a:moveTo>
                  <a:cubicBezTo>
                    <a:pt x="402" y="87"/>
                    <a:pt x="376" y="21"/>
                    <a:pt x="372" y="10"/>
                  </a:cubicBezTo>
                  <a:cubicBezTo>
                    <a:pt x="368" y="1"/>
                    <a:pt x="355" y="1"/>
                    <a:pt x="355" y="1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1"/>
                    <a:pt x="41" y="0"/>
                    <a:pt x="37" y="10"/>
                  </a:cubicBezTo>
                  <a:cubicBezTo>
                    <a:pt x="32" y="21"/>
                    <a:pt x="1" y="101"/>
                    <a:pt x="1" y="101"/>
                  </a:cubicBezTo>
                  <a:cubicBezTo>
                    <a:pt x="1" y="101"/>
                    <a:pt x="0" y="105"/>
                    <a:pt x="0" y="108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5" y="133"/>
                    <a:pt x="4" y="139"/>
                    <a:pt x="13" y="139"/>
                  </a:cubicBezTo>
                  <a:cubicBezTo>
                    <a:pt x="27" y="140"/>
                    <a:pt x="393" y="139"/>
                    <a:pt x="393" y="139"/>
                  </a:cubicBezTo>
                  <a:cubicBezTo>
                    <a:pt x="393" y="139"/>
                    <a:pt x="403" y="141"/>
                    <a:pt x="405" y="130"/>
                  </a:cubicBezTo>
                  <a:cubicBezTo>
                    <a:pt x="409" y="109"/>
                    <a:pt x="409" y="109"/>
                    <a:pt x="409" y="109"/>
                  </a:cubicBezTo>
                  <a:cubicBezTo>
                    <a:pt x="409" y="107"/>
                    <a:pt x="410" y="105"/>
                    <a:pt x="408" y="101"/>
                  </a:cubicBezTo>
                  <a:close/>
                  <a:moveTo>
                    <a:pt x="52" y="16"/>
                  </a:moveTo>
                  <a:cubicBezTo>
                    <a:pt x="358" y="16"/>
                    <a:pt x="358" y="16"/>
                    <a:pt x="358" y="16"/>
                  </a:cubicBezTo>
                  <a:cubicBezTo>
                    <a:pt x="378" y="69"/>
                    <a:pt x="378" y="69"/>
                    <a:pt x="378" y="69"/>
                  </a:cubicBezTo>
                  <a:cubicBezTo>
                    <a:pt x="32" y="69"/>
                    <a:pt x="32" y="69"/>
                    <a:pt x="32" y="69"/>
                  </a:cubicBezTo>
                  <a:lnTo>
                    <a:pt x="52" y="16"/>
                  </a:lnTo>
                  <a:close/>
                  <a:moveTo>
                    <a:pt x="390" y="126"/>
                  </a:moveTo>
                  <a:cubicBezTo>
                    <a:pt x="388" y="126"/>
                    <a:pt x="387" y="126"/>
                    <a:pt x="387" y="126"/>
                  </a:cubicBezTo>
                  <a:cubicBezTo>
                    <a:pt x="387" y="126"/>
                    <a:pt x="33" y="127"/>
                    <a:pt x="20" y="126"/>
                  </a:cubicBezTo>
                  <a:cubicBezTo>
                    <a:pt x="20" y="126"/>
                    <a:pt x="20" y="126"/>
                    <a:pt x="20" y="126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70" y="114"/>
                    <a:pt x="350" y="113"/>
                    <a:pt x="392" y="113"/>
                  </a:cubicBezTo>
                  <a:lnTo>
                    <a:pt x="390" y="1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Rectangle 491"/>
            <p:cNvSpPr>
              <a:spLocks noChangeArrowheads="1"/>
            </p:cNvSpPr>
            <p:nvPr/>
          </p:nvSpPr>
          <p:spPr bwMode="auto">
            <a:xfrm>
              <a:off x="5697690" y="1244241"/>
              <a:ext cx="850303" cy="5423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492"/>
            <p:cNvSpPr>
              <a:spLocks noEditPoints="1"/>
            </p:cNvSpPr>
            <p:nvPr/>
          </p:nvSpPr>
          <p:spPr bwMode="auto">
            <a:xfrm>
              <a:off x="5667814" y="1186789"/>
              <a:ext cx="931886" cy="675646"/>
            </a:xfrm>
            <a:custGeom>
              <a:avLst/>
              <a:gdLst>
                <a:gd name="T0" fmla="*/ 0 w 343"/>
                <a:gd name="T1" fmla="*/ 225 h 249"/>
                <a:gd name="T2" fmla="*/ 24 w 343"/>
                <a:gd name="T3" fmla="*/ 249 h 249"/>
                <a:gd name="T4" fmla="*/ 319 w 343"/>
                <a:gd name="T5" fmla="*/ 249 h 249"/>
                <a:gd name="T6" fmla="*/ 343 w 343"/>
                <a:gd name="T7" fmla="*/ 225 h 249"/>
                <a:gd name="T8" fmla="*/ 343 w 343"/>
                <a:gd name="T9" fmla="*/ 125 h 249"/>
                <a:gd name="T10" fmla="*/ 343 w 343"/>
                <a:gd name="T11" fmla="*/ 25 h 249"/>
                <a:gd name="T12" fmla="*/ 319 w 343"/>
                <a:gd name="T13" fmla="*/ 0 h 249"/>
                <a:gd name="T14" fmla="*/ 281 w 343"/>
                <a:gd name="T15" fmla="*/ 0 h 249"/>
                <a:gd name="T16" fmla="*/ 281 w 343"/>
                <a:gd name="T17" fmla="*/ 0 h 249"/>
                <a:gd name="T18" fmla="*/ 252 w 343"/>
                <a:gd name="T19" fmla="*/ 0 h 249"/>
                <a:gd name="T20" fmla="*/ 216 w 343"/>
                <a:gd name="T21" fmla="*/ 0 h 249"/>
                <a:gd name="T22" fmla="*/ 216 w 343"/>
                <a:gd name="T23" fmla="*/ 0 h 249"/>
                <a:gd name="T24" fmla="*/ 172 w 343"/>
                <a:gd name="T25" fmla="*/ 0 h 249"/>
                <a:gd name="T26" fmla="*/ 127 w 343"/>
                <a:gd name="T27" fmla="*/ 0 h 249"/>
                <a:gd name="T28" fmla="*/ 127 w 343"/>
                <a:gd name="T29" fmla="*/ 0 h 249"/>
                <a:gd name="T30" fmla="*/ 91 w 343"/>
                <a:gd name="T31" fmla="*/ 0 h 249"/>
                <a:gd name="T32" fmla="*/ 62 w 343"/>
                <a:gd name="T33" fmla="*/ 0 h 249"/>
                <a:gd name="T34" fmla="*/ 62 w 343"/>
                <a:gd name="T35" fmla="*/ 0 h 249"/>
                <a:gd name="T36" fmla="*/ 24 w 343"/>
                <a:gd name="T37" fmla="*/ 0 h 249"/>
                <a:gd name="T38" fmla="*/ 0 w 343"/>
                <a:gd name="T39" fmla="*/ 25 h 249"/>
                <a:gd name="T40" fmla="*/ 0 w 343"/>
                <a:gd name="T41" fmla="*/ 125 h 249"/>
                <a:gd name="T42" fmla="*/ 0 w 343"/>
                <a:gd name="T43" fmla="*/ 225 h 249"/>
                <a:gd name="T44" fmla="*/ 27 w 343"/>
                <a:gd name="T45" fmla="*/ 39 h 249"/>
                <a:gd name="T46" fmla="*/ 37 w 343"/>
                <a:gd name="T47" fmla="*/ 30 h 249"/>
                <a:gd name="T48" fmla="*/ 306 w 343"/>
                <a:gd name="T49" fmla="*/ 30 h 249"/>
                <a:gd name="T50" fmla="*/ 316 w 343"/>
                <a:gd name="T51" fmla="*/ 39 h 249"/>
                <a:gd name="T52" fmla="*/ 316 w 343"/>
                <a:gd name="T53" fmla="*/ 199 h 249"/>
                <a:gd name="T54" fmla="*/ 303 w 343"/>
                <a:gd name="T55" fmla="*/ 210 h 249"/>
                <a:gd name="T56" fmla="*/ 37 w 343"/>
                <a:gd name="T57" fmla="*/ 210 h 249"/>
                <a:gd name="T58" fmla="*/ 27 w 343"/>
                <a:gd name="T59" fmla="*/ 199 h 249"/>
                <a:gd name="T60" fmla="*/ 27 w 343"/>
                <a:gd name="T61" fmla="*/ 39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3" h="249">
                  <a:moveTo>
                    <a:pt x="0" y="225"/>
                  </a:moveTo>
                  <a:cubicBezTo>
                    <a:pt x="0" y="241"/>
                    <a:pt x="2" y="249"/>
                    <a:pt x="24" y="249"/>
                  </a:cubicBezTo>
                  <a:cubicBezTo>
                    <a:pt x="29" y="249"/>
                    <a:pt x="315" y="249"/>
                    <a:pt x="319" y="249"/>
                  </a:cubicBezTo>
                  <a:cubicBezTo>
                    <a:pt x="341" y="249"/>
                    <a:pt x="343" y="241"/>
                    <a:pt x="343" y="225"/>
                  </a:cubicBezTo>
                  <a:cubicBezTo>
                    <a:pt x="343" y="219"/>
                    <a:pt x="343" y="173"/>
                    <a:pt x="343" y="125"/>
                  </a:cubicBezTo>
                  <a:cubicBezTo>
                    <a:pt x="343" y="77"/>
                    <a:pt x="343" y="30"/>
                    <a:pt x="343" y="25"/>
                  </a:cubicBezTo>
                  <a:cubicBezTo>
                    <a:pt x="343" y="9"/>
                    <a:pt x="341" y="0"/>
                    <a:pt x="319" y="0"/>
                  </a:cubicBezTo>
                  <a:cubicBezTo>
                    <a:pt x="315" y="0"/>
                    <a:pt x="300" y="0"/>
                    <a:pt x="281" y="0"/>
                  </a:cubicBezTo>
                  <a:cubicBezTo>
                    <a:pt x="281" y="0"/>
                    <a:pt x="281" y="0"/>
                    <a:pt x="281" y="0"/>
                  </a:cubicBezTo>
                  <a:cubicBezTo>
                    <a:pt x="277" y="0"/>
                    <a:pt x="267" y="0"/>
                    <a:pt x="252" y="0"/>
                  </a:cubicBezTo>
                  <a:cubicBezTo>
                    <a:pt x="246" y="0"/>
                    <a:pt x="233" y="0"/>
                    <a:pt x="216" y="0"/>
                  </a:cubicBezTo>
                  <a:cubicBezTo>
                    <a:pt x="216" y="0"/>
                    <a:pt x="216" y="0"/>
                    <a:pt x="216" y="0"/>
                  </a:cubicBezTo>
                  <a:cubicBezTo>
                    <a:pt x="210" y="0"/>
                    <a:pt x="194" y="0"/>
                    <a:pt x="172" y="0"/>
                  </a:cubicBezTo>
                  <a:cubicBezTo>
                    <a:pt x="150" y="0"/>
                    <a:pt x="133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10" y="0"/>
                    <a:pt x="97" y="0"/>
                    <a:pt x="91" y="0"/>
                  </a:cubicBezTo>
                  <a:cubicBezTo>
                    <a:pt x="77" y="0"/>
                    <a:pt x="6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29" y="0"/>
                    <a:pt x="24" y="0"/>
                  </a:cubicBezTo>
                  <a:cubicBezTo>
                    <a:pt x="2" y="0"/>
                    <a:pt x="0" y="9"/>
                    <a:pt x="0" y="25"/>
                  </a:cubicBezTo>
                  <a:cubicBezTo>
                    <a:pt x="0" y="30"/>
                    <a:pt x="0" y="77"/>
                    <a:pt x="0" y="125"/>
                  </a:cubicBezTo>
                  <a:cubicBezTo>
                    <a:pt x="0" y="173"/>
                    <a:pt x="0" y="219"/>
                    <a:pt x="0" y="225"/>
                  </a:cubicBezTo>
                  <a:close/>
                  <a:moveTo>
                    <a:pt x="27" y="39"/>
                  </a:moveTo>
                  <a:cubicBezTo>
                    <a:pt x="27" y="29"/>
                    <a:pt x="37" y="30"/>
                    <a:pt x="37" y="30"/>
                  </a:cubicBezTo>
                  <a:cubicBezTo>
                    <a:pt x="306" y="30"/>
                    <a:pt x="306" y="30"/>
                    <a:pt x="306" y="30"/>
                  </a:cubicBezTo>
                  <a:cubicBezTo>
                    <a:pt x="306" y="30"/>
                    <a:pt x="316" y="28"/>
                    <a:pt x="316" y="39"/>
                  </a:cubicBezTo>
                  <a:cubicBezTo>
                    <a:pt x="316" y="49"/>
                    <a:pt x="316" y="188"/>
                    <a:pt x="316" y="199"/>
                  </a:cubicBezTo>
                  <a:cubicBezTo>
                    <a:pt x="316" y="211"/>
                    <a:pt x="303" y="210"/>
                    <a:pt x="303" y="210"/>
                  </a:cubicBezTo>
                  <a:cubicBezTo>
                    <a:pt x="37" y="210"/>
                    <a:pt x="37" y="210"/>
                    <a:pt x="37" y="210"/>
                  </a:cubicBezTo>
                  <a:cubicBezTo>
                    <a:pt x="37" y="210"/>
                    <a:pt x="27" y="210"/>
                    <a:pt x="27" y="199"/>
                  </a:cubicBezTo>
                  <a:cubicBezTo>
                    <a:pt x="27" y="187"/>
                    <a:pt x="27" y="50"/>
                    <a:pt x="27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493"/>
            <p:cNvSpPr>
              <a:spLocks/>
            </p:cNvSpPr>
            <p:nvPr/>
          </p:nvSpPr>
          <p:spPr bwMode="auto">
            <a:xfrm>
              <a:off x="6061942" y="812195"/>
              <a:ext cx="330929" cy="293010"/>
            </a:xfrm>
            <a:custGeom>
              <a:avLst/>
              <a:gdLst>
                <a:gd name="T0" fmla="*/ 121 w 122"/>
                <a:gd name="T1" fmla="*/ 45 h 108"/>
                <a:gd name="T2" fmla="*/ 59 w 122"/>
                <a:gd name="T3" fmla="*/ 1 h 108"/>
                <a:gd name="T4" fmla="*/ 1 w 122"/>
                <a:gd name="T5" fmla="*/ 49 h 108"/>
                <a:gd name="T6" fmla="*/ 53 w 122"/>
                <a:gd name="T7" fmla="*/ 92 h 108"/>
                <a:gd name="T8" fmla="*/ 78 w 122"/>
                <a:gd name="T9" fmla="*/ 108 h 108"/>
                <a:gd name="T10" fmla="*/ 71 w 122"/>
                <a:gd name="T11" fmla="*/ 92 h 108"/>
                <a:gd name="T12" fmla="*/ 71 w 122"/>
                <a:gd name="T13" fmla="*/ 92 h 108"/>
                <a:gd name="T14" fmla="*/ 121 w 122"/>
                <a:gd name="T15" fmla="*/ 4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08">
                  <a:moveTo>
                    <a:pt x="121" y="45"/>
                  </a:moveTo>
                  <a:cubicBezTo>
                    <a:pt x="120" y="19"/>
                    <a:pt x="93" y="0"/>
                    <a:pt x="59" y="1"/>
                  </a:cubicBezTo>
                  <a:cubicBezTo>
                    <a:pt x="26" y="3"/>
                    <a:pt x="0" y="24"/>
                    <a:pt x="1" y="49"/>
                  </a:cubicBezTo>
                  <a:cubicBezTo>
                    <a:pt x="1" y="72"/>
                    <a:pt x="24" y="90"/>
                    <a:pt x="53" y="92"/>
                  </a:cubicBezTo>
                  <a:cubicBezTo>
                    <a:pt x="60" y="99"/>
                    <a:pt x="68" y="105"/>
                    <a:pt x="78" y="108"/>
                  </a:cubicBezTo>
                  <a:cubicBezTo>
                    <a:pt x="75" y="103"/>
                    <a:pt x="72" y="98"/>
                    <a:pt x="71" y="92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100" y="88"/>
                    <a:pt x="122" y="68"/>
                    <a:pt x="121" y="45"/>
                  </a:cubicBezTo>
                  <a:close/>
                </a:path>
              </a:pathLst>
            </a:custGeom>
            <a:solidFill>
              <a:srgbClr val="EB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494"/>
            <p:cNvSpPr>
              <a:spLocks/>
            </p:cNvSpPr>
            <p:nvPr/>
          </p:nvSpPr>
          <p:spPr bwMode="auto">
            <a:xfrm>
              <a:off x="5858559" y="806451"/>
              <a:ext cx="328631" cy="293010"/>
            </a:xfrm>
            <a:custGeom>
              <a:avLst/>
              <a:gdLst>
                <a:gd name="T0" fmla="*/ 0 w 121"/>
                <a:gd name="T1" fmla="*/ 46 h 108"/>
                <a:gd name="T2" fmla="*/ 61 w 121"/>
                <a:gd name="T3" fmla="*/ 0 h 108"/>
                <a:gd name="T4" fmla="*/ 121 w 121"/>
                <a:gd name="T5" fmla="*/ 47 h 108"/>
                <a:gd name="T6" fmla="*/ 70 w 121"/>
                <a:gd name="T7" fmla="*/ 91 h 108"/>
                <a:gd name="T8" fmla="*/ 46 w 121"/>
                <a:gd name="T9" fmla="*/ 108 h 108"/>
                <a:gd name="T10" fmla="*/ 52 w 121"/>
                <a:gd name="T11" fmla="*/ 92 h 108"/>
                <a:gd name="T12" fmla="*/ 52 w 121"/>
                <a:gd name="T13" fmla="*/ 91 h 108"/>
                <a:gd name="T14" fmla="*/ 0 w 121"/>
                <a:gd name="T15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1" h="108">
                  <a:moveTo>
                    <a:pt x="0" y="46"/>
                  </a:moveTo>
                  <a:cubicBezTo>
                    <a:pt x="0" y="21"/>
                    <a:pt x="27" y="0"/>
                    <a:pt x="61" y="0"/>
                  </a:cubicBezTo>
                  <a:cubicBezTo>
                    <a:pt x="94" y="1"/>
                    <a:pt x="121" y="21"/>
                    <a:pt x="121" y="47"/>
                  </a:cubicBezTo>
                  <a:cubicBezTo>
                    <a:pt x="121" y="69"/>
                    <a:pt x="98" y="88"/>
                    <a:pt x="70" y="91"/>
                  </a:cubicBezTo>
                  <a:cubicBezTo>
                    <a:pt x="63" y="99"/>
                    <a:pt x="55" y="104"/>
                    <a:pt x="46" y="108"/>
                  </a:cubicBezTo>
                  <a:cubicBezTo>
                    <a:pt x="49" y="103"/>
                    <a:pt x="51" y="97"/>
                    <a:pt x="52" y="92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22" y="88"/>
                    <a:pt x="0" y="69"/>
                    <a:pt x="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495"/>
            <p:cNvSpPr>
              <a:spLocks noEditPoints="1"/>
            </p:cNvSpPr>
            <p:nvPr/>
          </p:nvSpPr>
          <p:spPr bwMode="auto">
            <a:xfrm>
              <a:off x="4514161" y="1316632"/>
              <a:ext cx="410214" cy="165464"/>
            </a:xfrm>
            <a:custGeom>
              <a:avLst/>
              <a:gdLst>
                <a:gd name="T0" fmla="*/ 0 w 151"/>
                <a:gd name="T1" fmla="*/ 0 h 61"/>
                <a:gd name="T2" fmla="*/ 34 w 151"/>
                <a:gd name="T3" fmla="*/ 61 h 61"/>
                <a:gd name="T4" fmla="*/ 35 w 151"/>
                <a:gd name="T5" fmla="*/ 61 h 61"/>
                <a:gd name="T6" fmla="*/ 133 w 151"/>
                <a:gd name="T7" fmla="*/ 61 h 61"/>
                <a:gd name="T8" fmla="*/ 134 w 151"/>
                <a:gd name="T9" fmla="*/ 61 h 61"/>
                <a:gd name="T10" fmla="*/ 151 w 151"/>
                <a:gd name="T11" fmla="*/ 0 h 61"/>
                <a:gd name="T12" fmla="*/ 150 w 151"/>
                <a:gd name="T13" fmla="*/ 0 h 61"/>
                <a:gd name="T14" fmla="*/ 0 w 151"/>
                <a:gd name="T15" fmla="*/ 0 h 61"/>
                <a:gd name="T16" fmla="*/ 0 w 151"/>
                <a:gd name="T17" fmla="*/ 0 h 61"/>
                <a:gd name="T18" fmla="*/ 129 w 151"/>
                <a:gd name="T19" fmla="*/ 26 h 61"/>
                <a:gd name="T20" fmla="*/ 115 w 151"/>
                <a:gd name="T21" fmla="*/ 26 h 61"/>
                <a:gd name="T22" fmla="*/ 117 w 151"/>
                <a:gd name="T23" fmla="*/ 14 h 61"/>
                <a:gd name="T24" fmla="*/ 132 w 151"/>
                <a:gd name="T25" fmla="*/ 14 h 61"/>
                <a:gd name="T26" fmla="*/ 129 w 151"/>
                <a:gd name="T27" fmla="*/ 26 h 61"/>
                <a:gd name="T28" fmla="*/ 77 w 151"/>
                <a:gd name="T29" fmla="*/ 35 h 61"/>
                <a:gd name="T30" fmla="*/ 77 w 151"/>
                <a:gd name="T31" fmla="*/ 48 h 61"/>
                <a:gd name="T32" fmla="*/ 63 w 151"/>
                <a:gd name="T33" fmla="*/ 48 h 61"/>
                <a:gd name="T34" fmla="*/ 60 w 151"/>
                <a:gd name="T35" fmla="*/ 35 h 61"/>
                <a:gd name="T36" fmla="*/ 77 w 151"/>
                <a:gd name="T37" fmla="*/ 35 h 61"/>
                <a:gd name="T38" fmla="*/ 58 w 151"/>
                <a:gd name="T39" fmla="*/ 26 h 61"/>
                <a:gd name="T40" fmla="*/ 56 w 151"/>
                <a:gd name="T41" fmla="*/ 14 h 61"/>
                <a:gd name="T42" fmla="*/ 77 w 151"/>
                <a:gd name="T43" fmla="*/ 14 h 61"/>
                <a:gd name="T44" fmla="*/ 77 w 151"/>
                <a:gd name="T45" fmla="*/ 26 h 61"/>
                <a:gd name="T46" fmla="*/ 58 w 151"/>
                <a:gd name="T47" fmla="*/ 26 h 61"/>
                <a:gd name="T48" fmla="*/ 87 w 151"/>
                <a:gd name="T49" fmla="*/ 35 h 61"/>
                <a:gd name="T50" fmla="*/ 103 w 151"/>
                <a:gd name="T51" fmla="*/ 35 h 61"/>
                <a:gd name="T52" fmla="*/ 100 w 151"/>
                <a:gd name="T53" fmla="*/ 48 h 61"/>
                <a:gd name="T54" fmla="*/ 87 w 151"/>
                <a:gd name="T55" fmla="*/ 48 h 61"/>
                <a:gd name="T56" fmla="*/ 87 w 151"/>
                <a:gd name="T57" fmla="*/ 35 h 61"/>
                <a:gd name="T58" fmla="*/ 87 w 151"/>
                <a:gd name="T59" fmla="*/ 26 h 61"/>
                <a:gd name="T60" fmla="*/ 87 w 151"/>
                <a:gd name="T61" fmla="*/ 14 h 61"/>
                <a:gd name="T62" fmla="*/ 107 w 151"/>
                <a:gd name="T63" fmla="*/ 14 h 61"/>
                <a:gd name="T64" fmla="*/ 105 w 151"/>
                <a:gd name="T65" fmla="*/ 26 h 61"/>
                <a:gd name="T66" fmla="*/ 87 w 151"/>
                <a:gd name="T67" fmla="*/ 26 h 61"/>
                <a:gd name="T68" fmla="*/ 46 w 151"/>
                <a:gd name="T69" fmla="*/ 14 h 61"/>
                <a:gd name="T70" fmla="*/ 48 w 151"/>
                <a:gd name="T71" fmla="*/ 26 h 61"/>
                <a:gd name="T72" fmla="*/ 29 w 151"/>
                <a:gd name="T73" fmla="*/ 26 h 61"/>
                <a:gd name="T74" fmla="*/ 23 w 151"/>
                <a:gd name="T75" fmla="*/ 14 h 61"/>
                <a:gd name="T76" fmla="*/ 46 w 151"/>
                <a:gd name="T77" fmla="*/ 14 h 61"/>
                <a:gd name="T78" fmla="*/ 34 w 151"/>
                <a:gd name="T79" fmla="*/ 35 h 61"/>
                <a:gd name="T80" fmla="*/ 50 w 151"/>
                <a:gd name="T81" fmla="*/ 35 h 61"/>
                <a:gd name="T82" fmla="*/ 53 w 151"/>
                <a:gd name="T83" fmla="*/ 48 h 61"/>
                <a:gd name="T84" fmla="*/ 41 w 151"/>
                <a:gd name="T85" fmla="*/ 48 h 61"/>
                <a:gd name="T86" fmla="*/ 34 w 151"/>
                <a:gd name="T87" fmla="*/ 35 h 61"/>
                <a:gd name="T88" fmla="*/ 110 w 151"/>
                <a:gd name="T89" fmla="*/ 48 h 61"/>
                <a:gd name="T90" fmla="*/ 113 w 151"/>
                <a:gd name="T91" fmla="*/ 35 h 61"/>
                <a:gd name="T92" fmla="*/ 126 w 151"/>
                <a:gd name="T93" fmla="*/ 35 h 61"/>
                <a:gd name="T94" fmla="*/ 122 w 151"/>
                <a:gd name="T95" fmla="*/ 48 h 61"/>
                <a:gd name="T96" fmla="*/ 110 w 151"/>
                <a:gd name="T97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1" h="61">
                  <a:moveTo>
                    <a:pt x="0" y="0"/>
                  </a:moveTo>
                  <a:cubicBezTo>
                    <a:pt x="0" y="1"/>
                    <a:pt x="34" y="61"/>
                    <a:pt x="34" y="61"/>
                  </a:cubicBezTo>
                  <a:cubicBezTo>
                    <a:pt x="34" y="61"/>
                    <a:pt x="34" y="61"/>
                    <a:pt x="35" y="61"/>
                  </a:cubicBezTo>
                  <a:cubicBezTo>
                    <a:pt x="36" y="61"/>
                    <a:pt x="133" y="61"/>
                    <a:pt x="133" y="61"/>
                  </a:cubicBezTo>
                  <a:cubicBezTo>
                    <a:pt x="134" y="61"/>
                    <a:pt x="134" y="61"/>
                    <a:pt x="134" y="61"/>
                  </a:cubicBezTo>
                  <a:cubicBezTo>
                    <a:pt x="134" y="61"/>
                    <a:pt x="150" y="1"/>
                    <a:pt x="151" y="0"/>
                  </a:cubicBezTo>
                  <a:cubicBezTo>
                    <a:pt x="151" y="0"/>
                    <a:pt x="150" y="0"/>
                    <a:pt x="15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129" y="26"/>
                  </a:moveTo>
                  <a:cubicBezTo>
                    <a:pt x="115" y="26"/>
                    <a:pt x="115" y="26"/>
                    <a:pt x="115" y="26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32" y="14"/>
                    <a:pt x="132" y="14"/>
                    <a:pt x="132" y="14"/>
                  </a:cubicBezTo>
                  <a:lnTo>
                    <a:pt x="129" y="26"/>
                  </a:lnTo>
                  <a:close/>
                  <a:moveTo>
                    <a:pt x="77" y="35"/>
                  </a:moveTo>
                  <a:cubicBezTo>
                    <a:pt x="77" y="48"/>
                    <a:pt x="77" y="48"/>
                    <a:pt x="77" y="48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0" y="35"/>
                    <a:pt x="60" y="35"/>
                    <a:pt x="60" y="35"/>
                  </a:cubicBezTo>
                  <a:lnTo>
                    <a:pt x="77" y="35"/>
                  </a:lnTo>
                  <a:close/>
                  <a:moveTo>
                    <a:pt x="58" y="26"/>
                  </a:moveTo>
                  <a:cubicBezTo>
                    <a:pt x="56" y="14"/>
                    <a:pt x="56" y="14"/>
                    <a:pt x="56" y="14"/>
                  </a:cubicBezTo>
                  <a:cubicBezTo>
                    <a:pt x="77" y="14"/>
                    <a:pt x="77" y="14"/>
                    <a:pt x="77" y="14"/>
                  </a:cubicBezTo>
                  <a:cubicBezTo>
                    <a:pt x="77" y="26"/>
                    <a:pt x="77" y="26"/>
                    <a:pt x="77" y="26"/>
                  </a:cubicBezTo>
                  <a:lnTo>
                    <a:pt x="58" y="26"/>
                  </a:lnTo>
                  <a:close/>
                  <a:moveTo>
                    <a:pt x="87" y="35"/>
                  </a:moveTo>
                  <a:cubicBezTo>
                    <a:pt x="103" y="35"/>
                    <a:pt x="103" y="35"/>
                    <a:pt x="103" y="35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87" y="48"/>
                    <a:pt x="87" y="48"/>
                    <a:pt x="87" y="48"/>
                  </a:cubicBezTo>
                  <a:lnTo>
                    <a:pt x="87" y="35"/>
                  </a:lnTo>
                  <a:close/>
                  <a:moveTo>
                    <a:pt x="87" y="26"/>
                  </a:moveTo>
                  <a:cubicBezTo>
                    <a:pt x="87" y="14"/>
                    <a:pt x="87" y="14"/>
                    <a:pt x="87" y="14"/>
                  </a:cubicBezTo>
                  <a:cubicBezTo>
                    <a:pt x="107" y="14"/>
                    <a:pt x="107" y="14"/>
                    <a:pt x="107" y="14"/>
                  </a:cubicBezTo>
                  <a:cubicBezTo>
                    <a:pt x="105" y="26"/>
                    <a:pt x="105" y="26"/>
                    <a:pt x="105" y="26"/>
                  </a:cubicBezTo>
                  <a:lnTo>
                    <a:pt x="87" y="26"/>
                  </a:lnTo>
                  <a:close/>
                  <a:moveTo>
                    <a:pt x="46" y="14"/>
                  </a:moveTo>
                  <a:cubicBezTo>
                    <a:pt x="48" y="26"/>
                    <a:pt x="48" y="26"/>
                    <a:pt x="48" y="26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23" y="14"/>
                    <a:pt x="23" y="14"/>
                    <a:pt x="23" y="14"/>
                  </a:cubicBezTo>
                  <a:lnTo>
                    <a:pt x="46" y="14"/>
                  </a:lnTo>
                  <a:close/>
                  <a:moveTo>
                    <a:pt x="34" y="35"/>
                  </a:moveTo>
                  <a:cubicBezTo>
                    <a:pt x="50" y="35"/>
                    <a:pt x="50" y="35"/>
                    <a:pt x="50" y="35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41" y="48"/>
                    <a:pt x="41" y="48"/>
                    <a:pt x="41" y="48"/>
                  </a:cubicBezTo>
                  <a:lnTo>
                    <a:pt x="34" y="35"/>
                  </a:lnTo>
                  <a:close/>
                  <a:moveTo>
                    <a:pt x="110" y="48"/>
                  </a:moveTo>
                  <a:cubicBezTo>
                    <a:pt x="113" y="35"/>
                    <a:pt x="113" y="35"/>
                    <a:pt x="113" y="35"/>
                  </a:cubicBezTo>
                  <a:cubicBezTo>
                    <a:pt x="126" y="35"/>
                    <a:pt x="126" y="35"/>
                    <a:pt x="126" y="35"/>
                  </a:cubicBezTo>
                  <a:cubicBezTo>
                    <a:pt x="122" y="48"/>
                    <a:pt x="122" y="48"/>
                    <a:pt x="122" y="48"/>
                  </a:cubicBezTo>
                  <a:lnTo>
                    <a:pt x="110" y="48"/>
                  </a:ln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496"/>
            <p:cNvSpPr>
              <a:spLocks/>
            </p:cNvSpPr>
            <p:nvPr/>
          </p:nvSpPr>
          <p:spPr bwMode="auto">
            <a:xfrm>
              <a:off x="4609533" y="1218962"/>
              <a:ext cx="513629" cy="348164"/>
            </a:xfrm>
            <a:custGeom>
              <a:avLst/>
              <a:gdLst>
                <a:gd name="T0" fmla="*/ 187 w 189"/>
                <a:gd name="T1" fmla="*/ 1 h 128"/>
                <a:gd name="T2" fmla="*/ 141 w 189"/>
                <a:gd name="T3" fmla="*/ 1 h 128"/>
                <a:gd name="T4" fmla="*/ 139 w 189"/>
                <a:gd name="T5" fmla="*/ 2 h 128"/>
                <a:gd name="T6" fmla="*/ 110 w 189"/>
                <a:gd name="T7" fmla="*/ 106 h 128"/>
                <a:gd name="T8" fmla="*/ 109 w 189"/>
                <a:gd name="T9" fmla="*/ 108 h 128"/>
                <a:gd name="T10" fmla="*/ 1 w 189"/>
                <a:gd name="T11" fmla="*/ 108 h 128"/>
                <a:gd name="T12" fmla="*/ 0 w 189"/>
                <a:gd name="T13" fmla="*/ 109 h 128"/>
                <a:gd name="T14" fmla="*/ 0 w 189"/>
                <a:gd name="T15" fmla="*/ 127 h 128"/>
                <a:gd name="T16" fmla="*/ 1 w 189"/>
                <a:gd name="T17" fmla="*/ 128 h 128"/>
                <a:gd name="T18" fmla="*/ 124 w 189"/>
                <a:gd name="T19" fmla="*/ 128 h 128"/>
                <a:gd name="T20" fmla="*/ 126 w 189"/>
                <a:gd name="T21" fmla="*/ 127 h 128"/>
                <a:gd name="T22" fmla="*/ 155 w 189"/>
                <a:gd name="T23" fmla="*/ 22 h 128"/>
                <a:gd name="T24" fmla="*/ 157 w 189"/>
                <a:gd name="T25" fmla="*/ 21 h 128"/>
                <a:gd name="T26" fmla="*/ 188 w 189"/>
                <a:gd name="T27" fmla="*/ 21 h 128"/>
                <a:gd name="T28" fmla="*/ 189 w 189"/>
                <a:gd name="T29" fmla="*/ 19 h 128"/>
                <a:gd name="T30" fmla="*/ 189 w 189"/>
                <a:gd name="T31" fmla="*/ 2 h 128"/>
                <a:gd name="T32" fmla="*/ 187 w 189"/>
                <a:gd name="T33" fmla="*/ 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9" h="128">
                  <a:moveTo>
                    <a:pt x="187" y="1"/>
                  </a:moveTo>
                  <a:cubicBezTo>
                    <a:pt x="141" y="1"/>
                    <a:pt x="141" y="1"/>
                    <a:pt x="141" y="1"/>
                  </a:cubicBezTo>
                  <a:cubicBezTo>
                    <a:pt x="141" y="1"/>
                    <a:pt x="139" y="0"/>
                    <a:pt x="139" y="2"/>
                  </a:cubicBezTo>
                  <a:cubicBezTo>
                    <a:pt x="138" y="4"/>
                    <a:pt x="110" y="106"/>
                    <a:pt x="110" y="106"/>
                  </a:cubicBezTo>
                  <a:cubicBezTo>
                    <a:pt x="110" y="106"/>
                    <a:pt x="110" y="108"/>
                    <a:pt x="109" y="108"/>
                  </a:cubicBezTo>
                  <a:cubicBezTo>
                    <a:pt x="107" y="108"/>
                    <a:pt x="3" y="108"/>
                    <a:pt x="1" y="108"/>
                  </a:cubicBezTo>
                  <a:cubicBezTo>
                    <a:pt x="0" y="108"/>
                    <a:pt x="0" y="109"/>
                    <a:pt x="0" y="10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8"/>
                    <a:pt x="1" y="128"/>
                  </a:cubicBezTo>
                  <a:cubicBezTo>
                    <a:pt x="3" y="128"/>
                    <a:pt x="123" y="128"/>
                    <a:pt x="124" y="128"/>
                  </a:cubicBezTo>
                  <a:cubicBezTo>
                    <a:pt x="126" y="128"/>
                    <a:pt x="126" y="127"/>
                    <a:pt x="126" y="127"/>
                  </a:cubicBezTo>
                  <a:cubicBezTo>
                    <a:pt x="126" y="127"/>
                    <a:pt x="154" y="24"/>
                    <a:pt x="155" y="22"/>
                  </a:cubicBezTo>
                  <a:cubicBezTo>
                    <a:pt x="155" y="20"/>
                    <a:pt x="157" y="21"/>
                    <a:pt x="157" y="21"/>
                  </a:cubicBezTo>
                  <a:cubicBezTo>
                    <a:pt x="188" y="21"/>
                    <a:pt x="188" y="21"/>
                    <a:pt x="188" y="21"/>
                  </a:cubicBezTo>
                  <a:cubicBezTo>
                    <a:pt x="188" y="21"/>
                    <a:pt x="189" y="21"/>
                    <a:pt x="189" y="19"/>
                  </a:cubicBezTo>
                  <a:cubicBezTo>
                    <a:pt x="189" y="17"/>
                    <a:pt x="189" y="4"/>
                    <a:pt x="189" y="2"/>
                  </a:cubicBezTo>
                  <a:cubicBezTo>
                    <a:pt x="189" y="0"/>
                    <a:pt x="187" y="1"/>
                    <a:pt x="187" y="1"/>
                  </a:cubicBezTo>
                  <a:close/>
                </a:path>
              </a:pathLst>
            </a:custGeom>
            <a:solidFill>
              <a:srgbClr val="1F7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Oval 497"/>
            <p:cNvSpPr>
              <a:spLocks noChangeArrowheads="1"/>
            </p:cNvSpPr>
            <p:nvPr/>
          </p:nvSpPr>
          <p:spPr bwMode="auto">
            <a:xfrm>
              <a:off x="4603787" y="1605045"/>
              <a:ext cx="147080" cy="1436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Oval 498"/>
            <p:cNvSpPr>
              <a:spLocks noChangeArrowheads="1"/>
            </p:cNvSpPr>
            <p:nvPr/>
          </p:nvSpPr>
          <p:spPr bwMode="auto">
            <a:xfrm>
              <a:off x="4810618" y="1605045"/>
              <a:ext cx="143632" cy="143632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499"/>
            <p:cNvSpPr>
              <a:spLocks/>
            </p:cNvSpPr>
            <p:nvPr/>
          </p:nvSpPr>
          <p:spPr bwMode="auto">
            <a:xfrm>
              <a:off x="7600530" y="2009514"/>
              <a:ext cx="198787" cy="189595"/>
            </a:xfrm>
            <a:custGeom>
              <a:avLst/>
              <a:gdLst>
                <a:gd name="T0" fmla="*/ 2 w 73"/>
                <a:gd name="T1" fmla="*/ 37 h 70"/>
                <a:gd name="T2" fmla="*/ 31 w 73"/>
                <a:gd name="T3" fmla="*/ 42 h 70"/>
                <a:gd name="T4" fmla="*/ 38 w 73"/>
                <a:gd name="T5" fmla="*/ 70 h 70"/>
                <a:gd name="T6" fmla="*/ 71 w 73"/>
                <a:gd name="T7" fmla="*/ 69 h 70"/>
                <a:gd name="T8" fmla="*/ 52 w 73"/>
                <a:gd name="T9" fmla="*/ 18 h 70"/>
                <a:gd name="T10" fmla="*/ 0 w 73"/>
                <a:gd name="T11" fmla="*/ 4 h 70"/>
                <a:gd name="T12" fmla="*/ 2 w 73"/>
                <a:gd name="T13" fmla="*/ 3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70">
                  <a:moveTo>
                    <a:pt x="2" y="37"/>
                  </a:moveTo>
                  <a:cubicBezTo>
                    <a:pt x="11" y="33"/>
                    <a:pt x="23" y="35"/>
                    <a:pt x="31" y="42"/>
                  </a:cubicBezTo>
                  <a:cubicBezTo>
                    <a:pt x="39" y="49"/>
                    <a:pt x="41" y="60"/>
                    <a:pt x="38" y="70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3" y="51"/>
                    <a:pt x="67" y="31"/>
                    <a:pt x="52" y="18"/>
                  </a:cubicBezTo>
                  <a:cubicBezTo>
                    <a:pt x="37" y="5"/>
                    <a:pt x="18" y="0"/>
                    <a:pt x="0" y="4"/>
                  </a:cubicBezTo>
                  <a:lnTo>
                    <a:pt x="2" y="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500"/>
            <p:cNvSpPr>
              <a:spLocks/>
            </p:cNvSpPr>
            <p:nvPr/>
          </p:nvSpPr>
          <p:spPr bwMode="auto">
            <a:xfrm>
              <a:off x="7584444" y="1818770"/>
              <a:ext cx="402170" cy="378040"/>
            </a:xfrm>
            <a:custGeom>
              <a:avLst/>
              <a:gdLst>
                <a:gd name="T0" fmla="*/ 3 w 148"/>
                <a:gd name="T1" fmla="*/ 44 h 139"/>
                <a:gd name="T2" fmla="*/ 79 w 148"/>
                <a:gd name="T3" fmla="*/ 65 h 139"/>
                <a:gd name="T4" fmla="*/ 108 w 148"/>
                <a:gd name="T5" fmla="*/ 139 h 139"/>
                <a:gd name="T6" fmla="*/ 146 w 148"/>
                <a:gd name="T7" fmla="*/ 138 h 139"/>
                <a:gd name="T8" fmla="*/ 104 w 148"/>
                <a:gd name="T9" fmla="*/ 37 h 139"/>
                <a:gd name="T10" fmla="*/ 0 w 148"/>
                <a:gd name="T11" fmla="*/ 5 h 139"/>
                <a:gd name="T12" fmla="*/ 3 w 148"/>
                <a:gd name="T13" fmla="*/ 44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139">
                  <a:moveTo>
                    <a:pt x="3" y="44"/>
                  </a:moveTo>
                  <a:cubicBezTo>
                    <a:pt x="29" y="39"/>
                    <a:pt x="57" y="46"/>
                    <a:pt x="79" y="65"/>
                  </a:cubicBezTo>
                  <a:cubicBezTo>
                    <a:pt x="100" y="85"/>
                    <a:pt x="110" y="112"/>
                    <a:pt x="108" y="139"/>
                  </a:cubicBezTo>
                  <a:cubicBezTo>
                    <a:pt x="146" y="138"/>
                    <a:pt x="146" y="138"/>
                    <a:pt x="146" y="138"/>
                  </a:cubicBezTo>
                  <a:cubicBezTo>
                    <a:pt x="148" y="101"/>
                    <a:pt x="134" y="64"/>
                    <a:pt x="104" y="37"/>
                  </a:cubicBezTo>
                  <a:cubicBezTo>
                    <a:pt x="75" y="10"/>
                    <a:pt x="37" y="0"/>
                    <a:pt x="0" y="5"/>
                  </a:cubicBezTo>
                  <a:lnTo>
                    <a:pt x="3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501"/>
            <p:cNvSpPr>
              <a:spLocks/>
            </p:cNvSpPr>
            <p:nvPr/>
          </p:nvSpPr>
          <p:spPr bwMode="auto">
            <a:xfrm>
              <a:off x="7566058" y="2141656"/>
              <a:ext cx="105714" cy="106863"/>
            </a:xfrm>
            <a:custGeom>
              <a:avLst/>
              <a:gdLst>
                <a:gd name="T0" fmla="*/ 33 w 39"/>
                <a:gd name="T1" fmla="*/ 32 h 39"/>
                <a:gd name="T2" fmla="*/ 31 w 39"/>
                <a:gd name="T3" fmla="*/ 7 h 39"/>
                <a:gd name="T4" fmla="*/ 6 w 39"/>
                <a:gd name="T5" fmla="*/ 8 h 39"/>
                <a:gd name="T6" fmla="*/ 7 w 39"/>
                <a:gd name="T7" fmla="*/ 33 h 39"/>
                <a:gd name="T8" fmla="*/ 33 w 39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9">
                  <a:moveTo>
                    <a:pt x="33" y="32"/>
                  </a:moveTo>
                  <a:cubicBezTo>
                    <a:pt x="39" y="24"/>
                    <a:pt x="39" y="13"/>
                    <a:pt x="31" y="7"/>
                  </a:cubicBezTo>
                  <a:cubicBezTo>
                    <a:pt x="24" y="0"/>
                    <a:pt x="13" y="0"/>
                    <a:pt x="6" y="8"/>
                  </a:cubicBezTo>
                  <a:cubicBezTo>
                    <a:pt x="0" y="15"/>
                    <a:pt x="0" y="26"/>
                    <a:pt x="7" y="33"/>
                  </a:cubicBezTo>
                  <a:cubicBezTo>
                    <a:pt x="15" y="39"/>
                    <a:pt x="26" y="39"/>
                    <a:pt x="33" y="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05" name="Picture 50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2229" y="1199428"/>
              <a:ext cx="448133" cy="5618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  <p:sp>
          <p:nvSpPr>
            <p:cNvPr id="206" name="Rectangle 503"/>
            <p:cNvSpPr>
              <a:spLocks noChangeArrowheads="1"/>
            </p:cNvSpPr>
            <p:nvPr/>
          </p:nvSpPr>
          <p:spPr bwMode="auto">
            <a:xfrm>
              <a:off x="5217384" y="1268372"/>
              <a:ext cx="342419" cy="420555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504"/>
            <p:cNvSpPr>
              <a:spLocks/>
            </p:cNvSpPr>
            <p:nvPr/>
          </p:nvSpPr>
          <p:spPr bwMode="auto">
            <a:xfrm>
              <a:off x="5217384" y="1268372"/>
              <a:ext cx="342419" cy="420555"/>
            </a:xfrm>
            <a:custGeom>
              <a:avLst/>
              <a:gdLst>
                <a:gd name="T0" fmla="*/ 0 w 298"/>
                <a:gd name="T1" fmla="*/ 0 h 366"/>
                <a:gd name="T2" fmla="*/ 0 w 298"/>
                <a:gd name="T3" fmla="*/ 366 h 366"/>
                <a:gd name="T4" fmla="*/ 298 w 298"/>
                <a:gd name="T5" fmla="*/ 366 h 366"/>
                <a:gd name="T6" fmla="*/ 0 w 298"/>
                <a:gd name="T7" fmla="*/ 0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8" h="366">
                  <a:moveTo>
                    <a:pt x="0" y="0"/>
                  </a:moveTo>
                  <a:lnTo>
                    <a:pt x="0" y="366"/>
                  </a:lnTo>
                  <a:lnTo>
                    <a:pt x="298" y="3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505"/>
            <p:cNvSpPr>
              <a:spLocks/>
            </p:cNvSpPr>
            <p:nvPr/>
          </p:nvSpPr>
          <p:spPr bwMode="auto">
            <a:xfrm>
              <a:off x="5378252" y="1708460"/>
              <a:ext cx="21832" cy="24131"/>
            </a:xfrm>
            <a:custGeom>
              <a:avLst/>
              <a:gdLst>
                <a:gd name="T0" fmla="*/ 7 w 8"/>
                <a:gd name="T1" fmla="*/ 0 h 9"/>
                <a:gd name="T2" fmla="*/ 1 w 8"/>
                <a:gd name="T3" fmla="*/ 0 h 9"/>
                <a:gd name="T4" fmla="*/ 0 w 8"/>
                <a:gd name="T5" fmla="*/ 1 h 9"/>
                <a:gd name="T6" fmla="*/ 0 w 8"/>
                <a:gd name="T7" fmla="*/ 7 h 9"/>
                <a:gd name="T8" fmla="*/ 1 w 8"/>
                <a:gd name="T9" fmla="*/ 9 h 9"/>
                <a:gd name="T10" fmla="*/ 7 w 8"/>
                <a:gd name="T11" fmla="*/ 9 h 9"/>
                <a:gd name="T12" fmla="*/ 8 w 8"/>
                <a:gd name="T13" fmla="*/ 7 h 9"/>
                <a:gd name="T14" fmla="*/ 8 w 8"/>
                <a:gd name="T15" fmla="*/ 1 h 9"/>
                <a:gd name="T16" fmla="*/ 7 w 8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9">
                  <a:moveTo>
                    <a:pt x="7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0" y="6"/>
                    <a:pt x="0" y="7"/>
                  </a:cubicBezTo>
                  <a:cubicBezTo>
                    <a:pt x="0" y="9"/>
                    <a:pt x="1" y="9"/>
                    <a:pt x="1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8" y="9"/>
                    <a:pt x="8" y="7"/>
                  </a:cubicBezTo>
                  <a:cubicBezTo>
                    <a:pt x="8" y="6"/>
                    <a:pt x="8" y="2"/>
                    <a:pt x="8" y="1"/>
                  </a:cubicBezTo>
                  <a:cubicBezTo>
                    <a:pt x="8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506"/>
            <p:cNvSpPr>
              <a:spLocks noEditPoints="1"/>
            </p:cNvSpPr>
            <p:nvPr/>
          </p:nvSpPr>
          <p:spPr bwMode="auto">
            <a:xfrm>
              <a:off x="4061432" y="1900353"/>
              <a:ext cx="665305" cy="296457"/>
            </a:xfrm>
            <a:custGeom>
              <a:avLst/>
              <a:gdLst>
                <a:gd name="T0" fmla="*/ 228 w 245"/>
                <a:gd name="T1" fmla="*/ 0 h 109"/>
                <a:gd name="T2" fmla="*/ 150 w 245"/>
                <a:gd name="T3" fmla="*/ 69 h 109"/>
                <a:gd name="T4" fmla="*/ 143 w 245"/>
                <a:gd name="T5" fmla="*/ 68 h 109"/>
                <a:gd name="T6" fmla="*/ 115 w 245"/>
                <a:gd name="T7" fmla="*/ 42 h 109"/>
                <a:gd name="T8" fmla="*/ 115 w 245"/>
                <a:gd name="T9" fmla="*/ 38 h 109"/>
                <a:gd name="T10" fmla="*/ 89 w 245"/>
                <a:gd name="T11" fmla="*/ 12 h 109"/>
                <a:gd name="T12" fmla="*/ 63 w 245"/>
                <a:gd name="T13" fmla="*/ 38 h 109"/>
                <a:gd name="T14" fmla="*/ 63 w 245"/>
                <a:gd name="T15" fmla="*/ 39 h 109"/>
                <a:gd name="T16" fmla="*/ 2 w 245"/>
                <a:gd name="T17" fmla="*/ 92 h 109"/>
                <a:gd name="T18" fmla="*/ 2 w 245"/>
                <a:gd name="T19" fmla="*/ 97 h 109"/>
                <a:gd name="T20" fmla="*/ 13 w 245"/>
                <a:gd name="T21" fmla="*/ 108 h 109"/>
                <a:gd name="T22" fmla="*/ 18 w 245"/>
                <a:gd name="T23" fmla="*/ 108 h 109"/>
                <a:gd name="T24" fmla="*/ 74 w 245"/>
                <a:gd name="T25" fmla="*/ 60 h 109"/>
                <a:gd name="T26" fmla="*/ 89 w 245"/>
                <a:gd name="T27" fmla="*/ 64 h 109"/>
                <a:gd name="T28" fmla="*/ 101 w 245"/>
                <a:gd name="T29" fmla="*/ 61 h 109"/>
                <a:gd name="T30" fmla="*/ 141 w 245"/>
                <a:gd name="T31" fmla="*/ 99 h 109"/>
                <a:gd name="T32" fmla="*/ 149 w 245"/>
                <a:gd name="T33" fmla="*/ 100 h 109"/>
                <a:gd name="T34" fmla="*/ 245 w 245"/>
                <a:gd name="T35" fmla="*/ 17 h 109"/>
                <a:gd name="T36" fmla="*/ 228 w 245"/>
                <a:gd name="T37" fmla="*/ 0 h 109"/>
                <a:gd name="T38" fmla="*/ 77 w 245"/>
                <a:gd name="T39" fmla="*/ 38 h 109"/>
                <a:gd name="T40" fmla="*/ 89 w 245"/>
                <a:gd name="T41" fmla="*/ 27 h 109"/>
                <a:gd name="T42" fmla="*/ 101 w 245"/>
                <a:gd name="T43" fmla="*/ 38 h 109"/>
                <a:gd name="T44" fmla="*/ 89 w 245"/>
                <a:gd name="T45" fmla="*/ 50 h 109"/>
                <a:gd name="T46" fmla="*/ 77 w 245"/>
                <a:gd name="T47" fmla="*/ 38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45" h="109">
                  <a:moveTo>
                    <a:pt x="228" y="0"/>
                  </a:moveTo>
                  <a:cubicBezTo>
                    <a:pt x="203" y="22"/>
                    <a:pt x="173" y="49"/>
                    <a:pt x="150" y="69"/>
                  </a:cubicBezTo>
                  <a:cubicBezTo>
                    <a:pt x="148" y="70"/>
                    <a:pt x="144" y="70"/>
                    <a:pt x="143" y="68"/>
                  </a:cubicBezTo>
                  <a:cubicBezTo>
                    <a:pt x="136" y="62"/>
                    <a:pt x="125" y="52"/>
                    <a:pt x="115" y="42"/>
                  </a:cubicBezTo>
                  <a:cubicBezTo>
                    <a:pt x="115" y="41"/>
                    <a:pt x="115" y="40"/>
                    <a:pt x="115" y="38"/>
                  </a:cubicBezTo>
                  <a:cubicBezTo>
                    <a:pt x="115" y="24"/>
                    <a:pt x="103" y="12"/>
                    <a:pt x="89" y="12"/>
                  </a:cubicBezTo>
                  <a:cubicBezTo>
                    <a:pt x="75" y="12"/>
                    <a:pt x="63" y="24"/>
                    <a:pt x="63" y="38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37" y="62"/>
                    <a:pt x="4" y="90"/>
                    <a:pt x="2" y="92"/>
                  </a:cubicBezTo>
                  <a:cubicBezTo>
                    <a:pt x="0" y="94"/>
                    <a:pt x="1" y="96"/>
                    <a:pt x="2" y="97"/>
                  </a:cubicBezTo>
                  <a:cubicBezTo>
                    <a:pt x="3" y="98"/>
                    <a:pt x="12" y="107"/>
                    <a:pt x="13" y="108"/>
                  </a:cubicBezTo>
                  <a:cubicBezTo>
                    <a:pt x="15" y="109"/>
                    <a:pt x="16" y="109"/>
                    <a:pt x="18" y="108"/>
                  </a:cubicBezTo>
                  <a:cubicBezTo>
                    <a:pt x="20" y="107"/>
                    <a:pt x="51" y="80"/>
                    <a:pt x="74" y="60"/>
                  </a:cubicBezTo>
                  <a:cubicBezTo>
                    <a:pt x="78" y="63"/>
                    <a:pt x="84" y="64"/>
                    <a:pt x="89" y="64"/>
                  </a:cubicBezTo>
                  <a:cubicBezTo>
                    <a:pt x="93" y="64"/>
                    <a:pt x="97" y="63"/>
                    <a:pt x="101" y="61"/>
                  </a:cubicBezTo>
                  <a:cubicBezTo>
                    <a:pt x="116" y="76"/>
                    <a:pt x="132" y="91"/>
                    <a:pt x="141" y="99"/>
                  </a:cubicBezTo>
                  <a:cubicBezTo>
                    <a:pt x="144" y="102"/>
                    <a:pt x="147" y="102"/>
                    <a:pt x="149" y="100"/>
                  </a:cubicBezTo>
                  <a:cubicBezTo>
                    <a:pt x="167" y="84"/>
                    <a:pt x="220" y="38"/>
                    <a:pt x="245" y="17"/>
                  </a:cubicBezTo>
                  <a:lnTo>
                    <a:pt x="228" y="0"/>
                  </a:lnTo>
                  <a:close/>
                  <a:moveTo>
                    <a:pt x="77" y="38"/>
                  </a:moveTo>
                  <a:cubicBezTo>
                    <a:pt x="77" y="32"/>
                    <a:pt x="83" y="27"/>
                    <a:pt x="89" y="27"/>
                  </a:cubicBezTo>
                  <a:cubicBezTo>
                    <a:pt x="95" y="27"/>
                    <a:pt x="101" y="32"/>
                    <a:pt x="101" y="38"/>
                  </a:cubicBezTo>
                  <a:cubicBezTo>
                    <a:pt x="101" y="45"/>
                    <a:pt x="95" y="50"/>
                    <a:pt x="89" y="50"/>
                  </a:cubicBezTo>
                  <a:cubicBezTo>
                    <a:pt x="83" y="50"/>
                    <a:pt x="77" y="45"/>
                    <a:pt x="77" y="38"/>
                  </a:cubicBezTo>
                  <a:close/>
                </a:path>
              </a:pathLst>
            </a:custGeom>
            <a:solidFill>
              <a:srgbClr val="CDD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Oval 507"/>
            <p:cNvSpPr>
              <a:spLocks noChangeArrowheads="1"/>
            </p:cNvSpPr>
            <p:nvPr/>
          </p:nvSpPr>
          <p:spPr bwMode="auto">
            <a:xfrm>
              <a:off x="4438323" y="1840602"/>
              <a:ext cx="43665" cy="41366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Oval 508"/>
            <p:cNvSpPr>
              <a:spLocks noChangeArrowheads="1"/>
            </p:cNvSpPr>
            <p:nvPr/>
          </p:nvSpPr>
          <p:spPr bwMode="auto">
            <a:xfrm>
              <a:off x="4386616" y="1800385"/>
              <a:ext cx="37919" cy="37919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Oval 509"/>
            <p:cNvSpPr>
              <a:spLocks noChangeArrowheads="1"/>
            </p:cNvSpPr>
            <p:nvPr/>
          </p:nvSpPr>
          <p:spPr bwMode="auto">
            <a:xfrm>
              <a:off x="4487733" y="1794640"/>
              <a:ext cx="51708" cy="51708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Oval 510"/>
            <p:cNvSpPr>
              <a:spLocks noChangeArrowheads="1"/>
            </p:cNvSpPr>
            <p:nvPr/>
          </p:nvSpPr>
          <p:spPr bwMode="auto">
            <a:xfrm>
              <a:off x="4414193" y="1740634"/>
              <a:ext cx="43665" cy="4596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511"/>
            <p:cNvSpPr>
              <a:spLocks/>
            </p:cNvSpPr>
            <p:nvPr/>
          </p:nvSpPr>
          <p:spPr bwMode="auto">
            <a:xfrm>
              <a:off x="4251027" y="1908397"/>
              <a:ext cx="448133" cy="424002"/>
            </a:xfrm>
            <a:custGeom>
              <a:avLst/>
              <a:gdLst>
                <a:gd name="T0" fmla="*/ 153 w 165"/>
                <a:gd name="T1" fmla="*/ 122 h 156"/>
                <a:gd name="T2" fmla="*/ 101 w 165"/>
                <a:gd name="T3" fmla="*/ 39 h 156"/>
                <a:gd name="T4" fmla="*/ 102 w 165"/>
                <a:gd name="T5" fmla="*/ 39 h 156"/>
                <a:gd name="T6" fmla="*/ 102 w 165"/>
                <a:gd name="T7" fmla="*/ 20 h 156"/>
                <a:gd name="T8" fmla="*/ 116 w 165"/>
                <a:gd name="T9" fmla="*/ 20 h 156"/>
                <a:gd name="T10" fmla="*/ 118 w 165"/>
                <a:gd name="T11" fmla="*/ 17 h 156"/>
                <a:gd name="T12" fmla="*/ 118 w 165"/>
                <a:gd name="T13" fmla="*/ 3 h 156"/>
                <a:gd name="T14" fmla="*/ 115 w 165"/>
                <a:gd name="T15" fmla="*/ 1 h 156"/>
                <a:gd name="T16" fmla="*/ 50 w 165"/>
                <a:gd name="T17" fmla="*/ 1 h 156"/>
                <a:gd name="T18" fmla="*/ 47 w 165"/>
                <a:gd name="T19" fmla="*/ 3 h 156"/>
                <a:gd name="T20" fmla="*/ 47 w 165"/>
                <a:gd name="T21" fmla="*/ 17 h 156"/>
                <a:gd name="T22" fmla="*/ 49 w 165"/>
                <a:gd name="T23" fmla="*/ 20 h 156"/>
                <a:gd name="T24" fmla="*/ 63 w 165"/>
                <a:gd name="T25" fmla="*/ 20 h 156"/>
                <a:gd name="T26" fmla="*/ 63 w 165"/>
                <a:gd name="T27" fmla="*/ 39 h 156"/>
                <a:gd name="T28" fmla="*/ 63 w 165"/>
                <a:gd name="T29" fmla="*/ 39 h 156"/>
                <a:gd name="T30" fmla="*/ 11 w 165"/>
                <a:gd name="T31" fmla="*/ 122 h 156"/>
                <a:gd name="T32" fmla="*/ 16 w 165"/>
                <a:gd name="T33" fmla="*/ 156 h 156"/>
                <a:gd name="T34" fmla="*/ 149 w 165"/>
                <a:gd name="T35" fmla="*/ 156 h 156"/>
                <a:gd name="T36" fmla="*/ 153 w 165"/>
                <a:gd name="T37" fmla="*/ 1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5" h="156">
                  <a:moveTo>
                    <a:pt x="153" y="122"/>
                  </a:moveTo>
                  <a:cubicBezTo>
                    <a:pt x="148" y="105"/>
                    <a:pt x="121" y="65"/>
                    <a:pt x="101" y="39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20"/>
                    <a:pt x="102" y="20"/>
                    <a:pt x="102" y="20"/>
                  </a:cubicBezTo>
                  <a:cubicBezTo>
                    <a:pt x="110" y="20"/>
                    <a:pt x="116" y="20"/>
                    <a:pt x="116" y="20"/>
                  </a:cubicBezTo>
                  <a:cubicBezTo>
                    <a:pt x="116" y="20"/>
                    <a:pt x="118" y="20"/>
                    <a:pt x="118" y="17"/>
                  </a:cubicBezTo>
                  <a:cubicBezTo>
                    <a:pt x="118" y="14"/>
                    <a:pt x="118" y="5"/>
                    <a:pt x="118" y="3"/>
                  </a:cubicBezTo>
                  <a:cubicBezTo>
                    <a:pt x="118" y="0"/>
                    <a:pt x="115" y="1"/>
                    <a:pt x="115" y="1"/>
                  </a:cubicBezTo>
                  <a:cubicBezTo>
                    <a:pt x="50" y="1"/>
                    <a:pt x="50" y="1"/>
                    <a:pt x="50" y="1"/>
                  </a:cubicBezTo>
                  <a:cubicBezTo>
                    <a:pt x="50" y="1"/>
                    <a:pt x="47" y="0"/>
                    <a:pt x="47" y="3"/>
                  </a:cubicBezTo>
                  <a:cubicBezTo>
                    <a:pt x="47" y="7"/>
                    <a:pt x="47" y="17"/>
                    <a:pt x="47" y="17"/>
                  </a:cubicBezTo>
                  <a:cubicBezTo>
                    <a:pt x="47" y="17"/>
                    <a:pt x="47" y="20"/>
                    <a:pt x="49" y="20"/>
                  </a:cubicBezTo>
                  <a:cubicBezTo>
                    <a:pt x="50" y="20"/>
                    <a:pt x="56" y="20"/>
                    <a:pt x="63" y="20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44" y="65"/>
                    <a:pt x="16" y="105"/>
                    <a:pt x="11" y="122"/>
                  </a:cubicBezTo>
                  <a:cubicBezTo>
                    <a:pt x="6" y="136"/>
                    <a:pt x="0" y="156"/>
                    <a:pt x="16" y="156"/>
                  </a:cubicBezTo>
                  <a:cubicBezTo>
                    <a:pt x="24" y="156"/>
                    <a:pt x="141" y="156"/>
                    <a:pt x="149" y="156"/>
                  </a:cubicBezTo>
                  <a:cubicBezTo>
                    <a:pt x="165" y="156"/>
                    <a:pt x="159" y="136"/>
                    <a:pt x="153" y="122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512"/>
            <p:cNvSpPr>
              <a:spLocks/>
            </p:cNvSpPr>
            <p:nvPr/>
          </p:nvSpPr>
          <p:spPr bwMode="auto">
            <a:xfrm>
              <a:off x="4430280" y="2055476"/>
              <a:ext cx="89627" cy="233259"/>
            </a:xfrm>
            <a:custGeom>
              <a:avLst/>
              <a:gdLst>
                <a:gd name="T0" fmla="*/ 20 w 33"/>
                <a:gd name="T1" fmla="*/ 29 h 86"/>
                <a:gd name="T2" fmla="*/ 20 w 33"/>
                <a:gd name="T3" fmla="*/ 21 h 86"/>
                <a:gd name="T4" fmla="*/ 19 w 33"/>
                <a:gd name="T5" fmla="*/ 19 h 86"/>
                <a:gd name="T6" fmla="*/ 17 w 33"/>
                <a:gd name="T7" fmla="*/ 18 h 86"/>
                <a:gd name="T8" fmla="*/ 16 w 33"/>
                <a:gd name="T9" fmla="*/ 18 h 86"/>
                <a:gd name="T10" fmla="*/ 14 w 33"/>
                <a:gd name="T11" fmla="*/ 19 h 86"/>
                <a:gd name="T12" fmla="*/ 13 w 33"/>
                <a:gd name="T13" fmla="*/ 21 h 86"/>
                <a:gd name="T14" fmla="*/ 13 w 33"/>
                <a:gd name="T15" fmla="*/ 27 h 86"/>
                <a:gd name="T16" fmla="*/ 14 w 33"/>
                <a:gd name="T17" fmla="*/ 30 h 86"/>
                <a:gd name="T18" fmla="*/ 15 w 33"/>
                <a:gd name="T19" fmla="*/ 31 h 86"/>
                <a:gd name="T20" fmla="*/ 30 w 33"/>
                <a:gd name="T21" fmla="*/ 43 h 86"/>
                <a:gd name="T22" fmla="*/ 32 w 33"/>
                <a:gd name="T23" fmla="*/ 46 h 86"/>
                <a:gd name="T24" fmla="*/ 33 w 33"/>
                <a:gd name="T25" fmla="*/ 50 h 86"/>
                <a:gd name="T26" fmla="*/ 33 w 33"/>
                <a:gd name="T27" fmla="*/ 65 h 86"/>
                <a:gd name="T28" fmla="*/ 30 w 33"/>
                <a:gd name="T29" fmla="*/ 75 h 86"/>
                <a:gd name="T30" fmla="*/ 21 w 33"/>
                <a:gd name="T31" fmla="*/ 80 h 86"/>
                <a:gd name="T32" fmla="*/ 21 w 33"/>
                <a:gd name="T33" fmla="*/ 84 h 86"/>
                <a:gd name="T34" fmla="*/ 20 w 33"/>
                <a:gd name="T35" fmla="*/ 86 h 86"/>
                <a:gd name="T36" fmla="*/ 13 w 33"/>
                <a:gd name="T37" fmla="*/ 86 h 86"/>
                <a:gd name="T38" fmla="*/ 12 w 33"/>
                <a:gd name="T39" fmla="*/ 84 h 86"/>
                <a:gd name="T40" fmla="*/ 12 w 33"/>
                <a:gd name="T41" fmla="*/ 80 h 86"/>
                <a:gd name="T42" fmla="*/ 3 w 33"/>
                <a:gd name="T43" fmla="*/ 75 h 86"/>
                <a:gd name="T44" fmla="*/ 0 w 33"/>
                <a:gd name="T45" fmla="*/ 65 h 86"/>
                <a:gd name="T46" fmla="*/ 0 w 33"/>
                <a:gd name="T47" fmla="*/ 59 h 86"/>
                <a:gd name="T48" fmla="*/ 1 w 33"/>
                <a:gd name="T49" fmla="*/ 57 h 86"/>
                <a:gd name="T50" fmla="*/ 12 w 33"/>
                <a:gd name="T51" fmla="*/ 54 h 86"/>
                <a:gd name="T52" fmla="*/ 13 w 33"/>
                <a:gd name="T53" fmla="*/ 55 h 86"/>
                <a:gd name="T54" fmla="*/ 13 w 33"/>
                <a:gd name="T55" fmla="*/ 65 h 86"/>
                <a:gd name="T56" fmla="*/ 14 w 33"/>
                <a:gd name="T57" fmla="*/ 67 h 86"/>
                <a:gd name="T58" fmla="*/ 16 w 33"/>
                <a:gd name="T59" fmla="*/ 68 h 86"/>
                <a:gd name="T60" fmla="*/ 17 w 33"/>
                <a:gd name="T61" fmla="*/ 68 h 86"/>
                <a:gd name="T62" fmla="*/ 19 w 33"/>
                <a:gd name="T63" fmla="*/ 67 h 86"/>
                <a:gd name="T64" fmla="*/ 20 w 33"/>
                <a:gd name="T65" fmla="*/ 65 h 86"/>
                <a:gd name="T66" fmla="*/ 20 w 33"/>
                <a:gd name="T67" fmla="*/ 54 h 86"/>
                <a:gd name="T68" fmla="*/ 19 w 33"/>
                <a:gd name="T69" fmla="*/ 51 h 86"/>
                <a:gd name="T70" fmla="*/ 18 w 33"/>
                <a:gd name="T71" fmla="*/ 49 h 86"/>
                <a:gd name="T72" fmla="*/ 3 w 33"/>
                <a:gd name="T73" fmla="*/ 38 h 86"/>
                <a:gd name="T74" fmla="*/ 0 w 33"/>
                <a:gd name="T75" fmla="*/ 34 h 86"/>
                <a:gd name="T76" fmla="*/ 0 w 33"/>
                <a:gd name="T77" fmla="*/ 30 h 86"/>
                <a:gd name="T78" fmla="*/ 0 w 33"/>
                <a:gd name="T79" fmla="*/ 20 h 86"/>
                <a:gd name="T80" fmla="*/ 3 w 33"/>
                <a:gd name="T81" fmla="*/ 11 h 86"/>
                <a:gd name="T82" fmla="*/ 12 w 33"/>
                <a:gd name="T83" fmla="*/ 6 h 86"/>
                <a:gd name="T84" fmla="*/ 12 w 33"/>
                <a:gd name="T85" fmla="*/ 2 h 86"/>
                <a:gd name="T86" fmla="*/ 13 w 33"/>
                <a:gd name="T87" fmla="*/ 0 h 86"/>
                <a:gd name="T88" fmla="*/ 20 w 33"/>
                <a:gd name="T89" fmla="*/ 0 h 86"/>
                <a:gd name="T90" fmla="*/ 21 w 33"/>
                <a:gd name="T91" fmla="*/ 2 h 86"/>
                <a:gd name="T92" fmla="*/ 21 w 33"/>
                <a:gd name="T93" fmla="*/ 6 h 86"/>
                <a:gd name="T94" fmla="*/ 30 w 33"/>
                <a:gd name="T95" fmla="*/ 11 h 86"/>
                <a:gd name="T96" fmla="*/ 33 w 33"/>
                <a:gd name="T97" fmla="*/ 20 h 86"/>
                <a:gd name="T98" fmla="*/ 33 w 33"/>
                <a:gd name="T99" fmla="*/ 25 h 86"/>
                <a:gd name="T100" fmla="*/ 32 w 33"/>
                <a:gd name="T101" fmla="*/ 27 h 86"/>
                <a:gd name="T102" fmla="*/ 21 w 33"/>
                <a:gd name="T103" fmla="*/ 30 h 86"/>
                <a:gd name="T104" fmla="*/ 20 w 33"/>
                <a:gd name="T105" fmla="*/ 29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3" h="86">
                  <a:moveTo>
                    <a:pt x="20" y="29"/>
                  </a:move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19" y="20"/>
                    <a:pt x="19" y="19"/>
                  </a:cubicBezTo>
                  <a:cubicBezTo>
                    <a:pt x="18" y="19"/>
                    <a:pt x="18" y="18"/>
                    <a:pt x="17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5" y="18"/>
                    <a:pt x="15" y="19"/>
                    <a:pt x="14" y="19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8"/>
                    <a:pt x="13" y="29"/>
                    <a:pt x="14" y="30"/>
                  </a:cubicBezTo>
                  <a:cubicBezTo>
                    <a:pt x="14" y="30"/>
                    <a:pt x="14" y="31"/>
                    <a:pt x="15" y="31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1" y="44"/>
                    <a:pt x="32" y="45"/>
                    <a:pt x="32" y="46"/>
                  </a:cubicBezTo>
                  <a:cubicBezTo>
                    <a:pt x="33" y="47"/>
                    <a:pt x="33" y="48"/>
                    <a:pt x="33" y="50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9"/>
                    <a:pt x="32" y="72"/>
                    <a:pt x="30" y="75"/>
                  </a:cubicBezTo>
                  <a:cubicBezTo>
                    <a:pt x="27" y="78"/>
                    <a:pt x="25" y="79"/>
                    <a:pt x="21" y="80"/>
                  </a:cubicBezTo>
                  <a:cubicBezTo>
                    <a:pt x="21" y="84"/>
                    <a:pt x="21" y="84"/>
                    <a:pt x="21" y="84"/>
                  </a:cubicBezTo>
                  <a:cubicBezTo>
                    <a:pt x="21" y="85"/>
                    <a:pt x="21" y="86"/>
                    <a:pt x="20" y="86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6"/>
                    <a:pt x="12" y="85"/>
                    <a:pt x="12" y="84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8" y="79"/>
                    <a:pt x="5" y="78"/>
                    <a:pt x="3" y="75"/>
                  </a:cubicBezTo>
                  <a:cubicBezTo>
                    <a:pt x="1" y="72"/>
                    <a:pt x="0" y="69"/>
                    <a:pt x="0" y="65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8"/>
                    <a:pt x="0" y="57"/>
                    <a:pt x="1" y="57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3" y="54"/>
                    <a:pt x="13" y="54"/>
                    <a:pt x="13" y="55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3" y="66"/>
                    <a:pt x="13" y="66"/>
                    <a:pt x="14" y="67"/>
                  </a:cubicBezTo>
                  <a:cubicBezTo>
                    <a:pt x="15" y="67"/>
                    <a:pt x="15" y="68"/>
                    <a:pt x="16" y="68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8" y="68"/>
                    <a:pt x="18" y="67"/>
                    <a:pt x="19" y="67"/>
                  </a:cubicBezTo>
                  <a:cubicBezTo>
                    <a:pt x="19" y="66"/>
                    <a:pt x="20" y="66"/>
                    <a:pt x="20" y="65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3"/>
                    <a:pt x="19" y="52"/>
                    <a:pt x="19" y="51"/>
                  </a:cubicBezTo>
                  <a:cubicBezTo>
                    <a:pt x="19" y="50"/>
                    <a:pt x="18" y="50"/>
                    <a:pt x="18" y="49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7"/>
                    <a:pt x="1" y="36"/>
                    <a:pt x="0" y="34"/>
                  </a:cubicBezTo>
                  <a:cubicBezTo>
                    <a:pt x="0" y="33"/>
                    <a:pt x="0" y="32"/>
                    <a:pt x="0" y="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1" y="14"/>
                    <a:pt x="3" y="11"/>
                  </a:cubicBezTo>
                  <a:cubicBezTo>
                    <a:pt x="5" y="8"/>
                    <a:pt x="8" y="7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1"/>
                    <a:pt x="12" y="0"/>
                    <a:pt x="13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1"/>
                    <a:pt x="21" y="2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5" y="7"/>
                    <a:pt x="27" y="8"/>
                    <a:pt x="30" y="11"/>
                  </a:cubicBezTo>
                  <a:cubicBezTo>
                    <a:pt x="32" y="14"/>
                    <a:pt x="33" y="17"/>
                    <a:pt x="33" y="20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3" y="26"/>
                    <a:pt x="33" y="27"/>
                    <a:pt x="32" y="27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29"/>
                  </a:cubicBezTo>
                  <a:close/>
                </a:path>
              </a:pathLst>
            </a:custGeom>
            <a:solidFill>
              <a:srgbClr val="CDD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513"/>
            <p:cNvSpPr>
              <a:spLocks/>
            </p:cNvSpPr>
            <p:nvPr/>
          </p:nvSpPr>
          <p:spPr bwMode="auto">
            <a:xfrm>
              <a:off x="7000722" y="1121293"/>
              <a:ext cx="206831" cy="190743"/>
            </a:xfrm>
            <a:custGeom>
              <a:avLst/>
              <a:gdLst>
                <a:gd name="T0" fmla="*/ 75 w 76"/>
                <a:gd name="T1" fmla="*/ 22 h 70"/>
                <a:gd name="T2" fmla="*/ 62 w 76"/>
                <a:gd name="T3" fmla="*/ 7 h 70"/>
                <a:gd name="T4" fmla="*/ 37 w 76"/>
                <a:gd name="T5" fmla="*/ 16 h 70"/>
                <a:gd name="T6" fmla="*/ 13 w 76"/>
                <a:gd name="T7" fmla="*/ 7 h 70"/>
                <a:gd name="T8" fmla="*/ 0 w 76"/>
                <a:gd name="T9" fmla="*/ 22 h 70"/>
                <a:gd name="T10" fmla="*/ 2 w 76"/>
                <a:gd name="T11" fmla="*/ 36 h 70"/>
                <a:gd name="T12" fmla="*/ 14 w 76"/>
                <a:gd name="T13" fmla="*/ 50 h 70"/>
                <a:gd name="T14" fmla="*/ 37 w 76"/>
                <a:gd name="T15" fmla="*/ 69 h 70"/>
                <a:gd name="T16" fmla="*/ 38 w 76"/>
                <a:gd name="T17" fmla="*/ 69 h 70"/>
                <a:gd name="T18" fmla="*/ 61 w 76"/>
                <a:gd name="T19" fmla="*/ 50 h 70"/>
                <a:gd name="T20" fmla="*/ 73 w 76"/>
                <a:gd name="T21" fmla="*/ 36 h 70"/>
                <a:gd name="T22" fmla="*/ 75 w 76"/>
                <a:gd name="T23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70">
                  <a:moveTo>
                    <a:pt x="75" y="22"/>
                  </a:moveTo>
                  <a:cubicBezTo>
                    <a:pt x="73" y="13"/>
                    <a:pt x="66" y="8"/>
                    <a:pt x="62" y="7"/>
                  </a:cubicBezTo>
                  <a:cubicBezTo>
                    <a:pt x="43" y="0"/>
                    <a:pt x="37" y="16"/>
                    <a:pt x="37" y="16"/>
                  </a:cubicBezTo>
                  <a:cubicBezTo>
                    <a:pt x="37" y="16"/>
                    <a:pt x="33" y="0"/>
                    <a:pt x="13" y="7"/>
                  </a:cubicBezTo>
                  <a:cubicBezTo>
                    <a:pt x="10" y="8"/>
                    <a:pt x="2" y="13"/>
                    <a:pt x="0" y="22"/>
                  </a:cubicBezTo>
                  <a:cubicBezTo>
                    <a:pt x="0" y="27"/>
                    <a:pt x="0" y="31"/>
                    <a:pt x="2" y="36"/>
                  </a:cubicBezTo>
                  <a:cubicBezTo>
                    <a:pt x="4" y="39"/>
                    <a:pt x="7" y="45"/>
                    <a:pt x="14" y="50"/>
                  </a:cubicBezTo>
                  <a:cubicBezTo>
                    <a:pt x="18" y="53"/>
                    <a:pt x="31" y="57"/>
                    <a:pt x="37" y="69"/>
                  </a:cubicBezTo>
                  <a:cubicBezTo>
                    <a:pt x="37" y="70"/>
                    <a:pt x="38" y="70"/>
                    <a:pt x="38" y="69"/>
                  </a:cubicBezTo>
                  <a:cubicBezTo>
                    <a:pt x="45" y="57"/>
                    <a:pt x="57" y="53"/>
                    <a:pt x="61" y="50"/>
                  </a:cubicBezTo>
                  <a:cubicBezTo>
                    <a:pt x="68" y="45"/>
                    <a:pt x="72" y="39"/>
                    <a:pt x="73" y="36"/>
                  </a:cubicBezTo>
                  <a:cubicBezTo>
                    <a:pt x="75" y="31"/>
                    <a:pt x="76" y="27"/>
                    <a:pt x="75" y="22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514"/>
            <p:cNvSpPr>
              <a:spLocks/>
            </p:cNvSpPr>
            <p:nvPr/>
          </p:nvSpPr>
          <p:spPr bwMode="auto">
            <a:xfrm>
              <a:off x="7101839" y="1121293"/>
              <a:ext cx="105714" cy="190743"/>
            </a:xfrm>
            <a:custGeom>
              <a:avLst/>
              <a:gdLst>
                <a:gd name="T0" fmla="*/ 38 w 39"/>
                <a:gd name="T1" fmla="*/ 22 h 70"/>
                <a:gd name="T2" fmla="*/ 25 w 39"/>
                <a:gd name="T3" fmla="*/ 7 h 70"/>
                <a:gd name="T4" fmla="*/ 0 w 39"/>
                <a:gd name="T5" fmla="*/ 16 h 70"/>
                <a:gd name="T6" fmla="*/ 0 w 39"/>
                <a:gd name="T7" fmla="*/ 16 h 70"/>
                <a:gd name="T8" fmla="*/ 0 w 39"/>
                <a:gd name="T9" fmla="*/ 70 h 70"/>
                <a:gd name="T10" fmla="*/ 1 w 39"/>
                <a:gd name="T11" fmla="*/ 69 h 70"/>
                <a:gd name="T12" fmla="*/ 24 w 39"/>
                <a:gd name="T13" fmla="*/ 50 h 70"/>
                <a:gd name="T14" fmla="*/ 36 w 39"/>
                <a:gd name="T15" fmla="*/ 36 h 70"/>
                <a:gd name="T16" fmla="*/ 38 w 39"/>
                <a:gd name="T17" fmla="*/ 2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70">
                  <a:moveTo>
                    <a:pt x="38" y="22"/>
                  </a:moveTo>
                  <a:cubicBezTo>
                    <a:pt x="36" y="13"/>
                    <a:pt x="29" y="8"/>
                    <a:pt x="25" y="7"/>
                  </a:cubicBezTo>
                  <a:cubicBezTo>
                    <a:pt x="6" y="0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1" y="70"/>
                    <a:pt x="1" y="70"/>
                    <a:pt x="1" y="69"/>
                  </a:cubicBezTo>
                  <a:cubicBezTo>
                    <a:pt x="8" y="57"/>
                    <a:pt x="20" y="53"/>
                    <a:pt x="24" y="50"/>
                  </a:cubicBezTo>
                  <a:cubicBezTo>
                    <a:pt x="31" y="45"/>
                    <a:pt x="35" y="39"/>
                    <a:pt x="36" y="36"/>
                  </a:cubicBezTo>
                  <a:cubicBezTo>
                    <a:pt x="38" y="31"/>
                    <a:pt x="39" y="27"/>
                    <a:pt x="38" y="22"/>
                  </a:cubicBezTo>
                  <a:close/>
                </a:path>
              </a:pathLst>
            </a:custGeom>
            <a:solidFill>
              <a:srgbClr val="CDDC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515"/>
            <p:cNvSpPr>
              <a:spLocks/>
            </p:cNvSpPr>
            <p:nvPr/>
          </p:nvSpPr>
          <p:spPr bwMode="auto">
            <a:xfrm>
              <a:off x="5964271" y="2334697"/>
              <a:ext cx="155123" cy="143632"/>
            </a:xfrm>
            <a:custGeom>
              <a:avLst/>
              <a:gdLst>
                <a:gd name="T0" fmla="*/ 20 w 57"/>
                <a:gd name="T1" fmla="*/ 46 h 53"/>
                <a:gd name="T2" fmla="*/ 20 w 57"/>
                <a:gd name="T3" fmla="*/ 21 h 53"/>
                <a:gd name="T4" fmla="*/ 50 w 57"/>
                <a:gd name="T5" fmla="*/ 21 h 53"/>
                <a:gd name="T6" fmla="*/ 56 w 57"/>
                <a:gd name="T7" fmla="*/ 15 h 53"/>
                <a:gd name="T8" fmla="*/ 56 w 57"/>
                <a:gd name="T9" fmla="*/ 6 h 53"/>
                <a:gd name="T10" fmla="*/ 51 w 57"/>
                <a:gd name="T11" fmla="*/ 1 h 53"/>
                <a:gd name="T12" fmla="*/ 17 w 57"/>
                <a:gd name="T13" fmla="*/ 0 h 53"/>
                <a:gd name="T14" fmla="*/ 0 w 57"/>
                <a:gd name="T15" fmla="*/ 17 h 53"/>
                <a:gd name="T16" fmla="*/ 0 w 57"/>
                <a:gd name="T17" fmla="*/ 45 h 53"/>
                <a:gd name="T18" fmla="*/ 5 w 57"/>
                <a:gd name="T19" fmla="*/ 52 h 53"/>
                <a:gd name="T20" fmla="*/ 15 w 57"/>
                <a:gd name="T21" fmla="*/ 52 h 53"/>
                <a:gd name="T22" fmla="*/ 20 w 57"/>
                <a:gd name="T23" fmla="*/ 4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7" h="53">
                  <a:moveTo>
                    <a:pt x="20" y="46"/>
                  </a:moveTo>
                  <a:cubicBezTo>
                    <a:pt x="20" y="42"/>
                    <a:pt x="20" y="21"/>
                    <a:pt x="20" y="21"/>
                  </a:cubicBezTo>
                  <a:cubicBezTo>
                    <a:pt x="20" y="21"/>
                    <a:pt x="44" y="21"/>
                    <a:pt x="50" y="21"/>
                  </a:cubicBezTo>
                  <a:cubicBezTo>
                    <a:pt x="56" y="21"/>
                    <a:pt x="56" y="20"/>
                    <a:pt x="56" y="15"/>
                  </a:cubicBezTo>
                  <a:cubicBezTo>
                    <a:pt x="57" y="12"/>
                    <a:pt x="57" y="9"/>
                    <a:pt x="56" y="6"/>
                  </a:cubicBezTo>
                  <a:cubicBezTo>
                    <a:pt x="56" y="2"/>
                    <a:pt x="56" y="1"/>
                    <a:pt x="51" y="1"/>
                  </a:cubicBezTo>
                  <a:cubicBezTo>
                    <a:pt x="35" y="1"/>
                    <a:pt x="20" y="0"/>
                    <a:pt x="17" y="0"/>
                  </a:cubicBezTo>
                  <a:cubicBezTo>
                    <a:pt x="1" y="1"/>
                    <a:pt x="0" y="6"/>
                    <a:pt x="0" y="17"/>
                  </a:cubicBezTo>
                  <a:cubicBezTo>
                    <a:pt x="0" y="19"/>
                    <a:pt x="0" y="30"/>
                    <a:pt x="0" y="45"/>
                  </a:cubicBezTo>
                  <a:cubicBezTo>
                    <a:pt x="0" y="50"/>
                    <a:pt x="0" y="52"/>
                    <a:pt x="5" y="52"/>
                  </a:cubicBezTo>
                  <a:cubicBezTo>
                    <a:pt x="10" y="53"/>
                    <a:pt x="11" y="52"/>
                    <a:pt x="15" y="52"/>
                  </a:cubicBezTo>
                  <a:cubicBezTo>
                    <a:pt x="19" y="52"/>
                    <a:pt x="20" y="51"/>
                    <a:pt x="20" y="46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516"/>
            <p:cNvSpPr>
              <a:spLocks/>
            </p:cNvSpPr>
            <p:nvPr/>
          </p:nvSpPr>
          <p:spPr bwMode="auto">
            <a:xfrm>
              <a:off x="5964271" y="2633452"/>
              <a:ext cx="141335" cy="155123"/>
            </a:xfrm>
            <a:custGeom>
              <a:avLst/>
              <a:gdLst>
                <a:gd name="T0" fmla="*/ 46 w 52"/>
                <a:gd name="T1" fmla="*/ 37 h 57"/>
                <a:gd name="T2" fmla="*/ 20 w 52"/>
                <a:gd name="T3" fmla="*/ 37 h 57"/>
                <a:gd name="T4" fmla="*/ 21 w 52"/>
                <a:gd name="T5" fmla="*/ 7 h 57"/>
                <a:gd name="T6" fmla="*/ 15 w 52"/>
                <a:gd name="T7" fmla="*/ 0 h 57"/>
                <a:gd name="T8" fmla="*/ 6 w 52"/>
                <a:gd name="T9" fmla="*/ 0 h 57"/>
                <a:gd name="T10" fmla="*/ 0 w 52"/>
                <a:gd name="T11" fmla="*/ 5 h 57"/>
                <a:gd name="T12" fmla="*/ 0 w 52"/>
                <a:gd name="T13" fmla="*/ 40 h 57"/>
                <a:gd name="T14" fmla="*/ 16 w 52"/>
                <a:gd name="T15" fmla="*/ 57 h 57"/>
                <a:gd name="T16" fmla="*/ 45 w 52"/>
                <a:gd name="T17" fmla="*/ 57 h 57"/>
                <a:gd name="T18" fmla="*/ 52 w 52"/>
                <a:gd name="T19" fmla="*/ 52 h 57"/>
                <a:gd name="T20" fmla="*/ 52 w 52"/>
                <a:gd name="T21" fmla="*/ 43 h 57"/>
                <a:gd name="T22" fmla="*/ 46 w 52"/>
                <a:gd name="T23" fmla="*/ 3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7">
                  <a:moveTo>
                    <a:pt x="46" y="37"/>
                  </a:moveTo>
                  <a:cubicBezTo>
                    <a:pt x="41" y="37"/>
                    <a:pt x="20" y="37"/>
                    <a:pt x="20" y="37"/>
                  </a:cubicBezTo>
                  <a:cubicBezTo>
                    <a:pt x="20" y="37"/>
                    <a:pt x="21" y="13"/>
                    <a:pt x="21" y="7"/>
                  </a:cubicBezTo>
                  <a:cubicBezTo>
                    <a:pt x="21" y="1"/>
                    <a:pt x="20" y="1"/>
                    <a:pt x="15" y="0"/>
                  </a:cubicBezTo>
                  <a:cubicBezTo>
                    <a:pt x="12" y="0"/>
                    <a:pt x="9" y="0"/>
                    <a:pt x="6" y="0"/>
                  </a:cubicBezTo>
                  <a:cubicBezTo>
                    <a:pt x="2" y="0"/>
                    <a:pt x="1" y="0"/>
                    <a:pt x="0" y="5"/>
                  </a:cubicBezTo>
                  <a:cubicBezTo>
                    <a:pt x="0" y="22"/>
                    <a:pt x="0" y="36"/>
                    <a:pt x="0" y="40"/>
                  </a:cubicBezTo>
                  <a:cubicBezTo>
                    <a:pt x="0" y="55"/>
                    <a:pt x="5" y="57"/>
                    <a:pt x="16" y="57"/>
                  </a:cubicBezTo>
                  <a:cubicBezTo>
                    <a:pt x="18" y="57"/>
                    <a:pt x="29" y="57"/>
                    <a:pt x="45" y="57"/>
                  </a:cubicBezTo>
                  <a:cubicBezTo>
                    <a:pt x="49" y="57"/>
                    <a:pt x="52" y="57"/>
                    <a:pt x="52" y="52"/>
                  </a:cubicBezTo>
                  <a:cubicBezTo>
                    <a:pt x="52" y="48"/>
                    <a:pt x="52" y="46"/>
                    <a:pt x="52" y="43"/>
                  </a:cubicBezTo>
                  <a:cubicBezTo>
                    <a:pt x="52" y="39"/>
                    <a:pt x="51" y="37"/>
                    <a:pt x="46" y="37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517"/>
            <p:cNvSpPr>
              <a:spLocks/>
            </p:cNvSpPr>
            <p:nvPr/>
          </p:nvSpPr>
          <p:spPr bwMode="auto">
            <a:xfrm>
              <a:off x="6263027" y="2334697"/>
              <a:ext cx="151676" cy="143632"/>
            </a:xfrm>
            <a:custGeom>
              <a:avLst/>
              <a:gdLst>
                <a:gd name="T0" fmla="*/ 36 w 56"/>
                <a:gd name="T1" fmla="*/ 46 h 53"/>
                <a:gd name="T2" fmla="*/ 36 w 56"/>
                <a:gd name="T3" fmla="*/ 21 h 53"/>
                <a:gd name="T4" fmla="*/ 6 w 56"/>
                <a:gd name="T5" fmla="*/ 21 h 53"/>
                <a:gd name="T6" fmla="*/ 0 w 56"/>
                <a:gd name="T7" fmla="*/ 15 h 53"/>
                <a:gd name="T8" fmla="*/ 0 w 56"/>
                <a:gd name="T9" fmla="*/ 6 h 53"/>
                <a:gd name="T10" fmla="*/ 5 w 56"/>
                <a:gd name="T11" fmla="*/ 1 h 53"/>
                <a:gd name="T12" fmla="*/ 40 w 56"/>
                <a:gd name="T13" fmla="*/ 0 h 53"/>
                <a:gd name="T14" fmla="*/ 56 w 56"/>
                <a:gd name="T15" fmla="*/ 17 h 53"/>
                <a:gd name="T16" fmla="*/ 56 w 56"/>
                <a:gd name="T17" fmla="*/ 45 h 53"/>
                <a:gd name="T18" fmla="*/ 51 w 56"/>
                <a:gd name="T19" fmla="*/ 52 h 53"/>
                <a:gd name="T20" fmla="*/ 41 w 56"/>
                <a:gd name="T21" fmla="*/ 52 h 53"/>
                <a:gd name="T22" fmla="*/ 36 w 56"/>
                <a:gd name="T23" fmla="*/ 46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53">
                  <a:moveTo>
                    <a:pt x="36" y="46"/>
                  </a:moveTo>
                  <a:cubicBezTo>
                    <a:pt x="36" y="42"/>
                    <a:pt x="36" y="21"/>
                    <a:pt x="36" y="21"/>
                  </a:cubicBezTo>
                  <a:cubicBezTo>
                    <a:pt x="36" y="21"/>
                    <a:pt x="12" y="21"/>
                    <a:pt x="6" y="21"/>
                  </a:cubicBezTo>
                  <a:cubicBezTo>
                    <a:pt x="0" y="21"/>
                    <a:pt x="0" y="20"/>
                    <a:pt x="0" y="15"/>
                  </a:cubicBezTo>
                  <a:cubicBezTo>
                    <a:pt x="0" y="12"/>
                    <a:pt x="0" y="9"/>
                    <a:pt x="0" y="6"/>
                  </a:cubicBezTo>
                  <a:cubicBezTo>
                    <a:pt x="0" y="2"/>
                    <a:pt x="0" y="1"/>
                    <a:pt x="5" y="1"/>
                  </a:cubicBezTo>
                  <a:cubicBezTo>
                    <a:pt x="22" y="1"/>
                    <a:pt x="36" y="0"/>
                    <a:pt x="40" y="0"/>
                  </a:cubicBezTo>
                  <a:cubicBezTo>
                    <a:pt x="55" y="1"/>
                    <a:pt x="56" y="6"/>
                    <a:pt x="56" y="17"/>
                  </a:cubicBezTo>
                  <a:cubicBezTo>
                    <a:pt x="56" y="19"/>
                    <a:pt x="56" y="30"/>
                    <a:pt x="56" y="45"/>
                  </a:cubicBezTo>
                  <a:cubicBezTo>
                    <a:pt x="56" y="50"/>
                    <a:pt x="56" y="52"/>
                    <a:pt x="51" y="52"/>
                  </a:cubicBezTo>
                  <a:cubicBezTo>
                    <a:pt x="47" y="53"/>
                    <a:pt x="45" y="52"/>
                    <a:pt x="41" y="52"/>
                  </a:cubicBezTo>
                  <a:cubicBezTo>
                    <a:pt x="38" y="52"/>
                    <a:pt x="36" y="51"/>
                    <a:pt x="36" y="46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518"/>
            <p:cNvSpPr>
              <a:spLocks/>
            </p:cNvSpPr>
            <p:nvPr/>
          </p:nvSpPr>
          <p:spPr bwMode="auto">
            <a:xfrm>
              <a:off x="6273368" y="2633452"/>
              <a:ext cx="141335" cy="155123"/>
            </a:xfrm>
            <a:custGeom>
              <a:avLst/>
              <a:gdLst>
                <a:gd name="T0" fmla="*/ 7 w 52"/>
                <a:gd name="T1" fmla="*/ 37 h 57"/>
                <a:gd name="T2" fmla="*/ 32 w 52"/>
                <a:gd name="T3" fmla="*/ 37 h 57"/>
                <a:gd name="T4" fmla="*/ 31 w 52"/>
                <a:gd name="T5" fmla="*/ 7 h 57"/>
                <a:gd name="T6" fmla="*/ 37 w 52"/>
                <a:gd name="T7" fmla="*/ 0 h 57"/>
                <a:gd name="T8" fmla="*/ 46 w 52"/>
                <a:gd name="T9" fmla="*/ 0 h 57"/>
                <a:gd name="T10" fmla="*/ 52 w 52"/>
                <a:gd name="T11" fmla="*/ 5 h 57"/>
                <a:gd name="T12" fmla="*/ 52 w 52"/>
                <a:gd name="T13" fmla="*/ 40 h 57"/>
                <a:gd name="T14" fmla="*/ 36 w 52"/>
                <a:gd name="T15" fmla="*/ 57 h 57"/>
                <a:gd name="T16" fmla="*/ 8 w 52"/>
                <a:gd name="T17" fmla="*/ 57 h 57"/>
                <a:gd name="T18" fmla="*/ 0 w 52"/>
                <a:gd name="T19" fmla="*/ 52 h 57"/>
                <a:gd name="T20" fmla="*/ 0 w 52"/>
                <a:gd name="T21" fmla="*/ 43 h 57"/>
                <a:gd name="T22" fmla="*/ 7 w 52"/>
                <a:gd name="T23" fmla="*/ 3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7">
                  <a:moveTo>
                    <a:pt x="7" y="37"/>
                  </a:moveTo>
                  <a:cubicBezTo>
                    <a:pt x="11" y="37"/>
                    <a:pt x="32" y="37"/>
                    <a:pt x="32" y="37"/>
                  </a:cubicBezTo>
                  <a:cubicBezTo>
                    <a:pt x="32" y="37"/>
                    <a:pt x="31" y="13"/>
                    <a:pt x="31" y="7"/>
                  </a:cubicBezTo>
                  <a:cubicBezTo>
                    <a:pt x="31" y="1"/>
                    <a:pt x="32" y="1"/>
                    <a:pt x="37" y="0"/>
                  </a:cubicBezTo>
                  <a:cubicBezTo>
                    <a:pt x="40" y="0"/>
                    <a:pt x="43" y="0"/>
                    <a:pt x="46" y="0"/>
                  </a:cubicBezTo>
                  <a:cubicBezTo>
                    <a:pt x="51" y="0"/>
                    <a:pt x="52" y="0"/>
                    <a:pt x="52" y="5"/>
                  </a:cubicBezTo>
                  <a:cubicBezTo>
                    <a:pt x="52" y="22"/>
                    <a:pt x="52" y="36"/>
                    <a:pt x="52" y="40"/>
                  </a:cubicBezTo>
                  <a:cubicBezTo>
                    <a:pt x="52" y="55"/>
                    <a:pt x="47" y="57"/>
                    <a:pt x="36" y="57"/>
                  </a:cubicBezTo>
                  <a:cubicBezTo>
                    <a:pt x="34" y="57"/>
                    <a:pt x="23" y="57"/>
                    <a:pt x="8" y="57"/>
                  </a:cubicBezTo>
                  <a:cubicBezTo>
                    <a:pt x="3" y="57"/>
                    <a:pt x="1" y="57"/>
                    <a:pt x="0" y="52"/>
                  </a:cubicBezTo>
                  <a:cubicBezTo>
                    <a:pt x="0" y="48"/>
                    <a:pt x="0" y="46"/>
                    <a:pt x="0" y="43"/>
                  </a:cubicBezTo>
                  <a:cubicBezTo>
                    <a:pt x="1" y="39"/>
                    <a:pt x="1" y="37"/>
                    <a:pt x="7" y="37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519"/>
            <p:cNvSpPr>
              <a:spLocks noEditPoints="1"/>
            </p:cNvSpPr>
            <p:nvPr/>
          </p:nvSpPr>
          <p:spPr bwMode="auto">
            <a:xfrm>
              <a:off x="5847067" y="1479799"/>
              <a:ext cx="378040" cy="214874"/>
            </a:xfrm>
            <a:custGeom>
              <a:avLst/>
              <a:gdLst>
                <a:gd name="T0" fmla="*/ 139 w 139"/>
                <a:gd name="T1" fmla="*/ 15 h 79"/>
                <a:gd name="T2" fmla="*/ 128 w 139"/>
                <a:gd name="T3" fmla="*/ 9 h 79"/>
                <a:gd name="T4" fmla="*/ 110 w 139"/>
                <a:gd name="T5" fmla="*/ 44 h 79"/>
                <a:gd name="T6" fmla="*/ 105 w 139"/>
                <a:gd name="T7" fmla="*/ 43 h 79"/>
                <a:gd name="T8" fmla="*/ 97 w 139"/>
                <a:gd name="T9" fmla="*/ 45 h 79"/>
                <a:gd name="T10" fmla="*/ 68 w 139"/>
                <a:gd name="T11" fmla="*/ 22 h 79"/>
                <a:gd name="T12" fmla="*/ 69 w 139"/>
                <a:gd name="T13" fmla="*/ 18 h 79"/>
                <a:gd name="T14" fmla="*/ 51 w 139"/>
                <a:gd name="T15" fmla="*/ 0 h 79"/>
                <a:gd name="T16" fmla="*/ 33 w 139"/>
                <a:gd name="T17" fmla="*/ 18 h 79"/>
                <a:gd name="T18" fmla="*/ 34 w 139"/>
                <a:gd name="T19" fmla="*/ 21 h 79"/>
                <a:gd name="T20" fmla="*/ 0 w 139"/>
                <a:gd name="T21" fmla="*/ 40 h 79"/>
                <a:gd name="T22" fmla="*/ 7 w 139"/>
                <a:gd name="T23" fmla="*/ 51 h 79"/>
                <a:gd name="T24" fmla="*/ 40 w 139"/>
                <a:gd name="T25" fmla="*/ 32 h 79"/>
                <a:gd name="T26" fmla="*/ 51 w 139"/>
                <a:gd name="T27" fmla="*/ 35 h 79"/>
                <a:gd name="T28" fmla="*/ 61 w 139"/>
                <a:gd name="T29" fmla="*/ 32 h 79"/>
                <a:gd name="T30" fmla="*/ 88 w 139"/>
                <a:gd name="T31" fmla="*/ 54 h 79"/>
                <a:gd name="T32" fmla="*/ 87 w 139"/>
                <a:gd name="T33" fmla="*/ 61 h 79"/>
                <a:gd name="T34" fmla="*/ 105 w 139"/>
                <a:gd name="T35" fmla="*/ 79 h 79"/>
                <a:gd name="T36" fmla="*/ 122 w 139"/>
                <a:gd name="T37" fmla="*/ 61 h 79"/>
                <a:gd name="T38" fmla="*/ 120 w 139"/>
                <a:gd name="T39" fmla="*/ 52 h 79"/>
                <a:gd name="T40" fmla="*/ 139 w 139"/>
                <a:gd name="T41" fmla="*/ 15 h 79"/>
                <a:gd name="T42" fmla="*/ 43 w 139"/>
                <a:gd name="T43" fmla="*/ 18 h 79"/>
                <a:gd name="T44" fmla="*/ 51 w 139"/>
                <a:gd name="T45" fmla="*/ 10 h 79"/>
                <a:gd name="T46" fmla="*/ 59 w 139"/>
                <a:gd name="T47" fmla="*/ 18 h 79"/>
                <a:gd name="T48" fmla="*/ 51 w 139"/>
                <a:gd name="T49" fmla="*/ 26 h 79"/>
                <a:gd name="T50" fmla="*/ 43 w 139"/>
                <a:gd name="T51" fmla="*/ 18 h 79"/>
                <a:gd name="T52" fmla="*/ 105 w 139"/>
                <a:gd name="T53" fmla="*/ 69 h 79"/>
                <a:gd name="T54" fmla="*/ 97 w 139"/>
                <a:gd name="T55" fmla="*/ 61 h 79"/>
                <a:gd name="T56" fmla="*/ 105 w 139"/>
                <a:gd name="T57" fmla="*/ 53 h 79"/>
                <a:gd name="T58" fmla="*/ 107 w 139"/>
                <a:gd name="T59" fmla="*/ 54 h 79"/>
                <a:gd name="T60" fmla="*/ 109 w 139"/>
                <a:gd name="T61" fmla="*/ 55 h 79"/>
                <a:gd name="T62" fmla="*/ 112 w 139"/>
                <a:gd name="T63" fmla="*/ 61 h 79"/>
                <a:gd name="T64" fmla="*/ 105 w 139"/>
                <a:gd name="T65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9" h="79">
                  <a:moveTo>
                    <a:pt x="139" y="15"/>
                  </a:moveTo>
                  <a:cubicBezTo>
                    <a:pt x="128" y="9"/>
                    <a:pt x="128" y="9"/>
                    <a:pt x="128" y="9"/>
                  </a:cubicBezTo>
                  <a:cubicBezTo>
                    <a:pt x="110" y="44"/>
                    <a:pt x="110" y="44"/>
                    <a:pt x="110" y="44"/>
                  </a:cubicBezTo>
                  <a:cubicBezTo>
                    <a:pt x="108" y="44"/>
                    <a:pt x="106" y="43"/>
                    <a:pt x="105" y="43"/>
                  </a:cubicBezTo>
                  <a:cubicBezTo>
                    <a:pt x="102" y="43"/>
                    <a:pt x="99" y="44"/>
                    <a:pt x="97" y="45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1"/>
                    <a:pt x="69" y="19"/>
                    <a:pt x="69" y="18"/>
                  </a:cubicBezTo>
                  <a:cubicBezTo>
                    <a:pt x="69" y="8"/>
                    <a:pt x="61" y="0"/>
                    <a:pt x="51" y="0"/>
                  </a:cubicBezTo>
                  <a:cubicBezTo>
                    <a:pt x="41" y="0"/>
                    <a:pt x="33" y="8"/>
                    <a:pt x="33" y="18"/>
                  </a:cubicBezTo>
                  <a:cubicBezTo>
                    <a:pt x="33" y="19"/>
                    <a:pt x="33" y="20"/>
                    <a:pt x="34" y="21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3" y="34"/>
                    <a:pt x="47" y="35"/>
                    <a:pt x="51" y="35"/>
                  </a:cubicBezTo>
                  <a:cubicBezTo>
                    <a:pt x="55" y="35"/>
                    <a:pt x="58" y="34"/>
                    <a:pt x="61" y="32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87" y="56"/>
                    <a:pt x="87" y="58"/>
                    <a:pt x="87" y="61"/>
                  </a:cubicBezTo>
                  <a:cubicBezTo>
                    <a:pt x="87" y="71"/>
                    <a:pt x="95" y="79"/>
                    <a:pt x="105" y="79"/>
                  </a:cubicBezTo>
                  <a:cubicBezTo>
                    <a:pt x="114" y="79"/>
                    <a:pt x="122" y="71"/>
                    <a:pt x="122" y="61"/>
                  </a:cubicBezTo>
                  <a:cubicBezTo>
                    <a:pt x="122" y="58"/>
                    <a:pt x="121" y="55"/>
                    <a:pt x="120" y="52"/>
                  </a:cubicBezTo>
                  <a:lnTo>
                    <a:pt x="139" y="15"/>
                  </a:lnTo>
                  <a:close/>
                  <a:moveTo>
                    <a:pt x="43" y="18"/>
                  </a:moveTo>
                  <a:cubicBezTo>
                    <a:pt x="43" y="13"/>
                    <a:pt x="47" y="10"/>
                    <a:pt x="51" y="10"/>
                  </a:cubicBezTo>
                  <a:cubicBezTo>
                    <a:pt x="55" y="10"/>
                    <a:pt x="59" y="13"/>
                    <a:pt x="59" y="18"/>
                  </a:cubicBezTo>
                  <a:cubicBezTo>
                    <a:pt x="59" y="22"/>
                    <a:pt x="55" y="26"/>
                    <a:pt x="51" y="26"/>
                  </a:cubicBezTo>
                  <a:cubicBezTo>
                    <a:pt x="47" y="26"/>
                    <a:pt x="43" y="22"/>
                    <a:pt x="43" y="18"/>
                  </a:cubicBezTo>
                  <a:close/>
                  <a:moveTo>
                    <a:pt x="105" y="69"/>
                  </a:moveTo>
                  <a:cubicBezTo>
                    <a:pt x="100" y="69"/>
                    <a:pt x="97" y="65"/>
                    <a:pt x="97" y="61"/>
                  </a:cubicBezTo>
                  <a:cubicBezTo>
                    <a:pt x="97" y="57"/>
                    <a:pt x="100" y="53"/>
                    <a:pt x="105" y="53"/>
                  </a:cubicBezTo>
                  <a:cubicBezTo>
                    <a:pt x="105" y="53"/>
                    <a:pt x="106" y="53"/>
                    <a:pt x="107" y="54"/>
                  </a:cubicBezTo>
                  <a:cubicBezTo>
                    <a:pt x="109" y="55"/>
                    <a:pt x="109" y="55"/>
                    <a:pt x="109" y="55"/>
                  </a:cubicBezTo>
                  <a:cubicBezTo>
                    <a:pt x="111" y="56"/>
                    <a:pt x="112" y="58"/>
                    <a:pt x="112" y="61"/>
                  </a:cubicBezTo>
                  <a:cubicBezTo>
                    <a:pt x="112" y="65"/>
                    <a:pt x="109" y="69"/>
                    <a:pt x="105" y="69"/>
                  </a:cubicBez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520"/>
            <p:cNvSpPr>
              <a:spLocks/>
            </p:cNvSpPr>
            <p:nvPr/>
          </p:nvSpPr>
          <p:spPr bwMode="auto">
            <a:xfrm>
              <a:off x="6289455" y="1328123"/>
              <a:ext cx="130993" cy="225215"/>
            </a:xfrm>
            <a:custGeom>
              <a:avLst/>
              <a:gdLst>
                <a:gd name="T0" fmla="*/ 0 w 48"/>
                <a:gd name="T1" fmla="*/ 51 h 83"/>
                <a:gd name="T2" fmla="*/ 35 w 48"/>
                <a:gd name="T3" fmla="*/ 83 h 83"/>
                <a:gd name="T4" fmla="*/ 48 w 48"/>
                <a:gd name="T5" fmla="*/ 50 h 83"/>
                <a:gd name="T6" fmla="*/ 0 w 48"/>
                <a:gd name="T7" fmla="*/ 0 h 83"/>
                <a:gd name="T8" fmla="*/ 0 w 48"/>
                <a:gd name="T9" fmla="*/ 5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83">
                  <a:moveTo>
                    <a:pt x="0" y="51"/>
                  </a:moveTo>
                  <a:cubicBezTo>
                    <a:pt x="35" y="83"/>
                    <a:pt x="35" y="83"/>
                    <a:pt x="35" y="83"/>
                  </a:cubicBezTo>
                  <a:cubicBezTo>
                    <a:pt x="43" y="74"/>
                    <a:pt x="48" y="62"/>
                    <a:pt x="48" y="50"/>
                  </a:cubicBezTo>
                  <a:cubicBezTo>
                    <a:pt x="48" y="23"/>
                    <a:pt x="27" y="1"/>
                    <a:pt x="0" y="0"/>
                  </a:cubicBezTo>
                  <a:lnTo>
                    <a:pt x="0" y="51"/>
                  </a:lnTo>
                  <a:close/>
                </a:path>
              </a:pathLst>
            </a:custGeom>
            <a:solidFill>
              <a:srgbClr val="EA524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521"/>
            <p:cNvSpPr>
              <a:spLocks/>
            </p:cNvSpPr>
            <p:nvPr/>
          </p:nvSpPr>
          <p:spPr bwMode="auto">
            <a:xfrm>
              <a:off x="6129736" y="1346508"/>
              <a:ext cx="227514" cy="268880"/>
            </a:xfrm>
            <a:custGeom>
              <a:avLst/>
              <a:gdLst>
                <a:gd name="T0" fmla="*/ 47 w 84"/>
                <a:gd name="T1" fmla="*/ 52 h 99"/>
                <a:gd name="T2" fmla="*/ 47 w 84"/>
                <a:gd name="T3" fmla="*/ 52 h 99"/>
                <a:gd name="T4" fmla="*/ 47 w 84"/>
                <a:gd name="T5" fmla="*/ 0 h 99"/>
                <a:gd name="T6" fmla="*/ 0 w 84"/>
                <a:gd name="T7" fmla="*/ 49 h 99"/>
                <a:gd name="T8" fmla="*/ 49 w 84"/>
                <a:gd name="T9" fmla="*/ 99 h 99"/>
                <a:gd name="T10" fmla="*/ 84 w 84"/>
                <a:gd name="T11" fmla="*/ 84 h 99"/>
                <a:gd name="T12" fmla="*/ 47 w 84"/>
                <a:gd name="T13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9">
                  <a:moveTo>
                    <a:pt x="47" y="52"/>
                  </a:moveTo>
                  <a:cubicBezTo>
                    <a:pt x="47" y="52"/>
                    <a:pt x="47" y="52"/>
                    <a:pt x="47" y="5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1"/>
                    <a:pt x="0" y="23"/>
                    <a:pt x="0" y="49"/>
                  </a:cubicBezTo>
                  <a:cubicBezTo>
                    <a:pt x="0" y="77"/>
                    <a:pt x="22" y="99"/>
                    <a:pt x="49" y="99"/>
                  </a:cubicBezTo>
                  <a:cubicBezTo>
                    <a:pt x="63" y="99"/>
                    <a:pt x="75" y="93"/>
                    <a:pt x="84" y="84"/>
                  </a:cubicBezTo>
                  <a:lnTo>
                    <a:pt x="47" y="52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Rectangle 522"/>
            <p:cNvSpPr>
              <a:spLocks noChangeArrowheads="1"/>
            </p:cNvSpPr>
            <p:nvPr/>
          </p:nvSpPr>
          <p:spPr bwMode="auto">
            <a:xfrm>
              <a:off x="6846748" y="1814174"/>
              <a:ext cx="540057" cy="4010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523"/>
            <p:cNvSpPr>
              <a:spLocks noEditPoints="1"/>
            </p:cNvSpPr>
            <p:nvPr/>
          </p:nvSpPr>
          <p:spPr bwMode="auto">
            <a:xfrm>
              <a:off x="6813426" y="1800385"/>
              <a:ext cx="597510" cy="460772"/>
            </a:xfrm>
            <a:custGeom>
              <a:avLst/>
              <a:gdLst>
                <a:gd name="T0" fmla="*/ 220 w 220"/>
                <a:gd name="T1" fmla="*/ 33 h 170"/>
                <a:gd name="T2" fmla="*/ 220 w 220"/>
                <a:gd name="T3" fmla="*/ 11 h 170"/>
                <a:gd name="T4" fmla="*/ 208 w 220"/>
                <a:gd name="T5" fmla="*/ 0 h 170"/>
                <a:gd name="T6" fmla="*/ 13 w 220"/>
                <a:gd name="T7" fmla="*/ 0 h 170"/>
                <a:gd name="T8" fmla="*/ 0 w 220"/>
                <a:gd name="T9" fmla="*/ 11 h 170"/>
                <a:gd name="T10" fmla="*/ 0 w 220"/>
                <a:gd name="T11" fmla="*/ 155 h 170"/>
                <a:gd name="T12" fmla="*/ 0 w 220"/>
                <a:gd name="T13" fmla="*/ 155 h 170"/>
                <a:gd name="T14" fmla="*/ 4 w 220"/>
                <a:gd name="T15" fmla="*/ 167 h 170"/>
                <a:gd name="T16" fmla="*/ 11 w 220"/>
                <a:gd name="T17" fmla="*/ 170 h 170"/>
                <a:gd name="T18" fmla="*/ 209 w 220"/>
                <a:gd name="T19" fmla="*/ 170 h 170"/>
                <a:gd name="T20" fmla="*/ 217 w 220"/>
                <a:gd name="T21" fmla="*/ 167 h 170"/>
                <a:gd name="T22" fmla="*/ 220 w 220"/>
                <a:gd name="T23" fmla="*/ 155 h 170"/>
                <a:gd name="T24" fmla="*/ 220 w 220"/>
                <a:gd name="T25" fmla="*/ 155 h 170"/>
                <a:gd name="T26" fmla="*/ 220 w 220"/>
                <a:gd name="T27" fmla="*/ 33 h 170"/>
                <a:gd name="T28" fmla="*/ 46 w 220"/>
                <a:gd name="T29" fmla="*/ 13 h 170"/>
                <a:gd name="T30" fmla="*/ 64 w 220"/>
                <a:gd name="T31" fmla="*/ 13 h 170"/>
                <a:gd name="T32" fmla="*/ 64 w 220"/>
                <a:gd name="T33" fmla="*/ 29 h 170"/>
                <a:gd name="T34" fmla="*/ 46 w 220"/>
                <a:gd name="T35" fmla="*/ 29 h 170"/>
                <a:gd name="T36" fmla="*/ 46 w 220"/>
                <a:gd name="T37" fmla="*/ 13 h 170"/>
                <a:gd name="T38" fmla="*/ 19 w 220"/>
                <a:gd name="T39" fmla="*/ 13 h 170"/>
                <a:gd name="T40" fmla="*/ 37 w 220"/>
                <a:gd name="T41" fmla="*/ 13 h 170"/>
                <a:gd name="T42" fmla="*/ 37 w 220"/>
                <a:gd name="T43" fmla="*/ 29 h 170"/>
                <a:gd name="T44" fmla="*/ 19 w 220"/>
                <a:gd name="T45" fmla="*/ 29 h 170"/>
                <a:gd name="T46" fmla="*/ 19 w 220"/>
                <a:gd name="T47" fmla="*/ 13 h 170"/>
                <a:gd name="T48" fmla="*/ 203 w 220"/>
                <a:gd name="T49" fmla="*/ 149 h 170"/>
                <a:gd name="T50" fmla="*/ 18 w 220"/>
                <a:gd name="T51" fmla="*/ 149 h 170"/>
                <a:gd name="T52" fmla="*/ 18 w 220"/>
                <a:gd name="T53" fmla="*/ 84 h 170"/>
                <a:gd name="T54" fmla="*/ 18 w 220"/>
                <a:gd name="T55" fmla="*/ 42 h 170"/>
                <a:gd name="T56" fmla="*/ 203 w 220"/>
                <a:gd name="T57" fmla="*/ 42 h 170"/>
                <a:gd name="T58" fmla="*/ 203 w 220"/>
                <a:gd name="T59" fmla="*/ 149 h 170"/>
                <a:gd name="T60" fmla="*/ 204 w 220"/>
                <a:gd name="T61" fmla="*/ 29 h 170"/>
                <a:gd name="T62" fmla="*/ 152 w 220"/>
                <a:gd name="T63" fmla="*/ 29 h 170"/>
                <a:gd name="T64" fmla="*/ 152 w 220"/>
                <a:gd name="T65" fmla="*/ 13 h 170"/>
                <a:gd name="T66" fmla="*/ 204 w 220"/>
                <a:gd name="T67" fmla="*/ 13 h 170"/>
                <a:gd name="T68" fmla="*/ 204 w 220"/>
                <a:gd name="T69" fmla="*/ 29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0" h="170">
                  <a:moveTo>
                    <a:pt x="220" y="33"/>
                  </a:moveTo>
                  <a:cubicBezTo>
                    <a:pt x="220" y="21"/>
                    <a:pt x="220" y="13"/>
                    <a:pt x="220" y="11"/>
                  </a:cubicBezTo>
                  <a:cubicBezTo>
                    <a:pt x="220" y="0"/>
                    <a:pt x="208" y="0"/>
                    <a:pt x="208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0" y="0"/>
                    <a:pt x="0" y="11"/>
                  </a:cubicBezTo>
                  <a:cubicBezTo>
                    <a:pt x="0" y="17"/>
                    <a:pt x="0" y="155"/>
                    <a:pt x="0" y="155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0" y="158"/>
                    <a:pt x="0" y="163"/>
                    <a:pt x="4" y="167"/>
                  </a:cubicBezTo>
                  <a:cubicBezTo>
                    <a:pt x="6" y="169"/>
                    <a:pt x="8" y="170"/>
                    <a:pt x="11" y="170"/>
                  </a:cubicBezTo>
                  <a:cubicBezTo>
                    <a:pt x="12" y="170"/>
                    <a:pt x="209" y="170"/>
                    <a:pt x="209" y="170"/>
                  </a:cubicBezTo>
                  <a:cubicBezTo>
                    <a:pt x="213" y="170"/>
                    <a:pt x="215" y="169"/>
                    <a:pt x="217" y="167"/>
                  </a:cubicBezTo>
                  <a:cubicBezTo>
                    <a:pt x="220" y="163"/>
                    <a:pt x="220" y="158"/>
                    <a:pt x="220" y="155"/>
                  </a:cubicBezTo>
                  <a:cubicBezTo>
                    <a:pt x="220" y="155"/>
                    <a:pt x="220" y="155"/>
                    <a:pt x="220" y="155"/>
                  </a:cubicBezTo>
                  <a:cubicBezTo>
                    <a:pt x="220" y="33"/>
                    <a:pt x="220" y="33"/>
                    <a:pt x="220" y="33"/>
                  </a:cubicBezTo>
                  <a:close/>
                  <a:moveTo>
                    <a:pt x="46" y="13"/>
                  </a:moveTo>
                  <a:cubicBezTo>
                    <a:pt x="64" y="13"/>
                    <a:pt x="64" y="13"/>
                    <a:pt x="64" y="1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46" y="13"/>
                  </a:lnTo>
                  <a:close/>
                  <a:moveTo>
                    <a:pt x="19" y="13"/>
                  </a:moveTo>
                  <a:cubicBezTo>
                    <a:pt x="37" y="13"/>
                    <a:pt x="37" y="13"/>
                    <a:pt x="37" y="13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19" y="29"/>
                    <a:pt x="19" y="29"/>
                    <a:pt x="19" y="29"/>
                  </a:cubicBezTo>
                  <a:lnTo>
                    <a:pt x="19" y="13"/>
                  </a:lnTo>
                  <a:close/>
                  <a:moveTo>
                    <a:pt x="203" y="149"/>
                  </a:moveTo>
                  <a:cubicBezTo>
                    <a:pt x="18" y="149"/>
                    <a:pt x="18" y="149"/>
                    <a:pt x="18" y="149"/>
                  </a:cubicBezTo>
                  <a:cubicBezTo>
                    <a:pt x="18" y="84"/>
                    <a:pt x="18" y="84"/>
                    <a:pt x="18" y="84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203" y="42"/>
                    <a:pt x="203" y="42"/>
                    <a:pt x="203" y="42"/>
                  </a:cubicBezTo>
                  <a:lnTo>
                    <a:pt x="203" y="149"/>
                  </a:lnTo>
                  <a:close/>
                  <a:moveTo>
                    <a:pt x="204" y="29"/>
                  </a:moveTo>
                  <a:cubicBezTo>
                    <a:pt x="152" y="29"/>
                    <a:pt x="152" y="29"/>
                    <a:pt x="152" y="29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204" y="13"/>
                    <a:pt x="204" y="13"/>
                    <a:pt x="204" y="13"/>
                  </a:cubicBezTo>
                  <a:lnTo>
                    <a:pt x="204" y="29"/>
                  </a:lnTo>
                  <a:close/>
                </a:path>
              </a:pathLst>
            </a:custGeom>
            <a:solidFill>
              <a:srgbClr val="F2A8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524"/>
            <p:cNvSpPr>
              <a:spLocks noEditPoints="1"/>
            </p:cNvSpPr>
            <p:nvPr/>
          </p:nvSpPr>
          <p:spPr bwMode="auto">
            <a:xfrm>
              <a:off x="6988082" y="1935974"/>
              <a:ext cx="249346" cy="252793"/>
            </a:xfrm>
            <a:custGeom>
              <a:avLst/>
              <a:gdLst>
                <a:gd name="T0" fmla="*/ 79 w 92"/>
                <a:gd name="T1" fmla="*/ 27 h 93"/>
                <a:gd name="T2" fmla="*/ 71 w 92"/>
                <a:gd name="T3" fmla="*/ 9 h 93"/>
                <a:gd name="T4" fmla="*/ 65 w 92"/>
                <a:gd name="T5" fmla="*/ 4 h 93"/>
                <a:gd name="T6" fmla="*/ 58 w 92"/>
                <a:gd name="T7" fmla="*/ 2 h 93"/>
                <a:gd name="T8" fmla="*/ 40 w 92"/>
                <a:gd name="T9" fmla="*/ 8 h 93"/>
                <a:gd name="T10" fmla="*/ 35 w 92"/>
                <a:gd name="T11" fmla="*/ 1 h 93"/>
                <a:gd name="T12" fmla="*/ 26 w 92"/>
                <a:gd name="T13" fmla="*/ 4 h 93"/>
                <a:gd name="T14" fmla="*/ 27 w 92"/>
                <a:gd name="T15" fmla="*/ 13 h 93"/>
                <a:gd name="T16" fmla="*/ 8 w 92"/>
                <a:gd name="T17" fmla="*/ 20 h 93"/>
                <a:gd name="T18" fmla="*/ 4 w 92"/>
                <a:gd name="T19" fmla="*/ 26 h 93"/>
                <a:gd name="T20" fmla="*/ 2 w 92"/>
                <a:gd name="T21" fmla="*/ 33 h 93"/>
                <a:gd name="T22" fmla="*/ 8 w 92"/>
                <a:gd name="T23" fmla="*/ 52 h 93"/>
                <a:gd name="T24" fmla="*/ 0 w 92"/>
                <a:gd name="T25" fmla="*/ 57 h 93"/>
                <a:gd name="T26" fmla="*/ 3 w 92"/>
                <a:gd name="T27" fmla="*/ 67 h 93"/>
                <a:gd name="T28" fmla="*/ 13 w 92"/>
                <a:gd name="T29" fmla="*/ 66 h 93"/>
                <a:gd name="T30" fmla="*/ 18 w 92"/>
                <a:gd name="T31" fmla="*/ 84 h 93"/>
                <a:gd name="T32" fmla="*/ 20 w 92"/>
                <a:gd name="T33" fmla="*/ 86 h 93"/>
                <a:gd name="T34" fmla="*/ 29 w 92"/>
                <a:gd name="T35" fmla="*/ 90 h 93"/>
                <a:gd name="T36" fmla="*/ 35 w 92"/>
                <a:gd name="T37" fmla="*/ 83 h 93"/>
                <a:gd name="T38" fmla="*/ 54 w 92"/>
                <a:gd name="T39" fmla="*/ 91 h 93"/>
                <a:gd name="T40" fmla="*/ 57 w 92"/>
                <a:gd name="T41" fmla="*/ 92 h 93"/>
                <a:gd name="T42" fmla="*/ 66 w 92"/>
                <a:gd name="T43" fmla="*/ 89 h 93"/>
                <a:gd name="T44" fmla="*/ 65 w 92"/>
                <a:gd name="T45" fmla="*/ 80 h 93"/>
                <a:gd name="T46" fmla="*/ 84 w 92"/>
                <a:gd name="T47" fmla="*/ 72 h 93"/>
                <a:gd name="T48" fmla="*/ 87 w 92"/>
                <a:gd name="T49" fmla="*/ 70 h 93"/>
                <a:gd name="T50" fmla="*/ 91 w 92"/>
                <a:gd name="T51" fmla="*/ 61 h 93"/>
                <a:gd name="T52" fmla="*/ 83 w 92"/>
                <a:gd name="T53" fmla="*/ 56 h 93"/>
                <a:gd name="T54" fmla="*/ 91 w 92"/>
                <a:gd name="T55" fmla="*/ 38 h 93"/>
                <a:gd name="T56" fmla="*/ 92 w 92"/>
                <a:gd name="T57" fmla="*/ 35 h 93"/>
                <a:gd name="T58" fmla="*/ 88 w 92"/>
                <a:gd name="T59" fmla="*/ 26 h 93"/>
                <a:gd name="T60" fmla="*/ 73 w 92"/>
                <a:gd name="T61" fmla="*/ 45 h 93"/>
                <a:gd name="T62" fmla="*/ 63 w 92"/>
                <a:gd name="T63" fmla="*/ 67 h 93"/>
                <a:gd name="T64" fmla="*/ 61 w 92"/>
                <a:gd name="T65" fmla="*/ 69 h 93"/>
                <a:gd name="T66" fmla="*/ 61 w 92"/>
                <a:gd name="T67" fmla="*/ 69 h 93"/>
                <a:gd name="T68" fmla="*/ 48 w 92"/>
                <a:gd name="T69" fmla="*/ 73 h 93"/>
                <a:gd name="T70" fmla="*/ 48 w 92"/>
                <a:gd name="T71" fmla="*/ 73 h 93"/>
                <a:gd name="T72" fmla="*/ 46 w 92"/>
                <a:gd name="T73" fmla="*/ 73 h 93"/>
                <a:gd name="T74" fmla="*/ 27 w 92"/>
                <a:gd name="T75" fmla="*/ 66 h 93"/>
                <a:gd name="T76" fmla="*/ 25 w 92"/>
                <a:gd name="T77" fmla="*/ 64 h 93"/>
                <a:gd name="T78" fmla="*/ 24 w 92"/>
                <a:gd name="T79" fmla="*/ 62 h 93"/>
                <a:gd name="T80" fmla="*/ 24 w 92"/>
                <a:gd name="T81" fmla="*/ 62 h 93"/>
                <a:gd name="T82" fmla="*/ 19 w 92"/>
                <a:gd name="T83" fmla="*/ 48 h 93"/>
                <a:gd name="T84" fmla="*/ 19 w 92"/>
                <a:gd name="T85" fmla="*/ 48 h 93"/>
                <a:gd name="T86" fmla="*/ 30 w 92"/>
                <a:gd name="T87" fmla="*/ 24 h 93"/>
                <a:gd name="T88" fmla="*/ 37 w 92"/>
                <a:gd name="T89" fmla="*/ 21 h 93"/>
                <a:gd name="T90" fmla="*/ 67 w 92"/>
                <a:gd name="T91" fmla="*/ 30 h 93"/>
                <a:gd name="T92" fmla="*/ 68 w 92"/>
                <a:gd name="T93" fmla="*/ 31 h 93"/>
                <a:gd name="T94" fmla="*/ 71 w 92"/>
                <a:gd name="T95" fmla="*/ 37 h 93"/>
                <a:gd name="T96" fmla="*/ 73 w 92"/>
                <a:gd name="T97" fmla="*/ 4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2" h="93">
                  <a:moveTo>
                    <a:pt x="86" y="25"/>
                  </a:moveTo>
                  <a:cubicBezTo>
                    <a:pt x="85" y="25"/>
                    <a:pt x="82" y="26"/>
                    <a:pt x="79" y="27"/>
                  </a:cubicBezTo>
                  <a:cubicBezTo>
                    <a:pt x="76" y="22"/>
                    <a:pt x="72" y="18"/>
                    <a:pt x="68" y="15"/>
                  </a:cubicBezTo>
                  <a:cubicBezTo>
                    <a:pt x="70" y="11"/>
                    <a:pt x="71" y="9"/>
                    <a:pt x="71" y="9"/>
                  </a:cubicBezTo>
                  <a:cubicBezTo>
                    <a:pt x="71" y="8"/>
                    <a:pt x="71" y="7"/>
                    <a:pt x="70" y="6"/>
                  </a:cubicBezTo>
                  <a:cubicBezTo>
                    <a:pt x="70" y="6"/>
                    <a:pt x="68" y="6"/>
                    <a:pt x="65" y="4"/>
                  </a:cubicBezTo>
                  <a:cubicBezTo>
                    <a:pt x="63" y="3"/>
                    <a:pt x="61" y="2"/>
                    <a:pt x="61" y="2"/>
                  </a:cubicBezTo>
                  <a:cubicBezTo>
                    <a:pt x="60" y="1"/>
                    <a:pt x="59" y="1"/>
                    <a:pt x="58" y="2"/>
                  </a:cubicBezTo>
                  <a:cubicBezTo>
                    <a:pt x="58" y="2"/>
                    <a:pt x="57" y="5"/>
                    <a:pt x="55" y="9"/>
                  </a:cubicBezTo>
                  <a:cubicBezTo>
                    <a:pt x="50" y="8"/>
                    <a:pt x="45" y="8"/>
                    <a:pt x="40" y="8"/>
                  </a:cubicBezTo>
                  <a:cubicBezTo>
                    <a:pt x="39" y="4"/>
                    <a:pt x="38" y="1"/>
                    <a:pt x="38" y="1"/>
                  </a:cubicBezTo>
                  <a:cubicBezTo>
                    <a:pt x="37" y="0"/>
                    <a:pt x="36" y="0"/>
                    <a:pt x="35" y="1"/>
                  </a:cubicBezTo>
                  <a:cubicBezTo>
                    <a:pt x="35" y="1"/>
                    <a:pt x="33" y="1"/>
                    <a:pt x="30" y="2"/>
                  </a:cubicBezTo>
                  <a:cubicBezTo>
                    <a:pt x="28" y="3"/>
                    <a:pt x="26" y="4"/>
                    <a:pt x="26" y="4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4" y="6"/>
                    <a:pt x="25" y="9"/>
                    <a:pt x="27" y="13"/>
                  </a:cubicBezTo>
                  <a:cubicBezTo>
                    <a:pt x="22" y="16"/>
                    <a:pt x="18" y="20"/>
                    <a:pt x="15" y="24"/>
                  </a:cubicBezTo>
                  <a:cubicBezTo>
                    <a:pt x="11" y="22"/>
                    <a:pt x="8" y="20"/>
                    <a:pt x="8" y="20"/>
                  </a:cubicBezTo>
                  <a:cubicBezTo>
                    <a:pt x="7" y="20"/>
                    <a:pt x="6" y="21"/>
                    <a:pt x="6" y="22"/>
                  </a:cubicBezTo>
                  <a:cubicBezTo>
                    <a:pt x="6" y="22"/>
                    <a:pt x="5" y="24"/>
                    <a:pt x="4" y="26"/>
                  </a:cubicBezTo>
                  <a:cubicBezTo>
                    <a:pt x="3" y="29"/>
                    <a:pt x="2" y="31"/>
                    <a:pt x="2" y="31"/>
                  </a:cubicBezTo>
                  <a:cubicBezTo>
                    <a:pt x="1" y="32"/>
                    <a:pt x="1" y="33"/>
                    <a:pt x="2" y="33"/>
                  </a:cubicBezTo>
                  <a:cubicBezTo>
                    <a:pt x="2" y="33"/>
                    <a:pt x="5" y="35"/>
                    <a:pt x="9" y="37"/>
                  </a:cubicBezTo>
                  <a:cubicBezTo>
                    <a:pt x="8" y="42"/>
                    <a:pt x="7" y="47"/>
                    <a:pt x="8" y="52"/>
                  </a:cubicBezTo>
                  <a:cubicBezTo>
                    <a:pt x="3" y="54"/>
                    <a:pt x="1" y="55"/>
                    <a:pt x="1" y="55"/>
                  </a:cubicBezTo>
                  <a:cubicBezTo>
                    <a:pt x="0" y="55"/>
                    <a:pt x="0" y="56"/>
                    <a:pt x="0" y="57"/>
                  </a:cubicBezTo>
                  <a:cubicBezTo>
                    <a:pt x="0" y="57"/>
                    <a:pt x="1" y="59"/>
                    <a:pt x="2" y="62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4" y="68"/>
                    <a:pt x="4" y="68"/>
                    <a:pt x="5" y="68"/>
                  </a:cubicBezTo>
                  <a:cubicBezTo>
                    <a:pt x="5" y="68"/>
                    <a:pt x="8" y="67"/>
                    <a:pt x="13" y="66"/>
                  </a:cubicBezTo>
                  <a:cubicBezTo>
                    <a:pt x="15" y="70"/>
                    <a:pt x="18" y="73"/>
                    <a:pt x="22" y="76"/>
                  </a:cubicBezTo>
                  <a:cubicBezTo>
                    <a:pt x="20" y="80"/>
                    <a:pt x="19" y="82"/>
                    <a:pt x="18" y="84"/>
                  </a:cubicBezTo>
                  <a:cubicBezTo>
                    <a:pt x="18" y="85"/>
                    <a:pt x="18" y="85"/>
                    <a:pt x="20" y="86"/>
                  </a:cubicBezTo>
                  <a:cubicBezTo>
                    <a:pt x="20" y="86"/>
                    <a:pt x="20" y="86"/>
                    <a:pt x="20" y="86"/>
                  </a:cubicBezTo>
                  <a:cubicBezTo>
                    <a:pt x="23" y="88"/>
                    <a:pt x="26" y="89"/>
                    <a:pt x="28" y="90"/>
                  </a:cubicBezTo>
                  <a:cubicBezTo>
                    <a:pt x="28" y="90"/>
                    <a:pt x="28" y="90"/>
                    <a:pt x="29" y="90"/>
                  </a:cubicBezTo>
                  <a:cubicBezTo>
                    <a:pt x="30" y="91"/>
                    <a:pt x="31" y="91"/>
                    <a:pt x="31" y="90"/>
                  </a:cubicBezTo>
                  <a:cubicBezTo>
                    <a:pt x="32" y="89"/>
                    <a:pt x="33" y="86"/>
                    <a:pt x="35" y="83"/>
                  </a:cubicBezTo>
                  <a:cubicBezTo>
                    <a:pt x="40" y="85"/>
                    <a:pt x="46" y="85"/>
                    <a:pt x="52" y="84"/>
                  </a:cubicBezTo>
                  <a:cubicBezTo>
                    <a:pt x="53" y="88"/>
                    <a:pt x="54" y="90"/>
                    <a:pt x="54" y="91"/>
                  </a:cubicBezTo>
                  <a:cubicBezTo>
                    <a:pt x="54" y="92"/>
                    <a:pt x="55" y="93"/>
                    <a:pt x="57" y="92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9" y="91"/>
                    <a:pt x="62" y="90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7" y="88"/>
                    <a:pt x="68" y="88"/>
                    <a:pt x="68" y="87"/>
                  </a:cubicBezTo>
                  <a:cubicBezTo>
                    <a:pt x="67" y="85"/>
                    <a:pt x="66" y="83"/>
                    <a:pt x="65" y="80"/>
                  </a:cubicBezTo>
                  <a:cubicBezTo>
                    <a:pt x="70" y="77"/>
                    <a:pt x="74" y="73"/>
                    <a:pt x="77" y="69"/>
                  </a:cubicBezTo>
                  <a:cubicBezTo>
                    <a:pt x="80" y="70"/>
                    <a:pt x="83" y="71"/>
                    <a:pt x="84" y="72"/>
                  </a:cubicBezTo>
                  <a:cubicBezTo>
                    <a:pt x="85" y="72"/>
                    <a:pt x="86" y="72"/>
                    <a:pt x="86" y="71"/>
                  </a:cubicBezTo>
                  <a:cubicBezTo>
                    <a:pt x="86" y="70"/>
                    <a:pt x="87" y="70"/>
                    <a:pt x="87" y="70"/>
                  </a:cubicBezTo>
                  <a:cubicBezTo>
                    <a:pt x="87" y="68"/>
                    <a:pt x="89" y="65"/>
                    <a:pt x="90" y="62"/>
                  </a:cubicBezTo>
                  <a:cubicBezTo>
                    <a:pt x="90" y="62"/>
                    <a:pt x="91" y="62"/>
                    <a:pt x="91" y="61"/>
                  </a:cubicBezTo>
                  <a:cubicBezTo>
                    <a:pt x="91" y="60"/>
                    <a:pt x="91" y="59"/>
                    <a:pt x="90" y="59"/>
                  </a:cubicBezTo>
                  <a:cubicBezTo>
                    <a:pt x="89" y="58"/>
                    <a:pt x="86" y="57"/>
                    <a:pt x="83" y="56"/>
                  </a:cubicBezTo>
                  <a:cubicBezTo>
                    <a:pt x="84" y="51"/>
                    <a:pt x="85" y="46"/>
                    <a:pt x="84" y="41"/>
                  </a:cubicBezTo>
                  <a:cubicBezTo>
                    <a:pt x="87" y="40"/>
                    <a:pt x="89" y="39"/>
                    <a:pt x="91" y="38"/>
                  </a:cubicBezTo>
                  <a:cubicBezTo>
                    <a:pt x="92" y="38"/>
                    <a:pt x="92" y="37"/>
                    <a:pt x="92" y="36"/>
                  </a:cubicBezTo>
                  <a:cubicBezTo>
                    <a:pt x="92" y="36"/>
                    <a:pt x="92" y="35"/>
                    <a:pt x="92" y="35"/>
                  </a:cubicBezTo>
                  <a:cubicBezTo>
                    <a:pt x="91" y="33"/>
                    <a:pt x="90" y="30"/>
                    <a:pt x="89" y="27"/>
                  </a:cubicBezTo>
                  <a:cubicBezTo>
                    <a:pt x="89" y="27"/>
                    <a:pt x="88" y="26"/>
                    <a:pt x="88" y="26"/>
                  </a:cubicBezTo>
                  <a:cubicBezTo>
                    <a:pt x="88" y="25"/>
                    <a:pt x="87" y="24"/>
                    <a:pt x="86" y="25"/>
                  </a:cubicBezTo>
                  <a:close/>
                  <a:moveTo>
                    <a:pt x="73" y="45"/>
                  </a:moveTo>
                  <a:cubicBezTo>
                    <a:pt x="73" y="45"/>
                    <a:pt x="73" y="45"/>
                    <a:pt x="73" y="45"/>
                  </a:cubicBezTo>
                  <a:cubicBezTo>
                    <a:pt x="73" y="54"/>
                    <a:pt x="70" y="62"/>
                    <a:pt x="63" y="67"/>
                  </a:cubicBezTo>
                  <a:cubicBezTo>
                    <a:pt x="63" y="67"/>
                    <a:pt x="63" y="67"/>
                    <a:pt x="63" y="67"/>
                  </a:cubicBezTo>
                  <a:cubicBezTo>
                    <a:pt x="62" y="68"/>
                    <a:pt x="62" y="68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59" y="70"/>
                    <a:pt x="57" y="71"/>
                    <a:pt x="55" y="72"/>
                  </a:cubicBezTo>
                  <a:cubicBezTo>
                    <a:pt x="53" y="73"/>
                    <a:pt x="50" y="73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7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39" y="73"/>
                    <a:pt x="32" y="71"/>
                    <a:pt x="2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6" y="65"/>
                    <a:pt x="26" y="65"/>
                    <a:pt x="25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25" y="63"/>
                    <a:pt x="24" y="63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4" y="62"/>
                    <a:pt x="24" y="62"/>
                    <a:pt x="24" y="62"/>
                  </a:cubicBezTo>
                  <a:cubicBezTo>
                    <a:pt x="22" y="60"/>
                    <a:pt x="21" y="58"/>
                    <a:pt x="20" y="55"/>
                  </a:cubicBezTo>
                  <a:cubicBezTo>
                    <a:pt x="20" y="53"/>
                    <a:pt x="19" y="51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8" y="39"/>
                    <a:pt x="23" y="30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2" y="23"/>
                    <a:pt x="35" y="22"/>
                    <a:pt x="37" y="21"/>
                  </a:cubicBezTo>
                  <a:cubicBezTo>
                    <a:pt x="48" y="17"/>
                    <a:pt x="60" y="21"/>
                    <a:pt x="67" y="29"/>
                  </a:cubicBezTo>
                  <a:cubicBezTo>
                    <a:pt x="67" y="29"/>
                    <a:pt x="67" y="30"/>
                    <a:pt x="67" y="30"/>
                  </a:cubicBezTo>
                  <a:cubicBezTo>
                    <a:pt x="67" y="30"/>
                    <a:pt x="68" y="30"/>
                    <a:pt x="68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9" y="33"/>
                    <a:pt x="71" y="35"/>
                    <a:pt x="71" y="37"/>
                  </a:cubicBezTo>
                  <a:cubicBezTo>
                    <a:pt x="72" y="40"/>
                    <a:pt x="73" y="42"/>
                    <a:pt x="73" y="45"/>
                  </a:cubicBezTo>
                  <a:cubicBezTo>
                    <a:pt x="73" y="45"/>
                    <a:pt x="73" y="45"/>
                    <a:pt x="73" y="45"/>
                  </a:cubicBezTo>
                  <a:close/>
                </a:path>
              </a:pathLst>
            </a:custGeom>
            <a:solidFill>
              <a:srgbClr val="EB5F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525"/>
            <p:cNvSpPr>
              <a:spLocks noEditPoints="1"/>
            </p:cNvSpPr>
            <p:nvPr/>
          </p:nvSpPr>
          <p:spPr bwMode="auto">
            <a:xfrm>
              <a:off x="7063920" y="2011812"/>
              <a:ext cx="97670" cy="99969"/>
            </a:xfrm>
            <a:custGeom>
              <a:avLst/>
              <a:gdLst>
                <a:gd name="T0" fmla="*/ 20 w 36"/>
                <a:gd name="T1" fmla="*/ 1 h 37"/>
                <a:gd name="T2" fmla="*/ 1 w 36"/>
                <a:gd name="T3" fmla="*/ 17 h 37"/>
                <a:gd name="T4" fmla="*/ 16 w 36"/>
                <a:gd name="T5" fmla="*/ 36 h 37"/>
                <a:gd name="T6" fmla="*/ 35 w 36"/>
                <a:gd name="T7" fmla="*/ 20 h 37"/>
                <a:gd name="T8" fmla="*/ 20 w 36"/>
                <a:gd name="T9" fmla="*/ 1 h 37"/>
                <a:gd name="T10" fmla="*/ 17 w 36"/>
                <a:gd name="T11" fmla="*/ 31 h 37"/>
                <a:gd name="T12" fmla="*/ 5 w 36"/>
                <a:gd name="T13" fmla="*/ 17 h 37"/>
                <a:gd name="T14" fmla="*/ 19 w 36"/>
                <a:gd name="T15" fmla="*/ 6 h 37"/>
                <a:gd name="T16" fmla="*/ 31 w 36"/>
                <a:gd name="T17" fmla="*/ 20 h 37"/>
                <a:gd name="T18" fmla="*/ 17 w 36"/>
                <a:gd name="T1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20" y="1"/>
                  </a:moveTo>
                  <a:cubicBezTo>
                    <a:pt x="10" y="0"/>
                    <a:pt x="2" y="7"/>
                    <a:pt x="1" y="17"/>
                  </a:cubicBezTo>
                  <a:cubicBezTo>
                    <a:pt x="0" y="26"/>
                    <a:pt x="7" y="35"/>
                    <a:pt x="16" y="36"/>
                  </a:cubicBezTo>
                  <a:cubicBezTo>
                    <a:pt x="26" y="37"/>
                    <a:pt x="34" y="30"/>
                    <a:pt x="35" y="20"/>
                  </a:cubicBezTo>
                  <a:cubicBezTo>
                    <a:pt x="36" y="11"/>
                    <a:pt x="29" y="2"/>
                    <a:pt x="20" y="1"/>
                  </a:cubicBezTo>
                  <a:close/>
                  <a:moveTo>
                    <a:pt x="17" y="31"/>
                  </a:moveTo>
                  <a:cubicBezTo>
                    <a:pt x="10" y="30"/>
                    <a:pt x="5" y="24"/>
                    <a:pt x="5" y="17"/>
                  </a:cubicBezTo>
                  <a:cubicBezTo>
                    <a:pt x="6" y="10"/>
                    <a:pt x="12" y="5"/>
                    <a:pt x="19" y="6"/>
                  </a:cubicBezTo>
                  <a:cubicBezTo>
                    <a:pt x="26" y="6"/>
                    <a:pt x="32" y="13"/>
                    <a:pt x="31" y="20"/>
                  </a:cubicBezTo>
                  <a:cubicBezTo>
                    <a:pt x="30" y="27"/>
                    <a:pt x="24" y="32"/>
                    <a:pt x="17" y="31"/>
                  </a:cubicBezTo>
                  <a:close/>
                </a:path>
              </a:pathLst>
            </a:custGeom>
            <a:solidFill>
              <a:srgbClr val="3354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526"/>
            <p:cNvSpPr>
              <a:spLocks/>
            </p:cNvSpPr>
            <p:nvPr/>
          </p:nvSpPr>
          <p:spPr bwMode="auto">
            <a:xfrm>
              <a:off x="7112181" y="1938272"/>
              <a:ext cx="125248" cy="250494"/>
            </a:xfrm>
            <a:custGeom>
              <a:avLst/>
              <a:gdLst>
                <a:gd name="T0" fmla="*/ 46 w 46"/>
                <a:gd name="T1" fmla="*/ 35 h 92"/>
                <a:gd name="T2" fmla="*/ 46 w 46"/>
                <a:gd name="T3" fmla="*/ 34 h 92"/>
                <a:gd name="T4" fmla="*/ 43 w 46"/>
                <a:gd name="T5" fmla="*/ 26 h 92"/>
                <a:gd name="T6" fmla="*/ 42 w 46"/>
                <a:gd name="T7" fmla="*/ 25 h 92"/>
                <a:gd name="T8" fmla="*/ 40 w 46"/>
                <a:gd name="T9" fmla="*/ 24 h 92"/>
                <a:gd name="T10" fmla="*/ 33 w 46"/>
                <a:gd name="T11" fmla="*/ 26 h 92"/>
                <a:gd name="T12" fmla="*/ 22 w 46"/>
                <a:gd name="T13" fmla="*/ 14 h 92"/>
                <a:gd name="T14" fmla="*/ 25 w 46"/>
                <a:gd name="T15" fmla="*/ 7 h 92"/>
                <a:gd name="T16" fmla="*/ 24 w 46"/>
                <a:gd name="T17" fmla="*/ 5 h 92"/>
                <a:gd name="T18" fmla="*/ 19 w 46"/>
                <a:gd name="T19" fmla="*/ 3 h 92"/>
                <a:gd name="T20" fmla="*/ 15 w 46"/>
                <a:gd name="T21" fmla="*/ 1 h 92"/>
                <a:gd name="T22" fmla="*/ 12 w 46"/>
                <a:gd name="T23" fmla="*/ 1 h 92"/>
                <a:gd name="T24" fmla="*/ 9 w 46"/>
                <a:gd name="T25" fmla="*/ 8 h 92"/>
                <a:gd name="T26" fmla="*/ 0 w 46"/>
                <a:gd name="T27" fmla="*/ 7 h 92"/>
                <a:gd name="T28" fmla="*/ 0 w 46"/>
                <a:gd name="T29" fmla="*/ 18 h 92"/>
                <a:gd name="T30" fmla="*/ 21 w 46"/>
                <a:gd name="T31" fmla="*/ 28 h 92"/>
                <a:gd name="T32" fmla="*/ 21 w 46"/>
                <a:gd name="T33" fmla="*/ 29 h 92"/>
                <a:gd name="T34" fmla="*/ 22 w 46"/>
                <a:gd name="T35" fmla="*/ 30 h 92"/>
                <a:gd name="T36" fmla="*/ 22 w 46"/>
                <a:gd name="T37" fmla="*/ 30 h 92"/>
                <a:gd name="T38" fmla="*/ 22 w 46"/>
                <a:gd name="T39" fmla="*/ 30 h 92"/>
                <a:gd name="T40" fmla="*/ 25 w 46"/>
                <a:gd name="T41" fmla="*/ 36 h 92"/>
                <a:gd name="T42" fmla="*/ 27 w 46"/>
                <a:gd name="T43" fmla="*/ 44 h 92"/>
                <a:gd name="T44" fmla="*/ 27 w 46"/>
                <a:gd name="T45" fmla="*/ 44 h 92"/>
                <a:gd name="T46" fmla="*/ 27 w 46"/>
                <a:gd name="T47" fmla="*/ 44 h 92"/>
                <a:gd name="T48" fmla="*/ 17 w 46"/>
                <a:gd name="T49" fmla="*/ 66 h 92"/>
                <a:gd name="T50" fmla="*/ 17 w 46"/>
                <a:gd name="T51" fmla="*/ 66 h 92"/>
                <a:gd name="T52" fmla="*/ 15 w 46"/>
                <a:gd name="T53" fmla="*/ 68 h 92"/>
                <a:gd name="T54" fmla="*/ 15 w 46"/>
                <a:gd name="T55" fmla="*/ 68 h 92"/>
                <a:gd name="T56" fmla="*/ 9 w 46"/>
                <a:gd name="T57" fmla="*/ 71 h 92"/>
                <a:gd name="T58" fmla="*/ 2 w 46"/>
                <a:gd name="T59" fmla="*/ 72 h 92"/>
                <a:gd name="T60" fmla="*/ 2 w 46"/>
                <a:gd name="T61" fmla="*/ 72 h 92"/>
                <a:gd name="T62" fmla="*/ 0 w 46"/>
                <a:gd name="T63" fmla="*/ 72 h 92"/>
                <a:gd name="T64" fmla="*/ 0 w 46"/>
                <a:gd name="T65" fmla="*/ 84 h 92"/>
                <a:gd name="T66" fmla="*/ 6 w 46"/>
                <a:gd name="T67" fmla="*/ 83 h 92"/>
                <a:gd name="T68" fmla="*/ 8 w 46"/>
                <a:gd name="T69" fmla="*/ 90 h 92"/>
                <a:gd name="T70" fmla="*/ 11 w 46"/>
                <a:gd name="T71" fmla="*/ 91 h 92"/>
                <a:gd name="T72" fmla="*/ 11 w 46"/>
                <a:gd name="T73" fmla="*/ 91 h 92"/>
                <a:gd name="T74" fmla="*/ 20 w 46"/>
                <a:gd name="T75" fmla="*/ 88 h 92"/>
                <a:gd name="T76" fmla="*/ 20 w 46"/>
                <a:gd name="T77" fmla="*/ 88 h 92"/>
                <a:gd name="T78" fmla="*/ 22 w 46"/>
                <a:gd name="T79" fmla="*/ 86 h 92"/>
                <a:gd name="T80" fmla="*/ 19 w 46"/>
                <a:gd name="T81" fmla="*/ 79 h 92"/>
                <a:gd name="T82" fmla="*/ 31 w 46"/>
                <a:gd name="T83" fmla="*/ 68 h 92"/>
                <a:gd name="T84" fmla="*/ 38 w 46"/>
                <a:gd name="T85" fmla="*/ 71 h 92"/>
                <a:gd name="T86" fmla="*/ 40 w 46"/>
                <a:gd name="T87" fmla="*/ 70 h 92"/>
                <a:gd name="T88" fmla="*/ 41 w 46"/>
                <a:gd name="T89" fmla="*/ 69 h 92"/>
                <a:gd name="T90" fmla="*/ 44 w 46"/>
                <a:gd name="T91" fmla="*/ 61 h 92"/>
                <a:gd name="T92" fmla="*/ 45 w 46"/>
                <a:gd name="T93" fmla="*/ 60 h 92"/>
                <a:gd name="T94" fmla="*/ 44 w 46"/>
                <a:gd name="T95" fmla="*/ 58 h 92"/>
                <a:gd name="T96" fmla="*/ 37 w 46"/>
                <a:gd name="T97" fmla="*/ 55 h 92"/>
                <a:gd name="T98" fmla="*/ 38 w 46"/>
                <a:gd name="T99" fmla="*/ 40 h 92"/>
                <a:gd name="T100" fmla="*/ 45 w 46"/>
                <a:gd name="T101" fmla="*/ 37 h 92"/>
                <a:gd name="T102" fmla="*/ 46 w 46"/>
                <a:gd name="T103" fmla="*/ 3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6" h="92">
                  <a:moveTo>
                    <a:pt x="46" y="35"/>
                  </a:moveTo>
                  <a:cubicBezTo>
                    <a:pt x="46" y="35"/>
                    <a:pt x="46" y="34"/>
                    <a:pt x="46" y="34"/>
                  </a:cubicBezTo>
                  <a:cubicBezTo>
                    <a:pt x="45" y="32"/>
                    <a:pt x="44" y="29"/>
                    <a:pt x="43" y="26"/>
                  </a:cubicBezTo>
                  <a:cubicBezTo>
                    <a:pt x="43" y="26"/>
                    <a:pt x="42" y="25"/>
                    <a:pt x="42" y="25"/>
                  </a:cubicBezTo>
                  <a:cubicBezTo>
                    <a:pt x="42" y="24"/>
                    <a:pt x="41" y="23"/>
                    <a:pt x="40" y="24"/>
                  </a:cubicBezTo>
                  <a:cubicBezTo>
                    <a:pt x="39" y="24"/>
                    <a:pt x="36" y="25"/>
                    <a:pt x="33" y="26"/>
                  </a:cubicBezTo>
                  <a:cubicBezTo>
                    <a:pt x="30" y="21"/>
                    <a:pt x="26" y="17"/>
                    <a:pt x="22" y="14"/>
                  </a:cubicBezTo>
                  <a:cubicBezTo>
                    <a:pt x="24" y="10"/>
                    <a:pt x="25" y="8"/>
                    <a:pt x="25" y="7"/>
                  </a:cubicBezTo>
                  <a:cubicBezTo>
                    <a:pt x="25" y="7"/>
                    <a:pt x="25" y="6"/>
                    <a:pt x="24" y="5"/>
                  </a:cubicBezTo>
                  <a:cubicBezTo>
                    <a:pt x="24" y="5"/>
                    <a:pt x="22" y="5"/>
                    <a:pt x="19" y="3"/>
                  </a:cubicBezTo>
                  <a:cubicBezTo>
                    <a:pt x="17" y="2"/>
                    <a:pt x="15" y="1"/>
                    <a:pt x="15" y="1"/>
                  </a:cubicBezTo>
                  <a:cubicBezTo>
                    <a:pt x="14" y="0"/>
                    <a:pt x="13" y="0"/>
                    <a:pt x="12" y="1"/>
                  </a:cubicBezTo>
                  <a:cubicBezTo>
                    <a:pt x="12" y="1"/>
                    <a:pt x="11" y="4"/>
                    <a:pt x="9" y="8"/>
                  </a:cubicBezTo>
                  <a:cubicBezTo>
                    <a:pt x="6" y="7"/>
                    <a:pt x="3" y="7"/>
                    <a:pt x="0" y="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8" y="18"/>
                    <a:pt x="16" y="22"/>
                    <a:pt x="21" y="28"/>
                  </a:cubicBezTo>
                  <a:cubicBezTo>
                    <a:pt x="21" y="28"/>
                    <a:pt x="21" y="29"/>
                    <a:pt x="21" y="29"/>
                  </a:cubicBezTo>
                  <a:cubicBezTo>
                    <a:pt x="21" y="29"/>
                    <a:pt x="22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3" y="32"/>
                    <a:pt x="25" y="34"/>
                    <a:pt x="25" y="36"/>
                  </a:cubicBezTo>
                  <a:cubicBezTo>
                    <a:pt x="26" y="39"/>
                    <a:pt x="27" y="41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44"/>
                    <a:pt x="27" y="44"/>
                    <a:pt x="27" y="44"/>
                  </a:cubicBezTo>
                  <a:cubicBezTo>
                    <a:pt x="27" y="52"/>
                    <a:pt x="24" y="61"/>
                    <a:pt x="17" y="66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6" y="67"/>
                    <a:pt x="16" y="67"/>
                    <a:pt x="15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3" y="69"/>
                    <a:pt x="11" y="70"/>
                    <a:pt x="9" y="71"/>
                  </a:cubicBezTo>
                  <a:cubicBezTo>
                    <a:pt x="7" y="72"/>
                    <a:pt x="4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1" y="72"/>
                    <a:pt x="0" y="72"/>
                    <a:pt x="0" y="72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2" y="84"/>
                    <a:pt x="4" y="84"/>
                    <a:pt x="6" y="83"/>
                  </a:cubicBezTo>
                  <a:cubicBezTo>
                    <a:pt x="7" y="87"/>
                    <a:pt x="8" y="89"/>
                    <a:pt x="8" y="90"/>
                  </a:cubicBezTo>
                  <a:cubicBezTo>
                    <a:pt x="8" y="91"/>
                    <a:pt x="9" y="92"/>
                    <a:pt x="11" y="91"/>
                  </a:cubicBezTo>
                  <a:cubicBezTo>
                    <a:pt x="11" y="91"/>
                    <a:pt x="11" y="91"/>
                    <a:pt x="11" y="91"/>
                  </a:cubicBezTo>
                  <a:cubicBezTo>
                    <a:pt x="13" y="90"/>
                    <a:pt x="16" y="89"/>
                    <a:pt x="20" y="88"/>
                  </a:cubicBezTo>
                  <a:cubicBezTo>
                    <a:pt x="20" y="88"/>
                    <a:pt x="20" y="88"/>
                    <a:pt x="20" y="88"/>
                  </a:cubicBezTo>
                  <a:cubicBezTo>
                    <a:pt x="21" y="87"/>
                    <a:pt x="22" y="87"/>
                    <a:pt x="22" y="86"/>
                  </a:cubicBezTo>
                  <a:cubicBezTo>
                    <a:pt x="21" y="84"/>
                    <a:pt x="20" y="82"/>
                    <a:pt x="19" y="79"/>
                  </a:cubicBezTo>
                  <a:cubicBezTo>
                    <a:pt x="24" y="76"/>
                    <a:pt x="28" y="72"/>
                    <a:pt x="31" y="68"/>
                  </a:cubicBezTo>
                  <a:cubicBezTo>
                    <a:pt x="34" y="69"/>
                    <a:pt x="37" y="70"/>
                    <a:pt x="38" y="71"/>
                  </a:cubicBezTo>
                  <a:cubicBezTo>
                    <a:pt x="39" y="71"/>
                    <a:pt x="40" y="71"/>
                    <a:pt x="40" y="70"/>
                  </a:cubicBezTo>
                  <a:cubicBezTo>
                    <a:pt x="40" y="69"/>
                    <a:pt x="41" y="69"/>
                    <a:pt x="41" y="69"/>
                  </a:cubicBezTo>
                  <a:cubicBezTo>
                    <a:pt x="41" y="67"/>
                    <a:pt x="43" y="64"/>
                    <a:pt x="44" y="61"/>
                  </a:cubicBezTo>
                  <a:cubicBezTo>
                    <a:pt x="44" y="61"/>
                    <a:pt x="45" y="61"/>
                    <a:pt x="45" y="60"/>
                  </a:cubicBezTo>
                  <a:cubicBezTo>
                    <a:pt x="45" y="59"/>
                    <a:pt x="45" y="58"/>
                    <a:pt x="44" y="58"/>
                  </a:cubicBezTo>
                  <a:cubicBezTo>
                    <a:pt x="43" y="57"/>
                    <a:pt x="40" y="56"/>
                    <a:pt x="37" y="55"/>
                  </a:cubicBezTo>
                  <a:cubicBezTo>
                    <a:pt x="38" y="50"/>
                    <a:pt x="39" y="45"/>
                    <a:pt x="38" y="40"/>
                  </a:cubicBezTo>
                  <a:cubicBezTo>
                    <a:pt x="41" y="39"/>
                    <a:pt x="43" y="38"/>
                    <a:pt x="45" y="37"/>
                  </a:cubicBezTo>
                  <a:cubicBezTo>
                    <a:pt x="46" y="37"/>
                    <a:pt x="46" y="36"/>
                    <a:pt x="46" y="35"/>
                  </a:cubicBezTo>
                  <a:close/>
                </a:path>
              </a:pathLst>
            </a:custGeom>
            <a:solidFill>
              <a:srgbClr val="1F718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Rectangle 527"/>
            <p:cNvSpPr>
              <a:spLocks noChangeArrowheads="1"/>
            </p:cNvSpPr>
            <p:nvPr/>
          </p:nvSpPr>
          <p:spPr bwMode="auto">
            <a:xfrm>
              <a:off x="6572124" y="961574"/>
              <a:ext cx="109160" cy="7353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528"/>
            <p:cNvSpPr>
              <a:spLocks/>
            </p:cNvSpPr>
            <p:nvPr/>
          </p:nvSpPr>
          <p:spPr bwMode="auto">
            <a:xfrm>
              <a:off x="6626128" y="907568"/>
              <a:ext cx="97670" cy="181551"/>
            </a:xfrm>
            <a:custGeom>
              <a:avLst/>
              <a:gdLst>
                <a:gd name="T0" fmla="*/ 36 w 36"/>
                <a:gd name="T1" fmla="*/ 0 h 67"/>
                <a:gd name="T2" fmla="*/ 6 w 36"/>
                <a:gd name="T3" fmla="*/ 0 h 67"/>
                <a:gd name="T4" fmla="*/ 0 w 36"/>
                <a:gd name="T5" fmla="*/ 5 h 67"/>
                <a:gd name="T6" fmla="*/ 0 w 36"/>
                <a:gd name="T7" fmla="*/ 61 h 67"/>
                <a:gd name="T8" fmla="*/ 5 w 36"/>
                <a:gd name="T9" fmla="*/ 67 h 67"/>
                <a:gd name="T10" fmla="*/ 36 w 36"/>
                <a:gd name="T11" fmla="*/ 67 h 67"/>
                <a:gd name="T12" fmla="*/ 36 w 36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67">
                  <a:moveTo>
                    <a:pt x="36" y="0"/>
                  </a:moveTo>
                  <a:cubicBezTo>
                    <a:pt x="21" y="0"/>
                    <a:pt x="7" y="0"/>
                    <a:pt x="6" y="0"/>
                  </a:cubicBezTo>
                  <a:cubicBezTo>
                    <a:pt x="2" y="0"/>
                    <a:pt x="0" y="1"/>
                    <a:pt x="0" y="5"/>
                  </a:cubicBezTo>
                  <a:cubicBezTo>
                    <a:pt x="0" y="10"/>
                    <a:pt x="0" y="54"/>
                    <a:pt x="0" y="61"/>
                  </a:cubicBezTo>
                  <a:cubicBezTo>
                    <a:pt x="0" y="67"/>
                    <a:pt x="5" y="67"/>
                    <a:pt x="5" y="67"/>
                  </a:cubicBezTo>
                  <a:cubicBezTo>
                    <a:pt x="36" y="67"/>
                    <a:pt x="36" y="67"/>
                    <a:pt x="36" y="67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529"/>
            <p:cNvSpPr>
              <a:spLocks/>
            </p:cNvSpPr>
            <p:nvPr/>
          </p:nvSpPr>
          <p:spPr bwMode="auto">
            <a:xfrm>
              <a:off x="6735290" y="885736"/>
              <a:ext cx="37919" cy="227514"/>
            </a:xfrm>
            <a:custGeom>
              <a:avLst/>
              <a:gdLst>
                <a:gd name="T0" fmla="*/ 12 w 14"/>
                <a:gd name="T1" fmla="*/ 0 h 84"/>
                <a:gd name="T2" fmla="*/ 1 w 14"/>
                <a:gd name="T3" fmla="*/ 0 h 84"/>
                <a:gd name="T4" fmla="*/ 0 w 14"/>
                <a:gd name="T5" fmla="*/ 1 h 84"/>
                <a:gd name="T6" fmla="*/ 0 w 14"/>
                <a:gd name="T7" fmla="*/ 81 h 84"/>
                <a:gd name="T8" fmla="*/ 2 w 14"/>
                <a:gd name="T9" fmla="*/ 84 h 84"/>
                <a:gd name="T10" fmla="*/ 12 w 14"/>
                <a:gd name="T11" fmla="*/ 84 h 84"/>
                <a:gd name="T12" fmla="*/ 14 w 14"/>
                <a:gd name="T13" fmla="*/ 81 h 84"/>
                <a:gd name="T14" fmla="*/ 14 w 14"/>
                <a:gd name="T15" fmla="*/ 2 h 84"/>
                <a:gd name="T16" fmla="*/ 12 w 14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84">
                  <a:moveTo>
                    <a:pt x="12" y="0"/>
                  </a:moveTo>
                  <a:cubicBezTo>
                    <a:pt x="11" y="0"/>
                    <a:pt x="3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2"/>
                    <a:pt x="0" y="79"/>
                    <a:pt x="0" y="81"/>
                  </a:cubicBezTo>
                  <a:cubicBezTo>
                    <a:pt x="0" y="83"/>
                    <a:pt x="1" y="84"/>
                    <a:pt x="2" y="84"/>
                  </a:cubicBezTo>
                  <a:cubicBezTo>
                    <a:pt x="2" y="84"/>
                    <a:pt x="10" y="84"/>
                    <a:pt x="12" y="84"/>
                  </a:cubicBezTo>
                  <a:cubicBezTo>
                    <a:pt x="14" y="84"/>
                    <a:pt x="14" y="81"/>
                    <a:pt x="14" y="81"/>
                  </a:cubicBezTo>
                  <a:cubicBezTo>
                    <a:pt x="14" y="81"/>
                    <a:pt x="14" y="4"/>
                    <a:pt x="14" y="2"/>
                  </a:cubicBezTo>
                  <a:cubicBezTo>
                    <a:pt x="14" y="0"/>
                    <a:pt x="13" y="0"/>
                    <a:pt x="1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530"/>
            <p:cNvSpPr>
              <a:spLocks/>
            </p:cNvSpPr>
            <p:nvPr/>
          </p:nvSpPr>
          <p:spPr bwMode="auto">
            <a:xfrm>
              <a:off x="6735290" y="929399"/>
              <a:ext cx="105714" cy="32173"/>
            </a:xfrm>
            <a:custGeom>
              <a:avLst/>
              <a:gdLst>
                <a:gd name="T0" fmla="*/ 39 w 39"/>
                <a:gd name="T1" fmla="*/ 6 h 12"/>
                <a:gd name="T2" fmla="*/ 34 w 39"/>
                <a:gd name="T3" fmla="*/ 0 h 12"/>
                <a:gd name="T4" fmla="*/ 6 w 39"/>
                <a:gd name="T5" fmla="*/ 0 h 12"/>
                <a:gd name="T6" fmla="*/ 0 w 39"/>
                <a:gd name="T7" fmla="*/ 6 h 12"/>
                <a:gd name="T8" fmla="*/ 0 w 39"/>
                <a:gd name="T9" fmla="*/ 6 h 12"/>
                <a:gd name="T10" fmla="*/ 6 w 39"/>
                <a:gd name="T11" fmla="*/ 12 h 12"/>
                <a:gd name="T12" fmla="*/ 34 w 39"/>
                <a:gd name="T13" fmla="*/ 12 h 12"/>
                <a:gd name="T14" fmla="*/ 39 w 39"/>
                <a:gd name="T15" fmla="*/ 6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2">
                  <a:moveTo>
                    <a:pt x="39" y="6"/>
                  </a:moveTo>
                  <a:cubicBezTo>
                    <a:pt x="39" y="3"/>
                    <a:pt x="37" y="0"/>
                    <a:pt x="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7" y="12"/>
                    <a:pt x="39" y="9"/>
                    <a:pt x="39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531"/>
            <p:cNvSpPr>
              <a:spLocks/>
            </p:cNvSpPr>
            <p:nvPr/>
          </p:nvSpPr>
          <p:spPr bwMode="auto">
            <a:xfrm>
              <a:off x="6735290" y="1037411"/>
              <a:ext cx="105714" cy="29876"/>
            </a:xfrm>
            <a:custGeom>
              <a:avLst/>
              <a:gdLst>
                <a:gd name="T0" fmla="*/ 39 w 39"/>
                <a:gd name="T1" fmla="*/ 5 h 11"/>
                <a:gd name="T2" fmla="*/ 34 w 39"/>
                <a:gd name="T3" fmla="*/ 0 h 11"/>
                <a:gd name="T4" fmla="*/ 6 w 39"/>
                <a:gd name="T5" fmla="*/ 0 h 11"/>
                <a:gd name="T6" fmla="*/ 0 w 39"/>
                <a:gd name="T7" fmla="*/ 5 h 11"/>
                <a:gd name="T8" fmla="*/ 0 w 39"/>
                <a:gd name="T9" fmla="*/ 5 h 11"/>
                <a:gd name="T10" fmla="*/ 6 w 39"/>
                <a:gd name="T11" fmla="*/ 11 h 11"/>
                <a:gd name="T12" fmla="*/ 34 w 39"/>
                <a:gd name="T13" fmla="*/ 11 h 11"/>
                <a:gd name="T14" fmla="*/ 39 w 39"/>
                <a:gd name="T15" fmla="*/ 5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1">
                  <a:moveTo>
                    <a:pt x="39" y="5"/>
                  </a:moveTo>
                  <a:cubicBezTo>
                    <a:pt x="39" y="2"/>
                    <a:pt x="37" y="0"/>
                    <a:pt x="3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7" y="11"/>
                    <a:pt x="39" y="9"/>
                    <a:pt x="39" y="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Rectangle 532"/>
            <p:cNvSpPr>
              <a:spLocks noChangeArrowheads="1"/>
            </p:cNvSpPr>
            <p:nvPr/>
          </p:nvSpPr>
          <p:spPr bwMode="auto">
            <a:xfrm>
              <a:off x="6968548" y="961574"/>
              <a:ext cx="111459" cy="73539"/>
            </a:xfrm>
            <a:prstGeom prst="rect">
              <a:avLst/>
            </a:pr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533"/>
            <p:cNvSpPr>
              <a:spLocks/>
            </p:cNvSpPr>
            <p:nvPr/>
          </p:nvSpPr>
          <p:spPr bwMode="auto">
            <a:xfrm>
              <a:off x="6924884" y="907568"/>
              <a:ext cx="101117" cy="181551"/>
            </a:xfrm>
            <a:custGeom>
              <a:avLst/>
              <a:gdLst>
                <a:gd name="T0" fmla="*/ 0 w 37"/>
                <a:gd name="T1" fmla="*/ 0 h 67"/>
                <a:gd name="T2" fmla="*/ 31 w 37"/>
                <a:gd name="T3" fmla="*/ 0 h 67"/>
                <a:gd name="T4" fmla="*/ 37 w 37"/>
                <a:gd name="T5" fmla="*/ 5 h 67"/>
                <a:gd name="T6" fmla="*/ 37 w 37"/>
                <a:gd name="T7" fmla="*/ 61 h 67"/>
                <a:gd name="T8" fmla="*/ 31 w 37"/>
                <a:gd name="T9" fmla="*/ 67 h 67"/>
                <a:gd name="T10" fmla="*/ 0 w 37"/>
                <a:gd name="T11" fmla="*/ 67 h 67"/>
                <a:gd name="T12" fmla="*/ 0 w 37"/>
                <a:gd name="T13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67">
                  <a:moveTo>
                    <a:pt x="0" y="0"/>
                  </a:moveTo>
                  <a:cubicBezTo>
                    <a:pt x="15" y="0"/>
                    <a:pt x="29" y="0"/>
                    <a:pt x="31" y="0"/>
                  </a:cubicBezTo>
                  <a:cubicBezTo>
                    <a:pt x="34" y="0"/>
                    <a:pt x="37" y="1"/>
                    <a:pt x="37" y="5"/>
                  </a:cubicBezTo>
                  <a:cubicBezTo>
                    <a:pt x="37" y="10"/>
                    <a:pt x="37" y="54"/>
                    <a:pt x="37" y="61"/>
                  </a:cubicBezTo>
                  <a:cubicBezTo>
                    <a:pt x="37" y="67"/>
                    <a:pt x="31" y="67"/>
                    <a:pt x="31" y="67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534"/>
            <p:cNvSpPr>
              <a:spLocks/>
            </p:cNvSpPr>
            <p:nvPr/>
          </p:nvSpPr>
          <p:spPr bwMode="auto">
            <a:xfrm>
              <a:off x="6876624" y="885736"/>
              <a:ext cx="40218" cy="227514"/>
            </a:xfrm>
            <a:custGeom>
              <a:avLst/>
              <a:gdLst>
                <a:gd name="T0" fmla="*/ 2 w 15"/>
                <a:gd name="T1" fmla="*/ 0 h 84"/>
                <a:gd name="T2" fmla="*/ 13 w 15"/>
                <a:gd name="T3" fmla="*/ 0 h 84"/>
                <a:gd name="T4" fmla="*/ 15 w 15"/>
                <a:gd name="T5" fmla="*/ 1 h 84"/>
                <a:gd name="T6" fmla="*/ 15 w 15"/>
                <a:gd name="T7" fmla="*/ 81 h 84"/>
                <a:gd name="T8" fmla="*/ 13 w 15"/>
                <a:gd name="T9" fmla="*/ 84 h 84"/>
                <a:gd name="T10" fmla="*/ 2 w 15"/>
                <a:gd name="T11" fmla="*/ 84 h 84"/>
                <a:gd name="T12" fmla="*/ 1 w 15"/>
                <a:gd name="T13" fmla="*/ 81 h 84"/>
                <a:gd name="T14" fmla="*/ 1 w 15"/>
                <a:gd name="T15" fmla="*/ 2 h 84"/>
                <a:gd name="T16" fmla="*/ 2 w 15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84">
                  <a:moveTo>
                    <a:pt x="2" y="0"/>
                  </a:moveTo>
                  <a:cubicBezTo>
                    <a:pt x="3" y="0"/>
                    <a:pt x="12" y="0"/>
                    <a:pt x="13" y="0"/>
                  </a:cubicBezTo>
                  <a:cubicBezTo>
                    <a:pt x="15" y="0"/>
                    <a:pt x="15" y="1"/>
                    <a:pt x="15" y="1"/>
                  </a:cubicBezTo>
                  <a:cubicBezTo>
                    <a:pt x="15" y="2"/>
                    <a:pt x="15" y="79"/>
                    <a:pt x="15" y="81"/>
                  </a:cubicBezTo>
                  <a:cubicBezTo>
                    <a:pt x="15" y="83"/>
                    <a:pt x="13" y="84"/>
                    <a:pt x="13" y="84"/>
                  </a:cubicBezTo>
                  <a:cubicBezTo>
                    <a:pt x="12" y="84"/>
                    <a:pt x="4" y="84"/>
                    <a:pt x="2" y="84"/>
                  </a:cubicBezTo>
                  <a:cubicBezTo>
                    <a:pt x="0" y="84"/>
                    <a:pt x="1" y="81"/>
                    <a:pt x="1" y="81"/>
                  </a:cubicBezTo>
                  <a:cubicBezTo>
                    <a:pt x="1" y="81"/>
                    <a:pt x="1" y="4"/>
                    <a:pt x="1" y="2"/>
                  </a:cubicBezTo>
                  <a:cubicBezTo>
                    <a:pt x="0" y="0"/>
                    <a:pt x="1" y="0"/>
                    <a:pt x="2" y="0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535"/>
            <p:cNvSpPr>
              <a:spLocks/>
            </p:cNvSpPr>
            <p:nvPr/>
          </p:nvSpPr>
          <p:spPr bwMode="auto">
            <a:xfrm>
              <a:off x="7775187" y="2462242"/>
              <a:ext cx="330929" cy="372294"/>
            </a:xfrm>
            <a:custGeom>
              <a:avLst/>
              <a:gdLst>
                <a:gd name="T0" fmla="*/ 288 w 288"/>
                <a:gd name="T1" fmla="*/ 0 h 324"/>
                <a:gd name="T2" fmla="*/ 0 w 288"/>
                <a:gd name="T3" fmla="*/ 0 h 324"/>
                <a:gd name="T4" fmla="*/ 0 w 288"/>
                <a:gd name="T5" fmla="*/ 324 h 324"/>
                <a:gd name="T6" fmla="*/ 288 w 288"/>
                <a:gd name="T7" fmla="*/ 324 h 324"/>
                <a:gd name="T8" fmla="*/ 184 w 288"/>
                <a:gd name="T9" fmla="*/ 161 h 324"/>
                <a:gd name="T10" fmla="*/ 288 w 288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24">
                  <a:moveTo>
                    <a:pt x="288" y="0"/>
                  </a:moveTo>
                  <a:lnTo>
                    <a:pt x="0" y="0"/>
                  </a:lnTo>
                  <a:lnTo>
                    <a:pt x="0" y="324"/>
                  </a:lnTo>
                  <a:lnTo>
                    <a:pt x="288" y="324"/>
                  </a:lnTo>
                  <a:lnTo>
                    <a:pt x="184" y="161"/>
                  </a:lnTo>
                  <a:lnTo>
                    <a:pt x="288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536"/>
            <p:cNvSpPr>
              <a:spLocks/>
            </p:cNvSpPr>
            <p:nvPr/>
          </p:nvSpPr>
          <p:spPr bwMode="auto">
            <a:xfrm>
              <a:off x="7775187" y="2711588"/>
              <a:ext cx="127546" cy="122949"/>
            </a:xfrm>
            <a:custGeom>
              <a:avLst/>
              <a:gdLst>
                <a:gd name="T0" fmla="*/ 111 w 111"/>
                <a:gd name="T1" fmla="*/ 15 h 107"/>
                <a:gd name="T2" fmla="*/ 0 w 111"/>
                <a:gd name="T3" fmla="*/ 107 h 107"/>
                <a:gd name="T4" fmla="*/ 0 w 111"/>
                <a:gd name="T5" fmla="*/ 0 h 107"/>
                <a:gd name="T6" fmla="*/ 111 w 111"/>
                <a:gd name="T7" fmla="*/ 1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107">
                  <a:moveTo>
                    <a:pt x="111" y="15"/>
                  </a:moveTo>
                  <a:lnTo>
                    <a:pt x="0" y="107"/>
                  </a:lnTo>
                  <a:lnTo>
                    <a:pt x="0" y="0"/>
                  </a:lnTo>
                  <a:lnTo>
                    <a:pt x="111" y="15"/>
                  </a:lnTo>
                  <a:close/>
                </a:path>
              </a:pathLst>
            </a:custGeom>
            <a:solidFill>
              <a:srgbClr val="FF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537"/>
            <p:cNvSpPr>
              <a:spLocks/>
            </p:cNvSpPr>
            <p:nvPr/>
          </p:nvSpPr>
          <p:spPr bwMode="auto">
            <a:xfrm>
              <a:off x="6607744" y="2462242"/>
              <a:ext cx="330929" cy="372294"/>
            </a:xfrm>
            <a:custGeom>
              <a:avLst/>
              <a:gdLst>
                <a:gd name="T0" fmla="*/ 0 w 288"/>
                <a:gd name="T1" fmla="*/ 0 h 324"/>
                <a:gd name="T2" fmla="*/ 288 w 288"/>
                <a:gd name="T3" fmla="*/ 0 h 324"/>
                <a:gd name="T4" fmla="*/ 288 w 288"/>
                <a:gd name="T5" fmla="*/ 324 h 324"/>
                <a:gd name="T6" fmla="*/ 0 w 288"/>
                <a:gd name="T7" fmla="*/ 324 h 324"/>
                <a:gd name="T8" fmla="*/ 104 w 288"/>
                <a:gd name="T9" fmla="*/ 161 h 324"/>
                <a:gd name="T10" fmla="*/ 0 w 288"/>
                <a:gd name="T11" fmla="*/ 0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8" h="324">
                  <a:moveTo>
                    <a:pt x="0" y="0"/>
                  </a:moveTo>
                  <a:lnTo>
                    <a:pt x="288" y="0"/>
                  </a:lnTo>
                  <a:lnTo>
                    <a:pt x="288" y="324"/>
                  </a:lnTo>
                  <a:lnTo>
                    <a:pt x="0" y="324"/>
                  </a:lnTo>
                  <a:lnTo>
                    <a:pt x="104" y="1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538"/>
            <p:cNvSpPr>
              <a:spLocks/>
            </p:cNvSpPr>
            <p:nvPr/>
          </p:nvSpPr>
          <p:spPr bwMode="auto">
            <a:xfrm>
              <a:off x="6811128" y="2711588"/>
              <a:ext cx="127546" cy="122949"/>
            </a:xfrm>
            <a:custGeom>
              <a:avLst/>
              <a:gdLst>
                <a:gd name="T0" fmla="*/ 0 w 111"/>
                <a:gd name="T1" fmla="*/ 15 h 107"/>
                <a:gd name="T2" fmla="*/ 111 w 111"/>
                <a:gd name="T3" fmla="*/ 107 h 107"/>
                <a:gd name="T4" fmla="*/ 111 w 111"/>
                <a:gd name="T5" fmla="*/ 0 h 107"/>
                <a:gd name="T6" fmla="*/ 0 w 111"/>
                <a:gd name="T7" fmla="*/ 1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1" h="107">
                  <a:moveTo>
                    <a:pt x="0" y="15"/>
                  </a:moveTo>
                  <a:lnTo>
                    <a:pt x="111" y="107"/>
                  </a:lnTo>
                  <a:lnTo>
                    <a:pt x="111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75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Rectangle 539"/>
            <p:cNvSpPr>
              <a:spLocks noChangeArrowheads="1"/>
            </p:cNvSpPr>
            <p:nvPr/>
          </p:nvSpPr>
          <p:spPr bwMode="auto">
            <a:xfrm>
              <a:off x="6811128" y="2356529"/>
              <a:ext cx="1091605" cy="372294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545"/>
            <p:cNvSpPr>
              <a:spLocks/>
            </p:cNvSpPr>
            <p:nvPr/>
          </p:nvSpPr>
          <p:spPr bwMode="auto">
            <a:xfrm>
              <a:off x="5438003" y="2481776"/>
              <a:ext cx="409064" cy="319438"/>
            </a:xfrm>
            <a:custGeom>
              <a:avLst/>
              <a:gdLst>
                <a:gd name="T0" fmla="*/ 356 w 356"/>
                <a:gd name="T1" fmla="*/ 0 h 278"/>
                <a:gd name="T2" fmla="*/ 0 w 356"/>
                <a:gd name="T3" fmla="*/ 0 h 278"/>
                <a:gd name="T4" fmla="*/ 0 w 356"/>
                <a:gd name="T5" fmla="*/ 278 h 278"/>
                <a:gd name="T6" fmla="*/ 356 w 356"/>
                <a:gd name="T7" fmla="*/ 278 h 278"/>
                <a:gd name="T8" fmla="*/ 226 w 356"/>
                <a:gd name="T9" fmla="*/ 137 h 278"/>
                <a:gd name="T10" fmla="*/ 356 w 356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" h="278">
                  <a:moveTo>
                    <a:pt x="356" y="0"/>
                  </a:moveTo>
                  <a:lnTo>
                    <a:pt x="0" y="0"/>
                  </a:lnTo>
                  <a:lnTo>
                    <a:pt x="0" y="278"/>
                  </a:lnTo>
                  <a:lnTo>
                    <a:pt x="356" y="278"/>
                  </a:lnTo>
                  <a:lnTo>
                    <a:pt x="226" y="137"/>
                  </a:lnTo>
                  <a:lnTo>
                    <a:pt x="356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546"/>
            <p:cNvSpPr>
              <a:spLocks/>
            </p:cNvSpPr>
            <p:nvPr/>
          </p:nvSpPr>
          <p:spPr bwMode="auto">
            <a:xfrm>
              <a:off x="5438003" y="2695501"/>
              <a:ext cx="157421" cy="105713"/>
            </a:xfrm>
            <a:custGeom>
              <a:avLst/>
              <a:gdLst>
                <a:gd name="T0" fmla="*/ 137 w 137"/>
                <a:gd name="T1" fmla="*/ 12 h 92"/>
                <a:gd name="T2" fmla="*/ 0 w 137"/>
                <a:gd name="T3" fmla="*/ 92 h 92"/>
                <a:gd name="T4" fmla="*/ 0 w 137"/>
                <a:gd name="T5" fmla="*/ 0 h 92"/>
                <a:gd name="T6" fmla="*/ 137 w 137"/>
                <a:gd name="T7" fmla="*/ 1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7" h="92">
                  <a:moveTo>
                    <a:pt x="137" y="12"/>
                  </a:moveTo>
                  <a:lnTo>
                    <a:pt x="0" y="92"/>
                  </a:lnTo>
                  <a:lnTo>
                    <a:pt x="0" y="0"/>
                  </a:lnTo>
                  <a:lnTo>
                    <a:pt x="137" y="1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547"/>
            <p:cNvSpPr>
              <a:spLocks/>
            </p:cNvSpPr>
            <p:nvPr/>
          </p:nvSpPr>
          <p:spPr bwMode="auto">
            <a:xfrm>
              <a:off x="3995936" y="2481776"/>
              <a:ext cx="407916" cy="319438"/>
            </a:xfrm>
            <a:custGeom>
              <a:avLst/>
              <a:gdLst>
                <a:gd name="T0" fmla="*/ 0 w 355"/>
                <a:gd name="T1" fmla="*/ 0 h 278"/>
                <a:gd name="T2" fmla="*/ 355 w 355"/>
                <a:gd name="T3" fmla="*/ 0 h 278"/>
                <a:gd name="T4" fmla="*/ 355 w 355"/>
                <a:gd name="T5" fmla="*/ 278 h 278"/>
                <a:gd name="T6" fmla="*/ 0 w 355"/>
                <a:gd name="T7" fmla="*/ 278 h 278"/>
                <a:gd name="T8" fmla="*/ 128 w 355"/>
                <a:gd name="T9" fmla="*/ 137 h 278"/>
                <a:gd name="T10" fmla="*/ 0 w 355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5" h="278">
                  <a:moveTo>
                    <a:pt x="0" y="0"/>
                  </a:moveTo>
                  <a:lnTo>
                    <a:pt x="355" y="0"/>
                  </a:lnTo>
                  <a:lnTo>
                    <a:pt x="355" y="278"/>
                  </a:lnTo>
                  <a:lnTo>
                    <a:pt x="0" y="278"/>
                  </a:lnTo>
                  <a:lnTo>
                    <a:pt x="128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548"/>
            <p:cNvSpPr>
              <a:spLocks/>
            </p:cNvSpPr>
            <p:nvPr/>
          </p:nvSpPr>
          <p:spPr bwMode="auto">
            <a:xfrm>
              <a:off x="4248729" y="2695501"/>
              <a:ext cx="155123" cy="105713"/>
            </a:xfrm>
            <a:custGeom>
              <a:avLst/>
              <a:gdLst>
                <a:gd name="T0" fmla="*/ 0 w 135"/>
                <a:gd name="T1" fmla="*/ 12 h 92"/>
                <a:gd name="T2" fmla="*/ 135 w 135"/>
                <a:gd name="T3" fmla="*/ 92 h 92"/>
                <a:gd name="T4" fmla="*/ 135 w 135"/>
                <a:gd name="T5" fmla="*/ 0 h 92"/>
                <a:gd name="T6" fmla="*/ 0 w 135"/>
                <a:gd name="T7" fmla="*/ 1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92">
                  <a:moveTo>
                    <a:pt x="0" y="12"/>
                  </a:moveTo>
                  <a:lnTo>
                    <a:pt x="135" y="92"/>
                  </a:lnTo>
                  <a:lnTo>
                    <a:pt x="13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Rectangle 549"/>
            <p:cNvSpPr>
              <a:spLocks noChangeArrowheads="1"/>
            </p:cNvSpPr>
            <p:nvPr/>
          </p:nvSpPr>
          <p:spPr bwMode="auto">
            <a:xfrm>
              <a:off x="4248729" y="2388702"/>
              <a:ext cx="1346695" cy="320587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556"/>
            <p:cNvSpPr>
              <a:spLocks/>
            </p:cNvSpPr>
            <p:nvPr/>
          </p:nvSpPr>
          <p:spPr bwMode="auto">
            <a:xfrm>
              <a:off x="6593955" y="443349"/>
              <a:ext cx="402170" cy="347015"/>
            </a:xfrm>
            <a:custGeom>
              <a:avLst/>
              <a:gdLst>
                <a:gd name="T0" fmla="*/ 350 w 350"/>
                <a:gd name="T1" fmla="*/ 0 h 302"/>
                <a:gd name="T2" fmla="*/ 0 w 350"/>
                <a:gd name="T3" fmla="*/ 0 h 302"/>
                <a:gd name="T4" fmla="*/ 0 w 350"/>
                <a:gd name="T5" fmla="*/ 302 h 302"/>
                <a:gd name="T6" fmla="*/ 350 w 350"/>
                <a:gd name="T7" fmla="*/ 302 h 302"/>
                <a:gd name="T8" fmla="*/ 224 w 350"/>
                <a:gd name="T9" fmla="*/ 149 h 302"/>
                <a:gd name="T10" fmla="*/ 350 w 350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02">
                  <a:moveTo>
                    <a:pt x="350" y="0"/>
                  </a:moveTo>
                  <a:lnTo>
                    <a:pt x="0" y="0"/>
                  </a:lnTo>
                  <a:lnTo>
                    <a:pt x="0" y="302"/>
                  </a:lnTo>
                  <a:lnTo>
                    <a:pt x="350" y="302"/>
                  </a:lnTo>
                  <a:lnTo>
                    <a:pt x="224" y="149"/>
                  </a:lnTo>
                  <a:lnTo>
                    <a:pt x="35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557"/>
            <p:cNvSpPr>
              <a:spLocks/>
            </p:cNvSpPr>
            <p:nvPr/>
          </p:nvSpPr>
          <p:spPr bwMode="auto">
            <a:xfrm>
              <a:off x="6593955" y="676607"/>
              <a:ext cx="155123" cy="113757"/>
            </a:xfrm>
            <a:custGeom>
              <a:avLst/>
              <a:gdLst>
                <a:gd name="T0" fmla="*/ 135 w 135"/>
                <a:gd name="T1" fmla="*/ 14 h 99"/>
                <a:gd name="T2" fmla="*/ 0 w 135"/>
                <a:gd name="T3" fmla="*/ 99 h 99"/>
                <a:gd name="T4" fmla="*/ 0 w 135"/>
                <a:gd name="T5" fmla="*/ 0 h 99"/>
                <a:gd name="T6" fmla="*/ 135 w 135"/>
                <a:gd name="T7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99">
                  <a:moveTo>
                    <a:pt x="135" y="14"/>
                  </a:moveTo>
                  <a:lnTo>
                    <a:pt x="0" y="99"/>
                  </a:lnTo>
                  <a:lnTo>
                    <a:pt x="0" y="0"/>
                  </a:lnTo>
                  <a:lnTo>
                    <a:pt x="135" y="14"/>
                  </a:lnTo>
                  <a:close/>
                </a:path>
              </a:pathLst>
            </a:custGeom>
            <a:solidFill>
              <a:srgbClr val="EFB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558"/>
            <p:cNvSpPr>
              <a:spLocks/>
            </p:cNvSpPr>
            <p:nvPr/>
          </p:nvSpPr>
          <p:spPr bwMode="auto">
            <a:xfrm>
              <a:off x="5173720" y="443349"/>
              <a:ext cx="402170" cy="347015"/>
            </a:xfrm>
            <a:custGeom>
              <a:avLst/>
              <a:gdLst>
                <a:gd name="T0" fmla="*/ 0 w 350"/>
                <a:gd name="T1" fmla="*/ 0 h 302"/>
                <a:gd name="T2" fmla="*/ 350 w 350"/>
                <a:gd name="T3" fmla="*/ 0 h 302"/>
                <a:gd name="T4" fmla="*/ 350 w 350"/>
                <a:gd name="T5" fmla="*/ 302 h 302"/>
                <a:gd name="T6" fmla="*/ 0 w 350"/>
                <a:gd name="T7" fmla="*/ 302 h 302"/>
                <a:gd name="T8" fmla="*/ 126 w 350"/>
                <a:gd name="T9" fmla="*/ 149 h 302"/>
                <a:gd name="T10" fmla="*/ 0 w 350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302">
                  <a:moveTo>
                    <a:pt x="0" y="0"/>
                  </a:moveTo>
                  <a:lnTo>
                    <a:pt x="350" y="0"/>
                  </a:lnTo>
                  <a:lnTo>
                    <a:pt x="350" y="302"/>
                  </a:lnTo>
                  <a:lnTo>
                    <a:pt x="0" y="302"/>
                  </a:lnTo>
                  <a:lnTo>
                    <a:pt x="12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559"/>
            <p:cNvSpPr>
              <a:spLocks/>
            </p:cNvSpPr>
            <p:nvPr/>
          </p:nvSpPr>
          <p:spPr bwMode="auto">
            <a:xfrm>
              <a:off x="5420768" y="676607"/>
              <a:ext cx="155123" cy="113757"/>
            </a:xfrm>
            <a:custGeom>
              <a:avLst/>
              <a:gdLst>
                <a:gd name="T0" fmla="*/ 0 w 135"/>
                <a:gd name="T1" fmla="*/ 14 h 99"/>
                <a:gd name="T2" fmla="*/ 135 w 135"/>
                <a:gd name="T3" fmla="*/ 99 h 99"/>
                <a:gd name="T4" fmla="*/ 135 w 135"/>
                <a:gd name="T5" fmla="*/ 0 h 99"/>
                <a:gd name="T6" fmla="*/ 0 w 135"/>
                <a:gd name="T7" fmla="*/ 1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5" h="99">
                  <a:moveTo>
                    <a:pt x="0" y="14"/>
                  </a:moveTo>
                  <a:lnTo>
                    <a:pt x="135" y="99"/>
                  </a:lnTo>
                  <a:lnTo>
                    <a:pt x="135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EFBB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Rectangle 560"/>
            <p:cNvSpPr>
              <a:spLocks noChangeArrowheads="1"/>
            </p:cNvSpPr>
            <p:nvPr/>
          </p:nvSpPr>
          <p:spPr bwMode="auto">
            <a:xfrm>
              <a:off x="5420768" y="342231"/>
              <a:ext cx="1328311" cy="35046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53" name="Picture 56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3241" y="1215516"/>
              <a:ext cx="301053" cy="5044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4" name="Freeform 569"/>
            <p:cNvSpPr>
              <a:spLocks/>
            </p:cNvSpPr>
            <p:nvPr/>
          </p:nvSpPr>
          <p:spPr bwMode="auto">
            <a:xfrm>
              <a:off x="6803084" y="1645263"/>
              <a:ext cx="40218" cy="37919"/>
            </a:xfrm>
            <a:custGeom>
              <a:avLst/>
              <a:gdLst>
                <a:gd name="T0" fmla="*/ 2 w 15"/>
                <a:gd name="T1" fmla="*/ 14 h 14"/>
                <a:gd name="T2" fmla="*/ 13 w 15"/>
                <a:gd name="T3" fmla="*/ 14 h 14"/>
                <a:gd name="T4" fmla="*/ 15 w 15"/>
                <a:gd name="T5" fmla="*/ 12 h 14"/>
                <a:gd name="T6" fmla="*/ 15 w 15"/>
                <a:gd name="T7" fmla="*/ 1 h 14"/>
                <a:gd name="T8" fmla="*/ 13 w 15"/>
                <a:gd name="T9" fmla="*/ 0 h 14"/>
                <a:gd name="T10" fmla="*/ 2 w 15"/>
                <a:gd name="T11" fmla="*/ 0 h 14"/>
                <a:gd name="T12" fmla="*/ 0 w 15"/>
                <a:gd name="T13" fmla="*/ 1 h 14"/>
                <a:gd name="T14" fmla="*/ 0 w 15"/>
                <a:gd name="T15" fmla="*/ 12 h 14"/>
                <a:gd name="T16" fmla="*/ 2 w 15"/>
                <a:gd name="T17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4">
                  <a:moveTo>
                    <a:pt x="2" y="14"/>
                  </a:moveTo>
                  <a:cubicBezTo>
                    <a:pt x="13" y="14"/>
                    <a:pt x="13" y="14"/>
                    <a:pt x="13" y="14"/>
                  </a:cubicBezTo>
                  <a:cubicBezTo>
                    <a:pt x="13" y="14"/>
                    <a:pt x="14" y="14"/>
                    <a:pt x="15" y="12"/>
                  </a:cubicBezTo>
                  <a:cubicBezTo>
                    <a:pt x="15" y="10"/>
                    <a:pt x="15" y="2"/>
                    <a:pt x="15" y="1"/>
                  </a:cubicBezTo>
                  <a:cubicBezTo>
                    <a:pt x="15" y="0"/>
                    <a:pt x="13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3"/>
                    <a:pt x="0" y="10"/>
                    <a:pt x="0" y="12"/>
                  </a:cubicBezTo>
                  <a:cubicBezTo>
                    <a:pt x="0" y="14"/>
                    <a:pt x="2" y="14"/>
                    <a:pt x="2" y="14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570"/>
            <p:cNvSpPr>
              <a:spLocks/>
            </p:cNvSpPr>
            <p:nvPr/>
          </p:nvSpPr>
          <p:spPr bwMode="auto">
            <a:xfrm>
              <a:off x="6781252" y="1252285"/>
              <a:ext cx="83881" cy="21832"/>
            </a:xfrm>
            <a:custGeom>
              <a:avLst/>
              <a:gdLst>
                <a:gd name="T0" fmla="*/ 29 w 31"/>
                <a:gd name="T1" fmla="*/ 0 h 8"/>
                <a:gd name="T2" fmla="*/ 2 w 31"/>
                <a:gd name="T3" fmla="*/ 0 h 8"/>
                <a:gd name="T4" fmla="*/ 0 w 31"/>
                <a:gd name="T5" fmla="*/ 4 h 8"/>
                <a:gd name="T6" fmla="*/ 2 w 31"/>
                <a:gd name="T7" fmla="*/ 8 h 8"/>
                <a:gd name="T8" fmla="*/ 29 w 31"/>
                <a:gd name="T9" fmla="*/ 8 h 8"/>
                <a:gd name="T10" fmla="*/ 31 w 31"/>
                <a:gd name="T11" fmla="*/ 4 h 8"/>
                <a:gd name="T12" fmla="*/ 29 w 31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" h="8">
                  <a:moveTo>
                    <a:pt x="29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6"/>
                    <a:pt x="1" y="8"/>
                    <a:pt x="2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0" y="8"/>
                    <a:pt x="31" y="6"/>
                    <a:pt x="31" y="4"/>
                  </a:cubicBezTo>
                  <a:cubicBezTo>
                    <a:pt x="31" y="2"/>
                    <a:pt x="30" y="0"/>
                    <a:pt x="29" y="0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571"/>
            <p:cNvSpPr>
              <a:spLocks/>
            </p:cNvSpPr>
            <p:nvPr/>
          </p:nvSpPr>
          <p:spPr bwMode="auto">
            <a:xfrm>
              <a:off x="6713458" y="1298248"/>
              <a:ext cx="219470" cy="322885"/>
            </a:xfrm>
            <a:custGeom>
              <a:avLst/>
              <a:gdLst>
                <a:gd name="T0" fmla="*/ 2 w 81"/>
                <a:gd name="T1" fmla="*/ 0 h 119"/>
                <a:gd name="T2" fmla="*/ 0 w 81"/>
                <a:gd name="T3" fmla="*/ 2 h 119"/>
                <a:gd name="T4" fmla="*/ 0 w 81"/>
                <a:gd name="T5" fmla="*/ 117 h 119"/>
                <a:gd name="T6" fmla="*/ 1 w 81"/>
                <a:gd name="T7" fmla="*/ 119 h 119"/>
                <a:gd name="T8" fmla="*/ 79 w 81"/>
                <a:gd name="T9" fmla="*/ 119 h 119"/>
                <a:gd name="T10" fmla="*/ 81 w 81"/>
                <a:gd name="T11" fmla="*/ 117 h 119"/>
                <a:gd name="T12" fmla="*/ 81 w 81"/>
                <a:gd name="T13" fmla="*/ 2 h 119"/>
                <a:gd name="T14" fmla="*/ 79 w 81"/>
                <a:gd name="T15" fmla="*/ 0 h 119"/>
                <a:gd name="T16" fmla="*/ 2 w 81"/>
                <a:gd name="T17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119">
                  <a:moveTo>
                    <a:pt x="2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101"/>
                    <a:pt x="0" y="117"/>
                  </a:cubicBezTo>
                  <a:cubicBezTo>
                    <a:pt x="0" y="118"/>
                    <a:pt x="0" y="119"/>
                    <a:pt x="1" y="119"/>
                  </a:cubicBezTo>
                  <a:cubicBezTo>
                    <a:pt x="13" y="119"/>
                    <a:pt x="78" y="119"/>
                    <a:pt x="79" y="119"/>
                  </a:cubicBezTo>
                  <a:cubicBezTo>
                    <a:pt x="81" y="119"/>
                    <a:pt x="81" y="118"/>
                    <a:pt x="81" y="117"/>
                  </a:cubicBezTo>
                  <a:cubicBezTo>
                    <a:pt x="81" y="101"/>
                    <a:pt x="81" y="4"/>
                    <a:pt x="81" y="2"/>
                  </a:cubicBezTo>
                  <a:cubicBezTo>
                    <a:pt x="81" y="1"/>
                    <a:pt x="80" y="0"/>
                    <a:pt x="79" y="0"/>
                  </a:cubicBezTo>
                  <a:cubicBezTo>
                    <a:pt x="69" y="0"/>
                    <a:pt x="3" y="1"/>
                    <a:pt x="2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572"/>
            <p:cNvSpPr>
              <a:spLocks/>
            </p:cNvSpPr>
            <p:nvPr/>
          </p:nvSpPr>
          <p:spPr bwMode="auto">
            <a:xfrm>
              <a:off x="6713458" y="1298248"/>
              <a:ext cx="219470" cy="322885"/>
            </a:xfrm>
            <a:custGeom>
              <a:avLst/>
              <a:gdLst>
                <a:gd name="T0" fmla="*/ 2 w 81"/>
                <a:gd name="T1" fmla="*/ 0 h 119"/>
                <a:gd name="T2" fmla="*/ 0 w 81"/>
                <a:gd name="T3" fmla="*/ 2 h 119"/>
                <a:gd name="T4" fmla="*/ 0 w 81"/>
                <a:gd name="T5" fmla="*/ 116 h 119"/>
                <a:gd name="T6" fmla="*/ 1 w 81"/>
                <a:gd name="T7" fmla="*/ 118 h 119"/>
                <a:gd name="T8" fmla="*/ 81 w 81"/>
                <a:gd name="T9" fmla="*/ 2 h 119"/>
                <a:gd name="T10" fmla="*/ 79 w 81"/>
                <a:gd name="T11" fmla="*/ 0 h 119"/>
                <a:gd name="T12" fmla="*/ 2 w 81"/>
                <a:gd name="T13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119">
                  <a:moveTo>
                    <a:pt x="2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101"/>
                    <a:pt x="0" y="116"/>
                  </a:cubicBezTo>
                  <a:cubicBezTo>
                    <a:pt x="0" y="118"/>
                    <a:pt x="1" y="119"/>
                    <a:pt x="1" y="118"/>
                  </a:cubicBezTo>
                  <a:cubicBezTo>
                    <a:pt x="10" y="105"/>
                    <a:pt x="81" y="3"/>
                    <a:pt x="81" y="2"/>
                  </a:cubicBezTo>
                  <a:cubicBezTo>
                    <a:pt x="81" y="1"/>
                    <a:pt x="80" y="0"/>
                    <a:pt x="79" y="0"/>
                  </a:cubicBezTo>
                  <a:cubicBezTo>
                    <a:pt x="69" y="0"/>
                    <a:pt x="3" y="0"/>
                    <a:pt x="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573"/>
            <p:cNvSpPr>
              <a:spLocks noEditPoints="1"/>
            </p:cNvSpPr>
            <p:nvPr/>
          </p:nvSpPr>
          <p:spPr bwMode="auto">
            <a:xfrm>
              <a:off x="4669284" y="2035942"/>
              <a:ext cx="127546" cy="127546"/>
            </a:xfrm>
            <a:custGeom>
              <a:avLst/>
              <a:gdLst>
                <a:gd name="T0" fmla="*/ 39 w 47"/>
                <a:gd name="T1" fmla="*/ 12 h 47"/>
                <a:gd name="T2" fmla="*/ 34 w 47"/>
                <a:gd name="T3" fmla="*/ 3 h 47"/>
                <a:gd name="T4" fmla="*/ 31 w 47"/>
                <a:gd name="T5" fmla="*/ 1 h 47"/>
                <a:gd name="T6" fmla="*/ 27 w 47"/>
                <a:gd name="T7" fmla="*/ 1 h 47"/>
                <a:gd name="T8" fmla="*/ 18 w 47"/>
                <a:gd name="T9" fmla="*/ 5 h 47"/>
                <a:gd name="T10" fmla="*/ 15 w 47"/>
                <a:gd name="T11" fmla="*/ 1 h 47"/>
                <a:gd name="T12" fmla="*/ 11 w 47"/>
                <a:gd name="T13" fmla="*/ 3 h 47"/>
                <a:gd name="T14" fmla="*/ 12 w 47"/>
                <a:gd name="T15" fmla="*/ 8 h 47"/>
                <a:gd name="T16" fmla="*/ 3 w 47"/>
                <a:gd name="T17" fmla="*/ 13 h 47"/>
                <a:gd name="T18" fmla="*/ 1 w 47"/>
                <a:gd name="T19" fmla="*/ 16 h 47"/>
                <a:gd name="T20" fmla="*/ 0 w 47"/>
                <a:gd name="T21" fmla="*/ 20 h 47"/>
                <a:gd name="T22" fmla="*/ 4 w 47"/>
                <a:gd name="T23" fmla="*/ 29 h 47"/>
                <a:gd name="T24" fmla="*/ 1 w 47"/>
                <a:gd name="T25" fmla="*/ 32 h 47"/>
                <a:gd name="T26" fmla="*/ 3 w 47"/>
                <a:gd name="T27" fmla="*/ 36 h 47"/>
                <a:gd name="T28" fmla="*/ 8 w 47"/>
                <a:gd name="T29" fmla="*/ 35 h 47"/>
                <a:gd name="T30" fmla="*/ 11 w 47"/>
                <a:gd name="T31" fmla="*/ 44 h 47"/>
                <a:gd name="T32" fmla="*/ 12 w 47"/>
                <a:gd name="T33" fmla="*/ 45 h 47"/>
                <a:gd name="T34" fmla="*/ 17 w 47"/>
                <a:gd name="T35" fmla="*/ 47 h 47"/>
                <a:gd name="T36" fmla="*/ 19 w 47"/>
                <a:gd name="T37" fmla="*/ 43 h 47"/>
                <a:gd name="T38" fmla="*/ 30 w 47"/>
                <a:gd name="T39" fmla="*/ 46 h 47"/>
                <a:gd name="T40" fmla="*/ 31 w 47"/>
                <a:gd name="T41" fmla="*/ 46 h 47"/>
                <a:gd name="T42" fmla="*/ 36 w 47"/>
                <a:gd name="T43" fmla="*/ 44 h 47"/>
                <a:gd name="T44" fmla="*/ 35 w 47"/>
                <a:gd name="T45" fmla="*/ 40 h 47"/>
                <a:gd name="T46" fmla="*/ 44 w 47"/>
                <a:gd name="T47" fmla="*/ 35 h 47"/>
                <a:gd name="T48" fmla="*/ 45 w 47"/>
                <a:gd name="T49" fmla="*/ 34 h 47"/>
                <a:gd name="T50" fmla="*/ 47 w 47"/>
                <a:gd name="T51" fmla="*/ 29 h 47"/>
                <a:gd name="T52" fmla="*/ 43 w 47"/>
                <a:gd name="T53" fmla="*/ 26 h 47"/>
                <a:gd name="T54" fmla="*/ 46 w 47"/>
                <a:gd name="T55" fmla="*/ 17 h 47"/>
                <a:gd name="T56" fmla="*/ 46 w 47"/>
                <a:gd name="T57" fmla="*/ 16 h 47"/>
                <a:gd name="T58" fmla="*/ 44 w 47"/>
                <a:gd name="T59" fmla="*/ 11 h 47"/>
                <a:gd name="T60" fmla="*/ 37 w 47"/>
                <a:gd name="T61" fmla="*/ 21 h 47"/>
                <a:gd name="T62" fmla="*/ 33 w 47"/>
                <a:gd name="T63" fmla="*/ 33 h 47"/>
                <a:gd name="T64" fmla="*/ 32 w 47"/>
                <a:gd name="T65" fmla="*/ 34 h 47"/>
                <a:gd name="T66" fmla="*/ 32 w 47"/>
                <a:gd name="T67" fmla="*/ 34 h 47"/>
                <a:gd name="T68" fmla="*/ 26 w 47"/>
                <a:gd name="T69" fmla="*/ 37 h 47"/>
                <a:gd name="T70" fmla="*/ 26 w 47"/>
                <a:gd name="T71" fmla="*/ 37 h 47"/>
                <a:gd name="T72" fmla="*/ 25 w 47"/>
                <a:gd name="T73" fmla="*/ 37 h 47"/>
                <a:gd name="T74" fmla="*/ 15 w 47"/>
                <a:gd name="T75" fmla="*/ 35 h 47"/>
                <a:gd name="T76" fmla="*/ 14 w 47"/>
                <a:gd name="T77" fmla="*/ 34 h 47"/>
                <a:gd name="T78" fmla="*/ 13 w 47"/>
                <a:gd name="T79" fmla="*/ 33 h 47"/>
                <a:gd name="T80" fmla="*/ 13 w 47"/>
                <a:gd name="T81" fmla="*/ 33 h 47"/>
                <a:gd name="T82" fmla="*/ 10 w 47"/>
                <a:gd name="T83" fmla="*/ 26 h 47"/>
                <a:gd name="T84" fmla="*/ 10 w 47"/>
                <a:gd name="T85" fmla="*/ 26 h 47"/>
                <a:gd name="T86" fmla="*/ 14 w 47"/>
                <a:gd name="T87" fmla="*/ 13 h 47"/>
                <a:gd name="T88" fmla="*/ 17 w 47"/>
                <a:gd name="T89" fmla="*/ 11 h 47"/>
                <a:gd name="T90" fmla="*/ 33 w 47"/>
                <a:gd name="T91" fmla="*/ 14 h 47"/>
                <a:gd name="T92" fmla="*/ 34 w 47"/>
                <a:gd name="T93" fmla="*/ 15 h 47"/>
                <a:gd name="T94" fmla="*/ 36 w 47"/>
                <a:gd name="T95" fmla="*/ 18 h 47"/>
                <a:gd name="T96" fmla="*/ 37 w 47"/>
                <a:gd name="T97" fmla="*/ 2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7" h="47">
                  <a:moveTo>
                    <a:pt x="42" y="11"/>
                  </a:moveTo>
                  <a:cubicBezTo>
                    <a:pt x="42" y="11"/>
                    <a:pt x="41" y="12"/>
                    <a:pt x="39" y="12"/>
                  </a:cubicBezTo>
                  <a:cubicBezTo>
                    <a:pt x="37" y="10"/>
                    <a:pt x="35" y="8"/>
                    <a:pt x="33" y="7"/>
                  </a:cubicBezTo>
                  <a:cubicBezTo>
                    <a:pt x="33" y="5"/>
                    <a:pt x="34" y="3"/>
                    <a:pt x="34" y="3"/>
                  </a:cubicBezTo>
                  <a:cubicBezTo>
                    <a:pt x="34" y="3"/>
                    <a:pt x="34" y="2"/>
                    <a:pt x="33" y="2"/>
                  </a:cubicBezTo>
                  <a:cubicBezTo>
                    <a:pt x="33" y="2"/>
                    <a:pt x="32" y="2"/>
                    <a:pt x="31" y="1"/>
                  </a:cubicBezTo>
                  <a:cubicBezTo>
                    <a:pt x="29" y="1"/>
                    <a:pt x="28" y="1"/>
                    <a:pt x="28" y="1"/>
                  </a:cubicBezTo>
                  <a:cubicBezTo>
                    <a:pt x="28" y="0"/>
                    <a:pt x="27" y="0"/>
                    <a:pt x="27" y="1"/>
                  </a:cubicBezTo>
                  <a:cubicBezTo>
                    <a:pt x="27" y="1"/>
                    <a:pt x="27" y="2"/>
                    <a:pt x="26" y="4"/>
                  </a:cubicBezTo>
                  <a:cubicBezTo>
                    <a:pt x="23" y="4"/>
                    <a:pt x="21" y="4"/>
                    <a:pt x="18" y="5"/>
                  </a:cubicBezTo>
                  <a:cubicBezTo>
                    <a:pt x="17" y="3"/>
                    <a:pt x="17" y="1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5" y="1"/>
                    <a:pt x="14" y="2"/>
                    <a:pt x="13" y="2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1" y="6"/>
                    <a:pt x="12" y="8"/>
                  </a:cubicBezTo>
                  <a:cubicBezTo>
                    <a:pt x="9" y="10"/>
                    <a:pt x="8" y="12"/>
                    <a:pt x="6" y="14"/>
                  </a:cubicBezTo>
                  <a:cubicBezTo>
                    <a:pt x="4" y="13"/>
                    <a:pt x="3" y="13"/>
                    <a:pt x="3" y="13"/>
                  </a:cubicBezTo>
                  <a:cubicBezTo>
                    <a:pt x="2" y="13"/>
                    <a:pt x="2" y="13"/>
                    <a:pt x="2" y="14"/>
                  </a:cubicBezTo>
                  <a:cubicBezTo>
                    <a:pt x="2" y="14"/>
                    <a:pt x="1" y="14"/>
                    <a:pt x="1" y="16"/>
                  </a:cubicBezTo>
                  <a:cubicBezTo>
                    <a:pt x="0" y="17"/>
                    <a:pt x="0" y="18"/>
                    <a:pt x="0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0" y="20"/>
                    <a:pt x="2" y="20"/>
                    <a:pt x="4" y="21"/>
                  </a:cubicBezTo>
                  <a:cubicBezTo>
                    <a:pt x="4" y="23"/>
                    <a:pt x="4" y="26"/>
                    <a:pt x="4" y="29"/>
                  </a:cubicBezTo>
                  <a:cubicBezTo>
                    <a:pt x="2" y="30"/>
                    <a:pt x="1" y="30"/>
                    <a:pt x="1" y="30"/>
                  </a:cubicBezTo>
                  <a:cubicBezTo>
                    <a:pt x="0" y="31"/>
                    <a:pt x="0" y="31"/>
                    <a:pt x="1" y="32"/>
                  </a:cubicBezTo>
                  <a:cubicBezTo>
                    <a:pt x="1" y="32"/>
                    <a:pt x="1" y="33"/>
                    <a:pt x="2" y="34"/>
                  </a:cubicBezTo>
                  <a:cubicBezTo>
                    <a:pt x="2" y="35"/>
                    <a:pt x="3" y="36"/>
                    <a:pt x="3" y="36"/>
                  </a:cubicBezTo>
                  <a:cubicBezTo>
                    <a:pt x="3" y="37"/>
                    <a:pt x="3" y="37"/>
                    <a:pt x="4" y="37"/>
                  </a:cubicBezTo>
                  <a:cubicBezTo>
                    <a:pt x="4" y="37"/>
                    <a:pt x="5" y="36"/>
                    <a:pt x="8" y="35"/>
                  </a:cubicBezTo>
                  <a:cubicBezTo>
                    <a:pt x="9" y="37"/>
                    <a:pt x="11" y="39"/>
                    <a:pt x="13" y="40"/>
                  </a:cubicBezTo>
                  <a:cubicBezTo>
                    <a:pt x="12" y="42"/>
                    <a:pt x="12" y="43"/>
                    <a:pt x="11" y="44"/>
                  </a:cubicBezTo>
                  <a:cubicBezTo>
                    <a:pt x="11" y="45"/>
                    <a:pt x="11" y="45"/>
                    <a:pt x="12" y="45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6"/>
                    <a:pt x="16" y="47"/>
                    <a:pt x="17" y="47"/>
                  </a:cubicBezTo>
                  <a:cubicBezTo>
                    <a:pt x="17" y="47"/>
                    <a:pt x="17" y="47"/>
                    <a:pt x="17" y="47"/>
                  </a:cubicBezTo>
                  <a:cubicBezTo>
                    <a:pt x="17" y="47"/>
                    <a:pt x="18" y="47"/>
                    <a:pt x="18" y="47"/>
                  </a:cubicBezTo>
                  <a:cubicBezTo>
                    <a:pt x="18" y="46"/>
                    <a:pt x="19" y="45"/>
                    <a:pt x="19" y="43"/>
                  </a:cubicBezTo>
                  <a:cubicBezTo>
                    <a:pt x="22" y="43"/>
                    <a:pt x="25" y="43"/>
                    <a:pt x="28" y="43"/>
                  </a:cubicBezTo>
                  <a:cubicBezTo>
                    <a:pt x="29" y="44"/>
                    <a:pt x="30" y="45"/>
                    <a:pt x="30" y="46"/>
                  </a:cubicBezTo>
                  <a:cubicBezTo>
                    <a:pt x="30" y="47"/>
                    <a:pt x="31" y="47"/>
                    <a:pt x="31" y="46"/>
                  </a:cubicBezTo>
                  <a:cubicBezTo>
                    <a:pt x="31" y="46"/>
                    <a:pt x="31" y="46"/>
                    <a:pt x="31" y="46"/>
                  </a:cubicBezTo>
                  <a:cubicBezTo>
                    <a:pt x="32" y="46"/>
                    <a:pt x="34" y="45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4"/>
                    <a:pt x="37" y="43"/>
                    <a:pt x="36" y="43"/>
                  </a:cubicBezTo>
                  <a:cubicBezTo>
                    <a:pt x="36" y="42"/>
                    <a:pt x="36" y="41"/>
                    <a:pt x="35" y="40"/>
                  </a:cubicBezTo>
                  <a:cubicBezTo>
                    <a:pt x="37" y="38"/>
                    <a:pt x="39" y="36"/>
                    <a:pt x="40" y="33"/>
                  </a:cubicBezTo>
                  <a:cubicBezTo>
                    <a:pt x="42" y="34"/>
                    <a:pt x="43" y="34"/>
                    <a:pt x="44" y="35"/>
                  </a:cubicBezTo>
                  <a:cubicBezTo>
                    <a:pt x="44" y="35"/>
                    <a:pt x="45" y="34"/>
                    <a:pt x="45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45" y="33"/>
                    <a:pt x="46" y="31"/>
                    <a:pt x="47" y="29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28"/>
                    <a:pt x="47" y="28"/>
                    <a:pt x="46" y="28"/>
                  </a:cubicBezTo>
                  <a:cubicBezTo>
                    <a:pt x="46" y="27"/>
                    <a:pt x="44" y="27"/>
                    <a:pt x="43" y="26"/>
                  </a:cubicBezTo>
                  <a:cubicBezTo>
                    <a:pt x="43" y="24"/>
                    <a:pt x="43" y="21"/>
                    <a:pt x="42" y="19"/>
                  </a:cubicBezTo>
                  <a:cubicBezTo>
                    <a:pt x="44" y="18"/>
                    <a:pt x="45" y="18"/>
                    <a:pt x="46" y="17"/>
                  </a:cubicBezTo>
                  <a:cubicBezTo>
                    <a:pt x="46" y="17"/>
                    <a:pt x="46" y="17"/>
                    <a:pt x="46" y="16"/>
                  </a:cubicBezTo>
                  <a:cubicBezTo>
                    <a:pt x="46" y="16"/>
                    <a:pt x="46" y="16"/>
                    <a:pt x="46" y="16"/>
                  </a:cubicBezTo>
                  <a:cubicBezTo>
                    <a:pt x="45" y="15"/>
                    <a:pt x="45" y="13"/>
                    <a:pt x="44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3" y="11"/>
                    <a:pt x="43" y="10"/>
                    <a:pt x="42" y="11"/>
                  </a:cubicBezTo>
                  <a:close/>
                  <a:moveTo>
                    <a:pt x="37" y="21"/>
                  </a:moveTo>
                  <a:cubicBezTo>
                    <a:pt x="37" y="21"/>
                    <a:pt x="37" y="21"/>
                    <a:pt x="37" y="21"/>
                  </a:cubicBezTo>
                  <a:cubicBezTo>
                    <a:pt x="37" y="26"/>
                    <a:pt x="36" y="30"/>
                    <a:pt x="33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1" y="35"/>
                    <a:pt x="30" y="36"/>
                    <a:pt x="29" y="36"/>
                  </a:cubicBezTo>
                  <a:cubicBezTo>
                    <a:pt x="28" y="37"/>
                    <a:pt x="27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1" y="38"/>
                    <a:pt x="18" y="37"/>
                    <a:pt x="15" y="35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5"/>
                    <a:pt x="15" y="35"/>
                    <a:pt x="15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4" y="34"/>
                    <a:pt x="14" y="34"/>
                    <a:pt x="14" y="34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2"/>
                    <a:pt x="11" y="31"/>
                    <a:pt x="11" y="30"/>
                  </a:cubicBezTo>
                  <a:cubicBezTo>
                    <a:pt x="10" y="29"/>
                    <a:pt x="10" y="27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21"/>
                    <a:pt x="11" y="17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6" y="12"/>
                    <a:pt x="17" y="11"/>
                  </a:cubicBezTo>
                  <a:cubicBezTo>
                    <a:pt x="23" y="9"/>
                    <a:pt x="29" y="10"/>
                    <a:pt x="33" y="14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3" y="14"/>
                    <a:pt x="33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5"/>
                    <a:pt x="34" y="15"/>
                    <a:pt x="34" y="15"/>
                  </a:cubicBezTo>
                  <a:cubicBezTo>
                    <a:pt x="34" y="16"/>
                    <a:pt x="35" y="17"/>
                    <a:pt x="36" y="18"/>
                  </a:cubicBezTo>
                  <a:cubicBezTo>
                    <a:pt x="36" y="19"/>
                    <a:pt x="37" y="20"/>
                    <a:pt x="37" y="21"/>
                  </a:cubicBezTo>
                  <a:cubicBezTo>
                    <a:pt x="37" y="21"/>
                    <a:pt x="37" y="21"/>
                    <a:pt x="37" y="21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574"/>
            <p:cNvSpPr>
              <a:spLocks noEditPoints="1"/>
            </p:cNvSpPr>
            <p:nvPr/>
          </p:nvSpPr>
          <p:spPr bwMode="auto">
            <a:xfrm>
              <a:off x="4709500" y="2077308"/>
              <a:ext cx="47112" cy="48260"/>
            </a:xfrm>
            <a:custGeom>
              <a:avLst/>
              <a:gdLst>
                <a:gd name="T0" fmla="*/ 8 w 17"/>
                <a:gd name="T1" fmla="*/ 0 h 18"/>
                <a:gd name="T2" fmla="*/ 0 w 17"/>
                <a:gd name="T3" fmla="*/ 9 h 18"/>
                <a:gd name="T4" fmla="*/ 8 w 17"/>
                <a:gd name="T5" fmla="*/ 18 h 18"/>
                <a:gd name="T6" fmla="*/ 17 w 17"/>
                <a:gd name="T7" fmla="*/ 9 h 18"/>
                <a:gd name="T8" fmla="*/ 8 w 17"/>
                <a:gd name="T9" fmla="*/ 0 h 18"/>
                <a:gd name="T10" fmla="*/ 8 w 17"/>
                <a:gd name="T11" fmla="*/ 15 h 18"/>
                <a:gd name="T12" fmla="*/ 2 w 17"/>
                <a:gd name="T13" fmla="*/ 9 h 18"/>
                <a:gd name="T14" fmla="*/ 8 w 17"/>
                <a:gd name="T15" fmla="*/ 2 h 18"/>
                <a:gd name="T16" fmla="*/ 15 w 17"/>
                <a:gd name="T17" fmla="*/ 9 h 18"/>
                <a:gd name="T18" fmla="*/ 8 w 17"/>
                <a:gd name="T19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18">
                  <a:moveTo>
                    <a:pt x="8" y="0"/>
                  </a:moveTo>
                  <a:cubicBezTo>
                    <a:pt x="3" y="0"/>
                    <a:pt x="0" y="4"/>
                    <a:pt x="0" y="9"/>
                  </a:cubicBezTo>
                  <a:cubicBezTo>
                    <a:pt x="0" y="14"/>
                    <a:pt x="3" y="18"/>
                    <a:pt x="8" y="18"/>
                  </a:cubicBezTo>
                  <a:cubicBezTo>
                    <a:pt x="13" y="18"/>
                    <a:pt x="17" y="14"/>
                    <a:pt x="17" y="9"/>
                  </a:cubicBezTo>
                  <a:cubicBezTo>
                    <a:pt x="17" y="4"/>
                    <a:pt x="13" y="0"/>
                    <a:pt x="8" y="0"/>
                  </a:cubicBezTo>
                  <a:close/>
                  <a:moveTo>
                    <a:pt x="8" y="15"/>
                  </a:moveTo>
                  <a:cubicBezTo>
                    <a:pt x="5" y="15"/>
                    <a:pt x="2" y="12"/>
                    <a:pt x="2" y="9"/>
                  </a:cubicBezTo>
                  <a:cubicBezTo>
                    <a:pt x="2" y="5"/>
                    <a:pt x="5" y="2"/>
                    <a:pt x="8" y="2"/>
                  </a:cubicBezTo>
                  <a:cubicBezTo>
                    <a:pt x="12" y="2"/>
                    <a:pt x="15" y="5"/>
                    <a:pt x="15" y="9"/>
                  </a:cubicBezTo>
                  <a:cubicBezTo>
                    <a:pt x="15" y="12"/>
                    <a:pt x="12" y="15"/>
                    <a:pt x="8" y="15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575"/>
            <p:cNvSpPr>
              <a:spLocks noEditPoints="1"/>
            </p:cNvSpPr>
            <p:nvPr/>
          </p:nvSpPr>
          <p:spPr bwMode="auto">
            <a:xfrm>
              <a:off x="6056196" y="2430068"/>
              <a:ext cx="266581" cy="265432"/>
            </a:xfrm>
            <a:custGeom>
              <a:avLst/>
              <a:gdLst>
                <a:gd name="T0" fmla="*/ 82 w 98"/>
                <a:gd name="T1" fmla="*/ 25 h 98"/>
                <a:gd name="T2" fmla="*/ 71 w 98"/>
                <a:gd name="T3" fmla="*/ 6 h 98"/>
                <a:gd name="T4" fmla="*/ 64 w 98"/>
                <a:gd name="T5" fmla="*/ 3 h 98"/>
                <a:gd name="T6" fmla="*/ 57 w 98"/>
                <a:gd name="T7" fmla="*/ 1 h 98"/>
                <a:gd name="T8" fmla="*/ 39 w 98"/>
                <a:gd name="T9" fmla="*/ 10 h 98"/>
                <a:gd name="T10" fmla="*/ 32 w 98"/>
                <a:gd name="T11" fmla="*/ 2 h 98"/>
                <a:gd name="T12" fmla="*/ 23 w 98"/>
                <a:gd name="T13" fmla="*/ 7 h 98"/>
                <a:gd name="T14" fmla="*/ 25 w 98"/>
                <a:gd name="T15" fmla="*/ 16 h 98"/>
                <a:gd name="T16" fmla="*/ 6 w 98"/>
                <a:gd name="T17" fmla="*/ 26 h 98"/>
                <a:gd name="T18" fmla="*/ 2 w 98"/>
                <a:gd name="T19" fmla="*/ 33 h 98"/>
                <a:gd name="T20" fmla="*/ 1 w 98"/>
                <a:gd name="T21" fmla="*/ 40 h 98"/>
                <a:gd name="T22" fmla="*/ 10 w 98"/>
                <a:gd name="T23" fmla="*/ 59 h 98"/>
                <a:gd name="T24" fmla="*/ 2 w 98"/>
                <a:gd name="T25" fmla="*/ 65 h 98"/>
                <a:gd name="T26" fmla="*/ 6 w 98"/>
                <a:gd name="T27" fmla="*/ 75 h 98"/>
                <a:gd name="T28" fmla="*/ 16 w 98"/>
                <a:gd name="T29" fmla="*/ 73 h 98"/>
                <a:gd name="T30" fmla="*/ 24 w 98"/>
                <a:gd name="T31" fmla="*/ 91 h 98"/>
                <a:gd name="T32" fmla="*/ 26 w 98"/>
                <a:gd name="T33" fmla="*/ 94 h 98"/>
                <a:gd name="T34" fmla="*/ 36 w 98"/>
                <a:gd name="T35" fmla="*/ 97 h 98"/>
                <a:gd name="T36" fmla="*/ 41 w 98"/>
                <a:gd name="T37" fmla="*/ 89 h 98"/>
                <a:gd name="T38" fmla="*/ 63 w 98"/>
                <a:gd name="T39" fmla="*/ 95 h 98"/>
                <a:gd name="T40" fmla="*/ 66 w 98"/>
                <a:gd name="T41" fmla="*/ 96 h 98"/>
                <a:gd name="T42" fmla="*/ 75 w 98"/>
                <a:gd name="T43" fmla="*/ 91 h 98"/>
                <a:gd name="T44" fmla="*/ 73 w 98"/>
                <a:gd name="T45" fmla="*/ 82 h 98"/>
                <a:gd name="T46" fmla="*/ 92 w 98"/>
                <a:gd name="T47" fmla="*/ 71 h 98"/>
                <a:gd name="T48" fmla="*/ 94 w 98"/>
                <a:gd name="T49" fmla="*/ 69 h 98"/>
                <a:gd name="T50" fmla="*/ 98 w 98"/>
                <a:gd name="T51" fmla="*/ 60 h 98"/>
                <a:gd name="T52" fmla="*/ 89 w 98"/>
                <a:gd name="T53" fmla="*/ 54 h 98"/>
                <a:gd name="T54" fmla="*/ 95 w 98"/>
                <a:gd name="T55" fmla="*/ 35 h 98"/>
                <a:gd name="T56" fmla="*/ 96 w 98"/>
                <a:gd name="T57" fmla="*/ 32 h 98"/>
                <a:gd name="T58" fmla="*/ 91 w 98"/>
                <a:gd name="T59" fmla="*/ 23 h 98"/>
                <a:gd name="T60" fmla="*/ 77 w 98"/>
                <a:gd name="T61" fmla="*/ 44 h 98"/>
                <a:gd name="T62" fmla="*/ 69 w 98"/>
                <a:gd name="T63" fmla="*/ 69 h 98"/>
                <a:gd name="T64" fmla="*/ 68 w 98"/>
                <a:gd name="T65" fmla="*/ 70 h 98"/>
                <a:gd name="T66" fmla="*/ 68 w 98"/>
                <a:gd name="T67" fmla="*/ 70 h 98"/>
                <a:gd name="T68" fmla="*/ 54 w 98"/>
                <a:gd name="T69" fmla="*/ 77 h 98"/>
                <a:gd name="T70" fmla="*/ 54 w 98"/>
                <a:gd name="T71" fmla="*/ 77 h 98"/>
                <a:gd name="T72" fmla="*/ 52 w 98"/>
                <a:gd name="T73" fmla="*/ 77 h 98"/>
                <a:gd name="T74" fmla="*/ 31 w 98"/>
                <a:gd name="T75" fmla="*/ 71 h 98"/>
                <a:gd name="T76" fmla="*/ 29 w 98"/>
                <a:gd name="T77" fmla="*/ 70 h 98"/>
                <a:gd name="T78" fmla="*/ 28 w 98"/>
                <a:gd name="T79" fmla="*/ 68 h 98"/>
                <a:gd name="T80" fmla="*/ 27 w 98"/>
                <a:gd name="T81" fmla="*/ 68 h 98"/>
                <a:gd name="T82" fmla="*/ 21 w 98"/>
                <a:gd name="T83" fmla="*/ 54 h 98"/>
                <a:gd name="T84" fmla="*/ 21 w 98"/>
                <a:gd name="T85" fmla="*/ 54 h 98"/>
                <a:gd name="T86" fmla="*/ 30 w 98"/>
                <a:gd name="T87" fmla="*/ 28 h 98"/>
                <a:gd name="T88" fmla="*/ 37 w 98"/>
                <a:gd name="T89" fmla="*/ 23 h 98"/>
                <a:gd name="T90" fmla="*/ 69 w 98"/>
                <a:gd name="T91" fmla="*/ 29 h 98"/>
                <a:gd name="T92" fmla="*/ 70 w 98"/>
                <a:gd name="T93" fmla="*/ 30 h 98"/>
                <a:gd name="T94" fmla="*/ 75 w 98"/>
                <a:gd name="T95" fmla="*/ 37 h 98"/>
                <a:gd name="T96" fmla="*/ 77 w 98"/>
                <a:gd name="T97" fmla="*/ 4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8" h="98">
                  <a:moveTo>
                    <a:pt x="89" y="22"/>
                  </a:moveTo>
                  <a:cubicBezTo>
                    <a:pt x="87" y="22"/>
                    <a:pt x="85" y="24"/>
                    <a:pt x="82" y="25"/>
                  </a:cubicBezTo>
                  <a:cubicBezTo>
                    <a:pt x="78" y="20"/>
                    <a:pt x="74" y="16"/>
                    <a:pt x="69" y="14"/>
                  </a:cubicBezTo>
                  <a:cubicBezTo>
                    <a:pt x="70" y="9"/>
                    <a:pt x="71" y="6"/>
                    <a:pt x="71" y="6"/>
                  </a:cubicBezTo>
                  <a:cubicBezTo>
                    <a:pt x="71" y="5"/>
                    <a:pt x="71" y="5"/>
                    <a:pt x="69" y="4"/>
                  </a:cubicBezTo>
                  <a:cubicBezTo>
                    <a:pt x="69" y="4"/>
                    <a:pt x="67" y="4"/>
                    <a:pt x="64" y="3"/>
                  </a:cubicBezTo>
                  <a:cubicBezTo>
                    <a:pt x="62" y="1"/>
                    <a:pt x="60" y="1"/>
                    <a:pt x="60" y="1"/>
                  </a:cubicBezTo>
                  <a:cubicBezTo>
                    <a:pt x="58" y="0"/>
                    <a:pt x="57" y="0"/>
                    <a:pt x="57" y="1"/>
                  </a:cubicBezTo>
                  <a:cubicBezTo>
                    <a:pt x="57" y="1"/>
                    <a:pt x="56" y="4"/>
                    <a:pt x="54" y="9"/>
                  </a:cubicBezTo>
                  <a:cubicBezTo>
                    <a:pt x="49" y="8"/>
                    <a:pt x="44" y="8"/>
                    <a:pt x="39" y="10"/>
                  </a:cubicBezTo>
                  <a:cubicBezTo>
                    <a:pt x="36" y="5"/>
                    <a:pt x="35" y="2"/>
                    <a:pt x="35" y="2"/>
                  </a:cubicBezTo>
                  <a:cubicBezTo>
                    <a:pt x="34" y="1"/>
                    <a:pt x="34" y="1"/>
                    <a:pt x="32" y="2"/>
                  </a:cubicBezTo>
                  <a:cubicBezTo>
                    <a:pt x="32" y="2"/>
                    <a:pt x="30" y="3"/>
                    <a:pt x="28" y="4"/>
                  </a:cubicBezTo>
                  <a:cubicBezTo>
                    <a:pt x="25" y="6"/>
                    <a:pt x="23" y="7"/>
                    <a:pt x="23" y="7"/>
                  </a:cubicBezTo>
                  <a:cubicBezTo>
                    <a:pt x="22" y="7"/>
                    <a:pt x="21" y="8"/>
                    <a:pt x="21" y="9"/>
                  </a:cubicBezTo>
                  <a:cubicBezTo>
                    <a:pt x="21" y="9"/>
                    <a:pt x="23" y="12"/>
                    <a:pt x="25" y="16"/>
                  </a:cubicBezTo>
                  <a:cubicBezTo>
                    <a:pt x="20" y="20"/>
                    <a:pt x="17" y="24"/>
                    <a:pt x="14" y="29"/>
                  </a:cubicBezTo>
                  <a:cubicBezTo>
                    <a:pt x="9" y="27"/>
                    <a:pt x="6" y="26"/>
                    <a:pt x="6" y="26"/>
                  </a:cubicBezTo>
                  <a:cubicBezTo>
                    <a:pt x="5" y="26"/>
                    <a:pt x="4" y="26"/>
                    <a:pt x="4" y="28"/>
                  </a:cubicBezTo>
                  <a:cubicBezTo>
                    <a:pt x="4" y="28"/>
                    <a:pt x="3" y="30"/>
                    <a:pt x="2" y="33"/>
                  </a:cubicBezTo>
                  <a:cubicBezTo>
                    <a:pt x="1" y="36"/>
                    <a:pt x="1" y="37"/>
                    <a:pt x="1" y="38"/>
                  </a:cubicBezTo>
                  <a:cubicBezTo>
                    <a:pt x="0" y="39"/>
                    <a:pt x="0" y="40"/>
                    <a:pt x="1" y="40"/>
                  </a:cubicBezTo>
                  <a:cubicBezTo>
                    <a:pt x="1" y="40"/>
                    <a:pt x="4" y="41"/>
                    <a:pt x="9" y="43"/>
                  </a:cubicBezTo>
                  <a:cubicBezTo>
                    <a:pt x="8" y="48"/>
                    <a:pt x="8" y="54"/>
                    <a:pt x="10" y="59"/>
                  </a:cubicBezTo>
                  <a:cubicBezTo>
                    <a:pt x="5" y="61"/>
                    <a:pt x="2" y="63"/>
                    <a:pt x="2" y="63"/>
                  </a:cubicBezTo>
                  <a:cubicBezTo>
                    <a:pt x="1" y="63"/>
                    <a:pt x="1" y="64"/>
                    <a:pt x="2" y="65"/>
                  </a:cubicBezTo>
                  <a:cubicBezTo>
                    <a:pt x="2" y="66"/>
                    <a:pt x="3" y="67"/>
                    <a:pt x="4" y="70"/>
                  </a:cubicBezTo>
                  <a:cubicBezTo>
                    <a:pt x="6" y="73"/>
                    <a:pt x="6" y="75"/>
                    <a:pt x="6" y="75"/>
                  </a:cubicBezTo>
                  <a:cubicBezTo>
                    <a:pt x="7" y="76"/>
                    <a:pt x="8" y="77"/>
                    <a:pt x="9" y="76"/>
                  </a:cubicBezTo>
                  <a:cubicBezTo>
                    <a:pt x="9" y="76"/>
                    <a:pt x="12" y="75"/>
                    <a:pt x="16" y="73"/>
                  </a:cubicBezTo>
                  <a:cubicBezTo>
                    <a:pt x="19" y="77"/>
                    <a:pt x="23" y="80"/>
                    <a:pt x="27" y="83"/>
                  </a:cubicBezTo>
                  <a:cubicBezTo>
                    <a:pt x="26" y="87"/>
                    <a:pt x="25" y="90"/>
                    <a:pt x="24" y="91"/>
                  </a:cubicBezTo>
                  <a:cubicBezTo>
                    <a:pt x="24" y="92"/>
                    <a:pt x="24" y="93"/>
                    <a:pt x="26" y="94"/>
                  </a:cubicBezTo>
                  <a:cubicBezTo>
                    <a:pt x="26" y="94"/>
                    <a:pt x="26" y="94"/>
                    <a:pt x="26" y="94"/>
                  </a:cubicBezTo>
                  <a:cubicBezTo>
                    <a:pt x="30" y="95"/>
                    <a:pt x="33" y="96"/>
                    <a:pt x="35" y="97"/>
                  </a:cubicBezTo>
                  <a:cubicBezTo>
                    <a:pt x="35" y="97"/>
                    <a:pt x="35" y="97"/>
                    <a:pt x="36" y="97"/>
                  </a:cubicBezTo>
                  <a:cubicBezTo>
                    <a:pt x="37" y="98"/>
                    <a:pt x="38" y="97"/>
                    <a:pt x="38" y="96"/>
                  </a:cubicBezTo>
                  <a:cubicBezTo>
                    <a:pt x="39" y="95"/>
                    <a:pt x="40" y="92"/>
                    <a:pt x="41" y="89"/>
                  </a:cubicBezTo>
                  <a:cubicBezTo>
                    <a:pt x="47" y="90"/>
                    <a:pt x="53" y="90"/>
                    <a:pt x="59" y="88"/>
                  </a:cubicBezTo>
                  <a:cubicBezTo>
                    <a:pt x="61" y="91"/>
                    <a:pt x="62" y="94"/>
                    <a:pt x="63" y="95"/>
                  </a:cubicBezTo>
                  <a:cubicBezTo>
                    <a:pt x="63" y="96"/>
                    <a:pt x="64" y="97"/>
                    <a:pt x="65" y="96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68" y="95"/>
                    <a:pt x="71" y="93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6" y="91"/>
                    <a:pt x="77" y="90"/>
                    <a:pt x="76" y="89"/>
                  </a:cubicBezTo>
                  <a:cubicBezTo>
                    <a:pt x="76" y="87"/>
                    <a:pt x="74" y="85"/>
                    <a:pt x="73" y="82"/>
                  </a:cubicBezTo>
                  <a:cubicBezTo>
                    <a:pt x="78" y="78"/>
                    <a:pt x="81" y="74"/>
                    <a:pt x="84" y="69"/>
                  </a:cubicBezTo>
                  <a:cubicBezTo>
                    <a:pt x="88" y="70"/>
                    <a:pt x="90" y="71"/>
                    <a:pt x="92" y="71"/>
                  </a:cubicBezTo>
                  <a:cubicBezTo>
                    <a:pt x="93" y="72"/>
                    <a:pt x="94" y="71"/>
                    <a:pt x="94" y="70"/>
                  </a:cubicBezTo>
                  <a:cubicBezTo>
                    <a:pt x="94" y="70"/>
                    <a:pt x="94" y="69"/>
                    <a:pt x="94" y="69"/>
                  </a:cubicBezTo>
                  <a:cubicBezTo>
                    <a:pt x="95" y="67"/>
                    <a:pt x="96" y="64"/>
                    <a:pt x="97" y="60"/>
                  </a:cubicBezTo>
                  <a:cubicBezTo>
                    <a:pt x="97" y="60"/>
                    <a:pt x="98" y="60"/>
                    <a:pt x="98" y="60"/>
                  </a:cubicBezTo>
                  <a:cubicBezTo>
                    <a:pt x="98" y="58"/>
                    <a:pt x="98" y="57"/>
                    <a:pt x="97" y="57"/>
                  </a:cubicBezTo>
                  <a:cubicBezTo>
                    <a:pt x="95" y="57"/>
                    <a:pt x="93" y="56"/>
                    <a:pt x="89" y="54"/>
                  </a:cubicBezTo>
                  <a:cubicBezTo>
                    <a:pt x="90" y="49"/>
                    <a:pt x="89" y="44"/>
                    <a:pt x="88" y="39"/>
                  </a:cubicBezTo>
                  <a:cubicBezTo>
                    <a:pt x="91" y="37"/>
                    <a:pt x="94" y="36"/>
                    <a:pt x="95" y="35"/>
                  </a:cubicBezTo>
                  <a:cubicBezTo>
                    <a:pt x="96" y="35"/>
                    <a:pt x="96" y="34"/>
                    <a:pt x="96" y="33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5" y="30"/>
                    <a:pt x="93" y="27"/>
                    <a:pt x="92" y="24"/>
                  </a:cubicBezTo>
                  <a:cubicBezTo>
                    <a:pt x="91" y="23"/>
                    <a:pt x="91" y="23"/>
                    <a:pt x="91" y="23"/>
                  </a:cubicBezTo>
                  <a:cubicBezTo>
                    <a:pt x="91" y="22"/>
                    <a:pt x="90" y="21"/>
                    <a:pt x="89" y="22"/>
                  </a:cubicBezTo>
                  <a:close/>
                  <a:moveTo>
                    <a:pt x="77" y="44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79" y="53"/>
                    <a:pt x="75" y="63"/>
                    <a:pt x="69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6" y="72"/>
                    <a:pt x="64" y="74"/>
                    <a:pt x="61" y="75"/>
                  </a:cubicBezTo>
                  <a:cubicBezTo>
                    <a:pt x="59" y="76"/>
                    <a:pt x="56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3" y="77"/>
                    <a:pt x="52" y="77"/>
                    <a:pt x="52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44" y="78"/>
                    <a:pt x="37" y="76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71"/>
                    <a:pt x="30" y="70"/>
                    <a:pt x="29" y="70"/>
                  </a:cubicBezTo>
                  <a:cubicBezTo>
                    <a:pt x="29" y="70"/>
                    <a:pt x="29" y="69"/>
                    <a:pt x="29" y="69"/>
                  </a:cubicBezTo>
                  <a:cubicBezTo>
                    <a:pt x="29" y="69"/>
                    <a:pt x="28" y="68"/>
                    <a:pt x="28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6" y="66"/>
                    <a:pt x="24" y="64"/>
                    <a:pt x="23" y="61"/>
                  </a:cubicBezTo>
                  <a:cubicBezTo>
                    <a:pt x="22" y="59"/>
                    <a:pt x="21" y="56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21" y="54"/>
                    <a:pt x="21" y="54"/>
                    <a:pt x="21" y="54"/>
                  </a:cubicBezTo>
                  <a:cubicBezTo>
                    <a:pt x="19" y="44"/>
                    <a:pt x="23" y="34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32" y="26"/>
                    <a:pt x="34" y="24"/>
                    <a:pt x="37" y="23"/>
                  </a:cubicBezTo>
                  <a:cubicBezTo>
                    <a:pt x="48" y="18"/>
                    <a:pt x="60" y="20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70" y="29"/>
                    <a:pt x="70" y="30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0" y="30"/>
                    <a:pt x="70" y="30"/>
                    <a:pt x="70" y="30"/>
                  </a:cubicBezTo>
                  <a:cubicBezTo>
                    <a:pt x="72" y="32"/>
                    <a:pt x="73" y="34"/>
                    <a:pt x="75" y="37"/>
                  </a:cubicBezTo>
                  <a:cubicBezTo>
                    <a:pt x="76" y="39"/>
                    <a:pt x="76" y="42"/>
                    <a:pt x="77" y="44"/>
                  </a:cubicBezTo>
                  <a:cubicBezTo>
                    <a:pt x="77" y="44"/>
                    <a:pt x="77" y="44"/>
                    <a:pt x="77" y="44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576"/>
            <p:cNvSpPr>
              <a:spLocks noEditPoints="1"/>
            </p:cNvSpPr>
            <p:nvPr/>
          </p:nvSpPr>
          <p:spPr bwMode="auto">
            <a:xfrm>
              <a:off x="6140078" y="2513950"/>
              <a:ext cx="98819" cy="97670"/>
            </a:xfrm>
            <a:custGeom>
              <a:avLst/>
              <a:gdLst>
                <a:gd name="T0" fmla="*/ 18 w 36"/>
                <a:gd name="T1" fmla="*/ 0 h 36"/>
                <a:gd name="T2" fmla="*/ 0 w 36"/>
                <a:gd name="T3" fmla="*/ 18 h 36"/>
                <a:gd name="T4" fmla="*/ 18 w 36"/>
                <a:gd name="T5" fmla="*/ 36 h 36"/>
                <a:gd name="T6" fmla="*/ 36 w 36"/>
                <a:gd name="T7" fmla="*/ 18 h 36"/>
                <a:gd name="T8" fmla="*/ 18 w 36"/>
                <a:gd name="T9" fmla="*/ 0 h 36"/>
                <a:gd name="T10" fmla="*/ 18 w 36"/>
                <a:gd name="T11" fmla="*/ 31 h 36"/>
                <a:gd name="T12" fmla="*/ 5 w 36"/>
                <a:gd name="T13" fmla="*/ 18 h 36"/>
                <a:gd name="T14" fmla="*/ 18 w 36"/>
                <a:gd name="T15" fmla="*/ 4 h 36"/>
                <a:gd name="T16" fmla="*/ 32 w 36"/>
                <a:gd name="T17" fmla="*/ 18 h 36"/>
                <a:gd name="T18" fmla="*/ 18 w 36"/>
                <a:gd name="T19" fmla="*/ 3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8"/>
                    <a:pt x="8" y="36"/>
                    <a:pt x="18" y="36"/>
                  </a:cubicBezTo>
                  <a:cubicBezTo>
                    <a:pt x="28" y="36"/>
                    <a:pt x="36" y="28"/>
                    <a:pt x="36" y="18"/>
                  </a:cubicBezTo>
                  <a:cubicBezTo>
                    <a:pt x="36" y="8"/>
                    <a:pt x="28" y="0"/>
                    <a:pt x="18" y="0"/>
                  </a:cubicBezTo>
                  <a:close/>
                  <a:moveTo>
                    <a:pt x="18" y="31"/>
                  </a:moveTo>
                  <a:cubicBezTo>
                    <a:pt x="11" y="31"/>
                    <a:pt x="5" y="25"/>
                    <a:pt x="5" y="18"/>
                  </a:cubicBezTo>
                  <a:cubicBezTo>
                    <a:pt x="5" y="10"/>
                    <a:pt x="11" y="4"/>
                    <a:pt x="18" y="4"/>
                  </a:cubicBezTo>
                  <a:cubicBezTo>
                    <a:pt x="26" y="4"/>
                    <a:pt x="32" y="10"/>
                    <a:pt x="32" y="18"/>
                  </a:cubicBezTo>
                  <a:cubicBezTo>
                    <a:pt x="32" y="25"/>
                    <a:pt x="26" y="31"/>
                    <a:pt x="18" y="31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577"/>
            <p:cNvSpPr>
              <a:spLocks/>
            </p:cNvSpPr>
            <p:nvPr/>
          </p:nvSpPr>
          <p:spPr bwMode="auto">
            <a:xfrm>
              <a:off x="6647962" y="1826814"/>
              <a:ext cx="117204" cy="81583"/>
            </a:xfrm>
            <a:custGeom>
              <a:avLst/>
              <a:gdLst>
                <a:gd name="T0" fmla="*/ 42 w 43"/>
                <a:gd name="T1" fmla="*/ 16 h 30"/>
                <a:gd name="T2" fmla="*/ 26 w 43"/>
                <a:gd name="T3" fmla="*/ 29 h 30"/>
                <a:gd name="T4" fmla="*/ 25 w 43"/>
                <a:gd name="T5" fmla="*/ 28 h 30"/>
                <a:gd name="T6" fmla="*/ 25 w 43"/>
                <a:gd name="T7" fmla="*/ 23 h 30"/>
                <a:gd name="T8" fmla="*/ 5 w 43"/>
                <a:gd name="T9" fmla="*/ 23 h 30"/>
                <a:gd name="T10" fmla="*/ 0 w 43"/>
                <a:gd name="T11" fmla="*/ 19 h 30"/>
                <a:gd name="T12" fmla="*/ 0 w 43"/>
                <a:gd name="T13" fmla="*/ 9 h 30"/>
                <a:gd name="T14" fmla="*/ 5 w 43"/>
                <a:gd name="T15" fmla="*/ 6 h 30"/>
                <a:gd name="T16" fmla="*/ 26 w 43"/>
                <a:gd name="T17" fmla="*/ 6 h 30"/>
                <a:gd name="T18" fmla="*/ 26 w 43"/>
                <a:gd name="T19" fmla="*/ 1 h 30"/>
                <a:gd name="T20" fmla="*/ 27 w 43"/>
                <a:gd name="T21" fmla="*/ 0 h 30"/>
                <a:gd name="T22" fmla="*/ 42 w 43"/>
                <a:gd name="T23" fmla="*/ 15 h 30"/>
                <a:gd name="T24" fmla="*/ 42 w 43"/>
                <a:gd name="T25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" h="30">
                  <a:moveTo>
                    <a:pt x="42" y="16"/>
                  </a:moveTo>
                  <a:cubicBezTo>
                    <a:pt x="42" y="16"/>
                    <a:pt x="30" y="26"/>
                    <a:pt x="26" y="29"/>
                  </a:cubicBezTo>
                  <a:cubicBezTo>
                    <a:pt x="25" y="30"/>
                    <a:pt x="25" y="29"/>
                    <a:pt x="25" y="28"/>
                  </a:cubicBezTo>
                  <a:cubicBezTo>
                    <a:pt x="25" y="28"/>
                    <a:pt x="25" y="26"/>
                    <a:pt x="25" y="23"/>
                  </a:cubicBezTo>
                  <a:cubicBezTo>
                    <a:pt x="20" y="23"/>
                    <a:pt x="8" y="23"/>
                    <a:pt x="5" y="23"/>
                  </a:cubicBezTo>
                  <a:cubicBezTo>
                    <a:pt x="1" y="23"/>
                    <a:pt x="0" y="21"/>
                    <a:pt x="0" y="19"/>
                  </a:cubicBezTo>
                  <a:cubicBezTo>
                    <a:pt x="0" y="19"/>
                    <a:pt x="0" y="10"/>
                    <a:pt x="0" y="9"/>
                  </a:cubicBezTo>
                  <a:cubicBezTo>
                    <a:pt x="0" y="7"/>
                    <a:pt x="2" y="6"/>
                    <a:pt x="5" y="6"/>
                  </a:cubicBezTo>
                  <a:cubicBezTo>
                    <a:pt x="9" y="6"/>
                    <a:pt x="21" y="6"/>
                    <a:pt x="26" y="6"/>
                  </a:cubicBezTo>
                  <a:cubicBezTo>
                    <a:pt x="26" y="3"/>
                    <a:pt x="26" y="1"/>
                    <a:pt x="26" y="1"/>
                  </a:cubicBezTo>
                  <a:cubicBezTo>
                    <a:pt x="26" y="0"/>
                    <a:pt x="26" y="0"/>
                    <a:pt x="27" y="0"/>
                  </a:cubicBezTo>
                  <a:cubicBezTo>
                    <a:pt x="30" y="4"/>
                    <a:pt x="42" y="14"/>
                    <a:pt x="42" y="15"/>
                  </a:cubicBezTo>
                  <a:cubicBezTo>
                    <a:pt x="43" y="15"/>
                    <a:pt x="43" y="16"/>
                    <a:pt x="42" y="16"/>
                  </a:cubicBez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578"/>
            <p:cNvSpPr>
              <a:spLocks/>
            </p:cNvSpPr>
            <p:nvPr/>
          </p:nvSpPr>
          <p:spPr bwMode="auto">
            <a:xfrm>
              <a:off x="4978380" y="1583214"/>
              <a:ext cx="51708" cy="67794"/>
            </a:xfrm>
            <a:custGeom>
              <a:avLst/>
              <a:gdLst>
                <a:gd name="T0" fmla="*/ 45 w 45"/>
                <a:gd name="T1" fmla="*/ 0 h 59"/>
                <a:gd name="T2" fmla="*/ 0 w 45"/>
                <a:gd name="T3" fmla="*/ 31 h 59"/>
                <a:gd name="T4" fmla="*/ 45 w 45"/>
                <a:gd name="T5" fmla="*/ 59 h 59"/>
                <a:gd name="T6" fmla="*/ 45 w 45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9">
                  <a:moveTo>
                    <a:pt x="45" y="0"/>
                  </a:moveTo>
                  <a:lnTo>
                    <a:pt x="0" y="31"/>
                  </a:lnTo>
                  <a:lnTo>
                    <a:pt x="45" y="5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579"/>
            <p:cNvSpPr>
              <a:spLocks/>
            </p:cNvSpPr>
            <p:nvPr/>
          </p:nvSpPr>
          <p:spPr bwMode="auto">
            <a:xfrm>
              <a:off x="5027790" y="1583214"/>
              <a:ext cx="51708" cy="67794"/>
            </a:xfrm>
            <a:custGeom>
              <a:avLst/>
              <a:gdLst>
                <a:gd name="T0" fmla="*/ 45 w 45"/>
                <a:gd name="T1" fmla="*/ 0 h 59"/>
                <a:gd name="T2" fmla="*/ 0 w 45"/>
                <a:gd name="T3" fmla="*/ 31 h 59"/>
                <a:gd name="T4" fmla="*/ 45 w 45"/>
                <a:gd name="T5" fmla="*/ 59 h 59"/>
                <a:gd name="T6" fmla="*/ 45 w 45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9">
                  <a:moveTo>
                    <a:pt x="45" y="0"/>
                  </a:moveTo>
                  <a:lnTo>
                    <a:pt x="0" y="31"/>
                  </a:lnTo>
                  <a:lnTo>
                    <a:pt x="45" y="5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580"/>
            <p:cNvSpPr>
              <a:spLocks/>
            </p:cNvSpPr>
            <p:nvPr/>
          </p:nvSpPr>
          <p:spPr bwMode="auto">
            <a:xfrm>
              <a:off x="5076050" y="1583214"/>
              <a:ext cx="51708" cy="67794"/>
            </a:xfrm>
            <a:custGeom>
              <a:avLst/>
              <a:gdLst>
                <a:gd name="T0" fmla="*/ 45 w 45"/>
                <a:gd name="T1" fmla="*/ 0 h 59"/>
                <a:gd name="T2" fmla="*/ 0 w 45"/>
                <a:gd name="T3" fmla="*/ 31 h 59"/>
                <a:gd name="T4" fmla="*/ 45 w 45"/>
                <a:gd name="T5" fmla="*/ 59 h 59"/>
                <a:gd name="T6" fmla="*/ 45 w 45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59">
                  <a:moveTo>
                    <a:pt x="45" y="0"/>
                  </a:moveTo>
                  <a:lnTo>
                    <a:pt x="0" y="31"/>
                  </a:lnTo>
                  <a:lnTo>
                    <a:pt x="45" y="59"/>
                  </a:lnTo>
                  <a:lnTo>
                    <a:pt x="45" y="0"/>
                  </a:lnTo>
                  <a:close/>
                </a:path>
              </a:pathLst>
            </a:custGeom>
            <a:solidFill>
              <a:srgbClr val="0036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581"/>
            <p:cNvSpPr>
              <a:spLocks/>
            </p:cNvSpPr>
            <p:nvPr/>
          </p:nvSpPr>
          <p:spPr bwMode="auto">
            <a:xfrm>
              <a:off x="7327054" y="1387874"/>
              <a:ext cx="129843" cy="121800"/>
            </a:xfrm>
            <a:custGeom>
              <a:avLst/>
              <a:gdLst>
                <a:gd name="T0" fmla="*/ 46 w 48"/>
                <a:gd name="T1" fmla="*/ 17 h 45"/>
                <a:gd name="T2" fmla="*/ 31 w 48"/>
                <a:gd name="T3" fmla="*/ 15 h 45"/>
                <a:gd name="T4" fmla="*/ 25 w 48"/>
                <a:gd name="T5" fmla="*/ 2 h 45"/>
                <a:gd name="T6" fmla="*/ 22 w 48"/>
                <a:gd name="T7" fmla="*/ 2 h 45"/>
                <a:gd name="T8" fmla="*/ 16 w 48"/>
                <a:gd name="T9" fmla="*/ 15 h 45"/>
                <a:gd name="T10" fmla="*/ 2 w 48"/>
                <a:gd name="T11" fmla="*/ 17 h 45"/>
                <a:gd name="T12" fmla="*/ 2 w 48"/>
                <a:gd name="T13" fmla="*/ 19 h 45"/>
                <a:gd name="T14" fmla="*/ 11 w 48"/>
                <a:gd name="T15" fmla="*/ 29 h 45"/>
                <a:gd name="T16" fmla="*/ 9 w 48"/>
                <a:gd name="T17" fmla="*/ 43 h 45"/>
                <a:gd name="T18" fmla="*/ 11 w 48"/>
                <a:gd name="T19" fmla="*/ 44 h 45"/>
                <a:gd name="T20" fmla="*/ 24 w 48"/>
                <a:gd name="T21" fmla="*/ 38 h 45"/>
                <a:gd name="T22" fmla="*/ 36 w 48"/>
                <a:gd name="T23" fmla="*/ 44 h 45"/>
                <a:gd name="T24" fmla="*/ 38 w 48"/>
                <a:gd name="T25" fmla="*/ 43 h 45"/>
                <a:gd name="T26" fmla="*/ 36 w 48"/>
                <a:gd name="T27" fmla="*/ 29 h 45"/>
                <a:gd name="T28" fmla="*/ 46 w 48"/>
                <a:gd name="T29" fmla="*/ 19 h 45"/>
                <a:gd name="T30" fmla="*/ 46 w 48"/>
                <a:gd name="T31" fmla="*/ 1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8" h="45">
                  <a:moveTo>
                    <a:pt x="46" y="17"/>
                  </a:moveTo>
                  <a:cubicBezTo>
                    <a:pt x="45" y="17"/>
                    <a:pt x="31" y="15"/>
                    <a:pt x="31" y="15"/>
                  </a:cubicBezTo>
                  <a:cubicBezTo>
                    <a:pt x="31" y="15"/>
                    <a:pt x="25" y="3"/>
                    <a:pt x="25" y="2"/>
                  </a:cubicBezTo>
                  <a:cubicBezTo>
                    <a:pt x="24" y="0"/>
                    <a:pt x="23" y="0"/>
                    <a:pt x="22" y="2"/>
                  </a:cubicBezTo>
                  <a:cubicBezTo>
                    <a:pt x="22" y="4"/>
                    <a:pt x="16" y="15"/>
                    <a:pt x="16" y="15"/>
                  </a:cubicBezTo>
                  <a:cubicBezTo>
                    <a:pt x="16" y="15"/>
                    <a:pt x="5" y="16"/>
                    <a:pt x="2" y="17"/>
                  </a:cubicBezTo>
                  <a:cubicBezTo>
                    <a:pt x="0" y="17"/>
                    <a:pt x="0" y="18"/>
                    <a:pt x="2" y="19"/>
                  </a:cubicBezTo>
                  <a:cubicBezTo>
                    <a:pt x="3" y="21"/>
                    <a:pt x="11" y="29"/>
                    <a:pt x="11" y="29"/>
                  </a:cubicBezTo>
                  <a:cubicBezTo>
                    <a:pt x="11" y="29"/>
                    <a:pt x="10" y="40"/>
                    <a:pt x="9" y="43"/>
                  </a:cubicBezTo>
                  <a:cubicBezTo>
                    <a:pt x="9" y="45"/>
                    <a:pt x="9" y="45"/>
                    <a:pt x="11" y="44"/>
                  </a:cubicBezTo>
                  <a:cubicBezTo>
                    <a:pt x="13" y="43"/>
                    <a:pt x="24" y="38"/>
                    <a:pt x="24" y="38"/>
                  </a:cubicBezTo>
                  <a:cubicBezTo>
                    <a:pt x="24" y="38"/>
                    <a:pt x="35" y="44"/>
                    <a:pt x="36" y="44"/>
                  </a:cubicBezTo>
                  <a:cubicBezTo>
                    <a:pt x="38" y="45"/>
                    <a:pt x="39" y="45"/>
                    <a:pt x="38" y="43"/>
                  </a:cubicBezTo>
                  <a:cubicBezTo>
                    <a:pt x="38" y="40"/>
                    <a:pt x="36" y="29"/>
                    <a:pt x="36" y="29"/>
                  </a:cubicBezTo>
                  <a:cubicBezTo>
                    <a:pt x="36" y="29"/>
                    <a:pt x="44" y="20"/>
                    <a:pt x="46" y="19"/>
                  </a:cubicBezTo>
                  <a:cubicBezTo>
                    <a:pt x="48" y="17"/>
                    <a:pt x="47" y="17"/>
                    <a:pt x="46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267" name="Picture 58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6176" y="339502"/>
              <a:ext cx="1097495" cy="446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8" name="Picture 58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6616" y="2365125"/>
              <a:ext cx="1097495" cy="446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9" name="Picture 58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76624" y="2348372"/>
              <a:ext cx="1097495" cy="446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70" name="TextBox 269"/>
          <p:cNvSpPr txBox="1"/>
          <p:nvPr/>
        </p:nvSpPr>
        <p:spPr>
          <a:xfrm rot="17970004">
            <a:off x="3167409" y="-3539350"/>
            <a:ext cx="422904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权威</a:t>
            </a:r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的技术</a:t>
            </a:r>
            <a:r>
              <a:rPr lang="zh-CN" altLang="en-US" sz="4000" b="1" dirty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支撑</a:t>
            </a: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5148168" y="-5760422"/>
            <a:ext cx="864096" cy="1553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/>
          <p:nvPr/>
        </p:nvCxnSpPr>
        <p:spPr>
          <a:xfrm flipH="1">
            <a:off x="4405675" y="-4769964"/>
            <a:ext cx="864096" cy="1553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 flipH="1">
            <a:off x="4734211" y="-5071049"/>
            <a:ext cx="508882" cy="914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 flipH="1">
            <a:off x="5580216" y="-2535649"/>
            <a:ext cx="864096" cy="1553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直接连接符 126"/>
          <p:cNvCxnSpPr/>
          <p:nvPr/>
        </p:nvCxnSpPr>
        <p:spPr>
          <a:xfrm flipH="1">
            <a:off x="4591925" y="-1579384"/>
            <a:ext cx="864096" cy="1553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连接符 127"/>
          <p:cNvCxnSpPr/>
          <p:nvPr/>
        </p:nvCxnSpPr>
        <p:spPr>
          <a:xfrm flipH="1">
            <a:off x="4920461" y="-1880469"/>
            <a:ext cx="508882" cy="914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接连接符 131"/>
          <p:cNvCxnSpPr/>
          <p:nvPr/>
        </p:nvCxnSpPr>
        <p:spPr>
          <a:xfrm flipH="1">
            <a:off x="6483072" y="-5640357"/>
            <a:ext cx="864096" cy="155357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直接连接符 132"/>
          <p:cNvCxnSpPr/>
          <p:nvPr/>
        </p:nvCxnSpPr>
        <p:spPr>
          <a:xfrm flipH="1">
            <a:off x="6752681" y="-5217203"/>
            <a:ext cx="508882" cy="91493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51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4000">
        <p14:warp dir="in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6319 0.22518 L -0.31944 1.03464 " pathEditMode="relative" rAng="0" ptsTypes="AA">
                                      <p:cBhvr>
                                        <p:cTn id="21" dur="75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40458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300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5104 0.16733 L -0.33854 1.08444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87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4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899 0.05846 L -0.31649 0.97557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871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300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4549 0.09527 L -0.33299 1.01238 " pathEditMode="relative" rAng="0" ptsTypes="AA">
                                      <p:cBhvr>
                                        <p:cTn id="27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87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4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74 3.95062E-6 L -0.28924 0.91481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74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300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4.85617E-6 L -0.2875 0.9171 " pathEditMode="relative" rAng="0" ptsTypes="AA">
                                      <p:cBhvr>
                                        <p:cTn id="31" dur="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871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0.05903 0.15621 L -0.34653 1.07331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375" y="4584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400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8247 0.12589 L -0.38386 1.10578 " pathEditMode="relative" rAng="0" ptsTypes="AA">
                                      <p:cBhvr>
                                        <p:cTn id="35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69" y="48995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300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-0.2875 0.91481 " pathEditMode="relative" ptsTypes="AA">
                                      <p:cBhvr>
                                        <p:cTn id="37" dur="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43" name="组合 2342"/>
          <p:cNvGrpSpPr/>
          <p:nvPr/>
        </p:nvGrpSpPr>
        <p:grpSpPr>
          <a:xfrm>
            <a:off x="1012169" y="1319584"/>
            <a:ext cx="1755942" cy="1900238"/>
            <a:chOff x="5086350" y="-60325"/>
            <a:chExt cx="1371600" cy="1484313"/>
          </a:xfrm>
        </p:grpSpPr>
        <p:grpSp>
          <p:nvGrpSpPr>
            <p:cNvPr id="2342" name="组合 2341"/>
            <p:cNvGrpSpPr/>
            <p:nvPr/>
          </p:nvGrpSpPr>
          <p:grpSpPr>
            <a:xfrm>
              <a:off x="5086350" y="-60325"/>
              <a:ext cx="1335088" cy="1373188"/>
              <a:chOff x="5086350" y="-60325"/>
              <a:chExt cx="1335088" cy="1373188"/>
            </a:xfrm>
          </p:grpSpPr>
          <p:sp>
            <p:nvSpPr>
              <p:cNvPr id="2143" name="Freeform 7"/>
              <p:cNvSpPr>
                <a:spLocks noEditPoints="1"/>
              </p:cNvSpPr>
              <p:nvPr/>
            </p:nvSpPr>
            <p:spPr bwMode="auto">
              <a:xfrm>
                <a:off x="5197475" y="268288"/>
                <a:ext cx="820738" cy="850900"/>
              </a:xfrm>
              <a:custGeom>
                <a:avLst/>
                <a:gdLst>
                  <a:gd name="T0" fmla="*/ 4960 w 5472"/>
                  <a:gd name="T1" fmla="*/ 5681 h 5681"/>
                  <a:gd name="T2" fmla="*/ 512 w 5472"/>
                  <a:gd name="T3" fmla="*/ 5681 h 5681"/>
                  <a:gd name="T4" fmla="*/ 0 w 5472"/>
                  <a:gd name="T5" fmla="*/ 5169 h 5681"/>
                  <a:gd name="T6" fmla="*/ 0 w 5472"/>
                  <a:gd name="T7" fmla="*/ 512 h 5681"/>
                  <a:gd name="T8" fmla="*/ 512 w 5472"/>
                  <a:gd name="T9" fmla="*/ 0 h 5681"/>
                  <a:gd name="T10" fmla="*/ 4960 w 5472"/>
                  <a:gd name="T11" fmla="*/ 0 h 5681"/>
                  <a:gd name="T12" fmla="*/ 5472 w 5472"/>
                  <a:gd name="T13" fmla="*/ 512 h 5681"/>
                  <a:gd name="T14" fmla="*/ 5472 w 5472"/>
                  <a:gd name="T15" fmla="*/ 5169 h 5681"/>
                  <a:gd name="T16" fmla="*/ 4960 w 5472"/>
                  <a:gd name="T17" fmla="*/ 5681 h 5681"/>
                  <a:gd name="T18" fmla="*/ 512 w 5472"/>
                  <a:gd name="T19" fmla="*/ 40 h 5681"/>
                  <a:gd name="T20" fmla="*/ 40 w 5472"/>
                  <a:gd name="T21" fmla="*/ 512 h 5681"/>
                  <a:gd name="T22" fmla="*/ 40 w 5472"/>
                  <a:gd name="T23" fmla="*/ 5169 h 5681"/>
                  <a:gd name="T24" fmla="*/ 512 w 5472"/>
                  <a:gd name="T25" fmla="*/ 5641 h 5681"/>
                  <a:gd name="T26" fmla="*/ 4960 w 5472"/>
                  <a:gd name="T27" fmla="*/ 5641 h 5681"/>
                  <a:gd name="T28" fmla="*/ 5432 w 5472"/>
                  <a:gd name="T29" fmla="*/ 5169 h 5681"/>
                  <a:gd name="T30" fmla="*/ 5432 w 5472"/>
                  <a:gd name="T31" fmla="*/ 512 h 5681"/>
                  <a:gd name="T32" fmla="*/ 4960 w 5472"/>
                  <a:gd name="T33" fmla="*/ 40 h 5681"/>
                  <a:gd name="T34" fmla="*/ 512 w 5472"/>
                  <a:gd name="T35" fmla="*/ 40 h 5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72" h="5681">
                    <a:moveTo>
                      <a:pt x="4960" y="5681"/>
                    </a:moveTo>
                    <a:cubicBezTo>
                      <a:pt x="512" y="5681"/>
                      <a:pt x="512" y="5681"/>
                      <a:pt x="512" y="5681"/>
                    </a:cubicBezTo>
                    <a:cubicBezTo>
                      <a:pt x="230" y="5681"/>
                      <a:pt x="0" y="5451"/>
                      <a:pt x="0" y="5169"/>
                    </a:cubicBezTo>
                    <a:cubicBezTo>
                      <a:pt x="0" y="512"/>
                      <a:pt x="0" y="512"/>
                      <a:pt x="0" y="512"/>
                    </a:cubicBezTo>
                    <a:cubicBezTo>
                      <a:pt x="0" y="229"/>
                      <a:pt x="230" y="0"/>
                      <a:pt x="512" y="0"/>
                    </a:cubicBezTo>
                    <a:cubicBezTo>
                      <a:pt x="4960" y="0"/>
                      <a:pt x="4960" y="0"/>
                      <a:pt x="4960" y="0"/>
                    </a:cubicBezTo>
                    <a:cubicBezTo>
                      <a:pt x="5243" y="0"/>
                      <a:pt x="5472" y="229"/>
                      <a:pt x="5472" y="512"/>
                    </a:cubicBezTo>
                    <a:cubicBezTo>
                      <a:pt x="5472" y="5169"/>
                      <a:pt x="5472" y="5169"/>
                      <a:pt x="5472" y="5169"/>
                    </a:cubicBezTo>
                    <a:cubicBezTo>
                      <a:pt x="5472" y="5451"/>
                      <a:pt x="5243" y="5681"/>
                      <a:pt x="4960" y="5681"/>
                    </a:cubicBezTo>
                    <a:close/>
                    <a:moveTo>
                      <a:pt x="512" y="40"/>
                    </a:moveTo>
                    <a:cubicBezTo>
                      <a:pt x="252" y="40"/>
                      <a:pt x="40" y="251"/>
                      <a:pt x="40" y="512"/>
                    </a:cubicBezTo>
                    <a:cubicBezTo>
                      <a:pt x="40" y="5169"/>
                      <a:pt x="40" y="5169"/>
                      <a:pt x="40" y="5169"/>
                    </a:cubicBezTo>
                    <a:cubicBezTo>
                      <a:pt x="40" y="5429"/>
                      <a:pt x="252" y="5641"/>
                      <a:pt x="512" y="5641"/>
                    </a:cubicBezTo>
                    <a:cubicBezTo>
                      <a:pt x="4960" y="5641"/>
                      <a:pt x="4960" y="5641"/>
                      <a:pt x="4960" y="5641"/>
                    </a:cubicBezTo>
                    <a:cubicBezTo>
                      <a:pt x="5221" y="5641"/>
                      <a:pt x="5432" y="5429"/>
                      <a:pt x="5432" y="5169"/>
                    </a:cubicBezTo>
                    <a:cubicBezTo>
                      <a:pt x="5432" y="512"/>
                      <a:pt x="5432" y="512"/>
                      <a:pt x="5432" y="512"/>
                    </a:cubicBezTo>
                    <a:cubicBezTo>
                      <a:pt x="5432" y="251"/>
                      <a:pt x="5221" y="40"/>
                      <a:pt x="4960" y="40"/>
                    </a:cubicBezTo>
                    <a:lnTo>
                      <a:pt x="512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4" name="Freeform 8"/>
              <p:cNvSpPr>
                <a:spLocks noEditPoints="1"/>
              </p:cNvSpPr>
              <p:nvPr/>
            </p:nvSpPr>
            <p:spPr bwMode="auto">
              <a:xfrm>
                <a:off x="5589588" y="473075"/>
                <a:ext cx="811213" cy="684213"/>
              </a:xfrm>
              <a:custGeom>
                <a:avLst/>
                <a:gdLst>
                  <a:gd name="T0" fmla="*/ 4908 w 5420"/>
                  <a:gd name="T1" fmla="*/ 4569 h 4569"/>
                  <a:gd name="T2" fmla="*/ 512 w 5420"/>
                  <a:gd name="T3" fmla="*/ 4569 h 4569"/>
                  <a:gd name="T4" fmla="*/ 0 w 5420"/>
                  <a:gd name="T5" fmla="*/ 4057 h 4569"/>
                  <a:gd name="T6" fmla="*/ 0 w 5420"/>
                  <a:gd name="T7" fmla="*/ 512 h 4569"/>
                  <a:gd name="T8" fmla="*/ 512 w 5420"/>
                  <a:gd name="T9" fmla="*/ 0 h 4569"/>
                  <a:gd name="T10" fmla="*/ 4908 w 5420"/>
                  <a:gd name="T11" fmla="*/ 0 h 4569"/>
                  <a:gd name="T12" fmla="*/ 5420 w 5420"/>
                  <a:gd name="T13" fmla="*/ 512 h 4569"/>
                  <a:gd name="T14" fmla="*/ 5420 w 5420"/>
                  <a:gd name="T15" fmla="*/ 4057 h 4569"/>
                  <a:gd name="T16" fmla="*/ 4908 w 5420"/>
                  <a:gd name="T17" fmla="*/ 4569 h 4569"/>
                  <a:gd name="T18" fmla="*/ 512 w 5420"/>
                  <a:gd name="T19" fmla="*/ 40 h 4569"/>
                  <a:gd name="T20" fmla="*/ 40 w 5420"/>
                  <a:gd name="T21" fmla="*/ 512 h 4569"/>
                  <a:gd name="T22" fmla="*/ 40 w 5420"/>
                  <a:gd name="T23" fmla="*/ 4057 h 4569"/>
                  <a:gd name="T24" fmla="*/ 512 w 5420"/>
                  <a:gd name="T25" fmla="*/ 4529 h 4569"/>
                  <a:gd name="T26" fmla="*/ 4908 w 5420"/>
                  <a:gd name="T27" fmla="*/ 4529 h 4569"/>
                  <a:gd name="T28" fmla="*/ 5380 w 5420"/>
                  <a:gd name="T29" fmla="*/ 4057 h 4569"/>
                  <a:gd name="T30" fmla="*/ 5380 w 5420"/>
                  <a:gd name="T31" fmla="*/ 512 h 4569"/>
                  <a:gd name="T32" fmla="*/ 4908 w 5420"/>
                  <a:gd name="T33" fmla="*/ 40 h 4569"/>
                  <a:gd name="T34" fmla="*/ 512 w 5420"/>
                  <a:gd name="T35" fmla="*/ 40 h 4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420" h="4569">
                    <a:moveTo>
                      <a:pt x="4908" y="4569"/>
                    </a:moveTo>
                    <a:cubicBezTo>
                      <a:pt x="512" y="4569"/>
                      <a:pt x="512" y="4569"/>
                      <a:pt x="512" y="4569"/>
                    </a:cubicBezTo>
                    <a:cubicBezTo>
                      <a:pt x="230" y="4569"/>
                      <a:pt x="0" y="4339"/>
                      <a:pt x="0" y="4057"/>
                    </a:cubicBezTo>
                    <a:cubicBezTo>
                      <a:pt x="0" y="512"/>
                      <a:pt x="0" y="512"/>
                      <a:pt x="0" y="512"/>
                    </a:cubicBezTo>
                    <a:cubicBezTo>
                      <a:pt x="0" y="230"/>
                      <a:pt x="230" y="0"/>
                      <a:pt x="512" y="0"/>
                    </a:cubicBezTo>
                    <a:cubicBezTo>
                      <a:pt x="4908" y="0"/>
                      <a:pt x="4908" y="0"/>
                      <a:pt x="4908" y="0"/>
                    </a:cubicBezTo>
                    <a:cubicBezTo>
                      <a:pt x="5191" y="0"/>
                      <a:pt x="5420" y="230"/>
                      <a:pt x="5420" y="512"/>
                    </a:cubicBezTo>
                    <a:cubicBezTo>
                      <a:pt x="5420" y="4057"/>
                      <a:pt x="5420" y="4057"/>
                      <a:pt x="5420" y="4057"/>
                    </a:cubicBezTo>
                    <a:cubicBezTo>
                      <a:pt x="5420" y="4339"/>
                      <a:pt x="5191" y="4569"/>
                      <a:pt x="4908" y="4569"/>
                    </a:cubicBezTo>
                    <a:close/>
                    <a:moveTo>
                      <a:pt x="512" y="40"/>
                    </a:moveTo>
                    <a:cubicBezTo>
                      <a:pt x="252" y="40"/>
                      <a:pt x="40" y="252"/>
                      <a:pt x="40" y="512"/>
                    </a:cubicBezTo>
                    <a:cubicBezTo>
                      <a:pt x="40" y="4057"/>
                      <a:pt x="40" y="4057"/>
                      <a:pt x="40" y="4057"/>
                    </a:cubicBezTo>
                    <a:cubicBezTo>
                      <a:pt x="40" y="4317"/>
                      <a:pt x="252" y="4529"/>
                      <a:pt x="512" y="4529"/>
                    </a:cubicBezTo>
                    <a:cubicBezTo>
                      <a:pt x="4908" y="4529"/>
                      <a:pt x="4908" y="4529"/>
                      <a:pt x="4908" y="4529"/>
                    </a:cubicBezTo>
                    <a:cubicBezTo>
                      <a:pt x="5168" y="4529"/>
                      <a:pt x="5380" y="4317"/>
                      <a:pt x="5380" y="4057"/>
                    </a:cubicBezTo>
                    <a:cubicBezTo>
                      <a:pt x="5380" y="512"/>
                      <a:pt x="5380" y="512"/>
                      <a:pt x="5380" y="512"/>
                    </a:cubicBezTo>
                    <a:cubicBezTo>
                      <a:pt x="5380" y="252"/>
                      <a:pt x="5168" y="40"/>
                      <a:pt x="4908" y="40"/>
                    </a:cubicBezTo>
                    <a:lnTo>
                      <a:pt x="512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5" name="Freeform 9"/>
              <p:cNvSpPr>
                <a:spLocks noEditPoints="1"/>
              </p:cNvSpPr>
              <p:nvPr/>
            </p:nvSpPr>
            <p:spPr bwMode="auto">
              <a:xfrm>
                <a:off x="5386388" y="53975"/>
                <a:ext cx="857250" cy="1123950"/>
              </a:xfrm>
              <a:custGeom>
                <a:avLst/>
                <a:gdLst>
                  <a:gd name="T0" fmla="*/ 5211 w 5723"/>
                  <a:gd name="T1" fmla="*/ 7500 h 7500"/>
                  <a:gd name="T2" fmla="*/ 512 w 5723"/>
                  <a:gd name="T3" fmla="*/ 7500 h 7500"/>
                  <a:gd name="T4" fmla="*/ 0 w 5723"/>
                  <a:gd name="T5" fmla="*/ 6988 h 7500"/>
                  <a:gd name="T6" fmla="*/ 0 w 5723"/>
                  <a:gd name="T7" fmla="*/ 512 h 7500"/>
                  <a:gd name="T8" fmla="*/ 512 w 5723"/>
                  <a:gd name="T9" fmla="*/ 0 h 7500"/>
                  <a:gd name="T10" fmla="*/ 5211 w 5723"/>
                  <a:gd name="T11" fmla="*/ 0 h 7500"/>
                  <a:gd name="T12" fmla="*/ 5723 w 5723"/>
                  <a:gd name="T13" fmla="*/ 512 h 7500"/>
                  <a:gd name="T14" fmla="*/ 5723 w 5723"/>
                  <a:gd name="T15" fmla="*/ 6988 h 7500"/>
                  <a:gd name="T16" fmla="*/ 5211 w 5723"/>
                  <a:gd name="T17" fmla="*/ 7500 h 7500"/>
                  <a:gd name="T18" fmla="*/ 512 w 5723"/>
                  <a:gd name="T19" fmla="*/ 40 h 7500"/>
                  <a:gd name="T20" fmla="*/ 40 w 5723"/>
                  <a:gd name="T21" fmla="*/ 512 h 7500"/>
                  <a:gd name="T22" fmla="*/ 40 w 5723"/>
                  <a:gd name="T23" fmla="*/ 6988 h 7500"/>
                  <a:gd name="T24" fmla="*/ 512 w 5723"/>
                  <a:gd name="T25" fmla="*/ 7460 h 7500"/>
                  <a:gd name="T26" fmla="*/ 5211 w 5723"/>
                  <a:gd name="T27" fmla="*/ 7460 h 7500"/>
                  <a:gd name="T28" fmla="*/ 5683 w 5723"/>
                  <a:gd name="T29" fmla="*/ 6988 h 7500"/>
                  <a:gd name="T30" fmla="*/ 5683 w 5723"/>
                  <a:gd name="T31" fmla="*/ 512 h 7500"/>
                  <a:gd name="T32" fmla="*/ 5211 w 5723"/>
                  <a:gd name="T33" fmla="*/ 40 h 7500"/>
                  <a:gd name="T34" fmla="*/ 512 w 5723"/>
                  <a:gd name="T35" fmla="*/ 40 h 7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723" h="7500">
                    <a:moveTo>
                      <a:pt x="5211" y="7500"/>
                    </a:moveTo>
                    <a:cubicBezTo>
                      <a:pt x="512" y="7500"/>
                      <a:pt x="512" y="7500"/>
                      <a:pt x="512" y="7500"/>
                    </a:cubicBezTo>
                    <a:cubicBezTo>
                      <a:pt x="229" y="7500"/>
                      <a:pt x="0" y="7271"/>
                      <a:pt x="0" y="6988"/>
                    </a:cubicBezTo>
                    <a:cubicBezTo>
                      <a:pt x="0" y="512"/>
                      <a:pt x="0" y="512"/>
                      <a:pt x="0" y="512"/>
                    </a:cubicBezTo>
                    <a:cubicBezTo>
                      <a:pt x="0" y="230"/>
                      <a:pt x="229" y="0"/>
                      <a:pt x="512" y="0"/>
                    </a:cubicBezTo>
                    <a:cubicBezTo>
                      <a:pt x="5211" y="0"/>
                      <a:pt x="5211" y="0"/>
                      <a:pt x="5211" y="0"/>
                    </a:cubicBezTo>
                    <a:cubicBezTo>
                      <a:pt x="5494" y="0"/>
                      <a:pt x="5723" y="230"/>
                      <a:pt x="5723" y="512"/>
                    </a:cubicBezTo>
                    <a:cubicBezTo>
                      <a:pt x="5723" y="6988"/>
                      <a:pt x="5723" y="6988"/>
                      <a:pt x="5723" y="6988"/>
                    </a:cubicBezTo>
                    <a:cubicBezTo>
                      <a:pt x="5723" y="7271"/>
                      <a:pt x="5494" y="7500"/>
                      <a:pt x="5211" y="7500"/>
                    </a:cubicBezTo>
                    <a:close/>
                    <a:moveTo>
                      <a:pt x="512" y="40"/>
                    </a:moveTo>
                    <a:cubicBezTo>
                      <a:pt x="251" y="40"/>
                      <a:pt x="40" y="252"/>
                      <a:pt x="40" y="512"/>
                    </a:cubicBezTo>
                    <a:cubicBezTo>
                      <a:pt x="40" y="6988"/>
                      <a:pt x="40" y="6988"/>
                      <a:pt x="40" y="6988"/>
                    </a:cubicBezTo>
                    <a:cubicBezTo>
                      <a:pt x="40" y="7249"/>
                      <a:pt x="251" y="7460"/>
                      <a:pt x="512" y="7460"/>
                    </a:cubicBezTo>
                    <a:cubicBezTo>
                      <a:pt x="5211" y="7460"/>
                      <a:pt x="5211" y="7460"/>
                      <a:pt x="5211" y="7460"/>
                    </a:cubicBezTo>
                    <a:cubicBezTo>
                      <a:pt x="5472" y="7460"/>
                      <a:pt x="5683" y="7249"/>
                      <a:pt x="5683" y="6988"/>
                    </a:cubicBezTo>
                    <a:cubicBezTo>
                      <a:pt x="5683" y="512"/>
                      <a:pt x="5683" y="512"/>
                      <a:pt x="5683" y="512"/>
                    </a:cubicBezTo>
                    <a:cubicBezTo>
                      <a:pt x="5683" y="252"/>
                      <a:pt x="5472" y="40"/>
                      <a:pt x="5211" y="40"/>
                    </a:cubicBezTo>
                    <a:lnTo>
                      <a:pt x="512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6" name="Oval 10"/>
              <p:cNvSpPr>
                <a:spLocks noChangeArrowheads="1"/>
              </p:cNvSpPr>
              <p:nvPr/>
            </p:nvSpPr>
            <p:spPr bwMode="auto">
              <a:xfrm>
                <a:off x="5483225" y="-57150"/>
                <a:ext cx="228600" cy="228600"/>
              </a:xfrm>
              <a:prstGeom prst="ellipse">
                <a:avLst/>
              </a:prstGeom>
              <a:solidFill>
                <a:srgbClr val="FF65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7" name="Freeform 11"/>
              <p:cNvSpPr>
                <a:spLocks noEditPoints="1"/>
              </p:cNvSpPr>
              <p:nvPr/>
            </p:nvSpPr>
            <p:spPr bwMode="auto">
              <a:xfrm>
                <a:off x="5480050" y="-60325"/>
                <a:ext cx="234950" cy="234950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49" y="1560"/>
                      <a:pt x="0" y="1210"/>
                      <a:pt x="0" y="780"/>
                    </a:cubicBezTo>
                    <a:cubicBezTo>
                      <a:pt x="0" y="350"/>
                      <a:pt x="349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8" name="Freeform 12"/>
              <p:cNvSpPr>
                <a:spLocks/>
              </p:cNvSpPr>
              <p:nvPr/>
            </p:nvSpPr>
            <p:spPr bwMode="auto">
              <a:xfrm>
                <a:off x="5540375" y="-12700"/>
                <a:ext cx="114300" cy="139700"/>
              </a:xfrm>
              <a:custGeom>
                <a:avLst/>
                <a:gdLst>
                  <a:gd name="T0" fmla="*/ 50 w 72"/>
                  <a:gd name="T1" fmla="*/ 0 h 88"/>
                  <a:gd name="T2" fmla="*/ 0 w 72"/>
                  <a:gd name="T3" fmla="*/ 0 h 88"/>
                  <a:gd name="T4" fmla="*/ 0 w 72"/>
                  <a:gd name="T5" fmla="*/ 88 h 88"/>
                  <a:gd name="T6" fmla="*/ 72 w 72"/>
                  <a:gd name="T7" fmla="*/ 88 h 88"/>
                  <a:gd name="T8" fmla="*/ 72 w 72"/>
                  <a:gd name="T9" fmla="*/ 21 h 88"/>
                  <a:gd name="T10" fmla="*/ 50 w 7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88">
                    <a:moveTo>
                      <a:pt x="50" y="0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72" y="88"/>
                    </a:lnTo>
                    <a:lnTo>
                      <a:pt x="72" y="2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9" name="Freeform 13"/>
              <p:cNvSpPr>
                <a:spLocks/>
              </p:cNvSpPr>
              <p:nvPr/>
            </p:nvSpPr>
            <p:spPr bwMode="auto">
              <a:xfrm>
                <a:off x="5619750" y="-12700"/>
                <a:ext cx="34925" cy="33338"/>
              </a:xfrm>
              <a:custGeom>
                <a:avLst/>
                <a:gdLst>
                  <a:gd name="T0" fmla="*/ 0 w 22"/>
                  <a:gd name="T1" fmla="*/ 21 h 21"/>
                  <a:gd name="T2" fmla="*/ 22 w 22"/>
                  <a:gd name="T3" fmla="*/ 21 h 21"/>
                  <a:gd name="T4" fmla="*/ 0 w 22"/>
                  <a:gd name="T5" fmla="*/ 0 h 21"/>
                  <a:gd name="T6" fmla="*/ 0 w 2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0" y="21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0" name="Rectangle 14"/>
              <p:cNvSpPr>
                <a:spLocks noChangeArrowheads="1"/>
              </p:cNvSpPr>
              <p:nvPr/>
            </p:nvSpPr>
            <p:spPr bwMode="auto">
              <a:xfrm>
                <a:off x="5554663" y="0"/>
                <a:ext cx="65088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1" name="Rectangle 15"/>
              <p:cNvSpPr>
                <a:spLocks noChangeArrowheads="1"/>
              </p:cNvSpPr>
              <p:nvPr/>
            </p:nvSpPr>
            <p:spPr bwMode="auto">
              <a:xfrm>
                <a:off x="5543550" y="4763"/>
                <a:ext cx="76200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2" name="Rectangle 16"/>
              <p:cNvSpPr>
                <a:spLocks noChangeArrowheads="1"/>
              </p:cNvSpPr>
              <p:nvPr/>
            </p:nvSpPr>
            <p:spPr bwMode="auto">
              <a:xfrm>
                <a:off x="5543550" y="9525"/>
                <a:ext cx="26988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3" name="Rectangle 17"/>
              <p:cNvSpPr>
                <a:spLocks noChangeArrowheads="1"/>
              </p:cNvSpPr>
              <p:nvPr/>
            </p:nvSpPr>
            <p:spPr bwMode="auto">
              <a:xfrm>
                <a:off x="5543550" y="28575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4" name="Rectangle 18"/>
              <p:cNvSpPr>
                <a:spLocks noChangeArrowheads="1"/>
              </p:cNvSpPr>
              <p:nvPr/>
            </p:nvSpPr>
            <p:spPr bwMode="auto">
              <a:xfrm>
                <a:off x="5543550" y="17463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5" name="Rectangle 19"/>
              <p:cNvSpPr>
                <a:spLocks noChangeArrowheads="1"/>
              </p:cNvSpPr>
              <p:nvPr/>
            </p:nvSpPr>
            <p:spPr bwMode="auto">
              <a:xfrm>
                <a:off x="5543550" y="41275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6" name="Rectangle 20"/>
              <p:cNvSpPr>
                <a:spLocks noChangeArrowheads="1"/>
              </p:cNvSpPr>
              <p:nvPr/>
            </p:nvSpPr>
            <p:spPr bwMode="auto">
              <a:xfrm>
                <a:off x="5543550" y="52388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7" name="Rectangle 21"/>
              <p:cNvSpPr>
                <a:spLocks noChangeArrowheads="1"/>
              </p:cNvSpPr>
              <p:nvPr/>
            </p:nvSpPr>
            <p:spPr bwMode="auto">
              <a:xfrm>
                <a:off x="5543550" y="65088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8" name="Rectangle 22"/>
              <p:cNvSpPr>
                <a:spLocks noChangeArrowheads="1"/>
              </p:cNvSpPr>
              <p:nvPr/>
            </p:nvSpPr>
            <p:spPr bwMode="auto">
              <a:xfrm>
                <a:off x="5543550" y="76200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9" name="Rectangle 23"/>
              <p:cNvSpPr>
                <a:spLocks noChangeArrowheads="1"/>
              </p:cNvSpPr>
              <p:nvPr/>
            </p:nvSpPr>
            <p:spPr bwMode="auto">
              <a:xfrm>
                <a:off x="5543550" y="88900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0" name="Rectangle 24"/>
              <p:cNvSpPr>
                <a:spLocks noChangeArrowheads="1"/>
              </p:cNvSpPr>
              <p:nvPr/>
            </p:nvSpPr>
            <p:spPr bwMode="auto">
              <a:xfrm>
                <a:off x="5543550" y="100013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1" name="Rectangle 25"/>
              <p:cNvSpPr>
                <a:spLocks noChangeArrowheads="1"/>
              </p:cNvSpPr>
              <p:nvPr/>
            </p:nvSpPr>
            <p:spPr bwMode="auto">
              <a:xfrm>
                <a:off x="5543550" y="112713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2" name="Rectangle 26"/>
              <p:cNvSpPr>
                <a:spLocks noChangeArrowheads="1"/>
              </p:cNvSpPr>
              <p:nvPr/>
            </p:nvSpPr>
            <p:spPr bwMode="auto">
              <a:xfrm>
                <a:off x="5543550" y="123825"/>
                <a:ext cx="1063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3" name="Rectangle 27"/>
              <p:cNvSpPr>
                <a:spLocks noChangeArrowheads="1"/>
              </p:cNvSpPr>
              <p:nvPr/>
            </p:nvSpPr>
            <p:spPr bwMode="auto">
              <a:xfrm>
                <a:off x="5638800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4" name="Rectangle 28"/>
              <p:cNvSpPr>
                <a:spLocks noChangeArrowheads="1"/>
              </p:cNvSpPr>
              <p:nvPr/>
            </p:nvSpPr>
            <p:spPr bwMode="auto">
              <a:xfrm>
                <a:off x="5649913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5" name="Rectangle 29"/>
              <p:cNvSpPr>
                <a:spLocks noChangeArrowheads="1"/>
              </p:cNvSpPr>
              <p:nvPr/>
            </p:nvSpPr>
            <p:spPr bwMode="auto">
              <a:xfrm>
                <a:off x="5626100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6" name="Rectangle 30"/>
              <p:cNvSpPr>
                <a:spLocks noChangeArrowheads="1"/>
              </p:cNvSpPr>
              <p:nvPr/>
            </p:nvSpPr>
            <p:spPr bwMode="auto">
              <a:xfrm>
                <a:off x="5614988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7" name="Rectangle 31"/>
              <p:cNvSpPr>
                <a:spLocks noChangeArrowheads="1"/>
              </p:cNvSpPr>
              <p:nvPr/>
            </p:nvSpPr>
            <p:spPr bwMode="auto">
              <a:xfrm>
                <a:off x="5602288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8" name="Rectangle 32"/>
              <p:cNvSpPr>
                <a:spLocks noChangeArrowheads="1"/>
              </p:cNvSpPr>
              <p:nvPr/>
            </p:nvSpPr>
            <p:spPr bwMode="auto">
              <a:xfrm>
                <a:off x="5591175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9" name="Rectangle 33"/>
              <p:cNvSpPr>
                <a:spLocks noChangeArrowheads="1"/>
              </p:cNvSpPr>
              <p:nvPr/>
            </p:nvSpPr>
            <p:spPr bwMode="auto">
              <a:xfrm>
                <a:off x="5578475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0" name="Rectangle 34"/>
              <p:cNvSpPr>
                <a:spLocks noChangeArrowheads="1"/>
              </p:cNvSpPr>
              <p:nvPr/>
            </p:nvSpPr>
            <p:spPr bwMode="auto">
              <a:xfrm>
                <a:off x="5567363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1" name="Rectangle 35"/>
              <p:cNvSpPr>
                <a:spLocks noChangeArrowheads="1"/>
              </p:cNvSpPr>
              <p:nvPr/>
            </p:nvSpPr>
            <p:spPr bwMode="auto">
              <a:xfrm>
                <a:off x="5554663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2" name="Rectangle 36"/>
              <p:cNvSpPr>
                <a:spLocks noChangeArrowheads="1"/>
              </p:cNvSpPr>
              <p:nvPr/>
            </p:nvSpPr>
            <p:spPr bwMode="auto">
              <a:xfrm>
                <a:off x="5543550" y="17463"/>
                <a:ext cx="1588" cy="106363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3" name="Rectangle 37"/>
              <p:cNvSpPr>
                <a:spLocks noChangeArrowheads="1"/>
              </p:cNvSpPr>
              <p:nvPr/>
            </p:nvSpPr>
            <p:spPr bwMode="auto">
              <a:xfrm>
                <a:off x="5556250" y="101600"/>
                <a:ext cx="11113" cy="11113"/>
              </a:xfrm>
              <a:prstGeom prst="rect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4" name="Rectangle 38"/>
              <p:cNvSpPr>
                <a:spLocks noChangeArrowheads="1"/>
              </p:cNvSpPr>
              <p:nvPr/>
            </p:nvSpPr>
            <p:spPr bwMode="auto">
              <a:xfrm>
                <a:off x="5567363" y="88900"/>
                <a:ext cx="11113" cy="11113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5" name="Rectangle 39"/>
              <p:cNvSpPr>
                <a:spLocks noChangeArrowheads="1"/>
              </p:cNvSpPr>
              <p:nvPr/>
            </p:nvSpPr>
            <p:spPr bwMode="auto">
              <a:xfrm>
                <a:off x="5580063" y="77788"/>
                <a:ext cx="11113" cy="22225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6" name="Rectangle 40"/>
              <p:cNvSpPr>
                <a:spLocks noChangeArrowheads="1"/>
              </p:cNvSpPr>
              <p:nvPr/>
            </p:nvSpPr>
            <p:spPr bwMode="auto">
              <a:xfrm>
                <a:off x="5591175" y="65088"/>
                <a:ext cx="11113" cy="34925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7" name="Rectangle 41"/>
              <p:cNvSpPr>
                <a:spLocks noChangeArrowheads="1"/>
              </p:cNvSpPr>
              <p:nvPr/>
            </p:nvSpPr>
            <p:spPr bwMode="auto">
              <a:xfrm>
                <a:off x="5603875" y="77788"/>
                <a:ext cx="11113" cy="22225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8" name="Rectangle 42"/>
              <p:cNvSpPr>
                <a:spLocks noChangeArrowheads="1"/>
              </p:cNvSpPr>
              <p:nvPr/>
            </p:nvSpPr>
            <p:spPr bwMode="auto">
              <a:xfrm>
                <a:off x="5614988" y="53975"/>
                <a:ext cx="11113" cy="4603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9" name="Rectangle 43"/>
              <p:cNvSpPr>
                <a:spLocks noChangeArrowheads="1"/>
              </p:cNvSpPr>
              <p:nvPr/>
            </p:nvSpPr>
            <p:spPr bwMode="auto">
              <a:xfrm>
                <a:off x="5627688" y="28575"/>
                <a:ext cx="11113" cy="7143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0" name="Oval 44"/>
              <p:cNvSpPr>
                <a:spLocks noChangeArrowheads="1"/>
              </p:cNvSpPr>
              <p:nvPr/>
            </p:nvSpPr>
            <p:spPr bwMode="auto">
              <a:xfrm>
                <a:off x="5900738" y="363538"/>
                <a:ext cx="228600" cy="227013"/>
              </a:xfrm>
              <a:prstGeom prst="ellipse">
                <a:avLst/>
              </a:prstGeom>
              <a:solidFill>
                <a:srgbClr val="E2A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1" name="Freeform 45"/>
              <p:cNvSpPr>
                <a:spLocks noEditPoints="1"/>
              </p:cNvSpPr>
              <p:nvPr/>
            </p:nvSpPr>
            <p:spPr bwMode="auto">
              <a:xfrm>
                <a:off x="5899150" y="360363"/>
                <a:ext cx="233363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2" name="Oval 46"/>
              <p:cNvSpPr>
                <a:spLocks noChangeArrowheads="1"/>
              </p:cNvSpPr>
              <p:nvPr/>
            </p:nvSpPr>
            <p:spPr bwMode="auto">
              <a:xfrm>
                <a:off x="5949950" y="411163"/>
                <a:ext cx="131763" cy="131763"/>
              </a:xfrm>
              <a:prstGeom prst="ellipse">
                <a:avLst/>
              </a:pr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3" name="Freeform 47"/>
              <p:cNvSpPr>
                <a:spLocks/>
              </p:cNvSpPr>
              <p:nvPr/>
            </p:nvSpPr>
            <p:spPr bwMode="auto">
              <a:xfrm>
                <a:off x="5986463" y="420688"/>
                <a:ext cx="93663" cy="112713"/>
              </a:xfrm>
              <a:custGeom>
                <a:avLst/>
                <a:gdLst>
                  <a:gd name="T0" fmla="*/ 563 w 625"/>
                  <a:gd name="T1" fmla="*/ 374 h 748"/>
                  <a:gd name="T2" fmla="*/ 500 w 625"/>
                  <a:gd name="T3" fmla="*/ 312 h 748"/>
                  <a:gd name="T4" fmla="*/ 563 w 625"/>
                  <a:gd name="T5" fmla="*/ 250 h 748"/>
                  <a:gd name="T6" fmla="*/ 617 w 625"/>
                  <a:gd name="T7" fmla="*/ 250 h 748"/>
                  <a:gd name="T8" fmla="*/ 559 w 625"/>
                  <a:gd name="T9" fmla="*/ 125 h 748"/>
                  <a:gd name="T10" fmla="*/ 430 w 625"/>
                  <a:gd name="T11" fmla="*/ 0 h 748"/>
                  <a:gd name="T12" fmla="*/ 195 w 625"/>
                  <a:gd name="T13" fmla="*/ 0 h 748"/>
                  <a:gd name="T14" fmla="*/ 173 w 625"/>
                  <a:gd name="T15" fmla="*/ 0 h 748"/>
                  <a:gd name="T16" fmla="*/ 110 w 625"/>
                  <a:gd name="T17" fmla="*/ 63 h 748"/>
                  <a:gd name="T18" fmla="*/ 173 w 625"/>
                  <a:gd name="T19" fmla="*/ 125 h 748"/>
                  <a:gd name="T20" fmla="*/ 195 w 625"/>
                  <a:gd name="T21" fmla="*/ 129 h 748"/>
                  <a:gd name="T22" fmla="*/ 235 w 625"/>
                  <a:gd name="T23" fmla="*/ 187 h 748"/>
                  <a:gd name="T24" fmla="*/ 195 w 625"/>
                  <a:gd name="T25" fmla="*/ 245 h 748"/>
                  <a:gd name="T26" fmla="*/ 173 w 625"/>
                  <a:gd name="T27" fmla="*/ 250 h 748"/>
                  <a:gd name="T28" fmla="*/ 63 w 625"/>
                  <a:gd name="T29" fmla="*/ 250 h 748"/>
                  <a:gd name="T30" fmla="*/ 0 w 625"/>
                  <a:gd name="T31" fmla="*/ 312 h 748"/>
                  <a:gd name="T32" fmla="*/ 63 w 625"/>
                  <a:gd name="T33" fmla="*/ 374 h 748"/>
                  <a:gd name="T34" fmla="*/ 195 w 625"/>
                  <a:gd name="T35" fmla="*/ 374 h 748"/>
                  <a:gd name="T36" fmla="*/ 207 w 625"/>
                  <a:gd name="T37" fmla="*/ 374 h 748"/>
                  <a:gd name="T38" fmla="*/ 270 w 625"/>
                  <a:gd name="T39" fmla="*/ 437 h 748"/>
                  <a:gd name="T40" fmla="*/ 207 w 625"/>
                  <a:gd name="T41" fmla="*/ 499 h 748"/>
                  <a:gd name="T42" fmla="*/ 203 w 625"/>
                  <a:gd name="T43" fmla="*/ 499 h 748"/>
                  <a:gd name="T44" fmla="*/ 195 w 625"/>
                  <a:gd name="T45" fmla="*/ 500 h 748"/>
                  <a:gd name="T46" fmla="*/ 145 w 625"/>
                  <a:gd name="T47" fmla="*/ 561 h 748"/>
                  <a:gd name="T48" fmla="*/ 195 w 625"/>
                  <a:gd name="T49" fmla="*/ 622 h 748"/>
                  <a:gd name="T50" fmla="*/ 203 w 625"/>
                  <a:gd name="T51" fmla="*/ 623 h 748"/>
                  <a:gd name="T52" fmla="*/ 207 w 625"/>
                  <a:gd name="T53" fmla="*/ 623 h 748"/>
                  <a:gd name="T54" fmla="*/ 268 w 625"/>
                  <a:gd name="T55" fmla="*/ 623 h 748"/>
                  <a:gd name="T56" fmla="*/ 330 w 625"/>
                  <a:gd name="T57" fmla="*/ 686 h 748"/>
                  <a:gd name="T58" fmla="*/ 393 w 625"/>
                  <a:gd name="T59" fmla="*/ 748 h 748"/>
                  <a:gd name="T60" fmla="*/ 455 w 625"/>
                  <a:gd name="T61" fmla="*/ 686 h 748"/>
                  <a:gd name="T62" fmla="*/ 393 w 625"/>
                  <a:gd name="T63" fmla="*/ 623 h 748"/>
                  <a:gd name="T64" fmla="*/ 330 w 625"/>
                  <a:gd name="T65" fmla="*/ 561 h 748"/>
                  <a:gd name="T66" fmla="*/ 393 w 625"/>
                  <a:gd name="T67" fmla="*/ 499 h 748"/>
                  <a:gd name="T68" fmla="*/ 563 w 625"/>
                  <a:gd name="T69" fmla="*/ 499 h 748"/>
                  <a:gd name="T70" fmla="*/ 625 w 625"/>
                  <a:gd name="T71" fmla="*/ 437 h 748"/>
                  <a:gd name="T72" fmla="*/ 563 w 625"/>
                  <a:gd name="T73" fmla="*/ 374 h 7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5" h="748">
                    <a:moveTo>
                      <a:pt x="563" y="374"/>
                    </a:moveTo>
                    <a:cubicBezTo>
                      <a:pt x="528" y="374"/>
                      <a:pt x="500" y="346"/>
                      <a:pt x="500" y="312"/>
                    </a:cubicBezTo>
                    <a:cubicBezTo>
                      <a:pt x="500" y="277"/>
                      <a:pt x="528" y="250"/>
                      <a:pt x="563" y="250"/>
                    </a:cubicBezTo>
                    <a:cubicBezTo>
                      <a:pt x="617" y="250"/>
                      <a:pt x="617" y="250"/>
                      <a:pt x="617" y="250"/>
                    </a:cubicBezTo>
                    <a:cubicBezTo>
                      <a:pt x="604" y="205"/>
                      <a:pt x="584" y="163"/>
                      <a:pt x="559" y="125"/>
                    </a:cubicBezTo>
                    <a:cubicBezTo>
                      <a:pt x="525" y="75"/>
                      <a:pt x="481" y="33"/>
                      <a:pt x="430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173" y="0"/>
                      <a:pt x="173" y="0"/>
                      <a:pt x="173" y="0"/>
                    </a:cubicBezTo>
                    <a:cubicBezTo>
                      <a:pt x="138" y="0"/>
                      <a:pt x="110" y="28"/>
                      <a:pt x="110" y="63"/>
                    </a:cubicBezTo>
                    <a:cubicBezTo>
                      <a:pt x="110" y="97"/>
                      <a:pt x="138" y="125"/>
                      <a:pt x="173" y="125"/>
                    </a:cubicBezTo>
                    <a:cubicBezTo>
                      <a:pt x="181" y="125"/>
                      <a:pt x="188" y="127"/>
                      <a:pt x="195" y="129"/>
                    </a:cubicBezTo>
                    <a:cubicBezTo>
                      <a:pt x="219" y="138"/>
                      <a:pt x="235" y="161"/>
                      <a:pt x="235" y="187"/>
                    </a:cubicBezTo>
                    <a:cubicBezTo>
                      <a:pt x="235" y="214"/>
                      <a:pt x="219" y="236"/>
                      <a:pt x="195" y="245"/>
                    </a:cubicBezTo>
                    <a:cubicBezTo>
                      <a:pt x="188" y="248"/>
                      <a:pt x="181" y="250"/>
                      <a:pt x="173" y="250"/>
                    </a:cubicBezTo>
                    <a:cubicBezTo>
                      <a:pt x="63" y="250"/>
                      <a:pt x="63" y="250"/>
                      <a:pt x="63" y="250"/>
                    </a:cubicBezTo>
                    <a:cubicBezTo>
                      <a:pt x="28" y="250"/>
                      <a:pt x="0" y="277"/>
                      <a:pt x="0" y="312"/>
                    </a:cubicBezTo>
                    <a:cubicBezTo>
                      <a:pt x="0" y="346"/>
                      <a:pt x="28" y="374"/>
                      <a:pt x="63" y="374"/>
                    </a:cubicBezTo>
                    <a:cubicBezTo>
                      <a:pt x="195" y="374"/>
                      <a:pt x="195" y="374"/>
                      <a:pt x="195" y="374"/>
                    </a:cubicBezTo>
                    <a:cubicBezTo>
                      <a:pt x="207" y="374"/>
                      <a:pt x="207" y="374"/>
                      <a:pt x="207" y="374"/>
                    </a:cubicBezTo>
                    <a:cubicBezTo>
                      <a:pt x="242" y="374"/>
                      <a:pt x="270" y="402"/>
                      <a:pt x="270" y="437"/>
                    </a:cubicBezTo>
                    <a:cubicBezTo>
                      <a:pt x="270" y="471"/>
                      <a:pt x="242" y="499"/>
                      <a:pt x="207" y="499"/>
                    </a:cubicBezTo>
                    <a:cubicBezTo>
                      <a:pt x="206" y="499"/>
                      <a:pt x="205" y="499"/>
                      <a:pt x="203" y="499"/>
                    </a:cubicBezTo>
                    <a:cubicBezTo>
                      <a:pt x="200" y="499"/>
                      <a:pt x="198" y="500"/>
                      <a:pt x="195" y="500"/>
                    </a:cubicBezTo>
                    <a:cubicBezTo>
                      <a:pt x="167" y="506"/>
                      <a:pt x="145" y="531"/>
                      <a:pt x="145" y="561"/>
                    </a:cubicBezTo>
                    <a:cubicBezTo>
                      <a:pt x="145" y="591"/>
                      <a:pt x="167" y="617"/>
                      <a:pt x="195" y="622"/>
                    </a:cubicBezTo>
                    <a:cubicBezTo>
                      <a:pt x="198" y="623"/>
                      <a:pt x="200" y="623"/>
                      <a:pt x="203" y="623"/>
                    </a:cubicBezTo>
                    <a:cubicBezTo>
                      <a:pt x="205" y="623"/>
                      <a:pt x="206" y="623"/>
                      <a:pt x="207" y="623"/>
                    </a:cubicBezTo>
                    <a:cubicBezTo>
                      <a:pt x="268" y="623"/>
                      <a:pt x="268" y="623"/>
                      <a:pt x="268" y="623"/>
                    </a:cubicBezTo>
                    <a:cubicBezTo>
                      <a:pt x="302" y="623"/>
                      <a:pt x="330" y="651"/>
                      <a:pt x="330" y="686"/>
                    </a:cubicBezTo>
                    <a:cubicBezTo>
                      <a:pt x="330" y="720"/>
                      <a:pt x="358" y="748"/>
                      <a:pt x="393" y="748"/>
                    </a:cubicBezTo>
                    <a:cubicBezTo>
                      <a:pt x="427" y="748"/>
                      <a:pt x="455" y="720"/>
                      <a:pt x="455" y="686"/>
                    </a:cubicBezTo>
                    <a:cubicBezTo>
                      <a:pt x="455" y="651"/>
                      <a:pt x="427" y="623"/>
                      <a:pt x="393" y="623"/>
                    </a:cubicBezTo>
                    <a:cubicBezTo>
                      <a:pt x="358" y="623"/>
                      <a:pt x="330" y="596"/>
                      <a:pt x="330" y="561"/>
                    </a:cubicBezTo>
                    <a:cubicBezTo>
                      <a:pt x="330" y="527"/>
                      <a:pt x="358" y="499"/>
                      <a:pt x="393" y="499"/>
                    </a:cubicBezTo>
                    <a:cubicBezTo>
                      <a:pt x="563" y="499"/>
                      <a:pt x="563" y="499"/>
                      <a:pt x="563" y="499"/>
                    </a:cubicBezTo>
                    <a:cubicBezTo>
                      <a:pt x="597" y="499"/>
                      <a:pt x="625" y="471"/>
                      <a:pt x="625" y="437"/>
                    </a:cubicBezTo>
                    <a:cubicBezTo>
                      <a:pt x="625" y="402"/>
                      <a:pt x="597" y="374"/>
                      <a:pt x="563" y="374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4" name="Freeform 48"/>
              <p:cNvSpPr>
                <a:spLocks/>
              </p:cNvSpPr>
              <p:nvPr/>
            </p:nvSpPr>
            <p:spPr bwMode="auto">
              <a:xfrm>
                <a:off x="5949950" y="455613"/>
                <a:ext cx="31750" cy="55563"/>
              </a:xfrm>
              <a:custGeom>
                <a:avLst/>
                <a:gdLst>
                  <a:gd name="T0" fmla="*/ 146 w 208"/>
                  <a:gd name="T1" fmla="*/ 249 h 374"/>
                  <a:gd name="T2" fmla="*/ 83 w 208"/>
                  <a:gd name="T3" fmla="*/ 249 h 374"/>
                  <a:gd name="T4" fmla="*/ 20 w 208"/>
                  <a:gd name="T5" fmla="*/ 187 h 374"/>
                  <a:gd name="T6" fmla="*/ 83 w 208"/>
                  <a:gd name="T7" fmla="*/ 125 h 374"/>
                  <a:gd name="T8" fmla="*/ 145 w 208"/>
                  <a:gd name="T9" fmla="*/ 63 h 374"/>
                  <a:gd name="T10" fmla="*/ 83 w 208"/>
                  <a:gd name="T11" fmla="*/ 0 h 374"/>
                  <a:gd name="T12" fmla="*/ 25 w 208"/>
                  <a:gd name="T13" fmla="*/ 0 h 374"/>
                  <a:gd name="T14" fmla="*/ 0 w 208"/>
                  <a:gd name="T15" fmla="*/ 125 h 374"/>
                  <a:gd name="T16" fmla="*/ 0 w 208"/>
                  <a:gd name="T17" fmla="*/ 146 h 374"/>
                  <a:gd name="T18" fmla="*/ 12 w 208"/>
                  <a:gd name="T19" fmla="*/ 249 h 374"/>
                  <a:gd name="T20" fmla="*/ 64 w 208"/>
                  <a:gd name="T21" fmla="*/ 374 h 374"/>
                  <a:gd name="T22" fmla="*/ 146 w 208"/>
                  <a:gd name="T23" fmla="*/ 374 h 374"/>
                  <a:gd name="T24" fmla="*/ 208 w 208"/>
                  <a:gd name="T25" fmla="*/ 312 h 374"/>
                  <a:gd name="T26" fmla="*/ 146 w 208"/>
                  <a:gd name="T27" fmla="*/ 249 h 3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8" h="374">
                    <a:moveTo>
                      <a:pt x="146" y="249"/>
                    </a:moveTo>
                    <a:cubicBezTo>
                      <a:pt x="83" y="249"/>
                      <a:pt x="83" y="249"/>
                      <a:pt x="83" y="249"/>
                    </a:cubicBezTo>
                    <a:cubicBezTo>
                      <a:pt x="48" y="249"/>
                      <a:pt x="20" y="222"/>
                      <a:pt x="20" y="187"/>
                    </a:cubicBezTo>
                    <a:cubicBezTo>
                      <a:pt x="20" y="153"/>
                      <a:pt x="48" y="125"/>
                      <a:pt x="83" y="125"/>
                    </a:cubicBezTo>
                    <a:cubicBezTo>
                      <a:pt x="117" y="125"/>
                      <a:pt x="145" y="97"/>
                      <a:pt x="145" y="63"/>
                    </a:cubicBezTo>
                    <a:cubicBezTo>
                      <a:pt x="145" y="28"/>
                      <a:pt x="117" y="0"/>
                      <a:pt x="83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11" y="40"/>
                      <a:pt x="2" y="81"/>
                      <a:pt x="0" y="125"/>
                    </a:cubicBezTo>
                    <a:cubicBezTo>
                      <a:pt x="0" y="132"/>
                      <a:pt x="0" y="139"/>
                      <a:pt x="0" y="146"/>
                    </a:cubicBezTo>
                    <a:cubicBezTo>
                      <a:pt x="0" y="182"/>
                      <a:pt x="4" y="216"/>
                      <a:pt x="12" y="249"/>
                    </a:cubicBezTo>
                    <a:cubicBezTo>
                      <a:pt x="23" y="294"/>
                      <a:pt x="41" y="336"/>
                      <a:pt x="64" y="374"/>
                    </a:cubicBezTo>
                    <a:cubicBezTo>
                      <a:pt x="146" y="374"/>
                      <a:pt x="146" y="374"/>
                      <a:pt x="146" y="374"/>
                    </a:cubicBezTo>
                    <a:cubicBezTo>
                      <a:pt x="180" y="374"/>
                      <a:pt x="208" y="346"/>
                      <a:pt x="208" y="312"/>
                    </a:cubicBezTo>
                    <a:cubicBezTo>
                      <a:pt x="208" y="277"/>
                      <a:pt x="180" y="249"/>
                      <a:pt x="146" y="249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5" name="Freeform 49"/>
              <p:cNvSpPr>
                <a:spLocks/>
              </p:cNvSpPr>
              <p:nvPr/>
            </p:nvSpPr>
            <p:spPr bwMode="auto">
              <a:xfrm>
                <a:off x="5961063" y="420688"/>
                <a:ext cx="31750" cy="19050"/>
              </a:xfrm>
              <a:custGeom>
                <a:avLst/>
                <a:gdLst>
                  <a:gd name="T0" fmla="*/ 206 w 206"/>
                  <a:gd name="T1" fmla="*/ 62 h 124"/>
                  <a:gd name="T2" fmla="*/ 144 w 206"/>
                  <a:gd name="T3" fmla="*/ 0 h 124"/>
                  <a:gd name="T4" fmla="*/ 133 w 206"/>
                  <a:gd name="T5" fmla="*/ 1 h 124"/>
                  <a:gd name="T6" fmla="*/ 91 w 206"/>
                  <a:gd name="T7" fmla="*/ 29 h 124"/>
                  <a:gd name="T8" fmla="*/ 0 w 206"/>
                  <a:gd name="T9" fmla="*/ 124 h 124"/>
                  <a:gd name="T10" fmla="*/ 144 w 206"/>
                  <a:gd name="T11" fmla="*/ 124 h 124"/>
                  <a:gd name="T12" fmla="*/ 206 w 206"/>
                  <a:gd name="T13" fmla="*/ 6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6" h="124">
                    <a:moveTo>
                      <a:pt x="206" y="62"/>
                    </a:moveTo>
                    <a:cubicBezTo>
                      <a:pt x="206" y="28"/>
                      <a:pt x="178" y="0"/>
                      <a:pt x="144" y="0"/>
                    </a:cubicBezTo>
                    <a:cubicBezTo>
                      <a:pt x="140" y="0"/>
                      <a:pt x="136" y="0"/>
                      <a:pt x="133" y="1"/>
                    </a:cubicBezTo>
                    <a:cubicBezTo>
                      <a:pt x="118" y="9"/>
                      <a:pt x="104" y="19"/>
                      <a:pt x="91" y="29"/>
                    </a:cubicBezTo>
                    <a:cubicBezTo>
                      <a:pt x="56" y="56"/>
                      <a:pt x="25" y="88"/>
                      <a:pt x="0" y="124"/>
                    </a:cubicBezTo>
                    <a:cubicBezTo>
                      <a:pt x="144" y="124"/>
                      <a:pt x="144" y="124"/>
                      <a:pt x="144" y="124"/>
                    </a:cubicBezTo>
                    <a:cubicBezTo>
                      <a:pt x="178" y="124"/>
                      <a:pt x="206" y="96"/>
                      <a:pt x="206" y="62"/>
                    </a:cubicBezTo>
                    <a:close/>
                  </a:path>
                </a:pathLst>
              </a:custGeom>
              <a:solidFill>
                <a:srgbClr val="A7B38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6" name="Freeform 50"/>
              <p:cNvSpPr>
                <a:spLocks/>
              </p:cNvSpPr>
              <p:nvPr/>
            </p:nvSpPr>
            <p:spPr bwMode="auto">
              <a:xfrm>
                <a:off x="6069013" y="463550"/>
                <a:ext cx="42863" cy="50800"/>
              </a:xfrm>
              <a:custGeom>
                <a:avLst/>
                <a:gdLst>
                  <a:gd name="T0" fmla="*/ 282 w 294"/>
                  <a:gd name="T1" fmla="*/ 307 h 335"/>
                  <a:gd name="T2" fmla="*/ 285 w 294"/>
                  <a:gd name="T3" fmla="*/ 270 h 335"/>
                  <a:gd name="T4" fmla="*/ 156 w 294"/>
                  <a:gd name="T5" fmla="*/ 112 h 335"/>
                  <a:gd name="T6" fmla="*/ 123 w 294"/>
                  <a:gd name="T7" fmla="*/ 106 h 335"/>
                  <a:gd name="T8" fmla="*/ 110 w 294"/>
                  <a:gd name="T9" fmla="*/ 89 h 335"/>
                  <a:gd name="T10" fmla="*/ 110 w 294"/>
                  <a:gd name="T11" fmla="*/ 56 h 335"/>
                  <a:gd name="T12" fmla="*/ 92 w 294"/>
                  <a:gd name="T13" fmla="*/ 35 h 335"/>
                  <a:gd name="T14" fmla="*/ 60 w 294"/>
                  <a:gd name="T15" fmla="*/ 28 h 335"/>
                  <a:gd name="T16" fmla="*/ 36 w 294"/>
                  <a:gd name="T17" fmla="*/ 0 h 335"/>
                  <a:gd name="T18" fmla="*/ 0 w 294"/>
                  <a:gd name="T19" fmla="*/ 30 h 335"/>
                  <a:gd name="T20" fmla="*/ 248 w 294"/>
                  <a:gd name="T21" fmla="*/ 335 h 335"/>
                  <a:gd name="T22" fmla="*/ 282 w 294"/>
                  <a:gd name="T23" fmla="*/ 307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4" h="335">
                    <a:moveTo>
                      <a:pt x="282" y="307"/>
                    </a:moveTo>
                    <a:cubicBezTo>
                      <a:pt x="293" y="298"/>
                      <a:pt x="294" y="281"/>
                      <a:pt x="285" y="270"/>
                    </a:cubicBezTo>
                    <a:cubicBezTo>
                      <a:pt x="156" y="112"/>
                      <a:pt x="156" y="112"/>
                      <a:pt x="156" y="112"/>
                    </a:cubicBezTo>
                    <a:cubicBezTo>
                      <a:pt x="148" y="102"/>
                      <a:pt x="134" y="100"/>
                      <a:pt x="123" y="106"/>
                    </a:cubicBezTo>
                    <a:cubicBezTo>
                      <a:pt x="110" y="89"/>
                      <a:pt x="110" y="89"/>
                      <a:pt x="110" y="89"/>
                    </a:cubicBezTo>
                    <a:cubicBezTo>
                      <a:pt x="117" y="80"/>
                      <a:pt x="118" y="66"/>
                      <a:pt x="110" y="56"/>
                    </a:cubicBezTo>
                    <a:cubicBezTo>
                      <a:pt x="92" y="35"/>
                      <a:pt x="92" y="35"/>
                      <a:pt x="92" y="35"/>
                    </a:cubicBezTo>
                    <a:cubicBezTo>
                      <a:pt x="84" y="25"/>
                      <a:pt x="70" y="22"/>
                      <a:pt x="60" y="28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248" y="335"/>
                      <a:pt x="248" y="335"/>
                      <a:pt x="248" y="335"/>
                    </a:cubicBezTo>
                    <a:lnTo>
                      <a:pt x="282" y="307"/>
                    </a:lnTo>
                    <a:close/>
                  </a:path>
                </a:pathLst>
              </a:custGeom>
              <a:solidFill>
                <a:srgbClr val="755E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7" name="Freeform 51"/>
              <p:cNvSpPr>
                <a:spLocks/>
              </p:cNvSpPr>
              <p:nvPr/>
            </p:nvSpPr>
            <p:spPr bwMode="auto">
              <a:xfrm>
                <a:off x="6062663" y="468313"/>
                <a:ext cx="42863" cy="50800"/>
              </a:xfrm>
              <a:custGeom>
                <a:avLst/>
                <a:gdLst>
                  <a:gd name="T0" fmla="*/ 39 w 287"/>
                  <a:gd name="T1" fmla="*/ 0 h 341"/>
                  <a:gd name="T2" fmla="*/ 0 w 287"/>
                  <a:gd name="T3" fmla="*/ 31 h 341"/>
                  <a:gd name="T4" fmla="*/ 24 w 287"/>
                  <a:gd name="T5" fmla="*/ 60 h 341"/>
                  <a:gd name="T6" fmla="*/ 24 w 287"/>
                  <a:gd name="T7" fmla="*/ 93 h 341"/>
                  <a:gd name="T8" fmla="*/ 41 w 287"/>
                  <a:gd name="T9" fmla="*/ 114 h 341"/>
                  <a:gd name="T10" fmla="*/ 73 w 287"/>
                  <a:gd name="T11" fmla="*/ 121 h 341"/>
                  <a:gd name="T12" fmla="*/ 87 w 287"/>
                  <a:gd name="T13" fmla="*/ 137 h 341"/>
                  <a:gd name="T14" fmla="*/ 87 w 287"/>
                  <a:gd name="T15" fmla="*/ 170 h 341"/>
                  <a:gd name="T16" fmla="*/ 217 w 287"/>
                  <a:gd name="T17" fmla="*/ 328 h 341"/>
                  <a:gd name="T18" fmla="*/ 253 w 287"/>
                  <a:gd name="T19" fmla="*/ 332 h 341"/>
                  <a:gd name="T20" fmla="*/ 287 w 287"/>
                  <a:gd name="T21" fmla="*/ 305 h 341"/>
                  <a:gd name="T22" fmla="*/ 39 w 287"/>
                  <a:gd name="T2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7" h="341">
                    <a:moveTo>
                      <a:pt x="39" y="0"/>
                    </a:moveTo>
                    <a:cubicBezTo>
                      <a:pt x="0" y="31"/>
                      <a:pt x="0" y="31"/>
                      <a:pt x="0" y="31"/>
                    </a:cubicBezTo>
                    <a:cubicBezTo>
                      <a:pt x="24" y="60"/>
                      <a:pt x="24" y="60"/>
                      <a:pt x="24" y="60"/>
                    </a:cubicBezTo>
                    <a:cubicBezTo>
                      <a:pt x="16" y="69"/>
                      <a:pt x="16" y="83"/>
                      <a:pt x="24" y="93"/>
                    </a:cubicBezTo>
                    <a:cubicBezTo>
                      <a:pt x="41" y="114"/>
                      <a:pt x="41" y="114"/>
                      <a:pt x="41" y="114"/>
                    </a:cubicBezTo>
                    <a:cubicBezTo>
                      <a:pt x="49" y="124"/>
                      <a:pt x="63" y="126"/>
                      <a:pt x="73" y="121"/>
                    </a:cubicBezTo>
                    <a:cubicBezTo>
                      <a:pt x="87" y="137"/>
                      <a:pt x="87" y="137"/>
                      <a:pt x="87" y="137"/>
                    </a:cubicBezTo>
                    <a:cubicBezTo>
                      <a:pt x="79" y="147"/>
                      <a:pt x="79" y="160"/>
                      <a:pt x="87" y="170"/>
                    </a:cubicBezTo>
                    <a:cubicBezTo>
                      <a:pt x="217" y="328"/>
                      <a:pt x="217" y="328"/>
                      <a:pt x="217" y="328"/>
                    </a:cubicBezTo>
                    <a:cubicBezTo>
                      <a:pt x="226" y="339"/>
                      <a:pt x="242" y="341"/>
                      <a:pt x="253" y="332"/>
                    </a:cubicBezTo>
                    <a:cubicBezTo>
                      <a:pt x="287" y="305"/>
                      <a:pt x="287" y="305"/>
                      <a:pt x="287" y="305"/>
                    </a:cubicBez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624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8" name="Freeform 52"/>
              <p:cNvSpPr>
                <a:spLocks noEditPoints="1"/>
              </p:cNvSpPr>
              <p:nvPr/>
            </p:nvSpPr>
            <p:spPr bwMode="auto">
              <a:xfrm>
                <a:off x="5991225" y="385763"/>
                <a:ext cx="100013" cy="100013"/>
              </a:xfrm>
              <a:custGeom>
                <a:avLst/>
                <a:gdLst>
                  <a:gd name="T0" fmla="*/ 562 w 666"/>
                  <a:gd name="T1" fmla="*/ 145 h 666"/>
                  <a:gd name="T2" fmla="*/ 145 w 666"/>
                  <a:gd name="T3" fmla="*/ 104 h 666"/>
                  <a:gd name="T4" fmla="*/ 103 w 666"/>
                  <a:gd name="T5" fmla="*/ 521 h 666"/>
                  <a:gd name="T6" fmla="*/ 521 w 666"/>
                  <a:gd name="T7" fmla="*/ 562 h 666"/>
                  <a:gd name="T8" fmla="*/ 562 w 666"/>
                  <a:gd name="T9" fmla="*/ 145 h 666"/>
                  <a:gd name="T10" fmla="*/ 496 w 666"/>
                  <a:gd name="T11" fmla="*/ 532 h 666"/>
                  <a:gd name="T12" fmla="*/ 133 w 666"/>
                  <a:gd name="T13" fmla="*/ 496 h 666"/>
                  <a:gd name="T14" fmla="*/ 170 w 666"/>
                  <a:gd name="T15" fmla="*/ 134 h 666"/>
                  <a:gd name="T16" fmla="*/ 532 w 666"/>
                  <a:gd name="T17" fmla="*/ 170 h 666"/>
                  <a:gd name="T18" fmla="*/ 496 w 666"/>
                  <a:gd name="T19" fmla="*/ 532 h 6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66" h="666">
                    <a:moveTo>
                      <a:pt x="562" y="145"/>
                    </a:moveTo>
                    <a:cubicBezTo>
                      <a:pt x="459" y="19"/>
                      <a:pt x="271" y="0"/>
                      <a:pt x="145" y="104"/>
                    </a:cubicBezTo>
                    <a:cubicBezTo>
                      <a:pt x="18" y="207"/>
                      <a:pt x="0" y="394"/>
                      <a:pt x="103" y="521"/>
                    </a:cubicBezTo>
                    <a:cubicBezTo>
                      <a:pt x="207" y="647"/>
                      <a:pt x="394" y="666"/>
                      <a:pt x="521" y="562"/>
                    </a:cubicBezTo>
                    <a:cubicBezTo>
                      <a:pt x="647" y="459"/>
                      <a:pt x="666" y="272"/>
                      <a:pt x="562" y="145"/>
                    </a:cubicBezTo>
                    <a:close/>
                    <a:moveTo>
                      <a:pt x="496" y="532"/>
                    </a:moveTo>
                    <a:cubicBezTo>
                      <a:pt x="386" y="622"/>
                      <a:pt x="223" y="606"/>
                      <a:pt x="133" y="496"/>
                    </a:cubicBezTo>
                    <a:cubicBezTo>
                      <a:pt x="43" y="386"/>
                      <a:pt x="60" y="224"/>
                      <a:pt x="170" y="134"/>
                    </a:cubicBezTo>
                    <a:cubicBezTo>
                      <a:pt x="279" y="44"/>
                      <a:pt x="442" y="60"/>
                      <a:pt x="532" y="170"/>
                    </a:cubicBezTo>
                    <a:cubicBezTo>
                      <a:pt x="622" y="280"/>
                      <a:pt x="606" y="442"/>
                      <a:pt x="496" y="532"/>
                    </a:cubicBezTo>
                    <a:close/>
                  </a:path>
                </a:pathLst>
              </a:custGeom>
              <a:solidFill>
                <a:srgbClr val="755E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9" name="Freeform 53"/>
              <p:cNvSpPr>
                <a:spLocks/>
              </p:cNvSpPr>
              <p:nvPr/>
            </p:nvSpPr>
            <p:spPr bwMode="auto">
              <a:xfrm>
                <a:off x="5997575" y="392113"/>
                <a:ext cx="87313" cy="87313"/>
              </a:xfrm>
              <a:custGeom>
                <a:avLst/>
                <a:gdLst>
                  <a:gd name="T0" fmla="*/ 127 w 579"/>
                  <a:gd name="T1" fmla="*/ 90 h 578"/>
                  <a:gd name="T2" fmla="*/ 90 w 579"/>
                  <a:gd name="T3" fmla="*/ 452 h 578"/>
                  <a:gd name="T4" fmla="*/ 453 w 579"/>
                  <a:gd name="T5" fmla="*/ 488 h 578"/>
                  <a:gd name="T6" fmla="*/ 489 w 579"/>
                  <a:gd name="T7" fmla="*/ 126 h 578"/>
                  <a:gd name="T8" fmla="*/ 127 w 579"/>
                  <a:gd name="T9" fmla="*/ 90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9" h="578">
                    <a:moveTo>
                      <a:pt x="127" y="90"/>
                    </a:moveTo>
                    <a:cubicBezTo>
                      <a:pt x="17" y="180"/>
                      <a:pt x="0" y="342"/>
                      <a:pt x="90" y="452"/>
                    </a:cubicBezTo>
                    <a:cubicBezTo>
                      <a:pt x="180" y="562"/>
                      <a:pt x="343" y="578"/>
                      <a:pt x="453" y="488"/>
                    </a:cubicBezTo>
                    <a:cubicBezTo>
                      <a:pt x="563" y="398"/>
                      <a:pt x="579" y="236"/>
                      <a:pt x="489" y="126"/>
                    </a:cubicBezTo>
                    <a:cubicBezTo>
                      <a:pt x="399" y="16"/>
                      <a:pt x="236" y="0"/>
                      <a:pt x="127" y="90"/>
                    </a:cubicBez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0" name="Freeform 54"/>
              <p:cNvSpPr>
                <a:spLocks/>
              </p:cNvSpPr>
              <p:nvPr/>
            </p:nvSpPr>
            <p:spPr bwMode="auto">
              <a:xfrm>
                <a:off x="6008688" y="403225"/>
                <a:ext cx="33338" cy="38100"/>
              </a:xfrm>
              <a:custGeom>
                <a:avLst/>
                <a:gdLst>
                  <a:gd name="T0" fmla="*/ 13 w 219"/>
                  <a:gd name="T1" fmla="*/ 151 h 263"/>
                  <a:gd name="T2" fmla="*/ 197 w 219"/>
                  <a:gd name="T3" fmla="*/ 1 h 263"/>
                  <a:gd name="T4" fmla="*/ 218 w 219"/>
                  <a:gd name="T5" fmla="*/ 18 h 263"/>
                  <a:gd name="T6" fmla="*/ 201 w 219"/>
                  <a:gd name="T7" fmla="*/ 40 h 263"/>
                  <a:gd name="T8" fmla="*/ 42 w 219"/>
                  <a:gd name="T9" fmla="*/ 240 h 263"/>
                  <a:gd name="T10" fmla="*/ 25 w 219"/>
                  <a:gd name="T11" fmla="*/ 262 h 263"/>
                  <a:gd name="T12" fmla="*/ 3 w 219"/>
                  <a:gd name="T13" fmla="*/ 245 h 263"/>
                  <a:gd name="T14" fmla="*/ 13 w 219"/>
                  <a:gd name="T15" fmla="*/ 151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263">
                    <a:moveTo>
                      <a:pt x="13" y="151"/>
                    </a:moveTo>
                    <a:cubicBezTo>
                      <a:pt x="39" y="72"/>
                      <a:pt x="109" y="11"/>
                      <a:pt x="197" y="1"/>
                    </a:cubicBezTo>
                    <a:cubicBezTo>
                      <a:pt x="207" y="0"/>
                      <a:pt x="217" y="8"/>
                      <a:pt x="218" y="18"/>
                    </a:cubicBezTo>
                    <a:cubicBezTo>
                      <a:pt x="219" y="29"/>
                      <a:pt x="212" y="38"/>
                      <a:pt x="201" y="40"/>
                    </a:cubicBezTo>
                    <a:cubicBezTo>
                      <a:pt x="102" y="51"/>
                      <a:pt x="30" y="141"/>
                      <a:pt x="42" y="240"/>
                    </a:cubicBezTo>
                    <a:cubicBezTo>
                      <a:pt x="43" y="251"/>
                      <a:pt x="35" y="261"/>
                      <a:pt x="25" y="262"/>
                    </a:cubicBezTo>
                    <a:cubicBezTo>
                      <a:pt x="14" y="263"/>
                      <a:pt x="5" y="255"/>
                      <a:pt x="3" y="245"/>
                    </a:cubicBezTo>
                    <a:cubicBezTo>
                      <a:pt x="0" y="212"/>
                      <a:pt x="3" y="180"/>
                      <a:pt x="13" y="1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1" name="Oval 55"/>
              <p:cNvSpPr>
                <a:spLocks noChangeArrowheads="1"/>
              </p:cNvSpPr>
              <p:nvPr/>
            </p:nvSpPr>
            <p:spPr bwMode="auto">
              <a:xfrm>
                <a:off x="5275263" y="157163"/>
                <a:ext cx="228600" cy="2286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2" name="Freeform 56"/>
              <p:cNvSpPr>
                <a:spLocks noEditPoints="1"/>
              </p:cNvSpPr>
              <p:nvPr/>
            </p:nvSpPr>
            <p:spPr bwMode="auto">
              <a:xfrm>
                <a:off x="5272088" y="155575"/>
                <a:ext cx="234950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3" name="Freeform 57"/>
              <p:cNvSpPr>
                <a:spLocks/>
              </p:cNvSpPr>
              <p:nvPr/>
            </p:nvSpPr>
            <p:spPr bwMode="auto">
              <a:xfrm>
                <a:off x="5314950" y="300038"/>
                <a:ext cx="74613" cy="28575"/>
              </a:xfrm>
              <a:custGeom>
                <a:avLst/>
                <a:gdLst>
                  <a:gd name="T0" fmla="*/ 460 w 503"/>
                  <a:gd name="T1" fmla="*/ 50 h 188"/>
                  <a:gd name="T2" fmla="*/ 457 w 503"/>
                  <a:gd name="T3" fmla="*/ 50 h 188"/>
                  <a:gd name="T4" fmla="*/ 457 w 503"/>
                  <a:gd name="T5" fmla="*/ 47 h 188"/>
                  <a:gd name="T6" fmla="*/ 454 w 503"/>
                  <a:gd name="T7" fmla="*/ 35 h 188"/>
                  <a:gd name="T8" fmla="*/ 431 w 503"/>
                  <a:gd name="T9" fmla="*/ 21 h 188"/>
                  <a:gd name="T10" fmla="*/ 419 w 503"/>
                  <a:gd name="T11" fmla="*/ 21 h 188"/>
                  <a:gd name="T12" fmla="*/ 419 w 503"/>
                  <a:gd name="T13" fmla="*/ 11 h 188"/>
                  <a:gd name="T14" fmla="*/ 419 w 503"/>
                  <a:gd name="T15" fmla="*/ 0 h 188"/>
                  <a:gd name="T16" fmla="*/ 84 w 503"/>
                  <a:gd name="T17" fmla="*/ 0 h 188"/>
                  <a:gd name="T18" fmla="*/ 84 w 503"/>
                  <a:gd name="T19" fmla="*/ 11 h 188"/>
                  <a:gd name="T20" fmla="*/ 84 w 503"/>
                  <a:gd name="T21" fmla="*/ 21 h 188"/>
                  <a:gd name="T22" fmla="*/ 73 w 503"/>
                  <a:gd name="T23" fmla="*/ 21 h 188"/>
                  <a:gd name="T24" fmla="*/ 49 w 503"/>
                  <a:gd name="T25" fmla="*/ 35 h 188"/>
                  <a:gd name="T26" fmla="*/ 46 w 503"/>
                  <a:gd name="T27" fmla="*/ 47 h 188"/>
                  <a:gd name="T28" fmla="*/ 46 w 503"/>
                  <a:gd name="T29" fmla="*/ 50 h 188"/>
                  <a:gd name="T30" fmla="*/ 43 w 503"/>
                  <a:gd name="T31" fmla="*/ 50 h 188"/>
                  <a:gd name="T32" fmla="*/ 0 w 503"/>
                  <a:gd name="T33" fmla="*/ 91 h 188"/>
                  <a:gd name="T34" fmla="*/ 0 w 503"/>
                  <a:gd name="T35" fmla="*/ 119 h 188"/>
                  <a:gd name="T36" fmla="*/ 0 w 503"/>
                  <a:gd name="T37" fmla="*/ 188 h 188"/>
                  <a:gd name="T38" fmla="*/ 503 w 503"/>
                  <a:gd name="T39" fmla="*/ 188 h 188"/>
                  <a:gd name="T40" fmla="*/ 503 w 503"/>
                  <a:gd name="T41" fmla="*/ 119 h 188"/>
                  <a:gd name="T42" fmla="*/ 503 w 503"/>
                  <a:gd name="T43" fmla="*/ 91 h 188"/>
                  <a:gd name="T44" fmla="*/ 460 w 503"/>
                  <a:gd name="T45" fmla="*/ 5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03" h="188">
                    <a:moveTo>
                      <a:pt x="460" y="50"/>
                    </a:moveTo>
                    <a:cubicBezTo>
                      <a:pt x="457" y="50"/>
                      <a:pt x="457" y="50"/>
                      <a:pt x="457" y="50"/>
                    </a:cubicBezTo>
                    <a:cubicBezTo>
                      <a:pt x="457" y="47"/>
                      <a:pt x="457" y="47"/>
                      <a:pt x="457" y="47"/>
                    </a:cubicBezTo>
                    <a:cubicBezTo>
                      <a:pt x="457" y="43"/>
                      <a:pt x="456" y="39"/>
                      <a:pt x="454" y="35"/>
                    </a:cubicBezTo>
                    <a:cubicBezTo>
                      <a:pt x="450" y="27"/>
                      <a:pt x="441" y="21"/>
                      <a:pt x="431" y="21"/>
                    </a:cubicBezTo>
                    <a:cubicBezTo>
                      <a:pt x="419" y="21"/>
                      <a:pt x="419" y="21"/>
                      <a:pt x="419" y="21"/>
                    </a:cubicBezTo>
                    <a:cubicBezTo>
                      <a:pt x="419" y="11"/>
                      <a:pt x="419" y="11"/>
                      <a:pt x="419" y="11"/>
                    </a:cubicBezTo>
                    <a:cubicBezTo>
                      <a:pt x="419" y="0"/>
                      <a:pt x="419" y="0"/>
                      <a:pt x="419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73" y="21"/>
                      <a:pt x="73" y="21"/>
                      <a:pt x="73" y="21"/>
                    </a:cubicBezTo>
                    <a:cubicBezTo>
                      <a:pt x="62" y="21"/>
                      <a:pt x="53" y="27"/>
                      <a:pt x="49" y="35"/>
                    </a:cubicBezTo>
                    <a:cubicBezTo>
                      <a:pt x="47" y="39"/>
                      <a:pt x="46" y="43"/>
                      <a:pt x="46" y="47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3" y="50"/>
                      <a:pt x="43" y="50"/>
                      <a:pt x="43" y="50"/>
                    </a:cubicBezTo>
                    <a:cubicBezTo>
                      <a:pt x="19" y="50"/>
                      <a:pt x="0" y="68"/>
                      <a:pt x="0" y="91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88"/>
                      <a:pt x="0" y="188"/>
                      <a:pt x="0" y="188"/>
                    </a:cubicBezTo>
                    <a:cubicBezTo>
                      <a:pt x="503" y="188"/>
                      <a:pt x="503" y="188"/>
                      <a:pt x="503" y="188"/>
                    </a:cubicBezTo>
                    <a:cubicBezTo>
                      <a:pt x="503" y="119"/>
                      <a:pt x="503" y="119"/>
                      <a:pt x="503" y="119"/>
                    </a:cubicBezTo>
                    <a:cubicBezTo>
                      <a:pt x="503" y="91"/>
                      <a:pt x="503" y="91"/>
                      <a:pt x="503" y="91"/>
                    </a:cubicBezTo>
                    <a:cubicBezTo>
                      <a:pt x="503" y="68"/>
                      <a:pt x="484" y="50"/>
                      <a:pt x="460" y="50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4" name="Rectangle 58"/>
              <p:cNvSpPr>
                <a:spLocks noChangeArrowheads="1"/>
              </p:cNvSpPr>
              <p:nvPr/>
            </p:nvSpPr>
            <p:spPr bwMode="auto">
              <a:xfrm>
                <a:off x="5314950" y="317500"/>
                <a:ext cx="74613" cy="11113"/>
              </a:xfrm>
              <a:prstGeom prst="rect">
                <a:avLst/>
              </a:pr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5" name="Freeform 59"/>
              <p:cNvSpPr>
                <a:spLocks/>
              </p:cNvSpPr>
              <p:nvPr/>
            </p:nvSpPr>
            <p:spPr bwMode="auto">
              <a:xfrm>
                <a:off x="5321300" y="304800"/>
                <a:ext cx="61913" cy="3175"/>
              </a:xfrm>
              <a:custGeom>
                <a:avLst/>
                <a:gdLst>
                  <a:gd name="T0" fmla="*/ 411 w 411"/>
                  <a:gd name="T1" fmla="*/ 12 h 15"/>
                  <a:gd name="T2" fmla="*/ 408 w 411"/>
                  <a:gd name="T3" fmla="*/ 0 h 15"/>
                  <a:gd name="T4" fmla="*/ 3 w 411"/>
                  <a:gd name="T5" fmla="*/ 0 h 15"/>
                  <a:gd name="T6" fmla="*/ 0 w 411"/>
                  <a:gd name="T7" fmla="*/ 12 h 15"/>
                  <a:gd name="T8" fmla="*/ 0 w 411"/>
                  <a:gd name="T9" fmla="*/ 15 h 15"/>
                  <a:gd name="T10" fmla="*/ 411 w 411"/>
                  <a:gd name="T11" fmla="*/ 15 h 15"/>
                  <a:gd name="T12" fmla="*/ 411 w 411"/>
                  <a:gd name="T13" fmla="*/ 12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11" h="15">
                    <a:moveTo>
                      <a:pt x="411" y="12"/>
                    </a:moveTo>
                    <a:cubicBezTo>
                      <a:pt x="411" y="8"/>
                      <a:pt x="410" y="4"/>
                      <a:pt x="408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1" y="4"/>
                      <a:pt x="0" y="8"/>
                      <a:pt x="0" y="1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11" y="15"/>
                      <a:pt x="411" y="15"/>
                      <a:pt x="411" y="15"/>
                    </a:cubicBezTo>
                    <a:lnTo>
                      <a:pt x="411" y="12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6" name="Rectangle 60"/>
              <p:cNvSpPr>
                <a:spLocks noChangeArrowheads="1"/>
              </p:cNvSpPr>
              <p:nvPr/>
            </p:nvSpPr>
            <p:spPr bwMode="auto">
              <a:xfrm>
                <a:off x="5327650" y="301625"/>
                <a:ext cx="49213" cy="1588"/>
              </a:xfrm>
              <a:prstGeom prst="rect">
                <a:avLst/>
              </a:pr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7" name="Freeform 61"/>
              <p:cNvSpPr>
                <a:spLocks/>
              </p:cNvSpPr>
              <p:nvPr/>
            </p:nvSpPr>
            <p:spPr bwMode="auto">
              <a:xfrm>
                <a:off x="5378450" y="247650"/>
                <a:ext cx="12700" cy="14288"/>
              </a:xfrm>
              <a:custGeom>
                <a:avLst/>
                <a:gdLst>
                  <a:gd name="T0" fmla="*/ 76 w 83"/>
                  <a:gd name="T1" fmla="*/ 5 h 100"/>
                  <a:gd name="T2" fmla="*/ 79 w 83"/>
                  <a:gd name="T3" fmla="*/ 23 h 100"/>
                  <a:gd name="T4" fmla="*/ 26 w 83"/>
                  <a:gd name="T5" fmla="*/ 93 h 100"/>
                  <a:gd name="T6" fmla="*/ 8 w 83"/>
                  <a:gd name="T7" fmla="*/ 96 h 100"/>
                  <a:gd name="T8" fmla="*/ 7 w 83"/>
                  <a:gd name="T9" fmla="*/ 95 h 100"/>
                  <a:gd name="T10" fmla="*/ 5 w 83"/>
                  <a:gd name="T11" fmla="*/ 77 h 100"/>
                  <a:gd name="T12" fmla="*/ 57 w 83"/>
                  <a:gd name="T13" fmla="*/ 7 h 100"/>
                  <a:gd name="T14" fmla="*/ 76 w 83"/>
                  <a:gd name="T15" fmla="*/ 4 h 100"/>
                  <a:gd name="T16" fmla="*/ 76 w 83"/>
                  <a:gd name="T17" fmla="*/ 5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100">
                    <a:moveTo>
                      <a:pt x="76" y="5"/>
                    </a:moveTo>
                    <a:cubicBezTo>
                      <a:pt x="82" y="9"/>
                      <a:pt x="83" y="17"/>
                      <a:pt x="79" y="23"/>
                    </a:cubicBezTo>
                    <a:cubicBezTo>
                      <a:pt x="26" y="93"/>
                      <a:pt x="26" y="93"/>
                      <a:pt x="26" y="93"/>
                    </a:cubicBezTo>
                    <a:cubicBezTo>
                      <a:pt x="22" y="99"/>
                      <a:pt x="14" y="100"/>
                      <a:pt x="8" y="96"/>
                    </a:cubicBezTo>
                    <a:cubicBezTo>
                      <a:pt x="7" y="95"/>
                      <a:pt x="7" y="95"/>
                      <a:pt x="7" y="95"/>
                    </a:cubicBezTo>
                    <a:cubicBezTo>
                      <a:pt x="2" y="91"/>
                      <a:pt x="0" y="83"/>
                      <a:pt x="5" y="7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62" y="1"/>
                      <a:pt x="70" y="0"/>
                      <a:pt x="76" y="4"/>
                    </a:cubicBezTo>
                    <a:lnTo>
                      <a:pt x="76" y="5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8" name="Freeform 62"/>
              <p:cNvSpPr>
                <a:spLocks/>
              </p:cNvSpPr>
              <p:nvPr/>
            </p:nvSpPr>
            <p:spPr bwMode="auto">
              <a:xfrm>
                <a:off x="5381625" y="249238"/>
                <a:ext cx="98425" cy="79375"/>
              </a:xfrm>
              <a:custGeom>
                <a:avLst/>
                <a:gdLst>
                  <a:gd name="T0" fmla="*/ 208 w 658"/>
                  <a:gd name="T1" fmla="*/ 128 h 526"/>
                  <a:gd name="T2" fmla="*/ 197 w 658"/>
                  <a:gd name="T3" fmla="*/ 95 h 526"/>
                  <a:gd name="T4" fmla="*/ 168 w 658"/>
                  <a:gd name="T5" fmla="*/ 92 h 526"/>
                  <a:gd name="T6" fmla="*/ 158 w 658"/>
                  <a:gd name="T7" fmla="*/ 81 h 526"/>
                  <a:gd name="T8" fmla="*/ 108 w 658"/>
                  <a:gd name="T9" fmla="*/ 26 h 526"/>
                  <a:gd name="T10" fmla="*/ 52 w 658"/>
                  <a:gd name="T11" fmla="*/ 15 h 526"/>
                  <a:gd name="T12" fmla="*/ 32 w 658"/>
                  <a:gd name="T13" fmla="*/ 42 h 526"/>
                  <a:gd name="T14" fmla="*/ 11 w 658"/>
                  <a:gd name="T15" fmla="*/ 69 h 526"/>
                  <a:gd name="T16" fmla="*/ 37 w 658"/>
                  <a:gd name="T17" fmla="*/ 120 h 526"/>
                  <a:gd name="T18" fmla="*/ 104 w 658"/>
                  <a:gd name="T19" fmla="*/ 153 h 526"/>
                  <a:gd name="T20" fmla="*/ 118 w 658"/>
                  <a:gd name="T21" fmla="*/ 159 h 526"/>
                  <a:gd name="T22" fmla="*/ 129 w 658"/>
                  <a:gd name="T23" fmla="*/ 186 h 526"/>
                  <a:gd name="T24" fmla="*/ 163 w 658"/>
                  <a:gd name="T25" fmla="*/ 187 h 526"/>
                  <a:gd name="T26" fmla="*/ 378 w 658"/>
                  <a:gd name="T27" fmla="*/ 383 h 526"/>
                  <a:gd name="T28" fmla="*/ 637 w 658"/>
                  <a:gd name="T29" fmla="*/ 497 h 526"/>
                  <a:gd name="T30" fmla="*/ 455 w 658"/>
                  <a:gd name="T31" fmla="*/ 280 h 526"/>
                  <a:gd name="T32" fmla="*/ 208 w 658"/>
                  <a:gd name="T33" fmla="*/ 128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58" h="526">
                    <a:moveTo>
                      <a:pt x="208" y="128"/>
                    </a:moveTo>
                    <a:cubicBezTo>
                      <a:pt x="211" y="116"/>
                      <a:pt x="207" y="103"/>
                      <a:pt x="197" y="95"/>
                    </a:cubicBezTo>
                    <a:cubicBezTo>
                      <a:pt x="189" y="89"/>
                      <a:pt x="178" y="88"/>
                      <a:pt x="168" y="92"/>
                    </a:cubicBezTo>
                    <a:cubicBezTo>
                      <a:pt x="165" y="89"/>
                      <a:pt x="162" y="85"/>
                      <a:pt x="158" y="81"/>
                    </a:cubicBezTo>
                    <a:cubicBezTo>
                      <a:pt x="108" y="26"/>
                      <a:pt x="108" y="26"/>
                      <a:pt x="108" y="26"/>
                    </a:cubicBezTo>
                    <a:cubicBezTo>
                      <a:pt x="88" y="5"/>
                      <a:pt x="63" y="0"/>
                      <a:pt x="52" y="15"/>
                    </a:cubicBezTo>
                    <a:cubicBezTo>
                      <a:pt x="46" y="22"/>
                      <a:pt x="39" y="32"/>
                      <a:pt x="32" y="42"/>
                    </a:cubicBezTo>
                    <a:cubicBezTo>
                      <a:pt x="24" y="52"/>
                      <a:pt x="17" y="62"/>
                      <a:pt x="11" y="69"/>
                    </a:cubicBezTo>
                    <a:cubicBezTo>
                      <a:pt x="0" y="84"/>
                      <a:pt x="12" y="107"/>
                      <a:pt x="37" y="120"/>
                    </a:cubicBezTo>
                    <a:cubicBezTo>
                      <a:pt x="104" y="153"/>
                      <a:pt x="104" y="153"/>
                      <a:pt x="104" y="153"/>
                    </a:cubicBezTo>
                    <a:cubicBezTo>
                      <a:pt x="109" y="155"/>
                      <a:pt x="113" y="157"/>
                      <a:pt x="118" y="159"/>
                    </a:cubicBezTo>
                    <a:cubicBezTo>
                      <a:pt x="117" y="169"/>
                      <a:pt x="120" y="180"/>
                      <a:pt x="129" y="186"/>
                    </a:cubicBezTo>
                    <a:cubicBezTo>
                      <a:pt x="139" y="194"/>
                      <a:pt x="152" y="194"/>
                      <a:pt x="163" y="187"/>
                    </a:cubicBezTo>
                    <a:cubicBezTo>
                      <a:pt x="238" y="268"/>
                      <a:pt x="257" y="292"/>
                      <a:pt x="378" y="383"/>
                    </a:cubicBezTo>
                    <a:cubicBezTo>
                      <a:pt x="558" y="518"/>
                      <a:pt x="616" y="526"/>
                      <a:pt x="637" y="497"/>
                    </a:cubicBezTo>
                    <a:cubicBezTo>
                      <a:pt x="658" y="469"/>
                      <a:pt x="635" y="415"/>
                      <a:pt x="455" y="280"/>
                    </a:cubicBezTo>
                    <a:cubicBezTo>
                      <a:pt x="335" y="190"/>
                      <a:pt x="306" y="178"/>
                      <a:pt x="208" y="128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9" name="Freeform 63"/>
              <p:cNvSpPr>
                <a:spLocks/>
              </p:cNvSpPr>
              <p:nvPr/>
            </p:nvSpPr>
            <p:spPr bwMode="auto">
              <a:xfrm>
                <a:off x="5381625" y="255588"/>
                <a:ext cx="95250" cy="73025"/>
              </a:xfrm>
              <a:custGeom>
                <a:avLst/>
                <a:gdLst>
                  <a:gd name="T0" fmla="*/ 11 w 637"/>
                  <a:gd name="T1" fmla="*/ 27 h 484"/>
                  <a:gd name="T2" fmla="*/ 37 w 637"/>
                  <a:gd name="T3" fmla="*/ 78 h 484"/>
                  <a:gd name="T4" fmla="*/ 104 w 637"/>
                  <a:gd name="T5" fmla="*/ 111 h 484"/>
                  <a:gd name="T6" fmla="*/ 118 w 637"/>
                  <a:gd name="T7" fmla="*/ 117 h 484"/>
                  <a:gd name="T8" fmla="*/ 129 w 637"/>
                  <a:gd name="T9" fmla="*/ 144 h 484"/>
                  <a:gd name="T10" fmla="*/ 163 w 637"/>
                  <a:gd name="T11" fmla="*/ 145 h 484"/>
                  <a:gd name="T12" fmla="*/ 378 w 637"/>
                  <a:gd name="T13" fmla="*/ 341 h 484"/>
                  <a:gd name="T14" fmla="*/ 637 w 637"/>
                  <a:gd name="T15" fmla="*/ 455 h 484"/>
                  <a:gd name="T16" fmla="*/ 32 w 637"/>
                  <a:gd name="T17" fmla="*/ 0 h 484"/>
                  <a:gd name="T18" fmla="*/ 11 w 637"/>
                  <a:gd name="T19" fmla="*/ 27 h 4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37" h="484">
                    <a:moveTo>
                      <a:pt x="11" y="27"/>
                    </a:moveTo>
                    <a:cubicBezTo>
                      <a:pt x="0" y="42"/>
                      <a:pt x="12" y="65"/>
                      <a:pt x="37" y="78"/>
                    </a:cubicBezTo>
                    <a:cubicBezTo>
                      <a:pt x="104" y="111"/>
                      <a:pt x="104" y="111"/>
                      <a:pt x="104" y="111"/>
                    </a:cubicBezTo>
                    <a:cubicBezTo>
                      <a:pt x="109" y="113"/>
                      <a:pt x="113" y="115"/>
                      <a:pt x="118" y="117"/>
                    </a:cubicBezTo>
                    <a:cubicBezTo>
                      <a:pt x="117" y="127"/>
                      <a:pt x="120" y="138"/>
                      <a:pt x="129" y="144"/>
                    </a:cubicBezTo>
                    <a:cubicBezTo>
                      <a:pt x="139" y="152"/>
                      <a:pt x="152" y="152"/>
                      <a:pt x="163" y="145"/>
                    </a:cubicBezTo>
                    <a:cubicBezTo>
                      <a:pt x="238" y="226"/>
                      <a:pt x="257" y="250"/>
                      <a:pt x="378" y="341"/>
                    </a:cubicBezTo>
                    <a:cubicBezTo>
                      <a:pt x="558" y="476"/>
                      <a:pt x="616" y="484"/>
                      <a:pt x="637" y="455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24" y="10"/>
                      <a:pt x="17" y="20"/>
                      <a:pt x="11" y="27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0" name="Freeform 64"/>
              <p:cNvSpPr>
                <a:spLocks/>
              </p:cNvSpPr>
              <p:nvPr/>
            </p:nvSpPr>
            <p:spPr bwMode="auto">
              <a:xfrm>
                <a:off x="5360988" y="231775"/>
                <a:ext cx="30163" cy="31750"/>
              </a:xfrm>
              <a:custGeom>
                <a:avLst/>
                <a:gdLst>
                  <a:gd name="T0" fmla="*/ 0 w 19"/>
                  <a:gd name="T1" fmla="*/ 14 h 20"/>
                  <a:gd name="T2" fmla="*/ 9 w 19"/>
                  <a:gd name="T3" fmla="*/ 20 h 20"/>
                  <a:gd name="T4" fmla="*/ 9 w 19"/>
                  <a:gd name="T5" fmla="*/ 20 h 20"/>
                  <a:gd name="T6" fmla="*/ 19 w 19"/>
                  <a:gd name="T7" fmla="*/ 7 h 20"/>
                  <a:gd name="T8" fmla="*/ 19 w 19"/>
                  <a:gd name="T9" fmla="*/ 7 h 20"/>
                  <a:gd name="T10" fmla="*/ 10 w 19"/>
                  <a:gd name="T11" fmla="*/ 0 h 20"/>
                  <a:gd name="T12" fmla="*/ 0 w 19"/>
                  <a:gd name="T13" fmla="*/ 14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14"/>
                    </a:moveTo>
                    <a:lnTo>
                      <a:pt x="9" y="20"/>
                    </a:lnTo>
                    <a:lnTo>
                      <a:pt x="9" y="20"/>
                    </a:lnTo>
                    <a:lnTo>
                      <a:pt x="19" y="7"/>
                    </a:lnTo>
                    <a:lnTo>
                      <a:pt x="19" y="7"/>
                    </a:lnTo>
                    <a:lnTo>
                      <a:pt x="10" y="0"/>
                    </a:ln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1" name="Freeform 65"/>
              <p:cNvSpPr>
                <a:spLocks/>
              </p:cNvSpPr>
              <p:nvPr/>
            </p:nvSpPr>
            <p:spPr bwMode="auto">
              <a:xfrm>
                <a:off x="5346700" y="222250"/>
                <a:ext cx="30163" cy="31750"/>
              </a:xfrm>
              <a:custGeom>
                <a:avLst/>
                <a:gdLst>
                  <a:gd name="T0" fmla="*/ 19 w 19"/>
                  <a:gd name="T1" fmla="*/ 6 h 20"/>
                  <a:gd name="T2" fmla="*/ 11 w 19"/>
                  <a:gd name="T3" fmla="*/ 0 h 20"/>
                  <a:gd name="T4" fmla="*/ 10 w 19"/>
                  <a:gd name="T5" fmla="*/ 0 h 20"/>
                  <a:gd name="T6" fmla="*/ 0 w 19"/>
                  <a:gd name="T7" fmla="*/ 13 h 20"/>
                  <a:gd name="T8" fmla="*/ 0 w 19"/>
                  <a:gd name="T9" fmla="*/ 13 h 20"/>
                  <a:gd name="T10" fmla="*/ 9 w 19"/>
                  <a:gd name="T11" fmla="*/ 20 h 20"/>
                  <a:gd name="T12" fmla="*/ 19 w 19"/>
                  <a:gd name="T13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19" y="6"/>
                    </a:moveTo>
                    <a:lnTo>
                      <a:pt x="11" y="0"/>
                    </a:lnTo>
                    <a:lnTo>
                      <a:pt x="10" y="0"/>
                    </a:lnTo>
                    <a:lnTo>
                      <a:pt x="0" y="13"/>
                    </a:lnTo>
                    <a:lnTo>
                      <a:pt x="0" y="13"/>
                    </a:lnTo>
                    <a:lnTo>
                      <a:pt x="9" y="20"/>
                    </a:lnTo>
                    <a:lnTo>
                      <a:pt x="19" y="6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2" name="Freeform 66"/>
              <p:cNvSpPr>
                <a:spLocks/>
              </p:cNvSpPr>
              <p:nvPr/>
            </p:nvSpPr>
            <p:spPr bwMode="auto">
              <a:xfrm>
                <a:off x="5362575" y="203200"/>
                <a:ext cx="42863" cy="39688"/>
              </a:xfrm>
              <a:custGeom>
                <a:avLst/>
                <a:gdLst>
                  <a:gd name="T0" fmla="*/ 97 w 288"/>
                  <a:gd name="T1" fmla="*/ 15 h 272"/>
                  <a:gd name="T2" fmla="*/ 97 w 288"/>
                  <a:gd name="T3" fmla="*/ 15 h 272"/>
                  <a:gd name="T4" fmla="*/ 72 w 288"/>
                  <a:gd name="T5" fmla="*/ 18 h 272"/>
                  <a:gd name="T6" fmla="*/ 47 w 288"/>
                  <a:gd name="T7" fmla="*/ 52 h 272"/>
                  <a:gd name="T8" fmla="*/ 51 w 288"/>
                  <a:gd name="T9" fmla="*/ 76 h 272"/>
                  <a:gd name="T10" fmla="*/ 54 w 288"/>
                  <a:gd name="T11" fmla="*/ 100 h 272"/>
                  <a:gd name="T12" fmla="*/ 30 w 288"/>
                  <a:gd name="T13" fmla="*/ 103 h 272"/>
                  <a:gd name="T14" fmla="*/ 30 w 288"/>
                  <a:gd name="T15" fmla="*/ 103 h 272"/>
                  <a:gd name="T16" fmla="*/ 6 w 288"/>
                  <a:gd name="T17" fmla="*/ 107 h 272"/>
                  <a:gd name="T18" fmla="*/ 9 w 288"/>
                  <a:gd name="T19" fmla="*/ 131 h 272"/>
                  <a:gd name="T20" fmla="*/ 190 w 288"/>
                  <a:gd name="T21" fmla="*/ 267 h 272"/>
                  <a:gd name="T22" fmla="*/ 214 w 288"/>
                  <a:gd name="T23" fmla="*/ 263 h 272"/>
                  <a:gd name="T24" fmla="*/ 211 w 288"/>
                  <a:gd name="T25" fmla="*/ 239 h 272"/>
                  <a:gd name="T26" fmla="*/ 211 w 288"/>
                  <a:gd name="T27" fmla="*/ 239 h 272"/>
                  <a:gd name="T28" fmla="*/ 208 w 288"/>
                  <a:gd name="T29" fmla="*/ 215 h 272"/>
                  <a:gd name="T30" fmla="*/ 232 w 288"/>
                  <a:gd name="T31" fmla="*/ 212 h 272"/>
                  <a:gd name="T32" fmla="*/ 232 w 288"/>
                  <a:gd name="T33" fmla="*/ 212 h 272"/>
                  <a:gd name="T34" fmla="*/ 256 w 288"/>
                  <a:gd name="T35" fmla="*/ 208 h 272"/>
                  <a:gd name="T36" fmla="*/ 281 w 288"/>
                  <a:gd name="T37" fmla="*/ 175 h 272"/>
                  <a:gd name="T38" fmla="*/ 277 w 288"/>
                  <a:gd name="T39" fmla="*/ 151 h 272"/>
                  <a:gd name="T40" fmla="*/ 277 w 288"/>
                  <a:gd name="T41" fmla="*/ 150 h 272"/>
                  <a:gd name="T42" fmla="*/ 208 w 288"/>
                  <a:gd name="T43" fmla="*/ 56 h 272"/>
                  <a:gd name="T44" fmla="*/ 208 w 288"/>
                  <a:gd name="T45" fmla="*/ 56 h 272"/>
                  <a:gd name="T46" fmla="*/ 97 w 288"/>
                  <a:gd name="T47" fmla="*/ 15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8" h="272">
                    <a:moveTo>
                      <a:pt x="97" y="15"/>
                    </a:moveTo>
                    <a:cubicBezTo>
                      <a:pt x="97" y="15"/>
                      <a:pt x="97" y="15"/>
                      <a:pt x="97" y="15"/>
                    </a:cubicBezTo>
                    <a:cubicBezTo>
                      <a:pt x="89" y="9"/>
                      <a:pt x="78" y="11"/>
                      <a:pt x="72" y="18"/>
                    </a:cubicBezTo>
                    <a:cubicBezTo>
                      <a:pt x="47" y="52"/>
                      <a:pt x="47" y="52"/>
                      <a:pt x="47" y="52"/>
                    </a:cubicBezTo>
                    <a:cubicBezTo>
                      <a:pt x="42" y="59"/>
                      <a:pt x="43" y="70"/>
                      <a:pt x="51" y="76"/>
                    </a:cubicBezTo>
                    <a:cubicBezTo>
                      <a:pt x="59" y="82"/>
                      <a:pt x="60" y="92"/>
                      <a:pt x="54" y="100"/>
                    </a:cubicBezTo>
                    <a:cubicBezTo>
                      <a:pt x="49" y="108"/>
                      <a:pt x="38" y="109"/>
                      <a:pt x="30" y="103"/>
                    </a:cubicBezTo>
                    <a:cubicBezTo>
                      <a:pt x="30" y="103"/>
                      <a:pt x="30" y="103"/>
                      <a:pt x="30" y="103"/>
                    </a:cubicBezTo>
                    <a:cubicBezTo>
                      <a:pt x="23" y="98"/>
                      <a:pt x="12" y="99"/>
                      <a:pt x="6" y="107"/>
                    </a:cubicBezTo>
                    <a:cubicBezTo>
                      <a:pt x="0" y="114"/>
                      <a:pt x="2" y="125"/>
                      <a:pt x="9" y="131"/>
                    </a:cubicBezTo>
                    <a:cubicBezTo>
                      <a:pt x="190" y="267"/>
                      <a:pt x="190" y="267"/>
                      <a:pt x="190" y="267"/>
                    </a:cubicBezTo>
                    <a:cubicBezTo>
                      <a:pt x="198" y="272"/>
                      <a:pt x="209" y="271"/>
                      <a:pt x="214" y="263"/>
                    </a:cubicBezTo>
                    <a:cubicBezTo>
                      <a:pt x="220" y="256"/>
                      <a:pt x="219" y="245"/>
                      <a:pt x="211" y="239"/>
                    </a:cubicBezTo>
                    <a:cubicBezTo>
                      <a:pt x="211" y="239"/>
                      <a:pt x="211" y="239"/>
                      <a:pt x="211" y="239"/>
                    </a:cubicBezTo>
                    <a:cubicBezTo>
                      <a:pt x="203" y="233"/>
                      <a:pt x="202" y="223"/>
                      <a:pt x="208" y="215"/>
                    </a:cubicBezTo>
                    <a:cubicBezTo>
                      <a:pt x="213" y="207"/>
                      <a:pt x="224" y="206"/>
                      <a:pt x="232" y="212"/>
                    </a:cubicBezTo>
                    <a:cubicBezTo>
                      <a:pt x="232" y="212"/>
                      <a:pt x="232" y="212"/>
                      <a:pt x="232" y="212"/>
                    </a:cubicBezTo>
                    <a:cubicBezTo>
                      <a:pt x="239" y="217"/>
                      <a:pt x="250" y="216"/>
                      <a:pt x="256" y="208"/>
                    </a:cubicBezTo>
                    <a:cubicBezTo>
                      <a:pt x="281" y="175"/>
                      <a:pt x="281" y="175"/>
                      <a:pt x="281" y="175"/>
                    </a:cubicBezTo>
                    <a:cubicBezTo>
                      <a:pt x="286" y="167"/>
                      <a:pt x="285" y="157"/>
                      <a:pt x="277" y="151"/>
                    </a:cubicBezTo>
                    <a:cubicBezTo>
                      <a:pt x="277" y="150"/>
                      <a:pt x="277" y="150"/>
                      <a:pt x="277" y="150"/>
                    </a:cubicBezTo>
                    <a:cubicBezTo>
                      <a:pt x="288" y="135"/>
                      <a:pt x="257" y="93"/>
                      <a:pt x="208" y="56"/>
                    </a:cubicBezTo>
                    <a:cubicBezTo>
                      <a:pt x="208" y="56"/>
                      <a:pt x="208" y="56"/>
                      <a:pt x="208" y="56"/>
                    </a:cubicBezTo>
                    <a:cubicBezTo>
                      <a:pt x="158" y="18"/>
                      <a:pt x="108" y="0"/>
                      <a:pt x="97" y="15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3" name="Freeform 67"/>
              <p:cNvSpPr>
                <a:spLocks/>
              </p:cNvSpPr>
              <p:nvPr/>
            </p:nvSpPr>
            <p:spPr bwMode="auto">
              <a:xfrm>
                <a:off x="5368925" y="203200"/>
                <a:ext cx="36513" cy="31750"/>
              </a:xfrm>
              <a:custGeom>
                <a:avLst/>
                <a:gdLst>
                  <a:gd name="T0" fmla="*/ 235 w 244"/>
                  <a:gd name="T1" fmla="*/ 142 h 208"/>
                  <a:gd name="T2" fmla="*/ 235 w 244"/>
                  <a:gd name="T3" fmla="*/ 141 h 208"/>
                  <a:gd name="T4" fmla="*/ 145 w 244"/>
                  <a:gd name="T5" fmla="*/ 74 h 208"/>
                  <a:gd name="T6" fmla="*/ 55 w 244"/>
                  <a:gd name="T7" fmla="*/ 6 h 208"/>
                  <a:gd name="T8" fmla="*/ 55 w 244"/>
                  <a:gd name="T9" fmla="*/ 6 h 208"/>
                  <a:gd name="T10" fmla="*/ 30 w 244"/>
                  <a:gd name="T11" fmla="*/ 9 h 208"/>
                  <a:gd name="T12" fmla="*/ 5 w 244"/>
                  <a:gd name="T13" fmla="*/ 43 h 208"/>
                  <a:gd name="T14" fmla="*/ 9 w 244"/>
                  <a:gd name="T15" fmla="*/ 67 h 208"/>
                  <a:gd name="T16" fmla="*/ 99 w 244"/>
                  <a:gd name="T17" fmla="*/ 135 h 208"/>
                  <a:gd name="T18" fmla="*/ 190 w 244"/>
                  <a:gd name="T19" fmla="*/ 203 h 208"/>
                  <a:gd name="T20" fmla="*/ 190 w 244"/>
                  <a:gd name="T21" fmla="*/ 203 h 208"/>
                  <a:gd name="T22" fmla="*/ 214 w 244"/>
                  <a:gd name="T23" fmla="*/ 199 h 208"/>
                  <a:gd name="T24" fmla="*/ 214 w 244"/>
                  <a:gd name="T25" fmla="*/ 199 h 208"/>
                  <a:gd name="T26" fmla="*/ 239 w 244"/>
                  <a:gd name="T27" fmla="*/ 166 h 208"/>
                  <a:gd name="T28" fmla="*/ 239 w 244"/>
                  <a:gd name="T29" fmla="*/ 166 h 208"/>
                  <a:gd name="T30" fmla="*/ 235 w 244"/>
                  <a:gd name="T31" fmla="*/ 14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4" h="208">
                    <a:moveTo>
                      <a:pt x="235" y="142"/>
                    </a:moveTo>
                    <a:cubicBezTo>
                      <a:pt x="235" y="141"/>
                      <a:pt x="235" y="141"/>
                      <a:pt x="235" y="141"/>
                    </a:cubicBezTo>
                    <a:cubicBezTo>
                      <a:pt x="145" y="74"/>
                      <a:pt x="145" y="74"/>
                      <a:pt x="145" y="7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47" y="0"/>
                      <a:pt x="36" y="2"/>
                      <a:pt x="30" y="9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0" y="50"/>
                      <a:pt x="1" y="61"/>
                      <a:pt x="9" y="67"/>
                    </a:cubicBezTo>
                    <a:cubicBezTo>
                      <a:pt x="99" y="135"/>
                      <a:pt x="99" y="135"/>
                      <a:pt x="99" y="135"/>
                    </a:cubicBezTo>
                    <a:cubicBezTo>
                      <a:pt x="190" y="203"/>
                      <a:pt x="190" y="203"/>
                      <a:pt x="190" y="203"/>
                    </a:cubicBezTo>
                    <a:cubicBezTo>
                      <a:pt x="190" y="203"/>
                      <a:pt x="190" y="203"/>
                      <a:pt x="190" y="203"/>
                    </a:cubicBezTo>
                    <a:cubicBezTo>
                      <a:pt x="197" y="208"/>
                      <a:pt x="208" y="207"/>
                      <a:pt x="214" y="19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44" y="158"/>
                      <a:pt x="243" y="148"/>
                      <a:pt x="235" y="14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4" name="Freeform 68"/>
              <p:cNvSpPr>
                <a:spLocks/>
              </p:cNvSpPr>
              <p:nvPr/>
            </p:nvSpPr>
            <p:spPr bwMode="auto">
              <a:xfrm>
                <a:off x="5362575" y="217488"/>
                <a:ext cx="31750" cy="25400"/>
              </a:xfrm>
              <a:custGeom>
                <a:avLst/>
                <a:gdLst>
                  <a:gd name="T0" fmla="*/ 211 w 220"/>
                  <a:gd name="T1" fmla="*/ 141 h 174"/>
                  <a:gd name="T2" fmla="*/ 211 w 220"/>
                  <a:gd name="T3" fmla="*/ 141 h 174"/>
                  <a:gd name="T4" fmla="*/ 121 w 220"/>
                  <a:gd name="T5" fmla="*/ 73 h 174"/>
                  <a:gd name="T6" fmla="*/ 30 w 220"/>
                  <a:gd name="T7" fmla="*/ 5 h 174"/>
                  <a:gd name="T8" fmla="*/ 30 w 220"/>
                  <a:gd name="T9" fmla="*/ 5 h 174"/>
                  <a:gd name="T10" fmla="*/ 6 w 220"/>
                  <a:gd name="T11" fmla="*/ 9 h 174"/>
                  <a:gd name="T12" fmla="*/ 9 w 220"/>
                  <a:gd name="T13" fmla="*/ 33 h 174"/>
                  <a:gd name="T14" fmla="*/ 100 w 220"/>
                  <a:gd name="T15" fmla="*/ 101 h 174"/>
                  <a:gd name="T16" fmla="*/ 190 w 220"/>
                  <a:gd name="T17" fmla="*/ 169 h 174"/>
                  <a:gd name="T18" fmla="*/ 214 w 220"/>
                  <a:gd name="T19" fmla="*/ 165 h 174"/>
                  <a:gd name="T20" fmla="*/ 211 w 220"/>
                  <a:gd name="T21" fmla="*/ 141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0" h="174">
                    <a:moveTo>
                      <a:pt x="211" y="141"/>
                    </a:moveTo>
                    <a:cubicBezTo>
                      <a:pt x="211" y="141"/>
                      <a:pt x="211" y="141"/>
                      <a:pt x="211" y="141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23" y="0"/>
                      <a:pt x="12" y="1"/>
                      <a:pt x="6" y="9"/>
                    </a:cubicBezTo>
                    <a:cubicBezTo>
                      <a:pt x="0" y="16"/>
                      <a:pt x="2" y="27"/>
                      <a:pt x="9" y="33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8" y="174"/>
                      <a:pt x="209" y="173"/>
                      <a:pt x="214" y="165"/>
                    </a:cubicBezTo>
                    <a:cubicBezTo>
                      <a:pt x="220" y="158"/>
                      <a:pt x="219" y="147"/>
                      <a:pt x="211" y="141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5" name="Freeform 69"/>
              <p:cNvSpPr>
                <a:spLocks noEditPoints="1"/>
              </p:cNvSpPr>
              <p:nvPr/>
            </p:nvSpPr>
            <p:spPr bwMode="auto">
              <a:xfrm>
                <a:off x="5365750" y="214313"/>
                <a:ext cx="31750" cy="23813"/>
              </a:xfrm>
              <a:custGeom>
                <a:avLst/>
                <a:gdLst>
                  <a:gd name="T0" fmla="*/ 202 w 202"/>
                  <a:gd name="T1" fmla="*/ 136 h 163"/>
                  <a:gd name="T2" fmla="*/ 111 w 202"/>
                  <a:gd name="T3" fmla="*/ 68 h 163"/>
                  <a:gd name="T4" fmla="*/ 21 w 202"/>
                  <a:gd name="T5" fmla="*/ 0 h 163"/>
                  <a:gd name="T6" fmla="*/ 24 w 202"/>
                  <a:gd name="T7" fmla="*/ 24 h 163"/>
                  <a:gd name="T8" fmla="*/ 0 w 202"/>
                  <a:gd name="T9" fmla="*/ 27 h 163"/>
                  <a:gd name="T10" fmla="*/ 91 w 202"/>
                  <a:gd name="T11" fmla="*/ 95 h 163"/>
                  <a:gd name="T12" fmla="*/ 181 w 202"/>
                  <a:gd name="T13" fmla="*/ 163 h 163"/>
                  <a:gd name="T14" fmla="*/ 178 w 202"/>
                  <a:gd name="T15" fmla="*/ 139 h 163"/>
                  <a:gd name="T16" fmla="*/ 202 w 202"/>
                  <a:gd name="T17" fmla="*/ 136 h 163"/>
                  <a:gd name="T18" fmla="*/ 157 w 202"/>
                  <a:gd name="T19" fmla="*/ 133 h 163"/>
                  <a:gd name="T20" fmla="*/ 157 w 202"/>
                  <a:gd name="T21" fmla="*/ 133 h 163"/>
                  <a:gd name="T22" fmla="*/ 157 w 202"/>
                  <a:gd name="T23" fmla="*/ 133 h 163"/>
                  <a:gd name="T24" fmla="*/ 157 w 202"/>
                  <a:gd name="T25" fmla="*/ 13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2" h="163">
                    <a:moveTo>
                      <a:pt x="202" y="136"/>
                    </a:moveTo>
                    <a:cubicBezTo>
                      <a:pt x="111" y="68"/>
                      <a:pt x="111" y="68"/>
                      <a:pt x="111" y="6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6"/>
                      <a:pt x="30" y="16"/>
                      <a:pt x="24" y="24"/>
                    </a:cubicBezTo>
                    <a:cubicBezTo>
                      <a:pt x="19" y="32"/>
                      <a:pt x="8" y="33"/>
                      <a:pt x="0" y="27"/>
                    </a:cubicBezTo>
                    <a:cubicBezTo>
                      <a:pt x="91" y="95"/>
                      <a:pt x="91" y="95"/>
                      <a:pt x="91" y="95"/>
                    </a:cubicBezTo>
                    <a:cubicBezTo>
                      <a:pt x="181" y="163"/>
                      <a:pt x="181" y="163"/>
                      <a:pt x="181" y="163"/>
                    </a:cubicBezTo>
                    <a:cubicBezTo>
                      <a:pt x="173" y="157"/>
                      <a:pt x="172" y="147"/>
                      <a:pt x="178" y="139"/>
                    </a:cubicBezTo>
                    <a:cubicBezTo>
                      <a:pt x="183" y="131"/>
                      <a:pt x="194" y="130"/>
                      <a:pt x="202" y="136"/>
                    </a:cubicBezTo>
                    <a:close/>
                    <a:moveTo>
                      <a:pt x="157" y="133"/>
                    </a:moveTo>
                    <a:cubicBezTo>
                      <a:pt x="157" y="133"/>
                      <a:pt x="157" y="133"/>
                      <a:pt x="157" y="133"/>
                    </a:cubicBezTo>
                    <a:cubicBezTo>
                      <a:pt x="157" y="133"/>
                      <a:pt x="157" y="133"/>
                      <a:pt x="157" y="133"/>
                    </a:cubicBezTo>
                    <a:cubicBezTo>
                      <a:pt x="157" y="133"/>
                      <a:pt x="157" y="133"/>
                      <a:pt x="157" y="133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6" name="Freeform 70"/>
              <p:cNvSpPr>
                <a:spLocks/>
              </p:cNvSpPr>
              <p:nvPr/>
            </p:nvSpPr>
            <p:spPr bwMode="auto">
              <a:xfrm>
                <a:off x="5376863" y="203200"/>
                <a:ext cx="28575" cy="22225"/>
              </a:xfrm>
              <a:custGeom>
                <a:avLst/>
                <a:gdLst>
                  <a:gd name="T0" fmla="*/ 111 w 191"/>
                  <a:gd name="T1" fmla="*/ 56 h 150"/>
                  <a:gd name="T2" fmla="*/ 111 w 191"/>
                  <a:gd name="T3" fmla="*/ 56 h 150"/>
                  <a:gd name="T4" fmla="*/ 0 w 191"/>
                  <a:gd name="T5" fmla="*/ 15 h 150"/>
                  <a:gd name="T6" fmla="*/ 90 w 191"/>
                  <a:gd name="T7" fmla="*/ 83 h 150"/>
                  <a:gd name="T8" fmla="*/ 180 w 191"/>
                  <a:gd name="T9" fmla="*/ 150 h 150"/>
                  <a:gd name="T10" fmla="*/ 111 w 191"/>
                  <a:gd name="T11" fmla="*/ 56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1" h="150">
                    <a:moveTo>
                      <a:pt x="111" y="56"/>
                    </a:moveTo>
                    <a:cubicBezTo>
                      <a:pt x="111" y="56"/>
                      <a:pt x="111" y="56"/>
                      <a:pt x="111" y="56"/>
                    </a:cubicBezTo>
                    <a:cubicBezTo>
                      <a:pt x="61" y="18"/>
                      <a:pt x="11" y="0"/>
                      <a:pt x="0" y="15"/>
                    </a:cubicBezTo>
                    <a:cubicBezTo>
                      <a:pt x="90" y="83"/>
                      <a:pt x="90" y="83"/>
                      <a:pt x="90" y="83"/>
                    </a:cubicBezTo>
                    <a:cubicBezTo>
                      <a:pt x="180" y="150"/>
                      <a:pt x="180" y="150"/>
                      <a:pt x="180" y="150"/>
                    </a:cubicBezTo>
                    <a:cubicBezTo>
                      <a:pt x="191" y="135"/>
                      <a:pt x="160" y="93"/>
                      <a:pt x="111" y="56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7" name="Freeform 71"/>
              <p:cNvSpPr>
                <a:spLocks/>
              </p:cNvSpPr>
              <p:nvPr/>
            </p:nvSpPr>
            <p:spPr bwMode="auto">
              <a:xfrm>
                <a:off x="5332413" y="242888"/>
                <a:ext cx="42863" cy="41275"/>
              </a:xfrm>
              <a:custGeom>
                <a:avLst/>
                <a:gdLst>
                  <a:gd name="T0" fmla="*/ 12 w 288"/>
                  <a:gd name="T1" fmla="*/ 122 h 272"/>
                  <a:gd name="T2" fmla="*/ 11 w 288"/>
                  <a:gd name="T3" fmla="*/ 122 h 272"/>
                  <a:gd name="T4" fmla="*/ 8 w 288"/>
                  <a:gd name="T5" fmla="*/ 97 h 272"/>
                  <a:gd name="T6" fmla="*/ 33 w 288"/>
                  <a:gd name="T7" fmla="*/ 64 h 272"/>
                  <a:gd name="T8" fmla="*/ 57 w 288"/>
                  <a:gd name="T9" fmla="*/ 61 h 272"/>
                  <a:gd name="T10" fmla="*/ 81 w 288"/>
                  <a:gd name="T11" fmla="*/ 57 h 272"/>
                  <a:gd name="T12" fmla="*/ 78 w 288"/>
                  <a:gd name="T13" fmla="*/ 33 h 272"/>
                  <a:gd name="T14" fmla="*/ 78 w 288"/>
                  <a:gd name="T15" fmla="*/ 33 h 272"/>
                  <a:gd name="T16" fmla="*/ 74 w 288"/>
                  <a:gd name="T17" fmla="*/ 9 h 272"/>
                  <a:gd name="T18" fmla="*/ 98 w 288"/>
                  <a:gd name="T19" fmla="*/ 6 h 272"/>
                  <a:gd name="T20" fmla="*/ 279 w 288"/>
                  <a:gd name="T21" fmla="*/ 141 h 272"/>
                  <a:gd name="T22" fmla="*/ 282 w 288"/>
                  <a:gd name="T23" fmla="*/ 166 h 272"/>
                  <a:gd name="T24" fmla="*/ 258 w 288"/>
                  <a:gd name="T25" fmla="*/ 169 h 272"/>
                  <a:gd name="T26" fmla="*/ 258 w 288"/>
                  <a:gd name="T27" fmla="*/ 169 h 272"/>
                  <a:gd name="T28" fmla="*/ 234 w 288"/>
                  <a:gd name="T29" fmla="*/ 172 h 272"/>
                  <a:gd name="T30" fmla="*/ 238 w 288"/>
                  <a:gd name="T31" fmla="*/ 197 h 272"/>
                  <a:gd name="T32" fmla="*/ 238 w 288"/>
                  <a:gd name="T33" fmla="*/ 197 h 272"/>
                  <a:gd name="T34" fmla="*/ 241 w 288"/>
                  <a:gd name="T35" fmla="*/ 221 h 272"/>
                  <a:gd name="T36" fmla="*/ 216 w 288"/>
                  <a:gd name="T37" fmla="*/ 254 h 272"/>
                  <a:gd name="T38" fmla="*/ 192 w 288"/>
                  <a:gd name="T39" fmla="*/ 257 h 272"/>
                  <a:gd name="T40" fmla="*/ 192 w 288"/>
                  <a:gd name="T41" fmla="*/ 257 h 272"/>
                  <a:gd name="T42" fmla="*/ 81 w 288"/>
                  <a:gd name="T43" fmla="*/ 217 h 272"/>
                  <a:gd name="T44" fmla="*/ 81 w 288"/>
                  <a:gd name="T45" fmla="*/ 217 h 272"/>
                  <a:gd name="T46" fmla="*/ 12 w 288"/>
                  <a:gd name="T47" fmla="*/ 122 h 2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88" h="272">
                    <a:moveTo>
                      <a:pt x="12" y="122"/>
                    </a:moveTo>
                    <a:cubicBezTo>
                      <a:pt x="11" y="122"/>
                      <a:pt x="11" y="122"/>
                      <a:pt x="11" y="122"/>
                    </a:cubicBezTo>
                    <a:cubicBezTo>
                      <a:pt x="4" y="116"/>
                      <a:pt x="2" y="105"/>
                      <a:pt x="8" y="97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8" y="57"/>
                      <a:pt x="49" y="55"/>
                      <a:pt x="57" y="61"/>
                    </a:cubicBezTo>
                    <a:cubicBezTo>
                      <a:pt x="65" y="66"/>
                      <a:pt x="75" y="65"/>
                      <a:pt x="81" y="57"/>
                    </a:cubicBezTo>
                    <a:cubicBezTo>
                      <a:pt x="87" y="50"/>
                      <a:pt x="85" y="39"/>
                      <a:pt x="78" y="33"/>
                    </a:cubicBezTo>
                    <a:cubicBezTo>
                      <a:pt x="78" y="33"/>
                      <a:pt x="78" y="33"/>
                      <a:pt x="78" y="33"/>
                    </a:cubicBezTo>
                    <a:cubicBezTo>
                      <a:pt x="70" y="27"/>
                      <a:pt x="68" y="17"/>
                      <a:pt x="74" y="9"/>
                    </a:cubicBezTo>
                    <a:cubicBezTo>
                      <a:pt x="80" y="1"/>
                      <a:pt x="91" y="0"/>
                      <a:pt x="98" y="6"/>
                    </a:cubicBezTo>
                    <a:cubicBezTo>
                      <a:pt x="279" y="141"/>
                      <a:pt x="279" y="141"/>
                      <a:pt x="279" y="141"/>
                    </a:cubicBezTo>
                    <a:cubicBezTo>
                      <a:pt x="287" y="147"/>
                      <a:pt x="288" y="158"/>
                      <a:pt x="282" y="166"/>
                    </a:cubicBezTo>
                    <a:cubicBezTo>
                      <a:pt x="277" y="173"/>
                      <a:pt x="266" y="175"/>
                      <a:pt x="258" y="169"/>
                    </a:cubicBezTo>
                    <a:cubicBezTo>
                      <a:pt x="258" y="169"/>
                      <a:pt x="258" y="169"/>
                      <a:pt x="258" y="169"/>
                    </a:cubicBezTo>
                    <a:cubicBezTo>
                      <a:pt x="251" y="163"/>
                      <a:pt x="240" y="165"/>
                      <a:pt x="234" y="172"/>
                    </a:cubicBezTo>
                    <a:cubicBezTo>
                      <a:pt x="229" y="180"/>
                      <a:pt x="230" y="191"/>
                      <a:pt x="238" y="197"/>
                    </a:cubicBezTo>
                    <a:cubicBezTo>
                      <a:pt x="238" y="197"/>
                      <a:pt x="238" y="197"/>
                      <a:pt x="238" y="197"/>
                    </a:cubicBezTo>
                    <a:cubicBezTo>
                      <a:pt x="245" y="202"/>
                      <a:pt x="247" y="213"/>
                      <a:pt x="241" y="221"/>
                    </a:cubicBezTo>
                    <a:cubicBezTo>
                      <a:pt x="216" y="254"/>
                      <a:pt x="216" y="254"/>
                      <a:pt x="216" y="254"/>
                    </a:cubicBezTo>
                    <a:cubicBezTo>
                      <a:pt x="210" y="262"/>
                      <a:pt x="200" y="263"/>
                      <a:pt x="192" y="257"/>
                    </a:cubicBezTo>
                    <a:cubicBezTo>
                      <a:pt x="192" y="257"/>
                      <a:pt x="192" y="257"/>
                      <a:pt x="192" y="257"/>
                    </a:cubicBezTo>
                    <a:cubicBezTo>
                      <a:pt x="180" y="272"/>
                      <a:pt x="131" y="254"/>
                      <a:pt x="81" y="217"/>
                    </a:cubicBezTo>
                    <a:cubicBezTo>
                      <a:pt x="81" y="217"/>
                      <a:pt x="81" y="217"/>
                      <a:pt x="81" y="217"/>
                    </a:cubicBezTo>
                    <a:cubicBezTo>
                      <a:pt x="31" y="180"/>
                      <a:pt x="0" y="137"/>
                      <a:pt x="12" y="122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8" name="Freeform 72"/>
              <p:cNvSpPr>
                <a:spLocks/>
              </p:cNvSpPr>
              <p:nvPr/>
            </p:nvSpPr>
            <p:spPr bwMode="auto">
              <a:xfrm>
                <a:off x="5332413" y="250825"/>
                <a:ext cx="36513" cy="31750"/>
              </a:xfrm>
              <a:custGeom>
                <a:avLst/>
                <a:gdLst>
                  <a:gd name="T0" fmla="*/ 236 w 245"/>
                  <a:gd name="T1" fmla="*/ 142 h 208"/>
                  <a:gd name="T2" fmla="*/ 236 w 245"/>
                  <a:gd name="T3" fmla="*/ 142 h 208"/>
                  <a:gd name="T4" fmla="*/ 145 w 245"/>
                  <a:gd name="T5" fmla="*/ 74 h 208"/>
                  <a:gd name="T6" fmla="*/ 55 w 245"/>
                  <a:gd name="T7" fmla="*/ 6 h 208"/>
                  <a:gd name="T8" fmla="*/ 31 w 245"/>
                  <a:gd name="T9" fmla="*/ 9 h 208"/>
                  <a:gd name="T10" fmla="*/ 6 w 245"/>
                  <a:gd name="T11" fmla="*/ 42 h 208"/>
                  <a:gd name="T12" fmla="*/ 9 w 245"/>
                  <a:gd name="T13" fmla="*/ 67 h 208"/>
                  <a:gd name="T14" fmla="*/ 10 w 245"/>
                  <a:gd name="T15" fmla="*/ 67 h 208"/>
                  <a:gd name="T16" fmla="*/ 100 w 245"/>
                  <a:gd name="T17" fmla="*/ 134 h 208"/>
                  <a:gd name="T18" fmla="*/ 190 w 245"/>
                  <a:gd name="T19" fmla="*/ 202 h 208"/>
                  <a:gd name="T20" fmla="*/ 190 w 245"/>
                  <a:gd name="T21" fmla="*/ 202 h 208"/>
                  <a:gd name="T22" fmla="*/ 214 w 245"/>
                  <a:gd name="T23" fmla="*/ 199 h 208"/>
                  <a:gd name="T24" fmla="*/ 214 w 245"/>
                  <a:gd name="T25" fmla="*/ 199 h 208"/>
                  <a:gd name="T26" fmla="*/ 239 w 245"/>
                  <a:gd name="T27" fmla="*/ 166 h 208"/>
                  <a:gd name="T28" fmla="*/ 239 w 245"/>
                  <a:gd name="T29" fmla="*/ 166 h 208"/>
                  <a:gd name="T30" fmla="*/ 236 w 245"/>
                  <a:gd name="T31" fmla="*/ 142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5" h="208">
                    <a:moveTo>
                      <a:pt x="236" y="142"/>
                    </a:moveTo>
                    <a:cubicBezTo>
                      <a:pt x="236" y="142"/>
                      <a:pt x="236" y="142"/>
                      <a:pt x="236" y="142"/>
                    </a:cubicBezTo>
                    <a:cubicBezTo>
                      <a:pt x="145" y="74"/>
                      <a:pt x="145" y="74"/>
                      <a:pt x="145" y="74"/>
                    </a:cubicBezTo>
                    <a:cubicBezTo>
                      <a:pt x="55" y="6"/>
                      <a:pt x="55" y="6"/>
                      <a:pt x="55" y="6"/>
                    </a:cubicBezTo>
                    <a:cubicBezTo>
                      <a:pt x="47" y="0"/>
                      <a:pt x="36" y="2"/>
                      <a:pt x="31" y="9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0" y="50"/>
                      <a:pt x="2" y="61"/>
                      <a:pt x="9" y="67"/>
                    </a:cubicBezTo>
                    <a:cubicBezTo>
                      <a:pt x="10" y="67"/>
                      <a:pt x="10" y="67"/>
                      <a:pt x="10" y="67"/>
                    </a:cubicBezTo>
                    <a:cubicBezTo>
                      <a:pt x="100" y="134"/>
                      <a:pt x="100" y="134"/>
                      <a:pt x="100" y="134"/>
                    </a:cubicBezTo>
                    <a:cubicBezTo>
                      <a:pt x="190" y="202"/>
                      <a:pt x="190" y="202"/>
                      <a:pt x="190" y="202"/>
                    </a:cubicBezTo>
                    <a:cubicBezTo>
                      <a:pt x="190" y="202"/>
                      <a:pt x="190" y="202"/>
                      <a:pt x="190" y="202"/>
                    </a:cubicBezTo>
                    <a:cubicBezTo>
                      <a:pt x="198" y="208"/>
                      <a:pt x="208" y="207"/>
                      <a:pt x="214" y="199"/>
                    </a:cubicBezTo>
                    <a:cubicBezTo>
                      <a:pt x="214" y="199"/>
                      <a:pt x="214" y="199"/>
                      <a:pt x="214" y="199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39" y="166"/>
                      <a:pt x="239" y="166"/>
                      <a:pt x="239" y="166"/>
                    </a:cubicBezTo>
                    <a:cubicBezTo>
                      <a:pt x="245" y="158"/>
                      <a:pt x="243" y="147"/>
                      <a:pt x="236" y="14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9" name="Freeform 73"/>
              <p:cNvSpPr>
                <a:spLocks/>
              </p:cNvSpPr>
              <p:nvPr/>
            </p:nvSpPr>
            <p:spPr bwMode="auto">
              <a:xfrm>
                <a:off x="5343525" y="242888"/>
                <a:ext cx="31750" cy="25400"/>
              </a:xfrm>
              <a:custGeom>
                <a:avLst/>
                <a:gdLst>
                  <a:gd name="T0" fmla="*/ 211 w 220"/>
                  <a:gd name="T1" fmla="*/ 141 h 175"/>
                  <a:gd name="T2" fmla="*/ 121 w 220"/>
                  <a:gd name="T3" fmla="*/ 74 h 175"/>
                  <a:gd name="T4" fmla="*/ 30 w 220"/>
                  <a:gd name="T5" fmla="*/ 6 h 175"/>
                  <a:gd name="T6" fmla="*/ 6 w 220"/>
                  <a:gd name="T7" fmla="*/ 9 h 175"/>
                  <a:gd name="T8" fmla="*/ 10 w 220"/>
                  <a:gd name="T9" fmla="*/ 33 h 175"/>
                  <a:gd name="T10" fmla="*/ 10 w 220"/>
                  <a:gd name="T11" fmla="*/ 33 h 175"/>
                  <a:gd name="T12" fmla="*/ 100 w 220"/>
                  <a:gd name="T13" fmla="*/ 101 h 175"/>
                  <a:gd name="T14" fmla="*/ 190 w 220"/>
                  <a:gd name="T15" fmla="*/ 169 h 175"/>
                  <a:gd name="T16" fmla="*/ 190 w 220"/>
                  <a:gd name="T17" fmla="*/ 169 h 175"/>
                  <a:gd name="T18" fmla="*/ 214 w 220"/>
                  <a:gd name="T19" fmla="*/ 166 h 175"/>
                  <a:gd name="T20" fmla="*/ 211 w 220"/>
                  <a:gd name="T21" fmla="*/ 141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0" h="175">
                    <a:moveTo>
                      <a:pt x="211" y="141"/>
                    </a:moveTo>
                    <a:cubicBezTo>
                      <a:pt x="121" y="74"/>
                      <a:pt x="121" y="74"/>
                      <a:pt x="121" y="74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23" y="0"/>
                      <a:pt x="12" y="1"/>
                      <a:pt x="6" y="9"/>
                    </a:cubicBezTo>
                    <a:cubicBezTo>
                      <a:pt x="0" y="17"/>
                      <a:pt x="2" y="27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0" y="101"/>
                      <a:pt x="100" y="101"/>
                      <a:pt x="100" y="101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0" y="169"/>
                      <a:pt x="190" y="169"/>
                      <a:pt x="190" y="169"/>
                    </a:cubicBezTo>
                    <a:cubicBezTo>
                      <a:pt x="198" y="175"/>
                      <a:pt x="209" y="173"/>
                      <a:pt x="214" y="166"/>
                    </a:cubicBezTo>
                    <a:cubicBezTo>
                      <a:pt x="220" y="158"/>
                      <a:pt x="219" y="147"/>
                      <a:pt x="211" y="141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0" name="Freeform 74"/>
              <p:cNvSpPr>
                <a:spLocks noEditPoints="1"/>
              </p:cNvSpPr>
              <p:nvPr/>
            </p:nvSpPr>
            <p:spPr bwMode="auto">
              <a:xfrm>
                <a:off x="5341938" y="247650"/>
                <a:ext cx="30163" cy="23813"/>
              </a:xfrm>
              <a:custGeom>
                <a:avLst/>
                <a:gdLst>
                  <a:gd name="T0" fmla="*/ 201 w 201"/>
                  <a:gd name="T1" fmla="*/ 136 h 164"/>
                  <a:gd name="T2" fmla="*/ 111 w 201"/>
                  <a:gd name="T3" fmla="*/ 68 h 164"/>
                  <a:gd name="T4" fmla="*/ 21 w 201"/>
                  <a:gd name="T5" fmla="*/ 0 h 164"/>
                  <a:gd name="T6" fmla="*/ 24 w 201"/>
                  <a:gd name="T7" fmla="*/ 24 h 164"/>
                  <a:gd name="T8" fmla="*/ 0 w 201"/>
                  <a:gd name="T9" fmla="*/ 28 h 164"/>
                  <a:gd name="T10" fmla="*/ 90 w 201"/>
                  <a:gd name="T11" fmla="*/ 96 h 164"/>
                  <a:gd name="T12" fmla="*/ 181 w 201"/>
                  <a:gd name="T13" fmla="*/ 164 h 164"/>
                  <a:gd name="T14" fmla="*/ 177 w 201"/>
                  <a:gd name="T15" fmla="*/ 139 h 164"/>
                  <a:gd name="T16" fmla="*/ 201 w 201"/>
                  <a:gd name="T17" fmla="*/ 136 h 164"/>
                  <a:gd name="T18" fmla="*/ 166 w 201"/>
                  <a:gd name="T19" fmla="*/ 121 h 164"/>
                  <a:gd name="T20" fmla="*/ 166 w 201"/>
                  <a:gd name="T21" fmla="*/ 121 h 164"/>
                  <a:gd name="T22" fmla="*/ 166 w 201"/>
                  <a:gd name="T23" fmla="*/ 121 h 164"/>
                  <a:gd name="T24" fmla="*/ 166 w 201"/>
                  <a:gd name="T25" fmla="*/ 121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01" h="164">
                    <a:moveTo>
                      <a:pt x="201" y="136"/>
                    </a:moveTo>
                    <a:cubicBezTo>
                      <a:pt x="111" y="68"/>
                      <a:pt x="111" y="68"/>
                      <a:pt x="111" y="68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8" y="6"/>
                      <a:pt x="30" y="17"/>
                      <a:pt x="24" y="24"/>
                    </a:cubicBezTo>
                    <a:cubicBezTo>
                      <a:pt x="18" y="32"/>
                      <a:pt x="8" y="33"/>
                      <a:pt x="0" y="28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81" y="164"/>
                      <a:pt x="181" y="164"/>
                      <a:pt x="181" y="164"/>
                    </a:cubicBezTo>
                    <a:cubicBezTo>
                      <a:pt x="173" y="158"/>
                      <a:pt x="172" y="147"/>
                      <a:pt x="177" y="139"/>
                    </a:cubicBezTo>
                    <a:cubicBezTo>
                      <a:pt x="183" y="132"/>
                      <a:pt x="194" y="130"/>
                      <a:pt x="201" y="136"/>
                    </a:cubicBezTo>
                    <a:close/>
                    <a:moveTo>
                      <a:pt x="166" y="121"/>
                    </a:moveTo>
                    <a:cubicBezTo>
                      <a:pt x="166" y="121"/>
                      <a:pt x="166" y="121"/>
                      <a:pt x="166" y="121"/>
                    </a:cubicBezTo>
                    <a:cubicBezTo>
                      <a:pt x="166" y="121"/>
                      <a:pt x="166" y="121"/>
                      <a:pt x="166" y="121"/>
                    </a:cubicBezTo>
                    <a:cubicBezTo>
                      <a:pt x="166" y="121"/>
                      <a:pt x="166" y="121"/>
                      <a:pt x="166" y="121"/>
                    </a:cubicBez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1" name="Freeform 75"/>
              <p:cNvSpPr>
                <a:spLocks/>
              </p:cNvSpPr>
              <p:nvPr/>
            </p:nvSpPr>
            <p:spPr bwMode="auto">
              <a:xfrm>
                <a:off x="5332413" y="260350"/>
                <a:ext cx="28575" cy="23813"/>
              </a:xfrm>
              <a:custGeom>
                <a:avLst/>
                <a:gdLst>
                  <a:gd name="T0" fmla="*/ 102 w 192"/>
                  <a:gd name="T1" fmla="*/ 67 h 150"/>
                  <a:gd name="T2" fmla="*/ 12 w 192"/>
                  <a:gd name="T3" fmla="*/ 0 h 150"/>
                  <a:gd name="T4" fmla="*/ 81 w 192"/>
                  <a:gd name="T5" fmla="*/ 95 h 150"/>
                  <a:gd name="T6" fmla="*/ 192 w 192"/>
                  <a:gd name="T7" fmla="*/ 135 h 150"/>
                  <a:gd name="T8" fmla="*/ 102 w 192"/>
                  <a:gd name="T9" fmla="*/ 67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2" h="150">
                    <a:moveTo>
                      <a:pt x="102" y="67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0" y="15"/>
                      <a:pt x="31" y="58"/>
                      <a:pt x="81" y="95"/>
                    </a:cubicBezTo>
                    <a:cubicBezTo>
                      <a:pt x="131" y="132"/>
                      <a:pt x="180" y="150"/>
                      <a:pt x="192" y="135"/>
                    </a:cubicBezTo>
                    <a:lnTo>
                      <a:pt x="102" y="67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2" name="Oval 76"/>
              <p:cNvSpPr>
                <a:spLocks noChangeArrowheads="1"/>
              </p:cNvSpPr>
              <p:nvPr/>
            </p:nvSpPr>
            <p:spPr bwMode="auto">
              <a:xfrm>
                <a:off x="5478463" y="363538"/>
                <a:ext cx="227013" cy="227013"/>
              </a:xfrm>
              <a:prstGeom prst="ellipse">
                <a:avLst/>
              </a:prstGeom>
              <a:solidFill>
                <a:srgbClr val="FF65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3" name="Freeform 77"/>
              <p:cNvSpPr>
                <a:spLocks noEditPoints="1"/>
              </p:cNvSpPr>
              <p:nvPr/>
            </p:nvSpPr>
            <p:spPr bwMode="auto">
              <a:xfrm>
                <a:off x="5475288" y="360363"/>
                <a:ext cx="233363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4" name="Freeform 78"/>
              <p:cNvSpPr>
                <a:spLocks/>
              </p:cNvSpPr>
              <p:nvPr/>
            </p:nvSpPr>
            <p:spPr bwMode="auto">
              <a:xfrm>
                <a:off x="5562600" y="517525"/>
                <a:ext cx="58738" cy="41275"/>
              </a:xfrm>
              <a:custGeom>
                <a:avLst/>
                <a:gdLst>
                  <a:gd name="T0" fmla="*/ 389 w 392"/>
                  <a:gd name="T1" fmla="*/ 168 h 278"/>
                  <a:gd name="T2" fmla="*/ 389 w 392"/>
                  <a:gd name="T3" fmla="*/ 168 h 278"/>
                  <a:gd name="T4" fmla="*/ 355 w 392"/>
                  <a:gd name="T5" fmla="*/ 141 h 278"/>
                  <a:gd name="T6" fmla="*/ 347 w 392"/>
                  <a:gd name="T7" fmla="*/ 142 h 278"/>
                  <a:gd name="T8" fmla="*/ 347 w 392"/>
                  <a:gd name="T9" fmla="*/ 108 h 278"/>
                  <a:gd name="T10" fmla="*/ 363 w 392"/>
                  <a:gd name="T11" fmla="*/ 106 h 278"/>
                  <a:gd name="T12" fmla="*/ 390 w 392"/>
                  <a:gd name="T13" fmla="*/ 72 h 278"/>
                  <a:gd name="T14" fmla="*/ 389 w 392"/>
                  <a:gd name="T15" fmla="*/ 69 h 278"/>
                  <a:gd name="T16" fmla="*/ 389 w 392"/>
                  <a:gd name="T17" fmla="*/ 69 h 278"/>
                  <a:gd name="T18" fmla="*/ 389 w 392"/>
                  <a:gd name="T19" fmla="*/ 68 h 278"/>
                  <a:gd name="T20" fmla="*/ 355 w 392"/>
                  <a:gd name="T21" fmla="*/ 41 h 278"/>
                  <a:gd name="T22" fmla="*/ 346 w 392"/>
                  <a:gd name="T23" fmla="*/ 42 h 278"/>
                  <a:gd name="T24" fmla="*/ 298 w 392"/>
                  <a:gd name="T25" fmla="*/ 0 h 278"/>
                  <a:gd name="T26" fmla="*/ 94 w 392"/>
                  <a:gd name="T27" fmla="*/ 0 h 278"/>
                  <a:gd name="T28" fmla="*/ 45 w 392"/>
                  <a:gd name="T29" fmla="*/ 46 h 278"/>
                  <a:gd name="T30" fmla="*/ 45 w 392"/>
                  <a:gd name="T31" fmla="*/ 78 h 278"/>
                  <a:gd name="T32" fmla="*/ 30 w 392"/>
                  <a:gd name="T33" fmla="*/ 80 h 278"/>
                  <a:gd name="T34" fmla="*/ 3 w 392"/>
                  <a:gd name="T35" fmla="*/ 115 h 278"/>
                  <a:gd name="T36" fmla="*/ 3 w 392"/>
                  <a:gd name="T37" fmla="*/ 118 h 278"/>
                  <a:gd name="T38" fmla="*/ 3 w 392"/>
                  <a:gd name="T39" fmla="*/ 119 h 278"/>
                  <a:gd name="T40" fmla="*/ 38 w 392"/>
                  <a:gd name="T41" fmla="*/ 146 h 278"/>
                  <a:gd name="T42" fmla="*/ 45 w 392"/>
                  <a:gd name="T43" fmla="*/ 145 h 278"/>
                  <a:gd name="T44" fmla="*/ 45 w 392"/>
                  <a:gd name="T45" fmla="*/ 179 h 278"/>
                  <a:gd name="T46" fmla="*/ 30 w 392"/>
                  <a:gd name="T47" fmla="*/ 181 h 278"/>
                  <a:gd name="T48" fmla="*/ 3 w 392"/>
                  <a:gd name="T49" fmla="*/ 215 h 278"/>
                  <a:gd name="T50" fmla="*/ 3 w 392"/>
                  <a:gd name="T51" fmla="*/ 217 h 278"/>
                  <a:gd name="T52" fmla="*/ 3 w 392"/>
                  <a:gd name="T53" fmla="*/ 217 h 278"/>
                  <a:gd name="T54" fmla="*/ 3 w 392"/>
                  <a:gd name="T55" fmla="*/ 219 h 278"/>
                  <a:gd name="T56" fmla="*/ 38 w 392"/>
                  <a:gd name="T57" fmla="*/ 246 h 278"/>
                  <a:gd name="T58" fmla="*/ 48 w 392"/>
                  <a:gd name="T59" fmla="*/ 245 h 278"/>
                  <a:gd name="T60" fmla="*/ 94 w 392"/>
                  <a:gd name="T61" fmla="*/ 278 h 278"/>
                  <a:gd name="T62" fmla="*/ 298 w 392"/>
                  <a:gd name="T63" fmla="*/ 278 h 278"/>
                  <a:gd name="T64" fmla="*/ 347 w 392"/>
                  <a:gd name="T65" fmla="*/ 232 h 278"/>
                  <a:gd name="T66" fmla="*/ 347 w 392"/>
                  <a:gd name="T67" fmla="*/ 208 h 278"/>
                  <a:gd name="T68" fmla="*/ 363 w 392"/>
                  <a:gd name="T69" fmla="*/ 206 h 278"/>
                  <a:gd name="T70" fmla="*/ 390 w 392"/>
                  <a:gd name="T71" fmla="*/ 172 h 278"/>
                  <a:gd name="T72" fmla="*/ 389 w 392"/>
                  <a:gd name="T73" fmla="*/ 168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392" h="278">
                    <a:moveTo>
                      <a:pt x="389" y="168"/>
                    </a:moveTo>
                    <a:cubicBezTo>
                      <a:pt x="389" y="168"/>
                      <a:pt x="389" y="168"/>
                      <a:pt x="389" y="168"/>
                    </a:cubicBezTo>
                    <a:cubicBezTo>
                      <a:pt x="387" y="151"/>
                      <a:pt x="372" y="139"/>
                      <a:pt x="355" y="141"/>
                    </a:cubicBezTo>
                    <a:cubicBezTo>
                      <a:pt x="347" y="142"/>
                      <a:pt x="347" y="142"/>
                      <a:pt x="347" y="142"/>
                    </a:cubicBezTo>
                    <a:cubicBezTo>
                      <a:pt x="347" y="108"/>
                      <a:pt x="347" y="108"/>
                      <a:pt x="347" y="108"/>
                    </a:cubicBezTo>
                    <a:cubicBezTo>
                      <a:pt x="363" y="106"/>
                      <a:pt x="363" y="106"/>
                      <a:pt x="363" y="106"/>
                    </a:cubicBezTo>
                    <a:cubicBezTo>
                      <a:pt x="380" y="104"/>
                      <a:pt x="392" y="89"/>
                      <a:pt x="390" y="72"/>
                    </a:cubicBezTo>
                    <a:cubicBezTo>
                      <a:pt x="389" y="69"/>
                      <a:pt x="389" y="69"/>
                      <a:pt x="389" y="69"/>
                    </a:cubicBezTo>
                    <a:cubicBezTo>
                      <a:pt x="389" y="69"/>
                      <a:pt x="389" y="69"/>
                      <a:pt x="389" y="69"/>
                    </a:cubicBezTo>
                    <a:cubicBezTo>
                      <a:pt x="389" y="68"/>
                      <a:pt x="389" y="68"/>
                      <a:pt x="389" y="68"/>
                    </a:cubicBezTo>
                    <a:cubicBezTo>
                      <a:pt x="387" y="51"/>
                      <a:pt x="372" y="39"/>
                      <a:pt x="355" y="41"/>
                    </a:cubicBezTo>
                    <a:cubicBezTo>
                      <a:pt x="346" y="42"/>
                      <a:pt x="346" y="42"/>
                      <a:pt x="346" y="42"/>
                    </a:cubicBezTo>
                    <a:cubicBezTo>
                      <a:pt x="344" y="18"/>
                      <a:pt x="323" y="0"/>
                      <a:pt x="298" y="0"/>
                    </a:cubicBezTo>
                    <a:cubicBezTo>
                      <a:pt x="94" y="0"/>
                      <a:pt x="94" y="0"/>
                      <a:pt x="94" y="0"/>
                    </a:cubicBezTo>
                    <a:cubicBezTo>
                      <a:pt x="67" y="0"/>
                      <a:pt x="45" y="21"/>
                      <a:pt x="45" y="46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30" y="80"/>
                      <a:pt x="30" y="80"/>
                      <a:pt x="30" y="80"/>
                    </a:cubicBezTo>
                    <a:cubicBezTo>
                      <a:pt x="13" y="82"/>
                      <a:pt x="0" y="98"/>
                      <a:pt x="3" y="115"/>
                    </a:cubicBezTo>
                    <a:cubicBezTo>
                      <a:pt x="3" y="118"/>
                      <a:pt x="3" y="118"/>
                      <a:pt x="3" y="118"/>
                    </a:cubicBezTo>
                    <a:cubicBezTo>
                      <a:pt x="3" y="119"/>
                      <a:pt x="3" y="119"/>
                      <a:pt x="3" y="119"/>
                    </a:cubicBezTo>
                    <a:cubicBezTo>
                      <a:pt x="5" y="136"/>
                      <a:pt x="21" y="148"/>
                      <a:pt x="38" y="146"/>
                    </a:cubicBezTo>
                    <a:cubicBezTo>
                      <a:pt x="45" y="145"/>
                      <a:pt x="45" y="145"/>
                      <a:pt x="45" y="145"/>
                    </a:cubicBezTo>
                    <a:cubicBezTo>
                      <a:pt x="45" y="179"/>
                      <a:pt x="45" y="179"/>
                      <a:pt x="45" y="179"/>
                    </a:cubicBezTo>
                    <a:cubicBezTo>
                      <a:pt x="30" y="181"/>
                      <a:pt x="30" y="181"/>
                      <a:pt x="30" y="181"/>
                    </a:cubicBezTo>
                    <a:cubicBezTo>
                      <a:pt x="13" y="183"/>
                      <a:pt x="0" y="198"/>
                      <a:pt x="3" y="215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3" y="217"/>
                      <a:pt x="3" y="217"/>
                      <a:pt x="3" y="217"/>
                    </a:cubicBezTo>
                    <a:cubicBezTo>
                      <a:pt x="3" y="219"/>
                      <a:pt x="3" y="219"/>
                      <a:pt x="3" y="219"/>
                    </a:cubicBezTo>
                    <a:cubicBezTo>
                      <a:pt x="5" y="236"/>
                      <a:pt x="21" y="248"/>
                      <a:pt x="38" y="246"/>
                    </a:cubicBezTo>
                    <a:cubicBezTo>
                      <a:pt x="48" y="245"/>
                      <a:pt x="48" y="245"/>
                      <a:pt x="48" y="245"/>
                    </a:cubicBezTo>
                    <a:cubicBezTo>
                      <a:pt x="54" y="264"/>
                      <a:pt x="72" y="278"/>
                      <a:pt x="94" y="278"/>
                    </a:cubicBezTo>
                    <a:cubicBezTo>
                      <a:pt x="298" y="278"/>
                      <a:pt x="298" y="278"/>
                      <a:pt x="298" y="278"/>
                    </a:cubicBezTo>
                    <a:cubicBezTo>
                      <a:pt x="325" y="278"/>
                      <a:pt x="347" y="258"/>
                      <a:pt x="347" y="232"/>
                    </a:cubicBezTo>
                    <a:cubicBezTo>
                      <a:pt x="347" y="208"/>
                      <a:pt x="347" y="208"/>
                      <a:pt x="347" y="208"/>
                    </a:cubicBezTo>
                    <a:cubicBezTo>
                      <a:pt x="363" y="206"/>
                      <a:pt x="363" y="206"/>
                      <a:pt x="363" y="206"/>
                    </a:cubicBezTo>
                    <a:cubicBezTo>
                      <a:pt x="380" y="204"/>
                      <a:pt x="392" y="189"/>
                      <a:pt x="390" y="172"/>
                    </a:cubicBezTo>
                    <a:lnTo>
                      <a:pt x="389" y="168"/>
                    </a:lnTo>
                    <a:close/>
                  </a:path>
                </a:pathLst>
              </a:custGeom>
              <a:solidFill>
                <a:srgbClr val="7B67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5" name="Freeform 79"/>
              <p:cNvSpPr>
                <a:spLocks/>
              </p:cNvSpPr>
              <p:nvPr/>
            </p:nvSpPr>
            <p:spPr bwMode="auto">
              <a:xfrm>
                <a:off x="5562600" y="538163"/>
                <a:ext cx="58738" cy="12700"/>
              </a:xfrm>
              <a:custGeom>
                <a:avLst/>
                <a:gdLst>
                  <a:gd name="T0" fmla="*/ 355 w 389"/>
                  <a:gd name="T1" fmla="*/ 2 h 78"/>
                  <a:gd name="T2" fmla="*/ 347 w 389"/>
                  <a:gd name="T3" fmla="*/ 3 h 78"/>
                  <a:gd name="T4" fmla="*/ 45 w 389"/>
                  <a:gd name="T5" fmla="*/ 40 h 78"/>
                  <a:gd name="T6" fmla="*/ 30 w 389"/>
                  <a:gd name="T7" fmla="*/ 42 h 78"/>
                  <a:gd name="T8" fmla="*/ 3 w 389"/>
                  <a:gd name="T9" fmla="*/ 76 h 78"/>
                  <a:gd name="T10" fmla="*/ 3 w 389"/>
                  <a:gd name="T11" fmla="*/ 78 h 78"/>
                  <a:gd name="T12" fmla="*/ 45 w 389"/>
                  <a:gd name="T13" fmla="*/ 72 h 78"/>
                  <a:gd name="T14" fmla="*/ 389 w 389"/>
                  <a:gd name="T15" fmla="*/ 29 h 78"/>
                  <a:gd name="T16" fmla="*/ 389 w 389"/>
                  <a:gd name="T17" fmla="*/ 29 h 78"/>
                  <a:gd name="T18" fmla="*/ 355 w 389"/>
                  <a:gd name="T19" fmla="*/ 2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9" h="78">
                    <a:moveTo>
                      <a:pt x="355" y="2"/>
                    </a:moveTo>
                    <a:cubicBezTo>
                      <a:pt x="347" y="3"/>
                      <a:pt x="347" y="3"/>
                      <a:pt x="347" y="3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13" y="44"/>
                      <a:pt x="0" y="59"/>
                      <a:pt x="3" y="76"/>
                    </a:cubicBezTo>
                    <a:cubicBezTo>
                      <a:pt x="3" y="78"/>
                      <a:pt x="3" y="78"/>
                      <a:pt x="3" y="78"/>
                    </a:cubicBezTo>
                    <a:cubicBezTo>
                      <a:pt x="45" y="72"/>
                      <a:pt x="45" y="72"/>
                      <a:pt x="45" y="72"/>
                    </a:cubicBezTo>
                    <a:cubicBezTo>
                      <a:pt x="389" y="29"/>
                      <a:pt x="389" y="29"/>
                      <a:pt x="389" y="29"/>
                    </a:cubicBezTo>
                    <a:cubicBezTo>
                      <a:pt x="389" y="29"/>
                      <a:pt x="389" y="29"/>
                      <a:pt x="389" y="29"/>
                    </a:cubicBezTo>
                    <a:cubicBezTo>
                      <a:pt x="387" y="12"/>
                      <a:pt x="372" y="0"/>
                      <a:pt x="355" y="2"/>
                    </a:cubicBez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6" name="Freeform 80"/>
              <p:cNvSpPr>
                <a:spLocks/>
              </p:cNvSpPr>
              <p:nvPr/>
            </p:nvSpPr>
            <p:spPr bwMode="auto">
              <a:xfrm>
                <a:off x="5562600" y="523875"/>
                <a:ext cx="58738" cy="11113"/>
              </a:xfrm>
              <a:custGeom>
                <a:avLst/>
                <a:gdLst>
                  <a:gd name="T0" fmla="*/ 389 w 389"/>
                  <a:gd name="T1" fmla="*/ 29 h 79"/>
                  <a:gd name="T2" fmla="*/ 355 w 389"/>
                  <a:gd name="T3" fmla="*/ 2 h 79"/>
                  <a:gd name="T4" fmla="*/ 346 w 389"/>
                  <a:gd name="T5" fmla="*/ 3 h 79"/>
                  <a:gd name="T6" fmla="*/ 45 w 389"/>
                  <a:gd name="T7" fmla="*/ 39 h 79"/>
                  <a:gd name="T8" fmla="*/ 30 w 389"/>
                  <a:gd name="T9" fmla="*/ 41 h 79"/>
                  <a:gd name="T10" fmla="*/ 3 w 389"/>
                  <a:gd name="T11" fmla="*/ 76 h 79"/>
                  <a:gd name="T12" fmla="*/ 3 w 389"/>
                  <a:gd name="T13" fmla="*/ 79 h 79"/>
                  <a:gd name="T14" fmla="*/ 347 w 389"/>
                  <a:gd name="T15" fmla="*/ 36 h 79"/>
                  <a:gd name="T16" fmla="*/ 389 w 389"/>
                  <a:gd name="T17" fmla="*/ 30 h 79"/>
                  <a:gd name="T18" fmla="*/ 389 w 389"/>
                  <a:gd name="T19" fmla="*/ 2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9" h="79">
                    <a:moveTo>
                      <a:pt x="389" y="29"/>
                    </a:moveTo>
                    <a:cubicBezTo>
                      <a:pt x="387" y="12"/>
                      <a:pt x="372" y="0"/>
                      <a:pt x="355" y="2"/>
                    </a:cubicBezTo>
                    <a:cubicBezTo>
                      <a:pt x="346" y="3"/>
                      <a:pt x="346" y="3"/>
                      <a:pt x="346" y="3"/>
                    </a:cubicBezTo>
                    <a:cubicBezTo>
                      <a:pt x="45" y="39"/>
                      <a:pt x="45" y="39"/>
                      <a:pt x="45" y="39"/>
                    </a:cubicBezTo>
                    <a:cubicBezTo>
                      <a:pt x="30" y="41"/>
                      <a:pt x="30" y="41"/>
                      <a:pt x="30" y="41"/>
                    </a:cubicBezTo>
                    <a:cubicBezTo>
                      <a:pt x="13" y="43"/>
                      <a:pt x="0" y="59"/>
                      <a:pt x="3" y="76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347" y="36"/>
                      <a:pt x="347" y="36"/>
                      <a:pt x="347" y="36"/>
                    </a:cubicBezTo>
                    <a:cubicBezTo>
                      <a:pt x="389" y="30"/>
                      <a:pt x="389" y="30"/>
                      <a:pt x="389" y="30"/>
                    </a:cubicBezTo>
                    <a:lnTo>
                      <a:pt x="389" y="29"/>
                    </a:ln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7" name="Freeform 81"/>
              <p:cNvSpPr>
                <a:spLocks/>
              </p:cNvSpPr>
              <p:nvPr/>
            </p:nvSpPr>
            <p:spPr bwMode="auto">
              <a:xfrm>
                <a:off x="5588000" y="393700"/>
                <a:ext cx="7938" cy="22225"/>
              </a:xfrm>
              <a:custGeom>
                <a:avLst/>
                <a:gdLst>
                  <a:gd name="T0" fmla="*/ 61 w 61"/>
                  <a:gd name="T1" fmla="*/ 112 h 144"/>
                  <a:gd name="T2" fmla="*/ 31 w 61"/>
                  <a:gd name="T3" fmla="*/ 144 h 144"/>
                  <a:gd name="T4" fmla="*/ 0 w 61"/>
                  <a:gd name="T5" fmla="*/ 112 h 144"/>
                  <a:gd name="T6" fmla="*/ 0 w 61"/>
                  <a:gd name="T7" fmla="*/ 32 h 144"/>
                  <a:gd name="T8" fmla="*/ 31 w 61"/>
                  <a:gd name="T9" fmla="*/ 0 h 144"/>
                  <a:gd name="T10" fmla="*/ 61 w 61"/>
                  <a:gd name="T11" fmla="*/ 32 h 144"/>
                  <a:gd name="T12" fmla="*/ 61 w 61"/>
                  <a:gd name="T13" fmla="*/ 112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1" h="144">
                    <a:moveTo>
                      <a:pt x="61" y="112"/>
                    </a:moveTo>
                    <a:cubicBezTo>
                      <a:pt x="61" y="129"/>
                      <a:pt x="48" y="144"/>
                      <a:pt x="31" y="144"/>
                    </a:cubicBezTo>
                    <a:cubicBezTo>
                      <a:pt x="14" y="144"/>
                      <a:pt x="0" y="129"/>
                      <a:pt x="0" y="112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5"/>
                      <a:pt x="14" y="0"/>
                      <a:pt x="31" y="0"/>
                    </a:cubicBezTo>
                    <a:cubicBezTo>
                      <a:pt x="48" y="0"/>
                      <a:pt x="61" y="15"/>
                      <a:pt x="61" y="32"/>
                    </a:cubicBezTo>
                    <a:lnTo>
                      <a:pt x="61" y="112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8" name="Freeform 82"/>
              <p:cNvSpPr>
                <a:spLocks/>
              </p:cNvSpPr>
              <p:nvPr/>
            </p:nvSpPr>
            <p:spPr bwMode="auto">
              <a:xfrm>
                <a:off x="5518150" y="461963"/>
                <a:ext cx="22225" cy="9525"/>
              </a:xfrm>
              <a:custGeom>
                <a:avLst/>
                <a:gdLst>
                  <a:gd name="T0" fmla="*/ 112 w 144"/>
                  <a:gd name="T1" fmla="*/ 0 h 61"/>
                  <a:gd name="T2" fmla="*/ 144 w 144"/>
                  <a:gd name="T3" fmla="*/ 31 h 61"/>
                  <a:gd name="T4" fmla="*/ 112 w 144"/>
                  <a:gd name="T5" fmla="*/ 61 h 61"/>
                  <a:gd name="T6" fmla="*/ 32 w 144"/>
                  <a:gd name="T7" fmla="*/ 61 h 61"/>
                  <a:gd name="T8" fmla="*/ 0 w 144"/>
                  <a:gd name="T9" fmla="*/ 31 h 61"/>
                  <a:gd name="T10" fmla="*/ 32 w 144"/>
                  <a:gd name="T11" fmla="*/ 0 h 61"/>
                  <a:gd name="T12" fmla="*/ 112 w 144"/>
                  <a:gd name="T1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61">
                    <a:moveTo>
                      <a:pt x="112" y="0"/>
                    </a:moveTo>
                    <a:cubicBezTo>
                      <a:pt x="129" y="0"/>
                      <a:pt x="144" y="14"/>
                      <a:pt x="144" y="31"/>
                    </a:cubicBezTo>
                    <a:cubicBezTo>
                      <a:pt x="144" y="47"/>
                      <a:pt x="129" y="61"/>
                      <a:pt x="112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15" y="61"/>
                      <a:pt x="0" y="47"/>
                      <a:pt x="0" y="31"/>
                    </a:cubicBezTo>
                    <a:cubicBezTo>
                      <a:pt x="0" y="14"/>
                      <a:pt x="15" y="0"/>
                      <a:pt x="32" y="0"/>
                    </a:cubicBez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9" name="Freeform 83"/>
              <p:cNvSpPr>
                <a:spLocks/>
              </p:cNvSpPr>
              <p:nvPr/>
            </p:nvSpPr>
            <p:spPr bwMode="auto">
              <a:xfrm>
                <a:off x="5538788" y="414338"/>
                <a:ext cx="19050" cy="17463"/>
              </a:xfrm>
              <a:custGeom>
                <a:avLst/>
                <a:gdLst>
                  <a:gd name="T0" fmla="*/ 113 w 126"/>
                  <a:gd name="T1" fmla="*/ 69 h 125"/>
                  <a:gd name="T2" fmla="*/ 114 w 126"/>
                  <a:gd name="T3" fmla="*/ 113 h 125"/>
                  <a:gd name="T4" fmla="*/ 70 w 126"/>
                  <a:gd name="T5" fmla="*/ 112 h 125"/>
                  <a:gd name="T6" fmla="*/ 13 w 126"/>
                  <a:gd name="T7" fmla="*/ 56 h 125"/>
                  <a:gd name="T8" fmla="*/ 12 w 126"/>
                  <a:gd name="T9" fmla="*/ 12 h 125"/>
                  <a:gd name="T10" fmla="*/ 56 w 126"/>
                  <a:gd name="T11" fmla="*/ 13 h 125"/>
                  <a:gd name="T12" fmla="*/ 113 w 126"/>
                  <a:gd name="T13" fmla="*/ 6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" h="125">
                    <a:moveTo>
                      <a:pt x="113" y="69"/>
                    </a:moveTo>
                    <a:cubicBezTo>
                      <a:pt x="125" y="81"/>
                      <a:pt x="126" y="101"/>
                      <a:pt x="114" y="113"/>
                    </a:cubicBezTo>
                    <a:cubicBezTo>
                      <a:pt x="102" y="125"/>
                      <a:pt x="82" y="125"/>
                      <a:pt x="70" y="112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" y="43"/>
                      <a:pt x="0" y="24"/>
                      <a:pt x="12" y="12"/>
                    </a:cubicBezTo>
                    <a:cubicBezTo>
                      <a:pt x="24" y="0"/>
                      <a:pt x="44" y="0"/>
                      <a:pt x="56" y="13"/>
                    </a:cubicBezTo>
                    <a:lnTo>
                      <a:pt x="113" y="69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0" name="Freeform 84"/>
              <p:cNvSpPr>
                <a:spLocks/>
              </p:cNvSpPr>
              <p:nvPr/>
            </p:nvSpPr>
            <p:spPr bwMode="auto">
              <a:xfrm>
                <a:off x="5626100" y="414338"/>
                <a:ext cx="19050" cy="19050"/>
              </a:xfrm>
              <a:custGeom>
                <a:avLst/>
                <a:gdLst>
                  <a:gd name="T0" fmla="*/ 56 w 125"/>
                  <a:gd name="T1" fmla="*/ 112 h 125"/>
                  <a:gd name="T2" fmla="*/ 12 w 125"/>
                  <a:gd name="T3" fmla="*/ 113 h 125"/>
                  <a:gd name="T4" fmla="*/ 13 w 125"/>
                  <a:gd name="T5" fmla="*/ 69 h 125"/>
                  <a:gd name="T6" fmla="*/ 69 w 125"/>
                  <a:gd name="T7" fmla="*/ 12 h 125"/>
                  <a:gd name="T8" fmla="*/ 114 w 125"/>
                  <a:gd name="T9" fmla="*/ 12 h 125"/>
                  <a:gd name="T10" fmla="*/ 113 w 125"/>
                  <a:gd name="T11" fmla="*/ 56 h 125"/>
                  <a:gd name="T12" fmla="*/ 56 w 125"/>
                  <a:gd name="T13" fmla="*/ 112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125">
                    <a:moveTo>
                      <a:pt x="56" y="112"/>
                    </a:moveTo>
                    <a:cubicBezTo>
                      <a:pt x="44" y="124"/>
                      <a:pt x="24" y="125"/>
                      <a:pt x="12" y="113"/>
                    </a:cubicBezTo>
                    <a:cubicBezTo>
                      <a:pt x="0" y="101"/>
                      <a:pt x="1" y="81"/>
                      <a:pt x="13" y="69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82" y="0"/>
                      <a:pt x="102" y="0"/>
                      <a:pt x="114" y="12"/>
                    </a:cubicBezTo>
                    <a:cubicBezTo>
                      <a:pt x="125" y="23"/>
                      <a:pt x="125" y="43"/>
                      <a:pt x="113" y="56"/>
                    </a:cubicBezTo>
                    <a:lnTo>
                      <a:pt x="56" y="112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1" name="Freeform 85"/>
              <p:cNvSpPr>
                <a:spLocks/>
              </p:cNvSpPr>
              <p:nvPr/>
            </p:nvSpPr>
            <p:spPr bwMode="auto">
              <a:xfrm>
                <a:off x="5643563" y="463550"/>
                <a:ext cx="20638" cy="7938"/>
              </a:xfrm>
              <a:custGeom>
                <a:avLst/>
                <a:gdLst>
                  <a:gd name="T0" fmla="*/ 31 w 143"/>
                  <a:gd name="T1" fmla="*/ 61 h 61"/>
                  <a:gd name="T2" fmla="*/ 0 w 143"/>
                  <a:gd name="T3" fmla="*/ 31 h 61"/>
                  <a:gd name="T4" fmla="*/ 31 w 143"/>
                  <a:gd name="T5" fmla="*/ 0 h 61"/>
                  <a:gd name="T6" fmla="*/ 111 w 143"/>
                  <a:gd name="T7" fmla="*/ 0 h 61"/>
                  <a:gd name="T8" fmla="*/ 143 w 143"/>
                  <a:gd name="T9" fmla="*/ 31 h 61"/>
                  <a:gd name="T10" fmla="*/ 111 w 143"/>
                  <a:gd name="T11" fmla="*/ 61 h 61"/>
                  <a:gd name="T12" fmla="*/ 31 w 143"/>
                  <a:gd name="T13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" h="61">
                    <a:moveTo>
                      <a:pt x="31" y="61"/>
                    </a:moveTo>
                    <a:cubicBezTo>
                      <a:pt x="14" y="61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29" y="0"/>
                      <a:pt x="143" y="14"/>
                      <a:pt x="143" y="31"/>
                    </a:cubicBezTo>
                    <a:cubicBezTo>
                      <a:pt x="143" y="48"/>
                      <a:pt x="129" y="61"/>
                      <a:pt x="111" y="61"/>
                    </a:cubicBezTo>
                    <a:lnTo>
                      <a:pt x="31" y="61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2" name="Freeform 86"/>
              <p:cNvSpPr>
                <a:spLocks/>
              </p:cNvSpPr>
              <p:nvPr/>
            </p:nvSpPr>
            <p:spPr bwMode="auto">
              <a:xfrm>
                <a:off x="5551488" y="422275"/>
                <a:ext cx="82550" cy="96838"/>
              </a:xfrm>
              <a:custGeom>
                <a:avLst/>
                <a:gdLst>
                  <a:gd name="T0" fmla="*/ 273 w 546"/>
                  <a:gd name="T1" fmla="*/ 0 h 648"/>
                  <a:gd name="T2" fmla="*/ 0 w 546"/>
                  <a:gd name="T3" fmla="*/ 272 h 648"/>
                  <a:gd name="T4" fmla="*/ 107 w 546"/>
                  <a:gd name="T5" fmla="*/ 521 h 648"/>
                  <a:gd name="T6" fmla="*/ 141 w 546"/>
                  <a:gd name="T7" fmla="*/ 648 h 648"/>
                  <a:gd name="T8" fmla="*/ 171 w 546"/>
                  <a:gd name="T9" fmla="*/ 637 h 648"/>
                  <a:gd name="T10" fmla="*/ 375 w 546"/>
                  <a:gd name="T11" fmla="*/ 637 h 648"/>
                  <a:gd name="T12" fmla="*/ 405 w 546"/>
                  <a:gd name="T13" fmla="*/ 648 h 648"/>
                  <a:gd name="T14" fmla="*/ 439 w 546"/>
                  <a:gd name="T15" fmla="*/ 521 h 648"/>
                  <a:gd name="T16" fmla="*/ 546 w 546"/>
                  <a:gd name="T17" fmla="*/ 272 h 648"/>
                  <a:gd name="T18" fmla="*/ 273 w 546"/>
                  <a:gd name="T19" fmla="*/ 0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46" h="648">
                    <a:moveTo>
                      <a:pt x="273" y="0"/>
                    </a:moveTo>
                    <a:cubicBezTo>
                      <a:pt x="122" y="0"/>
                      <a:pt x="0" y="122"/>
                      <a:pt x="0" y="272"/>
                    </a:cubicBezTo>
                    <a:cubicBezTo>
                      <a:pt x="0" y="363"/>
                      <a:pt x="58" y="460"/>
                      <a:pt x="107" y="521"/>
                    </a:cubicBezTo>
                    <a:cubicBezTo>
                      <a:pt x="148" y="574"/>
                      <a:pt x="137" y="617"/>
                      <a:pt x="141" y="648"/>
                    </a:cubicBezTo>
                    <a:cubicBezTo>
                      <a:pt x="150" y="641"/>
                      <a:pt x="160" y="637"/>
                      <a:pt x="171" y="637"/>
                    </a:cubicBezTo>
                    <a:cubicBezTo>
                      <a:pt x="375" y="637"/>
                      <a:pt x="375" y="637"/>
                      <a:pt x="375" y="637"/>
                    </a:cubicBezTo>
                    <a:cubicBezTo>
                      <a:pt x="387" y="637"/>
                      <a:pt x="396" y="641"/>
                      <a:pt x="405" y="648"/>
                    </a:cubicBezTo>
                    <a:cubicBezTo>
                      <a:pt x="409" y="617"/>
                      <a:pt x="398" y="574"/>
                      <a:pt x="439" y="521"/>
                    </a:cubicBezTo>
                    <a:cubicBezTo>
                      <a:pt x="488" y="460"/>
                      <a:pt x="546" y="363"/>
                      <a:pt x="546" y="272"/>
                    </a:cubicBezTo>
                    <a:cubicBezTo>
                      <a:pt x="546" y="122"/>
                      <a:pt x="424" y="0"/>
                      <a:pt x="273" y="0"/>
                    </a:cubicBez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3" name="Freeform 87"/>
              <p:cNvSpPr>
                <a:spLocks/>
              </p:cNvSpPr>
              <p:nvPr/>
            </p:nvSpPr>
            <p:spPr bwMode="auto">
              <a:xfrm>
                <a:off x="5554663" y="425450"/>
                <a:ext cx="76200" cy="92075"/>
              </a:xfrm>
              <a:custGeom>
                <a:avLst/>
                <a:gdLst>
                  <a:gd name="T0" fmla="*/ 140 w 512"/>
                  <a:gd name="T1" fmla="*/ 622 h 622"/>
                  <a:gd name="T2" fmla="*/ 154 w 512"/>
                  <a:gd name="T3" fmla="*/ 620 h 622"/>
                  <a:gd name="T4" fmla="*/ 358 w 512"/>
                  <a:gd name="T5" fmla="*/ 620 h 622"/>
                  <a:gd name="T6" fmla="*/ 372 w 512"/>
                  <a:gd name="T7" fmla="*/ 622 h 622"/>
                  <a:gd name="T8" fmla="*/ 409 w 512"/>
                  <a:gd name="T9" fmla="*/ 494 h 622"/>
                  <a:gd name="T10" fmla="*/ 512 w 512"/>
                  <a:gd name="T11" fmla="*/ 255 h 622"/>
                  <a:gd name="T12" fmla="*/ 256 w 512"/>
                  <a:gd name="T13" fmla="*/ 0 h 622"/>
                  <a:gd name="T14" fmla="*/ 0 w 512"/>
                  <a:gd name="T15" fmla="*/ 255 h 622"/>
                  <a:gd name="T16" fmla="*/ 103 w 512"/>
                  <a:gd name="T17" fmla="*/ 494 h 622"/>
                  <a:gd name="T18" fmla="*/ 140 w 512"/>
                  <a:gd name="T19" fmla="*/ 622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12" h="622">
                    <a:moveTo>
                      <a:pt x="140" y="622"/>
                    </a:moveTo>
                    <a:cubicBezTo>
                      <a:pt x="145" y="621"/>
                      <a:pt x="149" y="620"/>
                      <a:pt x="154" y="620"/>
                    </a:cubicBezTo>
                    <a:cubicBezTo>
                      <a:pt x="358" y="620"/>
                      <a:pt x="358" y="620"/>
                      <a:pt x="358" y="620"/>
                    </a:cubicBezTo>
                    <a:cubicBezTo>
                      <a:pt x="363" y="620"/>
                      <a:pt x="368" y="621"/>
                      <a:pt x="372" y="622"/>
                    </a:cubicBezTo>
                    <a:cubicBezTo>
                      <a:pt x="372" y="576"/>
                      <a:pt x="376" y="536"/>
                      <a:pt x="409" y="494"/>
                    </a:cubicBezTo>
                    <a:cubicBezTo>
                      <a:pt x="440" y="455"/>
                      <a:pt x="512" y="354"/>
                      <a:pt x="512" y="255"/>
                    </a:cubicBezTo>
                    <a:cubicBezTo>
                      <a:pt x="512" y="114"/>
                      <a:pt x="397" y="0"/>
                      <a:pt x="256" y="0"/>
                    </a:cubicBezTo>
                    <a:cubicBezTo>
                      <a:pt x="115" y="0"/>
                      <a:pt x="0" y="114"/>
                      <a:pt x="0" y="255"/>
                    </a:cubicBezTo>
                    <a:cubicBezTo>
                      <a:pt x="0" y="354"/>
                      <a:pt x="72" y="455"/>
                      <a:pt x="103" y="494"/>
                    </a:cubicBezTo>
                    <a:cubicBezTo>
                      <a:pt x="136" y="536"/>
                      <a:pt x="142" y="575"/>
                      <a:pt x="140" y="622"/>
                    </a:cubicBez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4" name="Freeform 88"/>
              <p:cNvSpPr>
                <a:spLocks/>
              </p:cNvSpPr>
              <p:nvPr/>
            </p:nvSpPr>
            <p:spPr bwMode="auto">
              <a:xfrm>
                <a:off x="5576888" y="444500"/>
                <a:ext cx="30163" cy="50800"/>
              </a:xfrm>
              <a:custGeom>
                <a:avLst/>
                <a:gdLst>
                  <a:gd name="T0" fmla="*/ 101 w 202"/>
                  <a:gd name="T1" fmla="*/ 345 h 345"/>
                  <a:gd name="T2" fmla="*/ 0 w 202"/>
                  <a:gd name="T3" fmla="*/ 244 h 345"/>
                  <a:gd name="T4" fmla="*/ 59 w 202"/>
                  <a:gd name="T5" fmla="*/ 244 h 345"/>
                  <a:gd name="T6" fmla="*/ 101 w 202"/>
                  <a:gd name="T7" fmla="*/ 286 h 345"/>
                  <a:gd name="T8" fmla="*/ 143 w 202"/>
                  <a:gd name="T9" fmla="*/ 244 h 345"/>
                  <a:gd name="T10" fmla="*/ 97 w 202"/>
                  <a:gd name="T11" fmla="*/ 202 h 345"/>
                  <a:gd name="T12" fmla="*/ 0 w 202"/>
                  <a:gd name="T13" fmla="*/ 101 h 345"/>
                  <a:gd name="T14" fmla="*/ 101 w 202"/>
                  <a:gd name="T15" fmla="*/ 0 h 345"/>
                  <a:gd name="T16" fmla="*/ 202 w 202"/>
                  <a:gd name="T17" fmla="*/ 101 h 345"/>
                  <a:gd name="T18" fmla="*/ 143 w 202"/>
                  <a:gd name="T19" fmla="*/ 101 h 345"/>
                  <a:gd name="T20" fmla="*/ 101 w 202"/>
                  <a:gd name="T21" fmla="*/ 60 h 345"/>
                  <a:gd name="T22" fmla="*/ 59 w 202"/>
                  <a:gd name="T23" fmla="*/ 101 h 345"/>
                  <a:gd name="T24" fmla="*/ 105 w 202"/>
                  <a:gd name="T25" fmla="*/ 143 h 345"/>
                  <a:gd name="T26" fmla="*/ 202 w 202"/>
                  <a:gd name="T27" fmla="*/ 244 h 345"/>
                  <a:gd name="T28" fmla="*/ 101 w 202"/>
                  <a:gd name="T29" fmla="*/ 345 h 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2" h="345">
                    <a:moveTo>
                      <a:pt x="101" y="345"/>
                    </a:moveTo>
                    <a:cubicBezTo>
                      <a:pt x="45" y="345"/>
                      <a:pt x="0" y="300"/>
                      <a:pt x="0" y="244"/>
                    </a:cubicBezTo>
                    <a:cubicBezTo>
                      <a:pt x="59" y="244"/>
                      <a:pt x="59" y="244"/>
                      <a:pt x="59" y="244"/>
                    </a:cubicBezTo>
                    <a:cubicBezTo>
                      <a:pt x="59" y="267"/>
                      <a:pt x="78" y="286"/>
                      <a:pt x="101" y="286"/>
                    </a:cubicBezTo>
                    <a:cubicBezTo>
                      <a:pt x="124" y="286"/>
                      <a:pt x="143" y="267"/>
                      <a:pt x="143" y="244"/>
                    </a:cubicBezTo>
                    <a:cubicBezTo>
                      <a:pt x="143" y="219"/>
                      <a:pt x="119" y="205"/>
                      <a:pt x="97" y="202"/>
                    </a:cubicBezTo>
                    <a:cubicBezTo>
                      <a:pt x="40" y="195"/>
                      <a:pt x="0" y="153"/>
                      <a:pt x="0" y="101"/>
                    </a:cubicBezTo>
                    <a:cubicBezTo>
                      <a:pt x="0" y="45"/>
                      <a:pt x="45" y="0"/>
                      <a:pt x="101" y="0"/>
                    </a:cubicBezTo>
                    <a:cubicBezTo>
                      <a:pt x="157" y="0"/>
                      <a:pt x="202" y="45"/>
                      <a:pt x="202" y="101"/>
                    </a:cubicBezTo>
                    <a:cubicBezTo>
                      <a:pt x="143" y="101"/>
                      <a:pt x="143" y="101"/>
                      <a:pt x="143" y="101"/>
                    </a:cubicBezTo>
                    <a:cubicBezTo>
                      <a:pt x="143" y="78"/>
                      <a:pt x="124" y="60"/>
                      <a:pt x="101" y="60"/>
                    </a:cubicBezTo>
                    <a:cubicBezTo>
                      <a:pt x="78" y="60"/>
                      <a:pt x="59" y="78"/>
                      <a:pt x="59" y="101"/>
                    </a:cubicBezTo>
                    <a:cubicBezTo>
                      <a:pt x="59" y="128"/>
                      <a:pt x="84" y="140"/>
                      <a:pt x="105" y="143"/>
                    </a:cubicBezTo>
                    <a:cubicBezTo>
                      <a:pt x="161" y="150"/>
                      <a:pt x="202" y="193"/>
                      <a:pt x="202" y="244"/>
                    </a:cubicBezTo>
                    <a:cubicBezTo>
                      <a:pt x="202" y="300"/>
                      <a:pt x="157" y="345"/>
                      <a:pt x="101" y="345"/>
                    </a:cubicBezTo>
                    <a:close/>
                  </a:path>
                </a:pathLst>
              </a:cu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5" name="Freeform 89"/>
              <p:cNvSpPr>
                <a:spLocks/>
              </p:cNvSpPr>
              <p:nvPr/>
            </p:nvSpPr>
            <p:spPr bwMode="auto">
              <a:xfrm>
                <a:off x="5586413" y="495300"/>
                <a:ext cx="11113" cy="4763"/>
              </a:xfrm>
              <a:custGeom>
                <a:avLst/>
                <a:gdLst>
                  <a:gd name="T0" fmla="*/ 35 w 70"/>
                  <a:gd name="T1" fmla="*/ 6 h 38"/>
                  <a:gd name="T2" fmla="*/ 0 w 70"/>
                  <a:gd name="T3" fmla="*/ 0 h 38"/>
                  <a:gd name="T4" fmla="*/ 0 w 70"/>
                  <a:gd name="T5" fmla="*/ 38 h 38"/>
                  <a:gd name="T6" fmla="*/ 70 w 70"/>
                  <a:gd name="T7" fmla="*/ 38 h 38"/>
                  <a:gd name="T8" fmla="*/ 70 w 70"/>
                  <a:gd name="T9" fmla="*/ 0 h 38"/>
                  <a:gd name="T10" fmla="*/ 35 w 70"/>
                  <a:gd name="T11" fmla="*/ 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8">
                    <a:moveTo>
                      <a:pt x="35" y="6"/>
                    </a:moveTo>
                    <a:cubicBezTo>
                      <a:pt x="23" y="6"/>
                      <a:pt x="11" y="4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70" y="38"/>
                      <a:pt x="70" y="38"/>
                      <a:pt x="70" y="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59" y="4"/>
                      <a:pt x="48" y="6"/>
                      <a:pt x="35" y="6"/>
                    </a:cubicBezTo>
                    <a:close/>
                  </a:path>
                </a:pathLst>
              </a:custGeom>
              <a:solidFill>
                <a:srgbClr val="D59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6" name="Freeform 90"/>
              <p:cNvSpPr>
                <a:spLocks/>
              </p:cNvSpPr>
              <p:nvPr/>
            </p:nvSpPr>
            <p:spPr bwMode="auto">
              <a:xfrm>
                <a:off x="5586413" y="439738"/>
                <a:ext cx="11113" cy="4763"/>
              </a:xfrm>
              <a:custGeom>
                <a:avLst/>
                <a:gdLst>
                  <a:gd name="T0" fmla="*/ 35 w 70"/>
                  <a:gd name="T1" fmla="*/ 32 h 38"/>
                  <a:gd name="T2" fmla="*/ 70 w 70"/>
                  <a:gd name="T3" fmla="*/ 38 h 38"/>
                  <a:gd name="T4" fmla="*/ 70 w 70"/>
                  <a:gd name="T5" fmla="*/ 0 h 38"/>
                  <a:gd name="T6" fmla="*/ 0 w 70"/>
                  <a:gd name="T7" fmla="*/ 0 h 38"/>
                  <a:gd name="T8" fmla="*/ 0 w 70"/>
                  <a:gd name="T9" fmla="*/ 38 h 38"/>
                  <a:gd name="T10" fmla="*/ 35 w 70"/>
                  <a:gd name="T11" fmla="*/ 32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38">
                    <a:moveTo>
                      <a:pt x="35" y="32"/>
                    </a:moveTo>
                    <a:cubicBezTo>
                      <a:pt x="48" y="32"/>
                      <a:pt x="59" y="34"/>
                      <a:pt x="70" y="38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8"/>
                      <a:pt x="0" y="38"/>
                      <a:pt x="0" y="38"/>
                    </a:cubicBezTo>
                    <a:cubicBezTo>
                      <a:pt x="11" y="34"/>
                      <a:pt x="23" y="32"/>
                      <a:pt x="35" y="32"/>
                    </a:cubicBezTo>
                    <a:close/>
                  </a:path>
                </a:pathLst>
              </a:custGeom>
              <a:solidFill>
                <a:srgbClr val="D59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7" name="Oval 91"/>
              <p:cNvSpPr>
                <a:spLocks noChangeArrowheads="1"/>
              </p:cNvSpPr>
              <p:nvPr/>
            </p:nvSpPr>
            <p:spPr bwMode="auto">
              <a:xfrm>
                <a:off x="5675313" y="157163"/>
                <a:ext cx="228600" cy="228600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8" name="Freeform 92"/>
              <p:cNvSpPr>
                <a:spLocks noEditPoints="1"/>
              </p:cNvSpPr>
              <p:nvPr/>
            </p:nvSpPr>
            <p:spPr bwMode="auto">
              <a:xfrm>
                <a:off x="5672138" y="155575"/>
                <a:ext cx="234950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9" name="Freeform 93"/>
              <p:cNvSpPr>
                <a:spLocks/>
              </p:cNvSpPr>
              <p:nvPr/>
            </p:nvSpPr>
            <p:spPr bwMode="auto">
              <a:xfrm>
                <a:off x="5732463" y="201613"/>
                <a:ext cx="114300" cy="139700"/>
              </a:xfrm>
              <a:custGeom>
                <a:avLst/>
                <a:gdLst>
                  <a:gd name="T0" fmla="*/ 50 w 72"/>
                  <a:gd name="T1" fmla="*/ 0 h 88"/>
                  <a:gd name="T2" fmla="*/ 0 w 72"/>
                  <a:gd name="T3" fmla="*/ 0 h 88"/>
                  <a:gd name="T4" fmla="*/ 0 w 72"/>
                  <a:gd name="T5" fmla="*/ 88 h 88"/>
                  <a:gd name="T6" fmla="*/ 72 w 72"/>
                  <a:gd name="T7" fmla="*/ 88 h 88"/>
                  <a:gd name="T8" fmla="*/ 72 w 72"/>
                  <a:gd name="T9" fmla="*/ 21 h 88"/>
                  <a:gd name="T10" fmla="*/ 50 w 72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88">
                    <a:moveTo>
                      <a:pt x="50" y="0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72" y="88"/>
                    </a:lnTo>
                    <a:lnTo>
                      <a:pt x="72" y="2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0" name="Freeform 94"/>
              <p:cNvSpPr>
                <a:spLocks/>
              </p:cNvSpPr>
              <p:nvPr/>
            </p:nvSpPr>
            <p:spPr bwMode="auto">
              <a:xfrm>
                <a:off x="5811838" y="201613"/>
                <a:ext cx="34925" cy="33338"/>
              </a:xfrm>
              <a:custGeom>
                <a:avLst/>
                <a:gdLst>
                  <a:gd name="T0" fmla="*/ 0 w 22"/>
                  <a:gd name="T1" fmla="*/ 21 h 21"/>
                  <a:gd name="T2" fmla="*/ 22 w 22"/>
                  <a:gd name="T3" fmla="*/ 21 h 21"/>
                  <a:gd name="T4" fmla="*/ 0 w 22"/>
                  <a:gd name="T5" fmla="*/ 0 h 21"/>
                  <a:gd name="T6" fmla="*/ 0 w 22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2" h="21">
                    <a:moveTo>
                      <a:pt x="0" y="21"/>
                    </a:moveTo>
                    <a:lnTo>
                      <a:pt x="22" y="2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1" name="Rectangle 95"/>
              <p:cNvSpPr>
                <a:spLocks noChangeArrowheads="1"/>
              </p:cNvSpPr>
              <p:nvPr/>
            </p:nvSpPr>
            <p:spPr bwMode="auto">
              <a:xfrm>
                <a:off x="5757863" y="214313"/>
                <a:ext cx="53975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2" name="Rectangle 96"/>
              <p:cNvSpPr>
                <a:spLocks noChangeArrowheads="1"/>
              </p:cNvSpPr>
              <p:nvPr/>
            </p:nvSpPr>
            <p:spPr bwMode="auto">
              <a:xfrm>
                <a:off x="5749925" y="219075"/>
                <a:ext cx="6191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3" name="Rectangle 97"/>
              <p:cNvSpPr>
                <a:spLocks noChangeArrowheads="1"/>
              </p:cNvSpPr>
              <p:nvPr/>
            </p:nvSpPr>
            <p:spPr bwMode="auto">
              <a:xfrm>
                <a:off x="5749925" y="223838"/>
                <a:ext cx="20638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4" name="Rectangle 98"/>
              <p:cNvSpPr>
                <a:spLocks noChangeArrowheads="1"/>
              </p:cNvSpPr>
              <p:nvPr/>
            </p:nvSpPr>
            <p:spPr bwMode="auto">
              <a:xfrm>
                <a:off x="5757863" y="228600"/>
                <a:ext cx="5397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5" name="Rectangle 99"/>
              <p:cNvSpPr>
                <a:spLocks noChangeArrowheads="1"/>
              </p:cNvSpPr>
              <p:nvPr/>
            </p:nvSpPr>
            <p:spPr bwMode="auto">
              <a:xfrm>
                <a:off x="5749925" y="233363"/>
                <a:ext cx="6191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6" name="Rectangle 100"/>
              <p:cNvSpPr>
                <a:spLocks noChangeArrowheads="1"/>
              </p:cNvSpPr>
              <p:nvPr/>
            </p:nvSpPr>
            <p:spPr bwMode="auto">
              <a:xfrm>
                <a:off x="5749925" y="238125"/>
                <a:ext cx="9207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7" name="Freeform 101"/>
              <p:cNvSpPr>
                <a:spLocks/>
              </p:cNvSpPr>
              <p:nvPr/>
            </p:nvSpPr>
            <p:spPr bwMode="auto">
              <a:xfrm>
                <a:off x="5791200" y="249238"/>
                <a:ext cx="25400" cy="36513"/>
              </a:xfrm>
              <a:custGeom>
                <a:avLst/>
                <a:gdLst>
                  <a:gd name="T0" fmla="*/ 0 w 173"/>
                  <a:gd name="T1" fmla="*/ 0 h 246"/>
                  <a:gd name="T2" fmla="*/ 173 w 173"/>
                  <a:gd name="T3" fmla="*/ 73 h 246"/>
                  <a:gd name="T4" fmla="*/ 0 w 173"/>
                  <a:gd name="T5" fmla="*/ 246 h 246"/>
                  <a:gd name="T6" fmla="*/ 0 w 173"/>
                  <a:gd name="T7" fmla="*/ 0 h 2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3" h="246">
                    <a:moveTo>
                      <a:pt x="0" y="0"/>
                    </a:moveTo>
                    <a:cubicBezTo>
                      <a:pt x="65" y="2"/>
                      <a:pt x="126" y="28"/>
                      <a:pt x="173" y="73"/>
                    </a:cubicBezTo>
                    <a:cubicBezTo>
                      <a:pt x="0" y="246"/>
                      <a:pt x="0" y="246"/>
                      <a:pt x="0" y="246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8" name="Freeform 102"/>
              <p:cNvSpPr>
                <a:spLocks/>
              </p:cNvSpPr>
              <p:nvPr/>
            </p:nvSpPr>
            <p:spPr bwMode="auto">
              <a:xfrm>
                <a:off x="5791200" y="261938"/>
                <a:ext cx="38100" cy="53975"/>
              </a:xfrm>
              <a:custGeom>
                <a:avLst/>
                <a:gdLst>
                  <a:gd name="T0" fmla="*/ 0 w 253"/>
                  <a:gd name="T1" fmla="*/ 181 h 362"/>
                  <a:gd name="T2" fmla="*/ 181 w 253"/>
                  <a:gd name="T3" fmla="*/ 0 h 362"/>
                  <a:gd name="T4" fmla="*/ 253 w 253"/>
                  <a:gd name="T5" fmla="*/ 181 h 362"/>
                  <a:gd name="T6" fmla="*/ 181 w 253"/>
                  <a:gd name="T7" fmla="*/ 362 h 362"/>
                  <a:gd name="T8" fmla="*/ 0 w 253"/>
                  <a:gd name="T9" fmla="*/ 181 h 3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3" h="362">
                    <a:moveTo>
                      <a:pt x="0" y="181"/>
                    </a:moveTo>
                    <a:cubicBezTo>
                      <a:pt x="181" y="0"/>
                      <a:pt x="181" y="0"/>
                      <a:pt x="181" y="0"/>
                    </a:cubicBezTo>
                    <a:cubicBezTo>
                      <a:pt x="227" y="49"/>
                      <a:pt x="253" y="113"/>
                      <a:pt x="253" y="181"/>
                    </a:cubicBezTo>
                    <a:cubicBezTo>
                      <a:pt x="253" y="249"/>
                      <a:pt x="227" y="313"/>
                      <a:pt x="181" y="362"/>
                    </a:cubicBezTo>
                    <a:lnTo>
                      <a:pt x="0" y="181"/>
                    </a:lnTo>
                    <a:close/>
                  </a:path>
                </a:pathLst>
              </a:cu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9" name="Freeform 103"/>
              <p:cNvSpPr>
                <a:spLocks/>
              </p:cNvSpPr>
              <p:nvPr/>
            </p:nvSpPr>
            <p:spPr bwMode="auto">
              <a:xfrm>
                <a:off x="5749925" y="249238"/>
                <a:ext cx="66675" cy="79375"/>
              </a:xfrm>
              <a:custGeom>
                <a:avLst/>
                <a:gdLst>
                  <a:gd name="T0" fmla="*/ 263 w 444"/>
                  <a:gd name="T1" fmla="*/ 527 h 527"/>
                  <a:gd name="T2" fmla="*/ 77 w 444"/>
                  <a:gd name="T3" fmla="*/ 450 h 527"/>
                  <a:gd name="T4" fmla="*/ 0 w 444"/>
                  <a:gd name="T5" fmla="*/ 264 h 527"/>
                  <a:gd name="T6" fmla="*/ 77 w 444"/>
                  <a:gd name="T7" fmla="*/ 78 h 527"/>
                  <a:gd name="T8" fmla="*/ 256 w 444"/>
                  <a:gd name="T9" fmla="*/ 0 h 527"/>
                  <a:gd name="T10" fmla="*/ 256 w 444"/>
                  <a:gd name="T11" fmla="*/ 267 h 527"/>
                  <a:gd name="T12" fmla="*/ 444 w 444"/>
                  <a:gd name="T13" fmla="*/ 455 h 527"/>
                  <a:gd name="T14" fmla="*/ 263 w 444"/>
                  <a:gd name="T15" fmla="*/ 527 h 5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4" h="527">
                    <a:moveTo>
                      <a:pt x="263" y="527"/>
                    </a:moveTo>
                    <a:cubicBezTo>
                      <a:pt x="193" y="527"/>
                      <a:pt x="127" y="500"/>
                      <a:pt x="77" y="450"/>
                    </a:cubicBezTo>
                    <a:cubicBezTo>
                      <a:pt x="27" y="400"/>
                      <a:pt x="0" y="334"/>
                      <a:pt x="0" y="264"/>
                    </a:cubicBezTo>
                    <a:cubicBezTo>
                      <a:pt x="0" y="193"/>
                      <a:pt x="27" y="127"/>
                      <a:pt x="77" y="78"/>
                    </a:cubicBezTo>
                    <a:cubicBezTo>
                      <a:pt x="125" y="29"/>
                      <a:pt x="188" y="2"/>
                      <a:pt x="256" y="0"/>
                    </a:cubicBezTo>
                    <a:cubicBezTo>
                      <a:pt x="256" y="267"/>
                      <a:pt x="256" y="267"/>
                      <a:pt x="256" y="267"/>
                    </a:cubicBezTo>
                    <a:cubicBezTo>
                      <a:pt x="444" y="455"/>
                      <a:pt x="444" y="455"/>
                      <a:pt x="444" y="455"/>
                    </a:cubicBezTo>
                    <a:cubicBezTo>
                      <a:pt x="395" y="502"/>
                      <a:pt x="331" y="527"/>
                      <a:pt x="263" y="527"/>
                    </a:cubicBezTo>
                    <a:close/>
                  </a:path>
                </a:pathLst>
              </a:cu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0" name="Oval 104"/>
              <p:cNvSpPr>
                <a:spLocks noChangeArrowheads="1"/>
              </p:cNvSpPr>
              <p:nvPr/>
            </p:nvSpPr>
            <p:spPr bwMode="auto">
              <a:xfrm>
                <a:off x="6127750" y="157163"/>
                <a:ext cx="227013" cy="228600"/>
              </a:xfrm>
              <a:prstGeom prst="ellipse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1" name="Freeform 105"/>
              <p:cNvSpPr>
                <a:spLocks noEditPoints="1"/>
              </p:cNvSpPr>
              <p:nvPr/>
            </p:nvSpPr>
            <p:spPr bwMode="auto">
              <a:xfrm>
                <a:off x="6124575" y="155575"/>
                <a:ext cx="233363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2" name="Freeform 106"/>
              <p:cNvSpPr>
                <a:spLocks/>
              </p:cNvSpPr>
              <p:nvPr/>
            </p:nvSpPr>
            <p:spPr bwMode="auto">
              <a:xfrm>
                <a:off x="6178550" y="198438"/>
                <a:ext cx="127000" cy="147638"/>
              </a:xfrm>
              <a:custGeom>
                <a:avLst/>
                <a:gdLst>
                  <a:gd name="T0" fmla="*/ 829 w 847"/>
                  <a:gd name="T1" fmla="*/ 403 h 987"/>
                  <a:gd name="T2" fmla="*/ 829 w 847"/>
                  <a:gd name="T3" fmla="*/ 403 h 987"/>
                  <a:gd name="T4" fmla="*/ 423 w 847"/>
                  <a:gd name="T5" fmla="*/ 0 h 987"/>
                  <a:gd name="T6" fmla="*/ 17 w 847"/>
                  <a:gd name="T7" fmla="*/ 403 h 987"/>
                  <a:gd name="T8" fmla="*/ 17 w 847"/>
                  <a:gd name="T9" fmla="*/ 403 h 987"/>
                  <a:gd name="T10" fmla="*/ 0 w 847"/>
                  <a:gd name="T11" fmla="*/ 445 h 987"/>
                  <a:gd name="T12" fmla="*/ 0 w 847"/>
                  <a:gd name="T13" fmla="*/ 928 h 987"/>
                  <a:gd name="T14" fmla="*/ 59 w 847"/>
                  <a:gd name="T15" fmla="*/ 987 h 987"/>
                  <a:gd name="T16" fmla="*/ 787 w 847"/>
                  <a:gd name="T17" fmla="*/ 987 h 987"/>
                  <a:gd name="T18" fmla="*/ 847 w 847"/>
                  <a:gd name="T19" fmla="*/ 928 h 987"/>
                  <a:gd name="T20" fmla="*/ 847 w 847"/>
                  <a:gd name="T21" fmla="*/ 445 h 987"/>
                  <a:gd name="T22" fmla="*/ 829 w 847"/>
                  <a:gd name="T23" fmla="*/ 403 h 9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7" h="987">
                    <a:moveTo>
                      <a:pt x="829" y="403"/>
                    </a:moveTo>
                    <a:cubicBezTo>
                      <a:pt x="829" y="403"/>
                      <a:pt x="829" y="403"/>
                      <a:pt x="829" y="403"/>
                    </a:cubicBezTo>
                    <a:cubicBezTo>
                      <a:pt x="423" y="0"/>
                      <a:pt x="423" y="0"/>
                      <a:pt x="423" y="0"/>
                    </a:cubicBezTo>
                    <a:cubicBezTo>
                      <a:pt x="17" y="403"/>
                      <a:pt x="17" y="403"/>
                      <a:pt x="17" y="403"/>
                    </a:cubicBezTo>
                    <a:cubicBezTo>
                      <a:pt x="17" y="403"/>
                      <a:pt x="17" y="403"/>
                      <a:pt x="17" y="403"/>
                    </a:cubicBezTo>
                    <a:cubicBezTo>
                      <a:pt x="6" y="414"/>
                      <a:pt x="0" y="428"/>
                      <a:pt x="0" y="445"/>
                    </a:cubicBezTo>
                    <a:cubicBezTo>
                      <a:pt x="0" y="928"/>
                      <a:pt x="0" y="928"/>
                      <a:pt x="0" y="928"/>
                    </a:cubicBezTo>
                    <a:cubicBezTo>
                      <a:pt x="0" y="960"/>
                      <a:pt x="27" y="987"/>
                      <a:pt x="59" y="987"/>
                    </a:cubicBezTo>
                    <a:cubicBezTo>
                      <a:pt x="787" y="987"/>
                      <a:pt x="787" y="987"/>
                      <a:pt x="787" y="987"/>
                    </a:cubicBezTo>
                    <a:cubicBezTo>
                      <a:pt x="820" y="987"/>
                      <a:pt x="847" y="960"/>
                      <a:pt x="847" y="928"/>
                    </a:cubicBezTo>
                    <a:cubicBezTo>
                      <a:pt x="847" y="445"/>
                      <a:pt x="847" y="445"/>
                      <a:pt x="847" y="445"/>
                    </a:cubicBezTo>
                    <a:cubicBezTo>
                      <a:pt x="847" y="428"/>
                      <a:pt x="840" y="414"/>
                      <a:pt x="829" y="403"/>
                    </a:cubicBezTo>
                    <a:close/>
                  </a:path>
                </a:pathLst>
              </a:custGeom>
              <a:solidFill>
                <a:srgbClr val="D59D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3" name="Rectangle 107"/>
              <p:cNvSpPr>
                <a:spLocks noChangeArrowheads="1"/>
              </p:cNvSpPr>
              <p:nvPr/>
            </p:nvSpPr>
            <p:spPr bwMode="auto">
              <a:xfrm>
                <a:off x="6184900" y="220663"/>
                <a:ext cx="112713" cy="49213"/>
              </a:xfrm>
              <a:prstGeom prst="rect">
                <a:avLst/>
              </a:pr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4" name="Rectangle 108"/>
              <p:cNvSpPr>
                <a:spLocks noChangeArrowheads="1"/>
              </p:cNvSpPr>
              <p:nvPr/>
            </p:nvSpPr>
            <p:spPr bwMode="auto">
              <a:xfrm>
                <a:off x="6184900" y="269875"/>
                <a:ext cx="112713" cy="47625"/>
              </a:xfrm>
              <a:prstGeom prst="rect">
                <a:avLst/>
              </a:pr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5" name="Rectangle 109"/>
              <p:cNvSpPr>
                <a:spLocks noChangeArrowheads="1"/>
              </p:cNvSpPr>
              <p:nvPr/>
            </p:nvSpPr>
            <p:spPr bwMode="auto">
              <a:xfrm>
                <a:off x="6194425" y="269875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6" name="Rectangle 110"/>
              <p:cNvSpPr>
                <a:spLocks noChangeArrowheads="1"/>
              </p:cNvSpPr>
              <p:nvPr/>
            </p:nvSpPr>
            <p:spPr bwMode="auto">
              <a:xfrm>
                <a:off x="6194425" y="273050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7" name="Rectangle 111"/>
              <p:cNvSpPr>
                <a:spLocks noChangeArrowheads="1"/>
              </p:cNvSpPr>
              <p:nvPr/>
            </p:nvSpPr>
            <p:spPr bwMode="auto">
              <a:xfrm>
                <a:off x="6194425" y="276225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8" name="Rectangle 112"/>
              <p:cNvSpPr>
                <a:spLocks noChangeArrowheads="1"/>
              </p:cNvSpPr>
              <p:nvPr/>
            </p:nvSpPr>
            <p:spPr bwMode="auto">
              <a:xfrm>
                <a:off x="6194425" y="279400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9" name="Rectangle 113"/>
              <p:cNvSpPr>
                <a:spLocks noChangeArrowheads="1"/>
              </p:cNvSpPr>
              <p:nvPr/>
            </p:nvSpPr>
            <p:spPr bwMode="auto">
              <a:xfrm>
                <a:off x="6194425" y="284163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0" name="Rectangle 114"/>
              <p:cNvSpPr>
                <a:spLocks noChangeArrowheads="1"/>
              </p:cNvSpPr>
              <p:nvPr/>
            </p:nvSpPr>
            <p:spPr bwMode="auto">
              <a:xfrm>
                <a:off x="6194425" y="287338"/>
                <a:ext cx="936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1" name="Rectangle 115"/>
              <p:cNvSpPr>
                <a:spLocks noChangeArrowheads="1"/>
              </p:cNvSpPr>
              <p:nvPr/>
            </p:nvSpPr>
            <p:spPr bwMode="auto">
              <a:xfrm>
                <a:off x="6194425" y="230188"/>
                <a:ext cx="38100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2" name="Rectangle 116"/>
              <p:cNvSpPr>
                <a:spLocks noChangeArrowheads="1"/>
              </p:cNvSpPr>
              <p:nvPr/>
            </p:nvSpPr>
            <p:spPr bwMode="auto">
              <a:xfrm>
                <a:off x="6194425" y="236538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3" name="Rectangle 117"/>
              <p:cNvSpPr>
                <a:spLocks noChangeArrowheads="1"/>
              </p:cNvSpPr>
              <p:nvPr/>
            </p:nvSpPr>
            <p:spPr bwMode="auto">
              <a:xfrm>
                <a:off x="6194425" y="239713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4" name="Rectangle 118"/>
              <p:cNvSpPr>
                <a:spLocks noChangeArrowheads="1"/>
              </p:cNvSpPr>
              <p:nvPr/>
            </p:nvSpPr>
            <p:spPr bwMode="auto">
              <a:xfrm>
                <a:off x="6194425" y="244475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5" name="Rectangle 119"/>
              <p:cNvSpPr>
                <a:spLocks noChangeArrowheads="1"/>
              </p:cNvSpPr>
              <p:nvPr/>
            </p:nvSpPr>
            <p:spPr bwMode="auto">
              <a:xfrm>
                <a:off x="6194425" y="247650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6" name="Rectangle 120"/>
              <p:cNvSpPr>
                <a:spLocks noChangeArrowheads="1"/>
              </p:cNvSpPr>
              <p:nvPr/>
            </p:nvSpPr>
            <p:spPr bwMode="auto">
              <a:xfrm>
                <a:off x="6194425" y="250825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7" name="Rectangle 121"/>
              <p:cNvSpPr>
                <a:spLocks noChangeArrowheads="1"/>
              </p:cNvSpPr>
              <p:nvPr/>
            </p:nvSpPr>
            <p:spPr bwMode="auto">
              <a:xfrm>
                <a:off x="6194425" y="254000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8" name="Rectangle 122"/>
              <p:cNvSpPr>
                <a:spLocks noChangeArrowheads="1"/>
              </p:cNvSpPr>
              <p:nvPr/>
            </p:nvSpPr>
            <p:spPr bwMode="auto">
              <a:xfrm>
                <a:off x="6194425" y="258763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9" name="Rectangle 123"/>
              <p:cNvSpPr>
                <a:spLocks noChangeArrowheads="1"/>
              </p:cNvSpPr>
              <p:nvPr/>
            </p:nvSpPr>
            <p:spPr bwMode="auto">
              <a:xfrm>
                <a:off x="6194425" y="261938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0" name="Rectangle 124"/>
              <p:cNvSpPr>
                <a:spLocks noChangeArrowheads="1"/>
              </p:cNvSpPr>
              <p:nvPr/>
            </p:nvSpPr>
            <p:spPr bwMode="auto">
              <a:xfrm>
                <a:off x="6194425" y="265113"/>
                <a:ext cx="93663" cy="158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1" name="Freeform 125"/>
              <p:cNvSpPr>
                <a:spLocks/>
              </p:cNvSpPr>
              <p:nvPr/>
            </p:nvSpPr>
            <p:spPr bwMode="auto">
              <a:xfrm>
                <a:off x="6178550" y="287338"/>
                <a:ext cx="127000" cy="58738"/>
              </a:xfrm>
              <a:custGeom>
                <a:avLst/>
                <a:gdLst>
                  <a:gd name="T0" fmla="*/ 423 w 847"/>
                  <a:gd name="T1" fmla="*/ 0 h 385"/>
                  <a:gd name="T2" fmla="*/ 0 w 847"/>
                  <a:gd name="T3" fmla="*/ 326 h 385"/>
                  <a:gd name="T4" fmla="*/ 59 w 847"/>
                  <a:gd name="T5" fmla="*/ 385 h 385"/>
                  <a:gd name="T6" fmla="*/ 787 w 847"/>
                  <a:gd name="T7" fmla="*/ 385 h 385"/>
                  <a:gd name="T8" fmla="*/ 847 w 847"/>
                  <a:gd name="T9" fmla="*/ 326 h 385"/>
                  <a:gd name="T10" fmla="*/ 423 w 847"/>
                  <a:gd name="T11" fmla="*/ 0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47" h="385">
                    <a:moveTo>
                      <a:pt x="423" y="0"/>
                    </a:moveTo>
                    <a:cubicBezTo>
                      <a:pt x="0" y="326"/>
                      <a:pt x="0" y="326"/>
                      <a:pt x="0" y="326"/>
                    </a:cubicBezTo>
                    <a:cubicBezTo>
                      <a:pt x="0" y="358"/>
                      <a:pt x="27" y="385"/>
                      <a:pt x="59" y="385"/>
                    </a:cubicBezTo>
                    <a:cubicBezTo>
                      <a:pt x="787" y="385"/>
                      <a:pt x="787" y="385"/>
                      <a:pt x="787" y="385"/>
                    </a:cubicBezTo>
                    <a:cubicBezTo>
                      <a:pt x="820" y="385"/>
                      <a:pt x="847" y="358"/>
                      <a:pt x="847" y="326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2" name="Freeform 126"/>
              <p:cNvSpPr>
                <a:spLocks/>
              </p:cNvSpPr>
              <p:nvPr/>
            </p:nvSpPr>
            <p:spPr bwMode="auto">
              <a:xfrm>
                <a:off x="6257925" y="265113"/>
                <a:ext cx="47625" cy="71438"/>
              </a:xfrm>
              <a:custGeom>
                <a:avLst/>
                <a:gdLst>
                  <a:gd name="T0" fmla="*/ 0 w 30"/>
                  <a:gd name="T1" fmla="*/ 22 h 45"/>
                  <a:gd name="T2" fmla="*/ 30 w 30"/>
                  <a:gd name="T3" fmla="*/ 45 h 45"/>
                  <a:gd name="T4" fmla="*/ 30 w 30"/>
                  <a:gd name="T5" fmla="*/ 0 h 45"/>
                  <a:gd name="T6" fmla="*/ 0 w 30"/>
                  <a:gd name="T7" fmla="*/ 22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45">
                    <a:moveTo>
                      <a:pt x="0" y="22"/>
                    </a:moveTo>
                    <a:lnTo>
                      <a:pt x="30" y="45"/>
                    </a:lnTo>
                    <a:lnTo>
                      <a:pt x="3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EAA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3" name="Freeform 127"/>
              <p:cNvSpPr>
                <a:spLocks/>
              </p:cNvSpPr>
              <p:nvPr/>
            </p:nvSpPr>
            <p:spPr bwMode="auto">
              <a:xfrm>
                <a:off x="6257925" y="298450"/>
                <a:ext cx="47625" cy="38100"/>
              </a:xfrm>
              <a:custGeom>
                <a:avLst/>
                <a:gdLst>
                  <a:gd name="T0" fmla="*/ 0 w 30"/>
                  <a:gd name="T1" fmla="*/ 1 h 24"/>
                  <a:gd name="T2" fmla="*/ 30 w 30"/>
                  <a:gd name="T3" fmla="*/ 24 h 24"/>
                  <a:gd name="T4" fmla="*/ 1 w 30"/>
                  <a:gd name="T5" fmla="*/ 0 h 24"/>
                  <a:gd name="T6" fmla="*/ 0 w 30"/>
                  <a:gd name="T7" fmla="*/ 1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24">
                    <a:moveTo>
                      <a:pt x="0" y="1"/>
                    </a:moveTo>
                    <a:lnTo>
                      <a:pt x="30" y="24"/>
                    </a:lnTo>
                    <a:lnTo>
                      <a:pt x="1" y="0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BF8D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4" name="Freeform 128"/>
              <p:cNvSpPr>
                <a:spLocks/>
              </p:cNvSpPr>
              <p:nvPr/>
            </p:nvSpPr>
            <p:spPr bwMode="auto">
              <a:xfrm>
                <a:off x="6178550" y="265113"/>
                <a:ext cx="46038" cy="71438"/>
              </a:xfrm>
              <a:custGeom>
                <a:avLst/>
                <a:gdLst>
                  <a:gd name="T0" fmla="*/ 0 w 29"/>
                  <a:gd name="T1" fmla="*/ 0 h 45"/>
                  <a:gd name="T2" fmla="*/ 0 w 29"/>
                  <a:gd name="T3" fmla="*/ 45 h 45"/>
                  <a:gd name="T4" fmla="*/ 29 w 29"/>
                  <a:gd name="T5" fmla="*/ 22 h 45"/>
                  <a:gd name="T6" fmla="*/ 0 w 29"/>
                  <a:gd name="T7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45">
                    <a:moveTo>
                      <a:pt x="0" y="0"/>
                    </a:moveTo>
                    <a:lnTo>
                      <a:pt x="0" y="45"/>
                    </a:lnTo>
                    <a:lnTo>
                      <a:pt x="29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AAC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5" name="Freeform 129"/>
              <p:cNvSpPr>
                <a:spLocks/>
              </p:cNvSpPr>
              <p:nvPr/>
            </p:nvSpPr>
            <p:spPr bwMode="auto">
              <a:xfrm>
                <a:off x="6178550" y="298450"/>
                <a:ext cx="46038" cy="38100"/>
              </a:xfrm>
              <a:custGeom>
                <a:avLst/>
                <a:gdLst>
                  <a:gd name="T0" fmla="*/ 28 w 29"/>
                  <a:gd name="T1" fmla="*/ 0 h 24"/>
                  <a:gd name="T2" fmla="*/ 0 w 29"/>
                  <a:gd name="T3" fmla="*/ 24 h 24"/>
                  <a:gd name="T4" fmla="*/ 29 w 29"/>
                  <a:gd name="T5" fmla="*/ 1 h 24"/>
                  <a:gd name="T6" fmla="*/ 28 w 29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9" h="24">
                    <a:moveTo>
                      <a:pt x="28" y="0"/>
                    </a:moveTo>
                    <a:lnTo>
                      <a:pt x="0" y="24"/>
                    </a:lnTo>
                    <a:lnTo>
                      <a:pt x="29" y="1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BF8D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6" name="Oval 130"/>
              <p:cNvSpPr>
                <a:spLocks noChangeArrowheads="1"/>
              </p:cNvSpPr>
              <p:nvPr/>
            </p:nvSpPr>
            <p:spPr bwMode="auto">
              <a:xfrm>
                <a:off x="5089525" y="447675"/>
                <a:ext cx="227013" cy="227013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7" name="Freeform 131"/>
              <p:cNvSpPr>
                <a:spLocks noEditPoints="1"/>
              </p:cNvSpPr>
              <p:nvPr/>
            </p:nvSpPr>
            <p:spPr bwMode="auto">
              <a:xfrm>
                <a:off x="5086350" y="444500"/>
                <a:ext cx="233363" cy="233363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50" y="1560"/>
                      <a:pt x="0" y="1210"/>
                      <a:pt x="0" y="780"/>
                    </a:cubicBezTo>
                    <a:cubicBezTo>
                      <a:pt x="0" y="350"/>
                      <a:pt x="350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8" name="Freeform 132"/>
              <p:cNvSpPr>
                <a:spLocks/>
              </p:cNvSpPr>
              <p:nvPr/>
            </p:nvSpPr>
            <p:spPr bwMode="auto">
              <a:xfrm>
                <a:off x="5146675" y="492125"/>
                <a:ext cx="112713" cy="139700"/>
              </a:xfrm>
              <a:custGeom>
                <a:avLst/>
                <a:gdLst>
                  <a:gd name="T0" fmla="*/ 50 w 71"/>
                  <a:gd name="T1" fmla="*/ 0 h 88"/>
                  <a:gd name="T2" fmla="*/ 0 w 71"/>
                  <a:gd name="T3" fmla="*/ 0 h 88"/>
                  <a:gd name="T4" fmla="*/ 0 w 71"/>
                  <a:gd name="T5" fmla="*/ 88 h 88"/>
                  <a:gd name="T6" fmla="*/ 71 w 71"/>
                  <a:gd name="T7" fmla="*/ 88 h 88"/>
                  <a:gd name="T8" fmla="*/ 71 w 71"/>
                  <a:gd name="T9" fmla="*/ 21 h 88"/>
                  <a:gd name="T10" fmla="*/ 50 w 71"/>
                  <a:gd name="T11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1" h="88">
                    <a:moveTo>
                      <a:pt x="50" y="0"/>
                    </a:moveTo>
                    <a:lnTo>
                      <a:pt x="0" y="0"/>
                    </a:lnTo>
                    <a:lnTo>
                      <a:pt x="0" y="88"/>
                    </a:lnTo>
                    <a:lnTo>
                      <a:pt x="71" y="88"/>
                    </a:lnTo>
                    <a:lnTo>
                      <a:pt x="71" y="21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9" name="Freeform 133"/>
              <p:cNvSpPr>
                <a:spLocks/>
              </p:cNvSpPr>
              <p:nvPr/>
            </p:nvSpPr>
            <p:spPr bwMode="auto">
              <a:xfrm>
                <a:off x="5226050" y="492125"/>
                <a:ext cx="33338" cy="33338"/>
              </a:xfrm>
              <a:custGeom>
                <a:avLst/>
                <a:gdLst>
                  <a:gd name="T0" fmla="*/ 0 w 21"/>
                  <a:gd name="T1" fmla="*/ 21 h 21"/>
                  <a:gd name="T2" fmla="*/ 21 w 21"/>
                  <a:gd name="T3" fmla="*/ 21 h 21"/>
                  <a:gd name="T4" fmla="*/ 0 w 21"/>
                  <a:gd name="T5" fmla="*/ 0 h 21"/>
                  <a:gd name="T6" fmla="*/ 0 w 21"/>
                  <a:gd name="T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1">
                    <a:moveTo>
                      <a:pt x="0" y="21"/>
                    </a:moveTo>
                    <a:lnTo>
                      <a:pt x="21" y="21"/>
                    </a:lnTo>
                    <a:lnTo>
                      <a:pt x="0" y="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0" name="Rectangle 134"/>
              <p:cNvSpPr>
                <a:spLocks noChangeArrowheads="1"/>
              </p:cNvSpPr>
              <p:nvPr/>
            </p:nvSpPr>
            <p:spPr bwMode="auto">
              <a:xfrm>
                <a:off x="5159375" y="504825"/>
                <a:ext cx="6667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1" name="Rectangle 135"/>
              <p:cNvSpPr>
                <a:spLocks noChangeArrowheads="1"/>
              </p:cNvSpPr>
              <p:nvPr/>
            </p:nvSpPr>
            <p:spPr bwMode="auto">
              <a:xfrm>
                <a:off x="5149850" y="509588"/>
                <a:ext cx="7620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2" name="Rectangle 136"/>
              <p:cNvSpPr>
                <a:spLocks noChangeArrowheads="1"/>
              </p:cNvSpPr>
              <p:nvPr/>
            </p:nvSpPr>
            <p:spPr bwMode="auto">
              <a:xfrm>
                <a:off x="5149850" y="512763"/>
                <a:ext cx="26988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3" name="Rectangle 137"/>
              <p:cNvSpPr>
                <a:spLocks noChangeArrowheads="1"/>
              </p:cNvSpPr>
              <p:nvPr/>
            </p:nvSpPr>
            <p:spPr bwMode="auto">
              <a:xfrm>
                <a:off x="5149850" y="533400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4" name="Rectangle 138"/>
              <p:cNvSpPr>
                <a:spLocks noChangeArrowheads="1"/>
              </p:cNvSpPr>
              <p:nvPr/>
            </p:nvSpPr>
            <p:spPr bwMode="auto">
              <a:xfrm>
                <a:off x="5149850" y="522288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5" name="Rectangle 139"/>
              <p:cNvSpPr>
                <a:spLocks noChangeArrowheads="1"/>
              </p:cNvSpPr>
              <p:nvPr/>
            </p:nvSpPr>
            <p:spPr bwMode="auto">
              <a:xfrm>
                <a:off x="5149850" y="544513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6" name="Rectangle 140"/>
              <p:cNvSpPr>
                <a:spLocks noChangeArrowheads="1"/>
              </p:cNvSpPr>
              <p:nvPr/>
            </p:nvSpPr>
            <p:spPr bwMode="auto">
              <a:xfrm>
                <a:off x="5149850" y="557213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7" name="Rectangle 141"/>
              <p:cNvSpPr>
                <a:spLocks noChangeArrowheads="1"/>
              </p:cNvSpPr>
              <p:nvPr/>
            </p:nvSpPr>
            <p:spPr bwMode="auto">
              <a:xfrm>
                <a:off x="5149850" y="569913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8" name="Rectangle 142"/>
              <p:cNvSpPr>
                <a:spLocks noChangeArrowheads="1"/>
              </p:cNvSpPr>
              <p:nvPr/>
            </p:nvSpPr>
            <p:spPr bwMode="auto">
              <a:xfrm>
                <a:off x="5149850" y="581025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9" name="Rectangle 143"/>
              <p:cNvSpPr>
                <a:spLocks noChangeArrowheads="1"/>
              </p:cNvSpPr>
              <p:nvPr/>
            </p:nvSpPr>
            <p:spPr bwMode="auto">
              <a:xfrm>
                <a:off x="5149850" y="593725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0" name="Rectangle 144"/>
              <p:cNvSpPr>
                <a:spLocks noChangeArrowheads="1"/>
              </p:cNvSpPr>
              <p:nvPr/>
            </p:nvSpPr>
            <p:spPr bwMode="auto">
              <a:xfrm>
                <a:off x="5149850" y="604838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1" name="Rectangle 145"/>
              <p:cNvSpPr>
                <a:spLocks noChangeArrowheads="1"/>
              </p:cNvSpPr>
              <p:nvPr/>
            </p:nvSpPr>
            <p:spPr bwMode="auto">
              <a:xfrm>
                <a:off x="5149850" y="617538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2" name="Rectangle 146"/>
              <p:cNvSpPr>
                <a:spLocks noChangeArrowheads="1"/>
              </p:cNvSpPr>
              <p:nvPr/>
            </p:nvSpPr>
            <p:spPr bwMode="auto">
              <a:xfrm>
                <a:off x="5149850" y="628650"/>
                <a:ext cx="106363" cy="1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3" name="Rectangle 147"/>
              <p:cNvSpPr>
                <a:spLocks noChangeArrowheads="1"/>
              </p:cNvSpPr>
              <p:nvPr/>
            </p:nvSpPr>
            <p:spPr bwMode="auto">
              <a:xfrm>
                <a:off x="5245100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4" name="Rectangle 148"/>
              <p:cNvSpPr>
                <a:spLocks noChangeArrowheads="1"/>
              </p:cNvSpPr>
              <p:nvPr/>
            </p:nvSpPr>
            <p:spPr bwMode="auto">
              <a:xfrm>
                <a:off x="5256213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5" name="Rectangle 149"/>
              <p:cNvSpPr>
                <a:spLocks noChangeArrowheads="1"/>
              </p:cNvSpPr>
              <p:nvPr/>
            </p:nvSpPr>
            <p:spPr bwMode="auto">
              <a:xfrm>
                <a:off x="5232400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6" name="Rectangle 150"/>
              <p:cNvSpPr>
                <a:spLocks noChangeArrowheads="1"/>
              </p:cNvSpPr>
              <p:nvPr/>
            </p:nvSpPr>
            <p:spPr bwMode="auto">
              <a:xfrm>
                <a:off x="5221288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7" name="Rectangle 151"/>
              <p:cNvSpPr>
                <a:spLocks noChangeArrowheads="1"/>
              </p:cNvSpPr>
              <p:nvPr/>
            </p:nvSpPr>
            <p:spPr bwMode="auto">
              <a:xfrm>
                <a:off x="5208588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8" name="Rectangle 152"/>
              <p:cNvSpPr>
                <a:spLocks noChangeArrowheads="1"/>
              </p:cNvSpPr>
              <p:nvPr/>
            </p:nvSpPr>
            <p:spPr bwMode="auto">
              <a:xfrm>
                <a:off x="5195888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9" name="Rectangle 153"/>
              <p:cNvSpPr>
                <a:spLocks noChangeArrowheads="1"/>
              </p:cNvSpPr>
              <p:nvPr/>
            </p:nvSpPr>
            <p:spPr bwMode="auto">
              <a:xfrm>
                <a:off x="5184775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0" name="Rectangle 154"/>
              <p:cNvSpPr>
                <a:spLocks noChangeArrowheads="1"/>
              </p:cNvSpPr>
              <p:nvPr/>
            </p:nvSpPr>
            <p:spPr bwMode="auto">
              <a:xfrm>
                <a:off x="5172075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1" name="Rectangle 155"/>
              <p:cNvSpPr>
                <a:spLocks noChangeArrowheads="1"/>
              </p:cNvSpPr>
              <p:nvPr/>
            </p:nvSpPr>
            <p:spPr bwMode="auto">
              <a:xfrm>
                <a:off x="5160963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2" name="Rectangle 156"/>
              <p:cNvSpPr>
                <a:spLocks noChangeArrowheads="1"/>
              </p:cNvSpPr>
              <p:nvPr/>
            </p:nvSpPr>
            <p:spPr bwMode="auto">
              <a:xfrm>
                <a:off x="5149850" y="522288"/>
                <a:ext cx="1588" cy="106363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3" name="Freeform 157"/>
              <p:cNvSpPr>
                <a:spLocks/>
              </p:cNvSpPr>
              <p:nvPr/>
            </p:nvSpPr>
            <p:spPr bwMode="auto">
              <a:xfrm>
                <a:off x="5159375" y="531813"/>
                <a:ext cx="87313" cy="87313"/>
              </a:xfrm>
              <a:custGeom>
                <a:avLst/>
                <a:gdLst>
                  <a:gd name="T0" fmla="*/ 8 w 577"/>
                  <a:gd name="T1" fmla="*/ 577 h 577"/>
                  <a:gd name="T2" fmla="*/ 6 w 577"/>
                  <a:gd name="T3" fmla="*/ 576 h 577"/>
                  <a:gd name="T4" fmla="*/ 1 w 577"/>
                  <a:gd name="T5" fmla="*/ 567 h 577"/>
                  <a:gd name="T6" fmla="*/ 81 w 577"/>
                  <a:gd name="T7" fmla="*/ 247 h 577"/>
                  <a:gd name="T8" fmla="*/ 88 w 577"/>
                  <a:gd name="T9" fmla="*/ 241 h 577"/>
                  <a:gd name="T10" fmla="*/ 96 w 577"/>
                  <a:gd name="T11" fmla="*/ 246 h 577"/>
                  <a:gd name="T12" fmla="*/ 166 w 577"/>
                  <a:gd name="T13" fmla="*/ 459 h 577"/>
                  <a:gd name="T14" fmla="*/ 241 w 577"/>
                  <a:gd name="T15" fmla="*/ 87 h 577"/>
                  <a:gd name="T16" fmla="*/ 248 w 577"/>
                  <a:gd name="T17" fmla="*/ 81 h 577"/>
                  <a:gd name="T18" fmla="*/ 256 w 577"/>
                  <a:gd name="T19" fmla="*/ 86 h 577"/>
                  <a:gd name="T20" fmla="*/ 329 w 577"/>
                  <a:gd name="T21" fmla="*/ 381 h 577"/>
                  <a:gd name="T22" fmla="*/ 401 w 577"/>
                  <a:gd name="T23" fmla="*/ 166 h 577"/>
                  <a:gd name="T24" fmla="*/ 408 w 577"/>
                  <a:gd name="T25" fmla="*/ 161 h 577"/>
                  <a:gd name="T26" fmla="*/ 415 w 577"/>
                  <a:gd name="T27" fmla="*/ 165 h 577"/>
                  <a:gd name="T28" fmla="*/ 486 w 577"/>
                  <a:gd name="T29" fmla="*/ 306 h 577"/>
                  <a:gd name="T30" fmla="*/ 561 w 577"/>
                  <a:gd name="T31" fmla="*/ 6 h 577"/>
                  <a:gd name="T32" fmla="*/ 570 w 577"/>
                  <a:gd name="T33" fmla="*/ 1 h 577"/>
                  <a:gd name="T34" fmla="*/ 576 w 577"/>
                  <a:gd name="T35" fmla="*/ 10 h 577"/>
                  <a:gd name="T36" fmla="*/ 496 w 577"/>
                  <a:gd name="T37" fmla="*/ 330 h 577"/>
                  <a:gd name="T38" fmla="*/ 489 w 577"/>
                  <a:gd name="T39" fmla="*/ 336 h 577"/>
                  <a:gd name="T40" fmla="*/ 482 w 577"/>
                  <a:gd name="T41" fmla="*/ 332 h 577"/>
                  <a:gd name="T42" fmla="*/ 410 w 577"/>
                  <a:gd name="T43" fmla="*/ 189 h 577"/>
                  <a:gd name="T44" fmla="*/ 336 w 577"/>
                  <a:gd name="T45" fmla="*/ 411 h 577"/>
                  <a:gd name="T46" fmla="*/ 328 w 577"/>
                  <a:gd name="T47" fmla="*/ 416 h 577"/>
                  <a:gd name="T48" fmla="*/ 321 w 577"/>
                  <a:gd name="T49" fmla="*/ 411 h 577"/>
                  <a:gd name="T50" fmla="*/ 249 w 577"/>
                  <a:gd name="T51" fmla="*/ 124 h 577"/>
                  <a:gd name="T52" fmla="*/ 176 w 577"/>
                  <a:gd name="T53" fmla="*/ 490 h 577"/>
                  <a:gd name="T54" fmla="*/ 169 w 577"/>
                  <a:gd name="T55" fmla="*/ 496 h 577"/>
                  <a:gd name="T56" fmla="*/ 161 w 577"/>
                  <a:gd name="T57" fmla="*/ 491 h 577"/>
                  <a:gd name="T58" fmla="*/ 89 w 577"/>
                  <a:gd name="T59" fmla="*/ 276 h 577"/>
                  <a:gd name="T60" fmla="*/ 16 w 577"/>
                  <a:gd name="T61" fmla="*/ 571 h 577"/>
                  <a:gd name="T62" fmla="*/ 8 w 577"/>
                  <a:gd name="T63" fmla="*/ 577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77" h="577">
                    <a:moveTo>
                      <a:pt x="8" y="577"/>
                    </a:moveTo>
                    <a:cubicBezTo>
                      <a:pt x="8" y="577"/>
                      <a:pt x="7" y="576"/>
                      <a:pt x="6" y="576"/>
                    </a:cubicBezTo>
                    <a:cubicBezTo>
                      <a:pt x="2" y="575"/>
                      <a:pt x="0" y="571"/>
                      <a:pt x="1" y="567"/>
                    </a:cubicBezTo>
                    <a:cubicBezTo>
                      <a:pt x="81" y="247"/>
                      <a:pt x="81" y="247"/>
                      <a:pt x="81" y="247"/>
                    </a:cubicBezTo>
                    <a:cubicBezTo>
                      <a:pt x="82" y="243"/>
                      <a:pt x="84" y="241"/>
                      <a:pt x="88" y="241"/>
                    </a:cubicBezTo>
                    <a:cubicBezTo>
                      <a:pt x="91" y="241"/>
                      <a:pt x="94" y="243"/>
                      <a:pt x="96" y="246"/>
                    </a:cubicBezTo>
                    <a:cubicBezTo>
                      <a:pt x="166" y="459"/>
                      <a:pt x="166" y="459"/>
                      <a:pt x="166" y="459"/>
                    </a:cubicBezTo>
                    <a:cubicBezTo>
                      <a:pt x="241" y="87"/>
                      <a:pt x="241" y="87"/>
                      <a:pt x="241" y="87"/>
                    </a:cubicBezTo>
                    <a:cubicBezTo>
                      <a:pt x="241" y="83"/>
                      <a:pt x="245" y="81"/>
                      <a:pt x="248" y="81"/>
                    </a:cubicBezTo>
                    <a:cubicBezTo>
                      <a:pt x="252" y="80"/>
                      <a:pt x="255" y="83"/>
                      <a:pt x="256" y="86"/>
                    </a:cubicBezTo>
                    <a:cubicBezTo>
                      <a:pt x="329" y="381"/>
                      <a:pt x="329" y="381"/>
                      <a:pt x="329" y="381"/>
                    </a:cubicBezTo>
                    <a:cubicBezTo>
                      <a:pt x="401" y="166"/>
                      <a:pt x="401" y="166"/>
                      <a:pt x="401" y="166"/>
                    </a:cubicBezTo>
                    <a:cubicBezTo>
                      <a:pt x="402" y="163"/>
                      <a:pt x="405" y="161"/>
                      <a:pt x="408" y="161"/>
                    </a:cubicBezTo>
                    <a:cubicBezTo>
                      <a:pt x="411" y="160"/>
                      <a:pt x="414" y="162"/>
                      <a:pt x="415" y="165"/>
                    </a:cubicBezTo>
                    <a:cubicBezTo>
                      <a:pt x="486" y="306"/>
                      <a:pt x="486" y="306"/>
                      <a:pt x="486" y="306"/>
                    </a:cubicBezTo>
                    <a:cubicBezTo>
                      <a:pt x="561" y="6"/>
                      <a:pt x="561" y="6"/>
                      <a:pt x="561" y="6"/>
                    </a:cubicBezTo>
                    <a:cubicBezTo>
                      <a:pt x="562" y="2"/>
                      <a:pt x="566" y="0"/>
                      <a:pt x="570" y="1"/>
                    </a:cubicBezTo>
                    <a:cubicBezTo>
                      <a:pt x="575" y="2"/>
                      <a:pt x="577" y="6"/>
                      <a:pt x="576" y="10"/>
                    </a:cubicBezTo>
                    <a:cubicBezTo>
                      <a:pt x="496" y="330"/>
                      <a:pt x="496" y="330"/>
                      <a:pt x="496" y="330"/>
                    </a:cubicBezTo>
                    <a:cubicBezTo>
                      <a:pt x="495" y="334"/>
                      <a:pt x="493" y="336"/>
                      <a:pt x="489" y="336"/>
                    </a:cubicBezTo>
                    <a:cubicBezTo>
                      <a:pt x="486" y="337"/>
                      <a:pt x="483" y="335"/>
                      <a:pt x="482" y="332"/>
                    </a:cubicBezTo>
                    <a:cubicBezTo>
                      <a:pt x="410" y="189"/>
                      <a:pt x="410" y="189"/>
                      <a:pt x="410" y="189"/>
                    </a:cubicBezTo>
                    <a:cubicBezTo>
                      <a:pt x="336" y="411"/>
                      <a:pt x="336" y="411"/>
                      <a:pt x="336" y="411"/>
                    </a:cubicBezTo>
                    <a:cubicBezTo>
                      <a:pt x="335" y="414"/>
                      <a:pt x="331" y="416"/>
                      <a:pt x="328" y="416"/>
                    </a:cubicBezTo>
                    <a:cubicBezTo>
                      <a:pt x="325" y="416"/>
                      <a:pt x="322" y="414"/>
                      <a:pt x="321" y="411"/>
                    </a:cubicBezTo>
                    <a:cubicBezTo>
                      <a:pt x="249" y="124"/>
                      <a:pt x="249" y="124"/>
                      <a:pt x="249" y="124"/>
                    </a:cubicBezTo>
                    <a:cubicBezTo>
                      <a:pt x="176" y="490"/>
                      <a:pt x="176" y="490"/>
                      <a:pt x="176" y="490"/>
                    </a:cubicBezTo>
                    <a:cubicBezTo>
                      <a:pt x="175" y="494"/>
                      <a:pt x="172" y="496"/>
                      <a:pt x="169" y="496"/>
                    </a:cubicBezTo>
                    <a:cubicBezTo>
                      <a:pt x="165" y="497"/>
                      <a:pt x="162" y="494"/>
                      <a:pt x="161" y="491"/>
                    </a:cubicBezTo>
                    <a:cubicBezTo>
                      <a:pt x="89" y="276"/>
                      <a:pt x="89" y="276"/>
                      <a:pt x="89" y="276"/>
                    </a:cubicBezTo>
                    <a:cubicBezTo>
                      <a:pt x="16" y="571"/>
                      <a:pt x="16" y="571"/>
                      <a:pt x="16" y="571"/>
                    </a:cubicBezTo>
                    <a:cubicBezTo>
                      <a:pt x="15" y="574"/>
                      <a:pt x="12" y="577"/>
                      <a:pt x="8" y="577"/>
                    </a:cubicBezTo>
                    <a:close/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4" name="Oval 158"/>
              <p:cNvSpPr>
                <a:spLocks noChangeArrowheads="1"/>
              </p:cNvSpPr>
              <p:nvPr/>
            </p:nvSpPr>
            <p:spPr bwMode="auto">
              <a:xfrm>
                <a:off x="5156200" y="612775"/>
                <a:ext cx="9525" cy="9525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5" name="Oval 159"/>
              <p:cNvSpPr>
                <a:spLocks noChangeArrowheads="1"/>
              </p:cNvSpPr>
              <p:nvPr/>
            </p:nvSpPr>
            <p:spPr bwMode="auto">
              <a:xfrm>
                <a:off x="5159375" y="615950"/>
                <a:ext cx="3175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6" name="Oval 160"/>
              <p:cNvSpPr>
                <a:spLocks noChangeArrowheads="1"/>
              </p:cNvSpPr>
              <p:nvPr/>
            </p:nvSpPr>
            <p:spPr bwMode="auto">
              <a:xfrm>
                <a:off x="5180013" y="601663"/>
                <a:ext cx="9525" cy="793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7" name="Oval 161"/>
              <p:cNvSpPr>
                <a:spLocks noChangeArrowheads="1"/>
              </p:cNvSpPr>
              <p:nvPr/>
            </p:nvSpPr>
            <p:spPr bwMode="auto">
              <a:xfrm>
                <a:off x="5183188" y="603250"/>
                <a:ext cx="3175" cy="4763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8" name="Oval 162"/>
              <p:cNvSpPr>
                <a:spLocks noChangeArrowheads="1"/>
              </p:cNvSpPr>
              <p:nvPr/>
            </p:nvSpPr>
            <p:spPr bwMode="auto">
              <a:xfrm>
                <a:off x="5168900" y="565150"/>
                <a:ext cx="7938" cy="793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9" name="Oval 163"/>
              <p:cNvSpPr>
                <a:spLocks noChangeArrowheads="1"/>
              </p:cNvSpPr>
              <p:nvPr/>
            </p:nvSpPr>
            <p:spPr bwMode="auto">
              <a:xfrm>
                <a:off x="5170488" y="568325"/>
                <a:ext cx="4763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0" name="Oval 164"/>
              <p:cNvSpPr>
                <a:spLocks noChangeArrowheads="1"/>
              </p:cNvSpPr>
              <p:nvPr/>
            </p:nvSpPr>
            <p:spPr bwMode="auto">
              <a:xfrm>
                <a:off x="5192713" y="541338"/>
                <a:ext cx="7938" cy="793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1" name="Oval 165"/>
              <p:cNvSpPr>
                <a:spLocks noChangeArrowheads="1"/>
              </p:cNvSpPr>
              <p:nvPr/>
            </p:nvSpPr>
            <p:spPr bwMode="auto">
              <a:xfrm>
                <a:off x="5194300" y="542925"/>
                <a:ext cx="4763" cy="4763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2" name="Oval 166"/>
              <p:cNvSpPr>
                <a:spLocks noChangeArrowheads="1"/>
              </p:cNvSpPr>
              <p:nvPr/>
            </p:nvSpPr>
            <p:spPr bwMode="auto">
              <a:xfrm>
                <a:off x="5205413" y="588963"/>
                <a:ext cx="7938" cy="9525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3" name="Oval 167"/>
              <p:cNvSpPr>
                <a:spLocks noChangeArrowheads="1"/>
              </p:cNvSpPr>
              <p:nvPr/>
            </p:nvSpPr>
            <p:spPr bwMode="auto">
              <a:xfrm>
                <a:off x="5207000" y="592138"/>
                <a:ext cx="3175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4" name="Oval 168"/>
              <p:cNvSpPr>
                <a:spLocks noChangeArrowheads="1"/>
              </p:cNvSpPr>
              <p:nvPr/>
            </p:nvSpPr>
            <p:spPr bwMode="auto">
              <a:xfrm>
                <a:off x="5216525" y="554038"/>
                <a:ext cx="9525" cy="793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5" name="Oval 169"/>
              <p:cNvSpPr>
                <a:spLocks noChangeArrowheads="1"/>
              </p:cNvSpPr>
              <p:nvPr/>
            </p:nvSpPr>
            <p:spPr bwMode="auto">
              <a:xfrm>
                <a:off x="5219700" y="555625"/>
                <a:ext cx="3175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6" name="Oval 170"/>
              <p:cNvSpPr>
                <a:spLocks noChangeArrowheads="1"/>
              </p:cNvSpPr>
              <p:nvPr/>
            </p:nvSpPr>
            <p:spPr bwMode="auto">
              <a:xfrm>
                <a:off x="5229225" y="577850"/>
                <a:ext cx="7938" cy="7938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7" name="Oval 171"/>
              <p:cNvSpPr>
                <a:spLocks noChangeArrowheads="1"/>
              </p:cNvSpPr>
              <p:nvPr/>
            </p:nvSpPr>
            <p:spPr bwMode="auto">
              <a:xfrm>
                <a:off x="5230813" y="579438"/>
                <a:ext cx="4763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8" name="Oval 172"/>
              <p:cNvSpPr>
                <a:spLocks noChangeArrowheads="1"/>
              </p:cNvSpPr>
              <p:nvPr/>
            </p:nvSpPr>
            <p:spPr bwMode="auto">
              <a:xfrm>
                <a:off x="5240338" y="528638"/>
                <a:ext cx="9525" cy="9525"/>
              </a:xfrm>
              <a:prstGeom prst="ellipse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9" name="Oval 173"/>
              <p:cNvSpPr>
                <a:spLocks noChangeArrowheads="1"/>
              </p:cNvSpPr>
              <p:nvPr/>
            </p:nvSpPr>
            <p:spPr bwMode="auto">
              <a:xfrm>
                <a:off x="5243513" y="531813"/>
                <a:ext cx="3175" cy="3175"/>
              </a:xfrm>
              <a:prstGeom prst="ellipse">
                <a:avLst/>
              </a:prstGeom>
              <a:solidFill>
                <a:srgbClr val="FFBC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0" name="Oval 174"/>
              <p:cNvSpPr>
                <a:spLocks noChangeArrowheads="1"/>
              </p:cNvSpPr>
              <p:nvPr/>
            </p:nvSpPr>
            <p:spPr bwMode="auto">
              <a:xfrm>
                <a:off x="5884863" y="-57150"/>
                <a:ext cx="227013" cy="228600"/>
              </a:xfrm>
              <a:prstGeom prst="ellipse">
                <a:avLst/>
              </a:prstGeom>
              <a:solidFill>
                <a:srgbClr val="E2A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1" name="Freeform 175"/>
              <p:cNvSpPr>
                <a:spLocks noEditPoints="1"/>
              </p:cNvSpPr>
              <p:nvPr/>
            </p:nvSpPr>
            <p:spPr bwMode="auto">
              <a:xfrm>
                <a:off x="5881688" y="-60325"/>
                <a:ext cx="233363" cy="234950"/>
              </a:xfrm>
              <a:custGeom>
                <a:avLst/>
                <a:gdLst>
                  <a:gd name="T0" fmla="*/ 780 w 1560"/>
                  <a:gd name="T1" fmla="*/ 1560 h 1560"/>
                  <a:gd name="T2" fmla="*/ 0 w 1560"/>
                  <a:gd name="T3" fmla="*/ 780 h 1560"/>
                  <a:gd name="T4" fmla="*/ 780 w 1560"/>
                  <a:gd name="T5" fmla="*/ 0 h 1560"/>
                  <a:gd name="T6" fmla="*/ 1560 w 1560"/>
                  <a:gd name="T7" fmla="*/ 780 h 1560"/>
                  <a:gd name="T8" fmla="*/ 780 w 1560"/>
                  <a:gd name="T9" fmla="*/ 1560 h 1560"/>
                  <a:gd name="T10" fmla="*/ 780 w 1560"/>
                  <a:gd name="T11" fmla="*/ 40 h 1560"/>
                  <a:gd name="T12" fmla="*/ 40 w 1560"/>
                  <a:gd name="T13" fmla="*/ 780 h 1560"/>
                  <a:gd name="T14" fmla="*/ 780 w 1560"/>
                  <a:gd name="T15" fmla="*/ 1520 h 1560"/>
                  <a:gd name="T16" fmla="*/ 1520 w 1560"/>
                  <a:gd name="T17" fmla="*/ 780 h 1560"/>
                  <a:gd name="T18" fmla="*/ 780 w 1560"/>
                  <a:gd name="T19" fmla="*/ 4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60" h="1560">
                    <a:moveTo>
                      <a:pt x="780" y="1560"/>
                    </a:moveTo>
                    <a:cubicBezTo>
                      <a:pt x="349" y="1560"/>
                      <a:pt x="0" y="1210"/>
                      <a:pt x="0" y="780"/>
                    </a:cubicBezTo>
                    <a:cubicBezTo>
                      <a:pt x="0" y="350"/>
                      <a:pt x="349" y="0"/>
                      <a:pt x="780" y="0"/>
                    </a:cubicBezTo>
                    <a:cubicBezTo>
                      <a:pt x="1210" y="0"/>
                      <a:pt x="1560" y="350"/>
                      <a:pt x="1560" y="780"/>
                    </a:cubicBezTo>
                    <a:cubicBezTo>
                      <a:pt x="1560" y="1210"/>
                      <a:pt x="1210" y="1560"/>
                      <a:pt x="780" y="1560"/>
                    </a:cubicBezTo>
                    <a:close/>
                    <a:moveTo>
                      <a:pt x="780" y="40"/>
                    </a:moveTo>
                    <a:cubicBezTo>
                      <a:pt x="372" y="40"/>
                      <a:pt x="40" y="372"/>
                      <a:pt x="40" y="780"/>
                    </a:cubicBezTo>
                    <a:cubicBezTo>
                      <a:pt x="40" y="1188"/>
                      <a:pt x="372" y="1520"/>
                      <a:pt x="780" y="1520"/>
                    </a:cubicBezTo>
                    <a:cubicBezTo>
                      <a:pt x="1188" y="1520"/>
                      <a:pt x="1520" y="1188"/>
                      <a:pt x="1520" y="780"/>
                    </a:cubicBezTo>
                    <a:cubicBezTo>
                      <a:pt x="1520" y="372"/>
                      <a:pt x="1188" y="40"/>
                      <a:pt x="780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2" name="Rectangle 176"/>
              <p:cNvSpPr>
                <a:spLocks noChangeArrowheads="1"/>
              </p:cNvSpPr>
              <p:nvPr/>
            </p:nvSpPr>
            <p:spPr bwMode="auto">
              <a:xfrm>
                <a:off x="5957888" y="-17462"/>
                <a:ext cx="103188" cy="128588"/>
              </a:xfrm>
              <a:prstGeom prst="rect">
                <a:avLst/>
              </a:pr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3" name="Rectangle 177"/>
              <p:cNvSpPr>
                <a:spLocks noChangeArrowheads="1"/>
              </p:cNvSpPr>
              <p:nvPr/>
            </p:nvSpPr>
            <p:spPr bwMode="auto">
              <a:xfrm>
                <a:off x="5946775" y="-6350"/>
                <a:ext cx="103188" cy="127000"/>
              </a:xfrm>
              <a:prstGeom prst="rect">
                <a:avLst/>
              </a:prstGeom>
              <a:solidFill>
                <a:srgbClr val="DCDC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4" name="Freeform 178"/>
              <p:cNvSpPr>
                <a:spLocks/>
              </p:cNvSpPr>
              <p:nvPr/>
            </p:nvSpPr>
            <p:spPr bwMode="auto">
              <a:xfrm>
                <a:off x="5935663" y="3175"/>
                <a:ext cx="104775" cy="128588"/>
              </a:xfrm>
              <a:custGeom>
                <a:avLst/>
                <a:gdLst>
                  <a:gd name="T0" fmla="*/ 46 w 66"/>
                  <a:gd name="T1" fmla="*/ 0 h 81"/>
                  <a:gd name="T2" fmla="*/ 0 w 66"/>
                  <a:gd name="T3" fmla="*/ 0 h 81"/>
                  <a:gd name="T4" fmla="*/ 0 w 66"/>
                  <a:gd name="T5" fmla="*/ 81 h 81"/>
                  <a:gd name="T6" fmla="*/ 66 w 66"/>
                  <a:gd name="T7" fmla="*/ 81 h 81"/>
                  <a:gd name="T8" fmla="*/ 66 w 66"/>
                  <a:gd name="T9" fmla="*/ 20 h 81"/>
                  <a:gd name="T10" fmla="*/ 46 w 66"/>
                  <a:gd name="T1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6" h="81">
                    <a:moveTo>
                      <a:pt x="46" y="0"/>
                    </a:moveTo>
                    <a:lnTo>
                      <a:pt x="0" y="0"/>
                    </a:lnTo>
                    <a:lnTo>
                      <a:pt x="0" y="81"/>
                    </a:lnTo>
                    <a:lnTo>
                      <a:pt x="66" y="81"/>
                    </a:lnTo>
                    <a:lnTo>
                      <a:pt x="66" y="2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F0F0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5" name="Freeform 179"/>
              <p:cNvSpPr>
                <a:spLocks/>
              </p:cNvSpPr>
              <p:nvPr/>
            </p:nvSpPr>
            <p:spPr bwMode="auto">
              <a:xfrm>
                <a:off x="6008688" y="3175"/>
                <a:ext cx="31750" cy="31750"/>
              </a:xfrm>
              <a:custGeom>
                <a:avLst/>
                <a:gdLst>
                  <a:gd name="T0" fmla="*/ 0 w 20"/>
                  <a:gd name="T1" fmla="*/ 20 h 20"/>
                  <a:gd name="T2" fmla="*/ 20 w 20"/>
                  <a:gd name="T3" fmla="*/ 20 h 20"/>
                  <a:gd name="T4" fmla="*/ 0 w 20"/>
                  <a:gd name="T5" fmla="*/ 0 h 20"/>
                  <a:gd name="T6" fmla="*/ 0 w 20"/>
                  <a:gd name="T7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0" h="20">
                    <a:moveTo>
                      <a:pt x="0" y="20"/>
                    </a:moveTo>
                    <a:lnTo>
                      <a:pt x="20" y="20"/>
                    </a:lnTo>
                    <a:lnTo>
                      <a:pt x="0" y="0"/>
                    </a:lnTo>
                    <a:lnTo>
                      <a:pt x="0" y="20"/>
                    </a:lnTo>
                    <a:close/>
                  </a:path>
                </a:pathLst>
              </a:custGeom>
              <a:solidFill>
                <a:srgbClr val="C8C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6" name="Rectangle 180"/>
              <p:cNvSpPr>
                <a:spLocks noChangeArrowheads="1"/>
              </p:cNvSpPr>
              <p:nvPr/>
            </p:nvSpPr>
            <p:spPr bwMode="auto">
              <a:xfrm>
                <a:off x="5969000" y="17463"/>
                <a:ext cx="36513" cy="7938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7" name="Rectangle 181"/>
              <p:cNvSpPr>
                <a:spLocks noChangeArrowheads="1"/>
              </p:cNvSpPr>
              <p:nvPr/>
            </p:nvSpPr>
            <p:spPr bwMode="auto">
              <a:xfrm>
                <a:off x="5951538" y="26988"/>
                <a:ext cx="53975" cy="3175"/>
              </a:xfrm>
              <a:prstGeom prst="rect">
                <a:avLst/>
              </a:prstGeom>
              <a:solidFill>
                <a:srgbClr val="937C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8" name="Rectangle 182"/>
              <p:cNvSpPr>
                <a:spLocks noChangeArrowheads="1"/>
              </p:cNvSpPr>
              <p:nvPr/>
            </p:nvSpPr>
            <p:spPr bwMode="auto">
              <a:xfrm>
                <a:off x="5961063" y="38100"/>
                <a:ext cx="6350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9" name="Rectangle 183"/>
              <p:cNvSpPr>
                <a:spLocks noChangeArrowheads="1"/>
              </p:cNvSpPr>
              <p:nvPr/>
            </p:nvSpPr>
            <p:spPr bwMode="auto">
              <a:xfrm>
                <a:off x="5951538" y="41275"/>
                <a:ext cx="73025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0" name="Rectangle 184"/>
              <p:cNvSpPr>
                <a:spLocks noChangeArrowheads="1"/>
              </p:cNvSpPr>
              <p:nvPr/>
            </p:nvSpPr>
            <p:spPr bwMode="auto">
              <a:xfrm>
                <a:off x="5951538" y="46038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1" name="Rectangle 185"/>
              <p:cNvSpPr>
                <a:spLocks noChangeArrowheads="1"/>
              </p:cNvSpPr>
              <p:nvPr/>
            </p:nvSpPr>
            <p:spPr bwMode="auto">
              <a:xfrm>
                <a:off x="5951538" y="49213"/>
                <a:ext cx="73025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2" name="Rectangle 186"/>
              <p:cNvSpPr>
                <a:spLocks noChangeArrowheads="1"/>
              </p:cNvSpPr>
              <p:nvPr/>
            </p:nvSpPr>
            <p:spPr bwMode="auto">
              <a:xfrm>
                <a:off x="5951538" y="53975"/>
                <a:ext cx="4445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3" name="Rectangle 187"/>
              <p:cNvSpPr>
                <a:spLocks noChangeArrowheads="1"/>
              </p:cNvSpPr>
              <p:nvPr/>
            </p:nvSpPr>
            <p:spPr bwMode="auto">
              <a:xfrm>
                <a:off x="5961063" y="61913"/>
                <a:ext cx="63500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4" name="Rectangle 188"/>
              <p:cNvSpPr>
                <a:spLocks noChangeArrowheads="1"/>
              </p:cNvSpPr>
              <p:nvPr/>
            </p:nvSpPr>
            <p:spPr bwMode="auto">
              <a:xfrm>
                <a:off x="5951538" y="66675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5" name="Rectangle 189"/>
              <p:cNvSpPr>
                <a:spLocks noChangeArrowheads="1"/>
              </p:cNvSpPr>
              <p:nvPr/>
            </p:nvSpPr>
            <p:spPr bwMode="auto">
              <a:xfrm>
                <a:off x="5951538" y="71438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6" name="Rectangle 190"/>
              <p:cNvSpPr>
                <a:spLocks noChangeArrowheads="1"/>
              </p:cNvSpPr>
              <p:nvPr/>
            </p:nvSpPr>
            <p:spPr bwMode="auto">
              <a:xfrm>
                <a:off x="5951538" y="74613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7" name="Rectangle 191"/>
              <p:cNvSpPr>
                <a:spLocks noChangeArrowheads="1"/>
              </p:cNvSpPr>
              <p:nvPr/>
            </p:nvSpPr>
            <p:spPr bwMode="auto">
              <a:xfrm>
                <a:off x="5951538" y="79375"/>
                <a:ext cx="6350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8" name="Rectangle 192"/>
              <p:cNvSpPr>
                <a:spLocks noChangeArrowheads="1"/>
              </p:cNvSpPr>
              <p:nvPr/>
            </p:nvSpPr>
            <p:spPr bwMode="auto">
              <a:xfrm>
                <a:off x="5961063" y="87313"/>
                <a:ext cx="6350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9" name="Rectangle 193"/>
              <p:cNvSpPr>
                <a:spLocks noChangeArrowheads="1"/>
              </p:cNvSpPr>
              <p:nvPr/>
            </p:nvSpPr>
            <p:spPr bwMode="auto">
              <a:xfrm>
                <a:off x="5951538" y="92075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0" name="Rectangle 194"/>
              <p:cNvSpPr>
                <a:spLocks noChangeArrowheads="1"/>
              </p:cNvSpPr>
              <p:nvPr/>
            </p:nvSpPr>
            <p:spPr bwMode="auto">
              <a:xfrm>
                <a:off x="5951538" y="95250"/>
                <a:ext cx="25400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1" name="Rectangle 195"/>
              <p:cNvSpPr>
                <a:spLocks noChangeArrowheads="1"/>
              </p:cNvSpPr>
              <p:nvPr/>
            </p:nvSpPr>
            <p:spPr bwMode="auto">
              <a:xfrm>
                <a:off x="5961063" y="103188"/>
                <a:ext cx="63500" cy="3175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2" name="Rectangle 196"/>
              <p:cNvSpPr>
                <a:spLocks noChangeArrowheads="1"/>
              </p:cNvSpPr>
              <p:nvPr/>
            </p:nvSpPr>
            <p:spPr bwMode="auto">
              <a:xfrm>
                <a:off x="5951538" y="107950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3" name="Rectangle 197"/>
              <p:cNvSpPr>
                <a:spLocks noChangeArrowheads="1"/>
              </p:cNvSpPr>
              <p:nvPr/>
            </p:nvSpPr>
            <p:spPr bwMode="auto">
              <a:xfrm>
                <a:off x="5951538" y="112713"/>
                <a:ext cx="73025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4" name="Rectangle 198"/>
              <p:cNvSpPr>
                <a:spLocks noChangeArrowheads="1"/>
              </p:cNvSpPr>
              <p:nvPr/>
            </p:nvSpPr>
            <p:spPr bwMode="auto">
              <a:xfrm>
                <a:off x="5951538" y="123825"/>
                <a:ext cx="301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5" name="Rectangle 199"/>
              <p:cNvSpPr>
                <a:spLocks noChangeArrowheads="1"/>
              </p:cNvSpPr>
              <p:nvPr/>
            </p:nvSpPr>
            <p:spPr bwMode="auto">
              <a:xfrm>
                <a:off x="5994400" y="123825"/>
                <a:ext cx="30163" cy="1588"/>
              </a:xfrm>
              <a:prstGeom prst="rect">
                <a:avLst/>
              </a:prstGeom>
              <a:solidFill>
                <a:srgbClr val="CCAA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6" name="Freeform 200"/>
              <p:cNvSpPr>
                <a:spLocks/>
              </p:cNvSpPr>
              <p:nvPr/>
            </p:nvSpPr>
            <p:spPr bwMode="auto">
              <a:xfrm>
                <a:off x="5989638" y="938213"/>
                <a:ext cx="431800" cy="374650"/>
              </a:xfrm>
              <a:custGeom>
                <a:avLst/>
                <a:gdLst>
                  <a:gd name="T0" fmla="*/ 136 w 272"/>
                  <a:gd name="T1" fmla="*/ 0 h 236"/>
                  <a:gd name="T2" fmla="*/ 0 w 272"/>
                  <a:gd name="T3" fmla="*/ 39 h 236"/>
                  <a:gd name="T4" fmla="*/ 18 w 272"/>
                  <a:gd name="T5" fmla="*/ 236 h 236"/>
                  <a:gd name="T6" fmla="*/ 136 w 272"/>
                  <a:gd name="T7" fmla="*/ 236 h 236"/>
                  <a:gd name="T8" fmla="*/ 255 w 272"/>
                  <a:gd name="T9" fmla="*/ 236 h 236"/>
                  <a:gd name="T10" fmla="*/ 272 w 272"/>
                  <a:gd name="T11" fmla="*/ 39 h 236"/>
                  <a:gd name="T12" fmla="*/ 136 w 272"/>
                  <a:gd name="T13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236">
                    <a:moveTo>
                      <a:pt x="136" y="0"/>
                    </a:moveTo>
                    <a:lnTo>
                      <a:pt x="0" y="39"/>
                    </a:lnTo>
                    <a:lnTo>
                      <a:pt x="18" y="236"/>
                    </a:lnTo>
                    <a:lnTo>
                      <a:pt x="136" y="236"/>
                    </a:lnTo>
                    <a:lnTo>
                      <a:pt x="255" y="236"/>
                    </a:lnTo>
                    <a:lnTo>
                      <a:pt x="272" y="39"/>
                    </a:lnTo>
                    <a:lnTo>
                      <a:pt x="136" y="0"/>
                    </a:lnTo>
                    <a:close/>
                  </a:path>
                </a:pathLst>
              </a:custGeom>
              <a:solidFill>
                <a:srgbClr val="52736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7" name="Freeform 201"/>
              <p:cNvSpPr>
                <a:spLocks/>
              </p:cNvSpPr>
              <p:nvPr/>
            </p:nvSpPr>
            <p:spPr bwMode="auto">
              <a:xfrm>
                <a:off x="6151563" y="863600"/>
                <a:ext cx="109538" cy="449263"/>
              </a:xfrm>
              <a:custGeom>
                <a:avLst/>
                <a:gdLst>
                  <a:gd name="T0" fmla="*/ 34 w 69"/>
                  <a:gd name="T1" fmla="*/ 0 h 283"/>
                  <a:gd name="T2" fmla="*/ 0 w 69"/>
                  <a:gd name="T3" fmla="*/ 0 h 283"/>
                  <a:gd name="T4" fmla="*/ 4 w 69"/>
                  <a:gd name="T5" fmla="*/ 176 h 283"/>
                  <a:gd name="T6" fmla="*/ 14 w 69"/>
                  <a:gd name="T7" fmla="*/ 283 h 283"/>
                  <a:gd name="T8" fmla="*/ 34 w 69"/>
                  <a:gd name="T9" fmla="*/ 283 h 283"/>
                  <a:gd name="T10" fmla="*/ 54 w 69"/>
                  <a:gd name="T11" fmla="*/ 283 h 283"/>
                  <a:gd name="T12" fmla="*/ 65 w 69"/>
                  <a:gd name="T13" fmla="*/ 176 h 283"/>
                  <a:gd name="T14" fmla="*/ 69 w 69"/>
                  <a:gd name="T15" fmla="*/ 0 h 283"/>
                  <a:gd name="T16" fmla="*/ 34 w 69"/>
                  <a:gd name="T17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9" h="283">
                    <a:moveTo>
                      <a:pt x="34" y="0"/>
                    </a:moveTo>
                    <a:lnTo>
                      <a:pt x="0" y="0"/>
                    </a:lnTo>
                    <a:lnTo>
                      <a:pt x="4" y="176"/>
                    </a:lnTo>
                    <a:lnTo>
                      <a:pt x="14" y="283"/>
                    </a:lnTo>
                    <a:lnTo>
                      <a:pt x="34" y="283"/>
                    </a:lnTo>
                    <a:lnTo>
                      <a:pt x="54" y="283"/>
                    </a:lnTo>
                    <a:lnTo>
                      <a:pt x="65" y="176"/>
                    </a:lnTo>
                    <a:lnTo>
                      <a:pt x="69" y="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EDE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8" name="Freeform 202"/>
              <p:cNvSpPr>
                <a:spLocks/>
              </p:cNvSpPr>
              <p:nvPr/>
            </p:nvSpPr>
            <p:spPr bwMode="auto">
              <a:xfrm>
                <a:off x="6113463" y="993775"/>
                <a:ext cx="68263" cy="15875"/>
              </a:xfrm>
              <a:custGeom>
                <a:avLst/>
                <a:gdLst>
                  <a:gd name="T0" fmla="*/ 0 w 450"/>
                  <a:gd name="T1" fmla="*/ 41 h 104"/>
                  <a:gd name="T2" fmla="*/ 296 w 450"/>
                  <a:gd name="T3" fmla="*/ 41 h 104"/>
                  <a:gd name="T4" fmla="*/ 450 w 450"/>
                  <a:gd name="T5" fmla="*/ 104 h 104"/>
                  <a:gd name="T6" fmla="*/ 263 w 450"/>
                  <a:gd name="T7" fmla="*/ 0 h 104"/>
                  <a:gd name="T8" fmla="*/ 0 w 450"/>
                  <a:gd name="T9" fmla="*/ 0 h 104"/>
                  <a:gd name="T10" fmla="*/ 0 w 450"/>
                  <a:gd name="T11" fmla="*/ 4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104">
                    <a:moveTo>
                      <a:pt x="0" y="41"/>
                    </a:moveTo>
                    <a:cubicBezTo>
                      <a:pt x="296" y="41"/>
                      <a:pt x="296" y="41"/>
                      <a:pt x="296" y="41"/>
                    </a:cubicBezTo>
                    <a:cubicBezTo>
                      <a:pt x="357" y="41"/>
                      <a:pt x="412" y="65"/>
                      <a:pt x="450" y="104"/>
                    </a:cubicBezTo>
                    <a:cubicBezTo>
                      <a:pt x="419" y="43"/>
                      <a:pt x="347" y="0"/>
                      <a:pt x="263" y="0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0" y="41"/>
                    </a:lnTo>
                    <a:close/>
                  </a:path>
                </a:pathLst>
              </a:custGeom>
              <a:solidFill>
                <a:srgbClr val="CEC2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9" name="Freeform 203"/>
              <p:cNvSpPr>
                <a:spLocks/>
              </p:cNvSpPr>
              <p:nvPr/>
            </p:nvSpPr>
            <p:spPr bwMode="auto">
              <a:xfrm>
                <a:off x="6230938" y="993775"/>
                <a:ext cx="66675" cy="15875"/>
              </a:xfrm>
              <a:custGeom>
                <a:avLst/>
                <a:gdLst>
                  <a:gd name="T0" fmla="*/ 450 w 450"/>
                  <a:gd name="T1" fmla="*/ 41 h 104"/>
                  <a:gd name="T2" fmla="*/ 154 w 450"/>
                  <a:gd name="T3" fmla="*/ 41 h 104"/>
                  <a:gd name="T4" fmla="*/ 0 w 450"/>
                  <a:gd name="T5" fmla="*/ 104 h 104"/>
                  <a:gd name="T6" fmla="*/ 187 w 450"/>
                  <a:gd name="T7" fmla="*/ 0 h 104"/>
                  <a:gd name="T8" fmla="*/ 450 w 450"/>
                  <a:gd name="T9" fmla="*/ 0 h 104"/>
                  <a:gd name="T10" fmla="*/ 450 w 450"/>
                  <a:gd name="T11" fmla="*/ 41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50" h="104">
                    <a:moveTo>
                      <a:pt x="450" y="41"/>
                    </a:moveTo>
                    <a:cubicBezTo>
                      <a:pt x="154" y="41"/>
                      <a:pt x="154" y="41"/>
                      <a:pt x="154" y="41"/>
                    </a:cubicBezTo>
                    <a:cubicBezTo>
                      <a:pt x="93" y="41"/>
                      <a:pt x="39" y="65"/>
                      <a:pt x="0" y="104"/>
                    </a:cubicBezTo>
                    <a:cubicBezTo>
                      <a:pt x="31" y="43"/>
                      <a:pt x="103" y="0"/>
                      <a:pt x="187" y="0"/>
                    </a:cubicBezTo>
                    <a:cubicBezTo>
                      <a:pt x="450" y="0"/>
                      <a:pt x="450" y="0"/>
                      <a:pt x="450" y="0"/>
                    </a:cubicBezTo>
                    <a:lnTo>
                      <a:pt x="450" y="41"/>
                    </a:lnTo>
                    <a:close/>
                  </a:path>
                </a:pathLst>
              </a:custGeom>
              <a:solidFill>
                <a:srgbClr val="CEC2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0" name="Freeform 204"/>
              <p:cNvSpPr>
                <a:spLocks/>
              </p:cNvSpPr>
              <p:nvPr/>
            </p:nvSpPr>
            <p:spPr bwMode="auto">
              <a:xfrm>
                <a:off x="6196013" y="1020763"/>
                <a:ext cx="20638" cy="9525"/>
              </a:xfrm>
              <a:custGeom>
                <a:avLst/>
                <a:gdLst>
                  <a:gd name="T0" fmla="*/ 69 w 138"/>
                  <a:gd name="T1" fmla="*/ 28 h 70"/>
                  <a:gd name="T2" fmla="*/ 1 w 138"/>
                  <a:gd name="T3" fmla="*/ 0 h 70"/>
                  <a:gd name="T4" fmla="*/ 69 w 138"/>
                  <a:gd name="T5" fmla="*/ 70 h 70"/>
                  <a:gd name="T6" fmla="*/ 137 w 138"/>
                  <a:gd name="T7" fmla="*/ 0 h 70"/>
                  <a:gd name="T8" fmla="*/ 69 w 138"/>
                  <a:gd name="T9" fmla="*/ 28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" h="70">
                    <a:moveTo>
                      <a:pt x="69" y="28"/>
                    </a:moveTo>
                    <a:cubicBezTo>
                      <a:pt x="41" y="28"/>
                      <a:pt x="17" y="17"/>
                      <a:pt x="1" y="0"/>
                    </a:cubicBezTo>
                    <a:cubicBezTo>
                      <a:pt x="0" y="4"/>
                      <a:pt x="31" y="70"/>
                      <a:pt x="69" y="70"/>
                    </a:cubicBezTo>
                    <a:cubicBezTo>
                      <a:pt x="107" y="70"/>
                      <a:pt x="138" y="4"/>
                      <a:pt x="137" y="0"/>
                    </a:cubicBezTo>
                    <a:cubicBezTo>
                      <a:pt x="121" y="17"/>
                      <a:pt x="97" y="28"/>
                      <a:pt x="69" y="28"/>
                    </a:cubicBezTo>
                    <a:close/>
                  </a:path>
                </a:pathLst>
              </a:custGeom>
              <a:solidFill>
                <a:srgbClr val="CEC2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1" name="Freeform 205"/>
              <p:cNvSpPr>
                <a:spLocks/>
              </p:cNvSpPr>
              <p:nvPr/>
            </p:nvSpPr>
            <p:spPr bwMode="auto">
              <a:xfrm>
                <a:off x="5954713" y="1000125"/>
                <a:ext cx="65088" cy="312738"/>
              </a:xfrm>
              <a:custGeom>
                <a:avLst/>
                <a:gdLst>
                  <a:gd name="T0" fmla="*/ 22 w 41"/>
                  <a:gd name="T1" fmla="*/ 0 h 197"/>
                  <a:gd name="T2" fmla="*/ 0 w 41"/>
                  <a:gd name="T3" fmla="*/ 197 h 197"/>
                  <a:gd name="T4" fmla="*/ 41 w 41"/>
                  <a:gd name="T5" fmla="*/ 197 h 197"/>
                  <a:gd name="T6" fmla="*/ 22 w 41"/>
                  <a:gd name="T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1" h="197">
                    <a:moveTo>
                      <a:pt x="22" y="0"/>
                    </a:moveTo>
                    <a:lnTo>
                      <a:pt x="0" y="197"/>
                    </a:lnTo>
                    <a:lnTo>
                      <a:pt x="41" y="19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4B69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17" name="Freeform 207"/>
            <p:cNvSpPr>
              <a:spLocks/>
            </p:cNvSpPr>
            <p:nvPr/>
          </p:nvSpPr>
          <p:spPr bwMode="auto">
            <a:xfrm>
              <a:off x="6391275" y="1000125"/>
              <a:ext cx="66675" cy="312738"/>
            </a:xfrm>
            <a:custGeom>
              <a:avLst/>
              <a:gdLst>
                <a:gd name="T0" fmla="*/ 19 w 42"/>
                <a:gd name="T1" fmla="*/ 0 h 197"/>
                <a:gd name="T2" fmla="*/ 42 w 42"/>
                <a:gd name="T3" fmla="*/ 197 h 197"/>
                <a:gd name="T4" fmla="*/ 0 w 42"/>
                <a:gd name="T5" fmla="*/ 197 h 197"/>
                <a:gd name="T6" fmla="*/ 19 w 42"/>
                <a:gd name="T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197">
                  <a:moveTo>
                    <a:pt x="19" y="0"/>
                  </a:moveTo>
                  <a:lnTo>
                    <a:pt x="42" y="197"/>
                  </a:lnTo>
                  <a:lnTo>
                    <a:pt x="0" y="19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4B6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08"/>
            <p:cNvSpPr>
              <a:spLocks/>
            </p:cNvSpPr>
            <p:nvPr/>
          </p:nvSpPr>
          <p:spPr bwMode="auto">
            <a:xfrm>
              <a:off x="6149975" y="1028700"/>
              <a:ext cx="111125" cy="284163"/>
            </a:xfrm>
            <a:custGeom>
              <a:avLst/>
              <a:gdLst>
                <a:gd name="T0" fmla="*/ 63 w 70"/>
                <a:gd name="T1" fmla="*/ 0 h 179"/>
                <a:gd name="T2" fmla="*/ 35 w 70"/>
                <a:gd name="T3" fmla="*/ 26 h 179"/>
                <a:gd name="T4" fmla="*/ 8 w 70"/>
                <a:gd name="T5" fmla="*/ 0 h 179"/>
                <a:gd name="T6" fmla="*/ 0 w 70"/>
                <a:gd name="T7" fmla="*/ 0 h 179"/>
                <a:gd name="T8" fmla="*/ 15 w 70"/>
                <a:gd name="T9" fmla="*/ 179 h 179"/>
                <a:gd name="T10" fmla="*/ 35 w 70"/>
                <a:gd name="T11" fmla="*/ 179 h 179"/>
                <a:gd name="T12" fmla="*/ 56 w 70"/>
                <a:gd name="T13" fmla="*/ 179 h 179"/>
                <a:gd name="T14" fmla="*/ 70 w 70"/>
                <a:gd name="T15" fmla="*/ 0 h 179"/>
                <a:gd name="T16" fmla="*/ 63 w 70"/>
                <a:gd name="T17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" h="179">
                  <a:moveTo>
                    <a:pt x="63" y="0"/>
                  </a:moveTo>
                  <a:lnTo>
                    <a:pt x="35" y="26"/>
                  </a:lnTo>
                  <a:lnTo>
                    <a:pt x="8" y="0"/>
                  </a:lnTo>
                  <a:lnTo>
                    <a:pt x="0" y="0"/>
                  </a:lnTo>
                  <a:lnTo>
                    <a:pt x="15" y="179"/>
                  </a:lnTo>
                  <a:lnTo>
                    <a:pt x="35" y="179"/>
                  </a:lnTo>
                  <a:lnTo>
                    <a:pt x="56" y="179"/>
                  </a:lnTo>
                  <a:lnTo>
                    <a:pt x="70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9"/>
            <p:cNvSpPr>
              <a:spLocks/>
            </p:cNvSpPr>
            <p:nvPr/>
          </p:nvSpPr>
          <p:spPr bwMode="auto">
            <a:xfrm>
              <a:off x="6154738" y="1028700"/>
              <a:ext cx="50800" cy="41275"/>
            </a:xfrm>
            <a:custGeom>
              <a:avLst/>
              <a:gdLst>
                <a:gd name="T0" fmla="*/ 0 w 32"/>
                <a:gd name="T1" fmla="*/ 2 h 26"/>
                <a:gd name="T2" fmla="*/ 1 w 32"/>
                <a:gd name="T3" fmla="*/ 10 h 26"/>
                <a:gd name="T4" fmla="*/ 32 w 32"/>
                <a:gd name="T5" fmla="*/ 26 h 26"/>
                <a:gd name="T6" fmla="*/ 5 w 32"/>
                <a:gd name="T7" fmla="*/ 0 h 26"/>
                <a:gd name="T8" fmla="*/ 0 w 32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6">
                  <a:moveTo>
                    <a:pt x="0" y="2"/>
                  </a:moveTo>
                  <a:lnTo>
                    <a:pt x="1" y="10"/>
                  </a:lnTo>
                  <a:lnTo>
                    <a:pt x="32" y="26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0"/>
            <p:cNvSpPr>
              <a:spLocks/>
            </p:cNvSpPr>
            <p:nvPr/>
          </p:nvSpPr>
          <p:spPr bwMode="auto">
            <a:xfrm>
              <a:off x="6205538" y="1028700"/>
              <a:ext cx="52388" cy="41275"/>
            </a:xfrm>
            <a:custGeom>
              <a:avLst/>
              <a:gdLst>
                <a:gd name="T0" fmla="*/ 33 w 33"/>
                <a:gd name="T1" fmla="*/ 2 h 26"/>
                <a:gd name="T2" fmla="*/ 32 w 33"/>
                <a:gd name="T3" fmla="*/ 10 h 26"/>
                <a:gd name="T4" fmla="*/ 0 w 33"/>
                <a:gd name="T5" fmla="*/ 26 h 26"/>
                <a:gd name="T6" fmla="*/ 28 w 33"/>
                <a:gd name="T7" fmla="*/ 0 h 26"/>
                <a:gd name="T8" fmla="*/ 33 w 33"/>
                <a:gd name="T9" fmla="*/ 2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26">
                  <a:moveTo>
                    <a:pt x="33" y="2"/>
                  </a:moveTo>
                  <a:lnTo>
                    <a:pt x="32" y="10"/>
                  </a:lnTo>
                  <a:lnTo>
                    <a:pt x="0" y="26"/>
                  </a:lnTo>
                  <a:lnTo>
                    <a:pt x="28" y="0"/>
                  </a:lnTo>
                  <a:lnTo>
                    <a:pt x="33" y="2"/>
                  </a:ln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11"/>
            <p:cNvSpPr>
              <a:spLocks/>
            </p:cNvSpPr>
            <p:nvPr/>
          </p:nvSpPr>
          <p:spPr bwMode="auto">
            <a:xfrm>
              <a:off x="6161088" y="1028700"/>
              <a:ext cx="44450" cy="41275"/>
            </a:xfrm>
            <a:custGeom>
              <a:avLst/>
              <a:gdLst>
                <a:gd name="T0" fmla="*/ 0 w 28"/>
                <a:gd name="T1" fmla="*/ 0 h 26"/>
                <a:gd name="T2" fmla="*/ 28 w 28"/>
                <a:gd name="T3" fmla="*/ 26 h 26"/>
                <a:gd name="T4" fmla="*/ 1 w 28"/>
                <a:gd name="T5" fmla="*/ 0 h 26"/>
                <a:gd name="T6" fmla="*/ 0 w 28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6">
                  <a:moveTo>
                    <a:pt x="0" y="0"/>
                  </a:moveTo>
                  <a:lnTo>
                    <a:pt x="28" y="26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2"/>
            <p:cNvSpPr>
              <a:spLocks/>
            </p:cNvSpPr>
            <p:nvPr/>
          </p:nvSpPr>
          <p:spPr bwMode="auto">
            <a:xfrm>
              <a:off x="6205538" y="1028700"/>
              <a:ext cx="46038" cy="41275"/>
            </a:xfrm>
            <a:custGeom>
              <a:avLst/>
              <a:gdLst>
                <a:gd name="T0" fmla="*/ 29 w 29"/>
                <a:gd name="T1" fmla="*/ 0 h 26"/>
                <a:gd name="T2" fmla="*/ 0 w 29"/>
                <a:gd name="T3" fmla="*/ 26 h 26"/>
                <a:gd name="T4" fmla="*/ 28 w 29"/>
                <a:gd name="T5" fmla="*/ 0 h 26"/>
                <a:gd name="T6" fmla="*/ 29 w 29"/>
                <a:gd name="T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6">
                  <a:moveTo>
                    <a:pt x="29" y="0"/>
                  </a:moveTo>
                  <a:lnTo>
                    <a:pt x="0" y="26"/>
                  </a:lnTo>
                  <a:lnTo>
                    <a:pt x="28" y="0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3"/>
            <p:cNvSpPr>
              <a:spLocks/>
            </p:cNvSpPr>
            <p:nvPr/>
          </p:nvSpPr>
          <p:spPr bwMode="auto">
            <a:xfrm>
              <a:off x="6072188" y="947738"/>
              <a:ext cx="109538" cy="365125"/>
            </a:xfrm>
            <a:custGeom>
              <a:avLst/>
              <a:gdLst>
                <a:gd name="T0" fmla="*/ 504 w 732"/>
                <a:gd name="T1" fmla="*/ 0 h 2442"/>
                <a:gd name="T2" fmla="*/ 143 w 732"/>
                <a:gd name="T3" fmla="*/ 331 h 2442"/>
                <a:gd name="T4" fmla="*/ 330 w 732"/>
                <a:gd name="T5" fmla="*/ 560 h 2442"/>
                <a:gd name="T6" fmla="*/ 0 w 732"/>
                <a:gd name="T7" fmla="*/ 545 h 2442"/>
                <a:gd name="T8" fmla="*/ 560 w 732"/>
                <a:gd name="T9" fmla="*/ 2442 h 2442"/>
                <a:gd name="T10" fmla="*/ 732 w 732"/>
                <a:gd name="T11" fmla="*/ 2442 h 2442"/>
                <a:gd name="T12" fmla="*/ 504 w 732"/>
                <a:gd name="T13" fmla="*/ 0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2" h="2442">
                  <a:moveTo>
                    <a:pt x="504" y="0"/>
                  </a:moveTo>
                  <a:cubicBezTo>
                    <a:pt x="143" y="331"/>
                    <a:pt x="143" y="331"/>
                    <a:pt x="143" y="331"/>
                  </a:cubicBezTo>
                  <a:cubicBezTo>
                    <a:pt x="330" y="560"/>
                    <a:pt x="330" y="560"/>
                    <a:pt x="330" y="560"/>
                  </a:cubicBezTo>
                  <a:cubicBezTo>
                    <a:pt x="0" y="545"/>
                    <a:pt x="0" y="545"/>
                    <a:pt x="0" y="545"/>
                  </a:cubicBezTo>
                  <a:cubicBezTo>
                    <a:pt x="282" y="1238"/>
                    <a:pt x="560" y="2442"/>
                    <a:pt x="560" y="2442"/>
                  </a:cubicBezTo>
                  <a:cubicBezTo>
                    <a:pt x="732" y="2442"/>
                    <a:pt x="732" y="2442"/>
                    <a:pt x="732" y="2442"/>
                  </a:cubicBezTo>
                  <a:lnTo>
                    <a:pt x="504" y="0"/>
                  </a:lnTo>
                  <a:close/>
                </a:path>
              </a:pathLst>
            </a:custGeom>
            <a:solidFill>
              <a:srgbClr val="6D8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4"/>
            <p:cNvSpPr>
              <a:spLocks/>
            </p:cNvSpPr>
            <p:nvPr/>
          </p:nvSpPr>
          <p:spPr bwMode="auto">
            <a:xfrm>
              <a:off x="6230938" y="947738"/>
              <a:ext cx="109538" cy="365125"/>
            </a:xfrm>
            <a:custGeom>
              <a:avLst/>
              <a:gdLst>
                <a:gd name="T0" fmla="*/ 229 w 732"/>
                <a:gd name="T1" fmla="*/ 0 h 2442"/>
                <a:gd name="T2" fmla="*/ 589 w 732"/>
                <a:gd name="T3" fmla="*/ 331 h 2442"/>
                <a:gd name="T4" fmla="*/ 402 w 732"/>
                <a:gd name="T5" fmla="*/ 560 h 2442"/>
                <a:gd name="T6" fmla="*/ 732 w 732"/>
                <a:gd name="T7" fmla="*/ 545 h 2442"/>
                <a:gd name="T8" fmla="*/ 172 w 732"/>
                <a:gd name="T9" fmla="*/ 2442 h 2442"/>
                <a:gd name="T10" fmla="*/ 0 w 732"/>
                <a:gd name="T11" fmla="*/ 2442 h 2442"/>
                <a:gd name="T12" fmla="*/ 229 w 732"/>
                <a:gd name="T13" fmla="*/ 0 h 2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2" h="2442">
                  <a:moveTo>
                    <a:pt x="229" y="0"/>
                  </a:moveTo>
                  <a:cubicBezTo>
                    <a:pt x="589" y="331"/>
                    <a:pt x="589" y="331"/>
                    <a:pt x="589" y="331"/>
                  </a:cubicBezTo>
                  <a:cubicBezTo>
                    <a:pt x="402" y="560"/>
                    <a:pt x="402" y="560"/>
                    <a:pt x="402" y="560"/>
                  </a:cubicBezTo>
                  <a:cubicBezTo>
                    <a:pt x="732" y="545"/>
                    <a:pt x="732" y="545"/>
                    <a:pt x="732" y="545"/>
                  </a:cubicBezTo>
                  <a:cubicBezTo>
                    <a:pt x="450" y="1238"/>
                    <a:pt x="172" y="2442"/>
                    <a:pt x="172" y="2442"/>
                  </a:cubicBezTo>
                  <a:cubicBezTo>
                    <a:pt x="0" y="2442"/>
                    <a:pt x="0" y="2442"/>
                    <a:pt x="0" y="2442"/>
                  </a:cubicBezTo>
                  <a:lnTo>
                    <a:pt x="229" y="0"/>
                  </a:lnTo>
                  <a:close/>
                </a:path>
              </a:pathLst>
            </a:custGeom>
            <a:solidFill>
              <a:srgbClr val="6D8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5"/>
            <p:cNvSpPr>
              <a:spLocks/>
            </p:cNvSpPr>
            <p:nvPr/>
          </p:nvSpPr>
          <p:spPr bwMode="auto">
            <a:xfrm>
              <a:off x="6097588" y="1031875"/>
              <a:ext cx="58738" cy="20638"/>
            </a:xfrm>
            <a:custGeom>
              <a:avLst/>
              <a:gdLst>
                <a:gd name="T0" fmla="*/ 37 w 37"/>
                <a:gd name="T1" fmla="*/ 8 h 13"/>
                <a:gd name="T2" fmla="*/ 36 w 37"/>
                <a:gd name="T3" fmla="*/ 0 h 13"/>
                <a:gd name="T4" fmla="*/ 0 w 37"/>
                <a:gd name="T5" fmla="*/ 13 h 13"/>
                <a:gd name="T6" fmla="*/ 37 w 37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3">
                  <a:moveTo>
                    <a:pt x="37" y="8"/>
                  </a:moveTo>
                  <a:lnTo>
                    <a:pt x="36" y="0"/>
                  </a:lnTo>
                  <a:lnTo>
                    <a:pt x="0" y="13"/>
                  </a:lnTo>
                  <a:lnTo>
                    <a:pt x="37" y="8"/>
                  </a:lnTo>
                  <a:close/>
                </a:path>
              </a:pathLst>
            </a:custGeom>
            <a:solidFill>
              <a:srgbClr val="4B6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16"/>
            <p:cNvSpPr>
              <a:spLocks/>
            </p:cNvSpPr>
            <p:nvPr/>
          </p:nvSpPr>
          <p:spPr bwMode="auto">
            <a:xfrm>
              <a:off x="6256338" y="1031875"/>
              <a:ext cx="58738" cy="20638"/>
            </a:xfrm>
            <a:custGeom>
              <a:avLst/>
              <a:gdLst>
                <a:gd name="T0" fmla="*/ 0 w 37"/>
                <a:gd name="T1" fmla="*/ 8 h 13"/>
                <a:gd name="T2" fmla="*/ 1 w 37"/>
                <a:gd name="T3" fmla="*/ 0 h 13"/>
                <a:gd name="T4" fmla="*/ 37 w 37"/>
                <a:gd name="T5" fmla="*/ 13 h 13"/>
                <a:gd name="T6" fmla="*/ 0 w 37"/>
                <a:gd name="T7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13">
                  <a:moveTo>
                    <a:pt x="0" y="8"/>
                  </a:moveTo>
                  <a:lnTo>
                    <a:pt x="1" y="0"/>
                  </a:lnTo>
                  <a:lnTo>
                    <a:pt x="37" y="13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B69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17"/>
            <p:cNvSpPr>
              <a:spLocks/>
            </p:cNvSpPr>
            <p:nvPr/>
          </p:nvSpPr>
          <p:spPr bwMode="auto">
            <a:xfrm>
              <a:off x="6097588" y="931863"/>
              <a:ext cx="65088" cy="120650"/>
            </a:xfrm>
            <a:custGeom>
              <a:avLst/>
              <a:gdLst>
                <a:gd name="T0" fmla="*/ 15 w 41"/>
                <a:gd name="T1" fmla="*/ 15 h 76"/>
                <a:gd name="T2" fmla="*/ 35 w 41"/>
                <a:gd name="T3" fmla="*/ 0 h 76"/>
                <a:gd name="T4" fmla="*/ 41 w 41"/>
                <a:gd name="T5" fmla="*/ 61 h 76"/>
                <a:gd name="T6" fmla="*/ 0 w 41"/>
                <a:gd name="T7" fmla="*/ 76 h 76"/>
                <a:gd name="T8" fmla="*/ 15 w 41"/>
                <a:gd name="T9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6">
                  <a:moveTo>
                    <a:pt x="15" y="15"/>
                  </a:moveTo>
                  <a:lnTo>
                    <a:pt x="35" y="0"/>
                  </a:lnTo>
                  <a:lnTo>
                    <a:pt x="41" y="61"/>
                  </a:lnTo>
                  <a:lnTo>
                    <a:pt x="0" y="76"/>
                  </a:lnTo>
                  <a:lnTo>
                    <a:pt x="15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18"/>
            <p:cNvSpPr>
              <a:spLocks/>
            </p:cNvSpPr>
            <p:nvPr/>
          </p:nvSpPr>
          <p:spPr bwMode="auto">
            <a:xfrm>
              <a:off x="6249988" y="931863"/>
              <a:ext cx="65088" cy="120650"/>
            </a:xfrm>
            <a:custGeom>
              <a:avLst/>
              <a:gdLst>
                <a:gd name="T0" fmla="*/ 26 w 41"/>
                <a:gd name="T1" fmla="*/ 15 h 76"/>
                <a:gd name="T2" fmla="*/ 6 w 41"/>
                <a:gd name="T3" fmla="*/ 0 h 76"/>
                <a:gd name="T4" fmla="*/ 0 w 41"/>
                <a:gd name="T5" fmla="*/ 61 h 76"/>
                <a:gd name="T6" fmla="*/ 41 w 41"/>
                <a:gd name="T7" fmla="*/ 76 h 76"/>
                <a:gd name="T8" fmla="*/ 26 w 41"/>
                <a:gd name="T9" fmla="*/ 1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76">
                  <a:moveTo>
                    <a:pt x="26" y="15"/>
                  </a:moveTo>
                  <a:lnTo>
                    <a:pt x="6" y="0"/>
                  </a:lnTo>
                  <a:lnTo>
                    <a:pt x="0" y="61"/>
                  </a:lnTo>
                  <a:lnTo>
                    <a:pt x="41" y="76"/>
                  </a:lnTo>
                  <a:lnTo>
                    <a:pt x="26" y="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19"/>
            <p:cNvSpPr>
              <a:spLocks/>
            </p:cNvSpPr>
            <p:nvPr/>
          </p:nvSpPr>
          <p:spPr bwMode="auto">
            <a:xfrm>
              <a:off x="6116638" y="684213"/>
              <a:ext cx="177800" cy="265113"/>
            </a:xfrm>
            <a:custGeom>
              <a:avLst/>
              <a:gdLst>
                <a:gd name="T0" fmla="*/ 593 w 1186"/>
                <a:gd name="T1" fmla="*/ 0 h 1770"/>
                <a:gd name="T2" fmla="*/ 593 w 1186"/>
                <a:gd name="T3" fmla="*/ 0 h 1770"/>
                <a:gd name="T4" fmla="*/ 593 w 1186"/>
                <a:gd name="T5" fmla="*/ 0 h 1770"/>
                <a:gd name="T6" fmla="*/ 0 w 1186"/>
                <a:gd name="T7" fmla="*/ 595 h 1770"/>
                <a:gd name="T8" fmla="*/ 52 w 1186"/>
                <a:gd name="T9" fmla="*/ 1162 h 1770"/>
                <a:gd name="T10" fmla="*/ 593 w 1186"/>
                <a:gd name="T11" fmla="*/ 1770 h 1770"/>
                <a:gd name="T12" fmla="*/ 1134 w 1186"/>
                <a:gd name="T13" fmla="*/ 1162 h 1770"/>
                <a:gd name="T14" fmla="*/ 1186 w 1186"/>
                <a:gd name="T15" fmla="*/ 595 h 1770"/>
                <a:gd name="T16" fmla="*/ 593 w 1186"/>
                <a:gd name="T17" fmla="*/ 0 h 1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6" h="1770">
                  <a:moveTo>
                    <a:pt x="593" y="0"/>
                  </a:moveTo>
                  <a:cubicBezTo>
                    <a:pt x="593" y="0"/>
                    <a:pt x="593" y="0"/>
                    <a:pt x="593" y="0"/>
                  </a:cubicBezTo>
                  <a:cubicBezTo>
                    <a:pt x="593" y="0"/>
                    <a:pt x="593" y="0"/>
                    <a:pt x="593" y="0"/>
                  </a:cubicBezTo>
                  <a:cubicBezTo>
                    <a:pt x="266" y="0"/>
                    <a:pt x="0" y="119"/>
                    <a:pt x="0" y="595"/>
                  </a:cubicBezTo>
                  <a:cubicBezTo>
                    <a:pt x="0" y="769"/>
                    <a:pt x="2" y="976"/>
                    <a:pt x="52" y="1162"/>
                  </a:cubicBezTo>
                  <a:cubicBezTo>
                    <a:pt x="161" y="1566"/>
                    <a:pt x="360" y="1770"/>
                    <a:pt x="593" y="1770"/>
                  </a:cubicBezTo>
                  <a:cubicBezTo>
                    <a:pt x="826" y="1770"/>
                    <a:pt x="1025" y="1566"/>
                    <a:pt x="1134" y="1162"/>
                  </a:cubicBezTo>
                  <a:cubicBezTo>
                    <a:pt x="1184" y="976"/>
                    <a:pt x="1186" y="769"/>
                    <a:pt x="1186" y="595"/>
                  </a:cubicBezTo>
                  <a:cubicBezTo>
                    <a:pt x="1186" y="119"/>
                    <a:pt x="920" y="0"/>
                    <a:pt x="593" y="0"/>
                  </a:cubicBez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20"/>
            <p:cNvSpPr>
              <a:spLocks/>
            </p:cNvSpPr>
            <p:nvPr/>
          </p:nvSpPr>
          <p:spPr bwMode="auto">
            <a:xfrm>
              <a:off x="6161088" y="928688"/>
              <a:ext cx="90488" cy="36513"/>
            </a:xfrm>
            <a:custGeom>
              <a:avLst/>
              <a:gdLst>
                <a:gd name="T0" fmla="*/ 322 w 608"/>
                <a:gd name="T1" fmla="*/ 139 h 245"/>
                <a:gd name="T2" fmla="*/ 304 w 608"/>
                <a:gd name="T3" fmla="*/ 139 h 245"/>
                <a:gd name="T4" fmla="*/ 286 w 608"/>
                <a:gd name="T5" fmla="*/ 139 h 245"/>
                <a:gd name="T6" fmla="*/ 0 w 608"/>
                <a:gd name="T7" fmla="*/ 0 h 245"/>
                <a:gd name="T8" fmla="*/ 304 w 608"/>
                <a:gd name="T9" fmla="*/ 245 h 245"/>
                <a:gd name="T10" fmla="*/ 608 w 608"/>
                <a:gd name="T11" fmla="*/ 0 h 245"/>
                <a:gd name="T12" fmla="*/ 322 w 608"/>
                <a:gd name="T13" fmla="*/ 13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8" h="245">
                  <a:moveTo>
                    <a:pt x="322" y="139"/>
                  </a:moveTo>
                  <a:cubicBezTo>
                    <a:pt x="316" y="139"/>
                    <a:pt x="310" y="139"/>
                    <a:pt x="304" y="139"/>
                  </a:cubicBezTo>
                  <a:cubicBezTo>
                    <a:pt x="298" y="139"/>
                    <a:pt x="292" y="139"/>
                    <a:pt x="286" y="139"/>
                  </a:cubicBezTo>
                  <a:cubicBezTo>
                    <a:pt x="182" y="134"/>
                    <a:pt x="85" y="88"/>
                    <a:pt x="0" y="0"/>
                  </a:cubicBezTo>
                  <a:cubicBezTo>
                    <a:pt x="95" y="163"/>
                    <a:pt x="253" y="245"/>
                    <a:pt x="304" y="245"/>
                  </a:cubicBezTo>
                  <a:cubicBezTo>
                    <a:pt x="355" y="245"/>
                    <a:pt x="513" y="163"/>
                    <a:pt x="608" y="0"/>
                  </a:cubicBezTo>
                  <a:cubicBezTo>
                    <a:pt x="523" y="88"/>
                    <a:pt x="426" y="134"/>
                    <a:pt x="322" y="139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21"/>
            <p:cNvSpPr>
              <a:spLocks/>
            </p:cNvSpPr>
            <p:nvPr/>
          </p:nvSpPr>
          <p:spPr bwMode="auto">
            <a:xfrm>
              <a:off x="6189663" y="911225"/>
              <a:ext cx="33338" cy="6350"/>
            </a:xfrm>
            <a:custGeom>
              <a:avLst/>
              <a:gdLst>
                <a:gd name="T0" fmla="*/ 109 w 219"/>
                <a:gd name="T1" fmla="*/ 23 h 49"/>
                <a:gd name="T2" fmla="*/ 0 w 219"/>
                <a:gd name="T3" fmla="*/ 0 h 49"/>
                <a:gd name="T4" fmla="*/ 109 w 219"/>
                <a:gd name="T5" fmla="*/ 49 h 49"/>
                <a:gd name="T6" fmla="*/ 219 w 219"/>
                <a:gd name="T7" fmla="*/ 0 h 49"/>
                <a:gd name="T8" fmla="*/ 109 w 219"/>
                <a:gd name="T9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49">
                  <a:moveTo>
                    <a:pt x="109" y="23"/>
                  </a:moveTo>
                  <a:cubicBezTo>
                    <a:pt x="70" y="23"/>
                    <a:pt x="34" y="16"/>
                    <a:pt x="0" y="0"/>
                  </a:cubicBezTo>
                  <a:cubicBezTo>
                    <a:pt x="0" y="0"/>
                    <a:pt x="58" y="49"/>
                    <a:pt x="109" y="49"/>
                  </a:cubicBezTo>
                  <a:cubicBezTo>
                    <a:pt x="160" y="49"/>
                    <a:pt x="219" y="0"/>
                    <a:pt x="219" y="0"/>
                  </a:cubicBezTo>
                  <a:cubicBezTo>
                    <a:pt x="184" y="16"/>
                    <a:pt x="148" y="23"/>
                    <a:pt x="109" y="23"/>
                  </a:cubicBezTo>
                  <a:close/>
                </a:path>
              </a:pathLst>
            </a:custGeom>
            <a:solidFill>
              <a:srgbClr val="CEC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8" name="Freeform 222"/>
            <p:cNvSpPr>
              <a:spLocks/>
            </p:cNvSpPr>
            <p:nvPr/>
          </p:nvSpPr>
          <p:spPr bwMode="auto">
            <a:xfrm>
              <a:off x="6175375" y="896938"/>
              <a:ext cx="61913" cy="14288"/>
            </a:xfrm>
            <a:custGeom>
              <a:avLst/>
              <a:gdLst>
                <a:gd name="T0" fmla="*/ 202 w 405"/>
                <a:gd name="T1" fmla="*/ 30 h 88"/>
                <a:gd name="T2" fmla="*/ 0 w 405"/>
                <a:gd name="T3" fmla="*/ 0 h 88"/>
                <a:gd name="T4" fmla="*/ 202 w 405"/>
                <a:gd name="T5" fmla="*/ 88 h 88"/>
                <a:gd name="T6" fmla="*/ 405 w 405"/>
                <a:gd name="T7" fmla="*/ 0 h 88"/>
                <a:gd name="T8" fmla="*/ 202 w 405"/>
                <a:gd name="T9" fmla="*/ 3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88">
                  <a:moveTo>
                    <a:pt x="202" y="30"/>
                  </a:moveTo>
                  <a:cubicBezTo>
                    <a:pt x="114" y="30"/>
                    <a:pt x="99" y="26"/>
                    <a:pt x="0" y="0"/>
                  </a:cubicBezTo>
                  <a:cubicBezTo>
                    <a:pt x="63" y="61"/>
                    <a:pt x="127" y="88"/>
                    <a:pt x="202" y="88"/>
                  </a:cubicBezTo>
                  <a:cubicBezTo>
                    <a:pt x="278" y="88"/>
                    <a:pt x="342" y="61"/>
                    <a:pt x="405" y="0"/>
                  </a:cubicBezTo>
                  <a:cubicBezTo>
                    <a:pt x="306" y="26"/>
                    <a:pt x="291" y="30"/>
                    <a:pt x="202" y="30"/>
                  </a:cubicBezTo>
                  <a:close/>
                </a:path>
              </a:pathLst>
            </a:custGeom>
            <a:solidFill>
              <a:srgbClr val="F4BA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9" name="Freeform 223"/>
            <p:cNvSpPr>
              <a:spLocks/>
            </p:cNvSpPr>
            <p:nvPr/>
          </p:nvSpPr>
          <p:spPr bwMode="auto">
            <a:xfrm>
              <a:off x="6167438" y="892175"/>
              <a:ext cx="77788" cy="11113"/>
            </a:xfrm>
            <a:custGeom>
              <a:avLst/>
              <a:gdLst>
                <a:gd name="T0" fmla="*/ 508 w 518"/>
                <a:gd name="T1" fmla="*/ 7 h 68"/>
                <a:gd name="T2" fmla="*/ 481 w 518"/>
                <a:gd name="T3" fmla="*/ 2 h 68"/>
                <a:gd name="T4" fmla="*/ 502 w 518"/>
                <a:gd name="T5" fmla="*/ 10 h 68"/>
                <a:gd name="T6" fmla="*/ 502 w 518"/>
                <a:gd name="T7" fmla="*/ 10 h 68"/>
                <a:gd name="T8" fmla="*/ 259 w 518"/>
                <a:gd name="T9" fmla="*/ 57 h 68"/>
                <a:gd name="T10" fmla="*/ 15 w 518"/>
                <a:gd name="T11" fmla="*/ 11 h 68"/>
                <a:gd name="T12" fmla="*/ 16 w 518"/>
                <a:gd name="T13" fmla="*/ 10 h 68"/>
                <a:gd name="T14" fmla="*/ 37 w 518"/>
                <a:gd name="T15" fmla="*/ 2 h 68"/>
                <a:gd name="T16" fmla="*/ 10 w 518"/>
                <a:gd name="T17" fmla="*/ 7 h 68"/>
                <a:gd name="T18" fmla="*/ 3 w 518"/>
                <a:gd name="T19" fmla="*/ 24 h 68"/>
                <a:gd name="T20" fmla="*/ 15 w 518"/>
                <a:gd name="T21" fmla="*/ 11 h 68"/>
                <a:gd name="T22" fmla="*/ 127 w 518"/>
                <a:gd name="T23" fmla="*/ 56 h 68"/>
                <a:gd name="T24" fmla="*/ 259 w 518"/>
                <a:gd name="T25" fmla="*/ 68 h 68"/>
                <a:gd name="T26" fmla="*/ 390 w 518"/>
                <a:gd name="T27" fmla="*/ 56 h 68"/>
                <a:gd name="T28" fmla="*/ 503 w 518"/>
                <a:gd name="T29" fmla="*/ 11 h 68"/>
                <a:gd name="T30" fmla="*/ 515 w 518"/>
                <a:gd name="T31" fmla="*/ 24 h 68"/>
                <a:gd name="T32" fmla="*/ 508 w 518"/>
                <a:gd name="T33" fmla="*/ 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8" h="68">
                  <a:moveTo>
                    <a:pt x="508" y="7"/>
                  </a:moveTo>
                  <a:cubicBezTo>
                    <a:pt x="501" y="2"/>
                    <a:pt x="490" y="0"/>
                    <a:pt x="481" y="2"/>
                  </a:cubicBezTo>
                  <a:cubicBezTo>
                    <a:pt x="490" y="4"/>
                    <a:pt x="497" y="7"/>
                    <a:pt x="502" y="10"/>
                  </a:cubicBezTo>
                  <a:cubicBezTo>
                    <a:pt x="502" y="10"/>
                    <a:pt x="502" y="10"/>
                    <a:pt x="502" y="10"/>
                  </a:cubicBezTo>
                  <a:cubicBezTo>
                    <a:pt x="485" y="18"/>
                    <a:pt x="412" y="57"/>
                    <a:pt x="259" y="57"/>
                  </a:cubicBezTo>
                  <a:cubicBezTo>
                    <a:pt x="107" y="57"/>
                    <a:pt x="32" y="18"/>
                    <a:pt x="15" y="11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21" y="7"/>
                    <a:pt x="28" y="4"/>
                    <a:pt x="37" y="2"/>
                  </a:cubicBezTo>
                  <a:cubicBezTo>
                    <a:pt x="28" y="0"/>
                    <a:pt x="17" y="2"/>
                    <a:pt x="10" y="7"/>
                  </a:cubicBezTo>
                  <a:cubicBezTo>
                    <a:pt x="3" y="11"/>
                    <a:pt x="0" y="18"/>
                    <a:pt x="3" y="24"/>
                  </a:cubicBezTo>
                  <a:cubicBezTo>
                    <a:pt x="6" y="18"/>
                    <a:pt x="10" y="14"/>
                    <a:pt x="15" y="11"/>
                  </a:cubicBezTo>
                  <a:cubicBezTo>
                    <a:pt x="46" y="30"/>
                    <a:pt x="86" y="48"/>
                    <a:pt x="127" y="56"/>
                  </a:cubicBezTo>
                  <a:cubicBezTo>
                    <a:pt x="170" y="65"/>
                    <a:pt x="214" y="68"/>
                    <a:pt x="259" y="68"/>
                  </a:cubicBezTo>
                  <a:cubicBezTo>
                    <a:pt x="303" y="68"/>
                    <a:pt x="348" y="64"/>
                    <a:pt x="390" y="56"/>
                  </a:cubicBezTo>
                  <a:cubicBezTo>
                    <a:pt x="431" y="48"/>
                    <a:pt x="472" y="30"/>
                    <a:pt x="503" y="11"/>
                  </a:cubicBezTo>
                  <a:cubicBezTo>
                    <a:pt x="508" y="14"/>
                    <a:pt x="512" y="18"/>
                    <a:pt x="515" y="24"/>
                  </a:cubicBezTo>
                  <a:cubicBezTo>
                    <a:pt x="518" y="18"/>
                    <a:pt x="515" y="11"/>
                    <a:pt x="508" y="7"/>
                  </a:cubicBezTo>
                  <a:close/>
                </a:path>
              </a:pathLst>
            </a:custGeom>
            <a:solidFill>
              <a:srgbClr val="937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1" name="Freeform 224"/>
            <p:cNvSpPr>
              <a:spLocks/>
            </p:cNvSpPr>
            <p:nvPr/>
          </p:nvSpPr>
          <p:spPr bwMode="auto">
            <a:xfrm>
              <a:off x="6172200" y="895350"/>
              <a:ext cx="68263" cy="6350"/>
            </a:xfrm>
            <a:custGeom>
              <a:avLst/>
              <a:gdLst>
                <a:gd name="T0" fmla="*/ 280 w 453"/>
                <a:gd name="T1" fmla="*/ 7 h 41"/>
                <a:gd name="T2" fmla="*/ 226 w 453"/>
                <a:gd name="T3" fmla="*/ 16 h 41"/>
                <a:gd name="T4" fmla="*/ 172 w 453"/>
                <a:gd name="T5" fmla="*/ 7 h 41"/>
                <a:gd name="T6" fmla="*/ 0 w 453"/>
                <a:gd name="T7" fmla="*/ 0 h 41"/>
                <a:gd name="T8" fmla="*/ 226 w 453"/>
                <a:gd name="T9" fmla="*/ 41 h 41"/>
                <a:gd name="T10" fmla="*/ 453 w 453"/>
                <a:gd name="T11" fmla="*/ 0 h 41"/>
                <a:gd name="T12" fmla="*/ 280 w 453"/>
                <a:gd name="T13" fmla="*/ 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41">
                  <a:moveTo>
                    <a:pt x="280" y="7"/>
                  </a:moveTo>
                  <a:cubicBezTo>
                    <a:pt x="261" y="12"/>
                    <a:pt x="238" y="16"/>
                    <a:pt x="226" y="16"/>
                  </a:cubicBezTo>
                  <a:cubicBezTo>
                    <a:pt x="214" y="16"/>
                    <a:pt x="192" y="12"/>
                    <a:pt x="172" y="7"/>
                  </a:cubicBezTo>
                  <a:cubicBezTo>
                    <a:pt x="153" y="1"/>
                    <a:pt x="66" y="17"/>
                    <a:pt x="0" y="0"/>
                  </a:cubicBezTo>
                  <a:cubicBezTo>
                    <a:pt x="72" y="35"/>
                    <a:pt x="144" y="40"/>
                    <a:pt x="226" y="41"/>
                  </a:cubicBezTo>
                  <a:cubicBezTo>
                    <a:pt x="309" y="40"/>
                    <a:pt x="381" y="35"/>
                    <a:pt x="453" y="0"/>
                  </a:cubicBezTo>
                  <a:cubicBezTo>
                    <a:pt x="386" y="17"/>
                    <a:pt x="300" y="1"/>
                    <a:pt x="280" y="7"/>
                  </a:cubicBezTo>
                  <a:close/>
                </a:path>
              </a:pathLst>
            </a:custGeom>
            <a:solidFill>
              <a:srgbClr val="DEA3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2" name="Freeform 225"/>
            <p:cNvSpPr>
              <a:spLocks/>
            </p:cNvSpPr>
            <p:nvPr/>
          </p:nvSpPr>
          <p:spPr bwMode="auto">
            <a:xfrm>
              <a:off x="6184900" y="868363"/>
              <a:ext cx="41275" cy="9525"/>
            </a:xfrm>
            <a:custGeom>
              <a:avLst/>
              <a:gdLst>
                <a:gd name="T0" fmla="*/ 131 w 274"/>
                <a:gd name="T1" fmla="*/ 64 h 64"/>
                <a:gd name="T2" fmla="*/ 73 w 274"/>
                <a:gd name="T3" fmla="*/ 41 h 64"/>
                <a:gd name="T4" fmla="*/ 27 w 274"/>
                <a:gd name="T5" fmla="*/ 16 h 64"/>
                <a:gd name="T6" fmla="*/ 12 w 274"/>
                <a:gd name="T7" fmla="*/ 19 h 64"/>
                <a:gd name="T8" fmla="*/ 9 w 274"/>
                <a:gd name="T9" fmla="*/ 19 h 64"/>
                <a:gd name="T10" fmla="*/ 2 w 274"/>
                <a:gd name="T11" fmla="*/ 13 h 64"/>
                <a:gd name="T12" fmla="*/ 7 w 274"/>
                <a:gd name="T13" fmla="*/ 3 h 64"/>
                <a:gd name="T14" fmla="*/ 27 w 274"/>
                <a:gd name="T15" fmla="*/ 0 h 64"/>
                <a:gd name="T16" fmla="*/ 85 w 274"/>
                <a:gd name="T17" fmla="*/ 30 h 64"/>
                <a:gd name="T18" fmla="*/ 132 w 274"/>
                <a:gd name="T19" fmla="*/ 48 h 64"/>
                <a:gd name="T20" fmla="*/ 132 w 274"/>
                <a:gd name="T21" fmla="*/ 48 h 64"/>
                <a:gd name="T22" fmla="*/ 142 w 274"/>
                <a:gd name="T23" fmla="*/ 48 h 64"/>
                <a:gd name="T24" fmla="*/ 189 w 274"/>
                <a:gd name="T25" fmla="*/ 30 h 64"/>
                <a:gd name="T26" fmla="*/ 247 w 274"/>
                <a:gd name="T27" fmla="*/ 0 h 64"/>
                <a:gd name="T28" fmla="*/ 267 w 274"/>
                <a:gd name="T29" fmla="*/ 3 h 64"/>
                <a:gd name="T30" fmla="*/ 273 w 274"/>
                <a:gd name="T31" fmla="*/ 13 h 64"/>
                <a:gd name="T32" fmla="*/ 265 w 274"/>
                <a:gd name="T33" fmla="*/ 19 h 64"/>
                <a:gd name="T34" fmla="*/ 265 w 274"/>
                <a:gd name="T35" fmla="*/ 19 h 64"/>
                <a:gd name="T36" fmla="*/ 263 w 274"/>
                <a:gd name="T37" fmla="*/ 19 h 64"/>
                <a:gd name="T38" fmla="*/ 247 w 274"/>
                <a:gd name="T39" fmla="*/ 16 h 64"/>
                <a:gd name="T40" fmla="*/ 201 w 274"/>
                <a:gd name="T41" fmla="*/ 41 h 64"/>
                <a:gd name="T42" fmla="*/ 143 w 274"/>
                <a:gd name="T43" fmla="*/ 64 h 64"/>
                <a:gd name="T44" fmla="*/ 131 w 274"/>
                <a:gd name="T45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4" h="64">
                  <a:moveTo>
                    <a:pt x="131" y="64"/>
                  </a:moveTo>
                  <a:cubicBezTo>
                    <a:pt x="108" y="64"/>
                    <a:pt x="86" y="55"/>
                    <a:pt x="73" y="41"/>
                  </a:cubicBezTo>
                  <a:cubicBezTo>
                    <a:pt x="57" y="24"/>
                    <a:pt x="43" y="16"/>
                    <a:pt x="27" y="16"/>
                  </a:cubicBezTo>
                  <a:cubicBezTo>
                    <a:pt x="22" y="16"/>
                    <a:pt x="17" y="17"/>
                    <a:pt x="12" y="19"/>
                  </a:cubicBezTo>
                  <a:cubicBezTo>
                    <a:pt x="11" y="19"/>
                    <a:pt x="10" y="19"/>
                    <a:pt x="9" y="19"/>
                  </a:cubicBezTo>
                  <a:cubicBezTo>
                    <a:pt x="6" y="19"/>
                    <a:pt x="3" y="17"/>
                    <a:pt x="2" y="13"/>
                  </a:cubicBezTo>
                  <a:cubicBezTo>
                    <a:pt x="0" y="9"/>
                    <a:pt x="3" y="5"/>
                    <a:pt x="7" y="3"/>
                  </a:cubicBezTo>
                  <a:cubicBezTo>
                    <a:pt x="14" y="1"/>
                    <a:pt x="20" y="0"/>
                    <a:pt x="27" y="0"/>
                  </a:cubicBezTo>
                  <a:cubicBezTo>
                    <a:pt x="57" y="0"/>
                    <a:pt x="77" y="22"/>
                    <a:pt x="85" y="30"/>
                  </a:cubicBezTo>
                  <a:cubicBezTo>
                    <a:pt x="95" y="41"/>
                    <a:pt x="113" y="48"/>
                    <a:pt x="132" y="48"/>
                  </a:cubicBezTo>
                  <a:cubicBezTo>
                    <a:pt x="132" y="48"/>
                    <a:pt x="132" y="48"/>
                    <a:pt x="132" y="48"/>
                  </a:cubicBezTo>
                  <a:cubicBezTo>
                    <a:pt x="133" y="48"/>
                    <a:pt x="141" y="48"/>
                    <a:pt x="142" y="48"/>
                  </a:cubicBezTo>
                  <a:cubicBezTo>
                    <a:pt x="161" y="48"/>
                    <a:pt x="179" y="41"/>
                    <a:pt x="189" y="30"/>
                  </a:cubicBezTo>
                  <a:cubicBezTo>
                    <a:pt x="197" y="22"/>
                    <a:pt x="217" y="0"/>
                    <a:pt x="247" y="0"/>
                  </a:cubicBezTo>
                  <a:cubicBezTo>
                    <a:pt x="254" y="0"/>
                    <a:pt x="260" y="1"/>
                    <a:pt x="267" y="3"/>
                  </a:cubicBezTo>
                  <a:cubicBezTo>
                    <a:pt x="271" y="5"/>
                    <a:pt x="274" y="9"/>
                    <a:pt x="273" y="13"/>
                  </a:cubicBezTo>
                  <a:cubicBezTo>
                    <a:pt x="271" y="17"/>
                    <a:pt x="268" y="19"/>
                    <a:pt x="265" y="19"/>
                  </a:cubicBezTo>
                  <a:cubicBezTo>
                    <a:pt x="265" y="19"/>
                    <a:pt x="265" y="19"/>
                    <a:pt x="265" y="19"/>
                  </a:cubicBezTo>
                  <a:cubicBezTo>
                    <a:pt x="264" y="19"/>
                    <a:pt x="263" y="19"/>
                    <a:pt x="263" y="19"/>
                  </a:cubicBezTo>
                  <a:cubicBezTo>
                    <a:pt x="257" y="17"/>
                    <a:pt x="252" y="16"/>
                    <a:pt x="247" y="16"/>
                  </a:cubicBezTo>
                  <a:cubicBezTo>
                    <a:pt x="231" y="16"/>
                    <a:pt x="217" y="24"/>
                    <a:pt x="201" y="41"/>
                  </a:cubicBezTo>
                  <a:cubicBezTo>
                    <a:pt x="188" y="55"/>
                    <a:pt x="166" y="64"/>
                    <a:pt x="143" y="64"/>
                  </a:cubicBezTo>
                  <a:lnTo>
                    <a:pt x="131" y="64"/>
                  </a:lnTo>
                  <a:close/>
                </a:path>
              </a:pathLst>
            </a:custGeom>
            <a:solidFill>
              <a:srgbClr val="CEC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3" name="Freeform 226"/>
            <p:cNvSpPr>
              <a:spLocks/>
            </p:cNvSpPr>
            <p:nvPr/>
          </p:nvSpPr>
          <p:spPr bwMode="auto">
            <a:xfrm>
              <a:off x="6142038" y="804863"/>
              <a:ext cx="42863" cy="17463"/>
            </a:xfrm>
            <a:custGeom>
              <a:avLst/>
              <a:gdLst>
                <a:gd name="T0" fmla="*/ 143 w 285"/>
                <a:gd name="T1" fmla="*/ 0 h 117"/>
                <a:gd name="T2" fmla="*/ 0 w 285"/>
                <a:gd name="T3" fmla="*/ 117 h 117"/>
                <a:gd name="T4" fmla="*/ 85 w 285"/>
                <a:gd name="T5" fmla="*/ 60 h 117"/>
                <a:gd name="T6" fmla="*/ 143 w 285"/>
                <a:gd name="T7" fmla="*/ 54 h 117"/>
                <a:gd name="T8" fmla="*/ 204 w 285"/>
                <a:gd name="T9" fmla="*/ 61 h 117"/>
                <a:gd name="T10" fmla="*/ 285 w 285"/>
                <a:gd name="T11" fmla="*/ 117 h 117"/>
                <a:gd name="T12" fmla="*/ 143 w 285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117">
                  <a:moveTo>
                    <a:pt x="143" y="0"/>
                  </a:moveTo>
                  <a:cubicBezTo>
                    <a:pt x="64" y="0"/>
                    <a:pt x="0" y="52"/>
                    <a:pt x="0" y="117"/>
                  </a:cubicBezTo>
                  <a:cubicBezTo>
                    <a:pt x="0" y="91"/>
                    <a:pt x="35" y="69"/>
                    <a:pt x="85" y="60"/>
                  </a:cubicBezTo>
                  <a:cubicBezTo>
                    <a:pt x="103" y="56"/>
                    <a:pt x="122" y="54"/>
                    <a:pt x="143" y="54"/>
                  </a:cubicBezTo>
                  <a:cubicBezTo>
                    <a:pt x="165" y="54"/>
                    <a:pt x="186" y="57"/>
                    <a:pt x="204" y="61"/>
                  </a:cubicBezTo>
                  <a:cubicBezTo>
                    <a:pt x="252" y="71"/>
                    <a:pt x="285" y="92"/>
                    <a:pt x="285" y="117"/>
                  </a:cubicBezTo>
                  <a:cubicBezTo>
                    <a:pt x="285" y="52"/>
                    <a:pt x="221" y="0"/>
                    <a:pt x="143" y="0"/>
                  </a:cubicBezTo>
                  <a:close/>
                </a:path>
              </a:pathLst>
            </a:custGeom>
            <a:solidFill>
              <a:srgbClr val="CEC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4" name="Freeform 227"/>
            <p:cNvSpPr>
              <a:spLocks/>
            </p:cNvSpPr>
            <p:nvPr/>
          </p:nvSpPr>
          <p:spPr bwMode="auto">
            <a:xfrm>
              <a:off x="6140450" y="806450"/>
              <a:ext cx="39688" cy="15875"/>
            </a:xfrm>
            <a:custGeom>
              <a:avLst/>
              <a:gdLst>
                <a:gd name="T0" fmla="*/ 56 w 264"/>
                <a:gd name="T1" fmla="*/ 28 h 101"/>
                <a:gd name="T2" fmla="*/ 5 w 264"/>
                <a:gd name="T3" fmla="*/ 101 h 101"/>
                <a:gd name="T4" fmla="*/ 90 w 264"/>
                <a:gd name="T5" fmla="*/ 44 h 101"/>
                <a:gd name="T6" fmla="*/ 148 w 264"/>
                <a:gd name="T7" fmla="*/ 38 h 101"/>
                <a:gd name="T8" fmla="*/ 209 w 264"/>
                <a:gd name="T9" fmla="*/ 45 h 101"/>
                <a:gd name="T10" fmla="*/ 264 w 264"/>
                <a:gd name="T11" fmla="*/ 65 h 101"/>
                <a:gd name="T12" fmla="*/ 56 w 264"/>
                <a:gd name="T13" fmla="*/ 2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01">
                  <a:moveTo>
                    <a:pt x="56" y="28"/>
                  </a:moveTo>
                  <a:cubicBezTo>
                    <a:pt x="22" y="39"/>
                    <a:pt x="0" y="62"/>
                    <a:pt x="5" y="101"/>
                  </a:cubicBezTo>
                  <a:cubicBezTo>
                    <a:pt x="2" y="75"/>
                    <a:pt x="40" y="53"/>
                    <a:pt x="90" y="44"/>
                  </a:cubicBezTo>
                  <a:cubicBezTo>
                    <a:pt x="108" y="40"/>
                    <a:pt x="127" y="38"/>
                    <a:pt x="148" y="38"/>
                  </a:cubicBezTo>
                  <a:cubicBezTo>
                    <a:pt x="170" y="38"/>
                    <a:pt x="191" y="41"/>
                    <a:pt x="209" y="45"/>
                  </a:cubicBezTo>
                  <a:cubicBezTo>
                    <a:pt x="231" y="49"/>
                    <a:pt x="250" y="56"/>
                    <a:pt x="264" y="65"/>
                  </a:cubicBezTo>
                  <a:cubicBezTo>
                    <a:pt x="225" y="33"/>
                    <a:pt x="142" y="0"/>
                    <a:pt x="56" y="28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5" name="Freeform 228"/>
            <p:cNvSpPr>
              <a:spLocks/>
            </p:cNvSpPr>
            <p:nvPr/>
          </p:nvSpPr>
          <p:spPr bwMode="auto">
            <a:xfrm>
              <a:off x="6172200" y="812800"/>
              <a:ext cx="12700" cy="17463"/>
            </a:xfrm>
            <a:custGeom>
              <a:avLst/>
              <a:gdLst>
                <a:gd name="T0" fmla="*/ 0 w 81"/>
                <a:gd name="T1" fmla="*/ 0 h 112"/>
                <a:gd name="T2" fmla="*/ 23 w 81"/>
                <a:gd name="T3" fmla="*/ 56 h 112"/>
                <a:gd name="T4" fmla="*/ 0 w 81"/>
                <a:gd name="T5" fmla="*/ 112 h 112"/>
                <a:gd name="T6" fmla="*/ 81 w 81"/>
                <a:gd name="T7" fmla="*/ 56 h 112"/>
                <a:gd name="T8" fmla="*/ 81 w 81"/>
                <a:gd name="T9" fmla="*/ 56 h 112"/>
                <a:gd name="T10" fmla="*/ 0 w 81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12">
                  <a:moveTo>
                    <a:pt x="0" y="0"/>
                  </a:moveTo>
                  <a:cubicBezTo>
                    <a:pt x="14" y="14"/>
                    <a:pt x="23" y="34"/>
                    <a:pt x="23" y="56"/>
                  </a:cubicBezTo>
                  <a:cubicBezTo>
                    <a:pt x="23" y="77"/>
                    <a:pt x="14" y="97"/>
                    <a:pt x="0" y="112"/>
                  </a:cubicBezTo>
                  <a:cubicBezTo>
                    <a:pt x="48" y="102"/>
                    <a:pt x="81" y="80"/>
                    <a:pt x="81" y="56"/>
                  </a:cubicBezTo>
                  <a:cubicBezTo>
                    <a:pt x="81" y="56"/>
                    <a:pt x="81" y="56"/>
                    <a:pt x="81" y="56"/>
                  </a:cubicBezTo>
                  <a:cubicBezTo>
                    <a:pt x="81" y="31"/>
                    <a:pt x="48" y="1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6" name="Freeform 229"/>
            <p:cNvSpPr>
              <a:spLocks/>
            </p:cNvSpPr>
            <p:nvPr/>
          </p:nvSpPr>
          <p:spPr bwMode="auto">
            <a:xfrm>
              <a:off x="6142038" y="812800"/>
              <a:ext cx="12700" cy="17463"/>
            </a:xfrm>
            <a:custGeom>
              <a:avLst/>
              <a:gdLst>
                <a:gd name="T0" fmla="*/ 85 w 85"/>
                <a:gd name="T1" fmla="*/ 114 h 114"/>
                <a:gd name="T2" fmla="*/ 62 w 85"/>
                <a:gd name="T3" fmla="*/ 57 h 114"/>
                <a:gd name="T4" fmla="*/ 85 w 85"/>
                <a:gd name="T5" fmla="*/ 0 h 114"/>
                <a:gd name="T6" fmla="*/ 0 w 85"/>
                <a:gd name="T7" fmla="*/ 57 h 114"/>
                <a:gd name="T8" fmla="*/ 0 w 85"/>
                <a:gd name="T9" fmla="*/ 57 h 114"/>
                <a:gd name="T10" fmla="*/ 85 w 85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4">
                  <a:moveTo>
                    <a:pt x="85" y="114"/>
                  </a:moveTo>
                  <a:cubicBezTo>
                    <a:pt x="71" y="99"/>
                    <a:pt x="62" y="79"/>
                    <a:pt x="62" y="57"/>
                  </a:cubicBezTo>
                  <a:cubicBezTo>
                    <a:pt x="62" y="35"/>
                    <a:pt x="71" y="14"/>
                    <a:pt x="85" y="0"/>
                  </a:cubicBezTo>
                  <a:cubicBezTo>
                    <a:pt x="35" y="9"/>
                    <a:pt x="0" y="31"/>
                    <a:pt x="0" y="5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82"/>
                    <a:pt x="35" y="104"/>
                    <a:pt x="8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7" name="Freeform 230"/>
            <p:cNvSpPr>
              <a:spLocks/>
            </p:cNvSpPr>
            <p:nvPr/>
          </p:nvSpPr>
          <p:spPr bwMode="auto">
            <a:xfrm>
              <a:off x="6151563" y="812800"/>
              <a:ext cx="23813" cy="17463"/>
            </a:xfrm>
            <a:custGeom>
              <a:avLst/>
              <a:gdLst>
                <a:gd name="T0" fmla="*/ 142 w 165"/>
                <a:gd name="T1" fmla="*/ 7 h 125"/>
                <a:gd name="T2" fmla="*/ 81 w 165"/>
                <a:gd name="T3" fmla="*/ 0 h 125"/>
                <a:gd name="T4" fmla="*/ 23 w 165"/>
                <a:gd name="T5" fmla="*/ 6 h 125"/>
                <a:gd name="T6" fmla="*/ 0 w 165"/>
                <a:gd name="T7" fmla="*/ 63 h 125"/>
                <a:gd name="T8" fmla="*/ 23 w 165"/>
                <a:gd name="T9" fmla="*/ 120 h 125"/>
                <a:gd name="T10" fmla="*/ 81 w 165"/>
                <a:gd name="T11" fmla="*/ 125 h 125"/>
                <a:gd name="T12" fmla="*/ 142 w 165"/>
                <a:gd name="T13" fmla="*/ 119 h 125"/>
                <a:gd name="T14" fmla="*/ 165 w 165"/>
                <a:gd name="T15" fmla="*/ 63 h 125"/>
                <a:gd name="T16" fmla="*/ 142 w 165"/>
                <a:gd name="T17" fmla="*/ 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25">
                  <a:moveTo>
                    <a:pt x="142" y="7"/>
                  </a:moveTo>
                  <a:cubicBezTo>
                    <a:pt x="124" y="3"/>
                    <a:pt x="103" y="0"/>
                    <a:pt x="81" y="0"/>
                  </a:cubicBezTo>
                  <a:cubicBezTo>
                    <a:pt x="60" y="0"/>
                    <a:pt x="41" y="2"/>
                    <a:pt x="23" y="6"/>
                  </a:cubicBezTo>
                  <a:cubicBezTo>
                    <a:pt x="9" y="20"/>
                    <a:pt x="0" y="41"/>
                    <a:pt x="0" y="63"/>
                  </a:cubicBezTo>
                  <a:cubicBezTo>
                    <a:pt x="0" y="85"/>
                    <a:pt x="9" y="105"/>
                    <a:pt x="23" y="120"/>
                  </a:cubicBezTo>
                  <a:cubicBezTo>
                    <a:pt x="41" y="123"/>
                    <a:pt x="60" y="125"/>
                    <a:pt x="81" y="125"/>
                  </a:cubicBezTo>
                  <a:cubicBezTo>
                    <a:pt x="103" y="125"/>
                    <a:pt x="124" y="123"/>
                    <a:pt x="142" y="119"/>
                  </a:cubicBezTo>
                  <a:cubicBezTo>
                    <a:pt x="156" y="104"/>
                    <a:pt x="165" y="84"/>
                    <a:pt x="165" y="63"/>
                  </a:cubicBezTo>
                  <a:cubicBezTo>
                    <a:pt x="165" y="41"/>
                    <a:pt x="156" y="21"/>
                    <a:pt x="142" y="7"/>
                  </a:cubicBezTo>
                  <a:close/>
                </a:path>
              </a:pathLst>
            </a:custGeom>
            <a:solidFill>
              <a:srgbClr val="93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8" name="Freeform 231"/>
            <p:cNvSpPr>
              <a:spLocks/>
            </p:cNvSpPr>
            <p:nvPr/>
          </p:nvSpPr>
          <p:spPr bwMode="auto">
            <a:xfrm>
              <a:off x="6156325" y="814388"/>
              <a:ext cx="14288" cy="14288"/>
            </a:xfrm>
            <a:custGeom>
              <a:avLst/>
              <a:gdLst>
                <a:gd name="T0" fmla="*/ 91 w 93"/>
                <a:gd name="T1" fmla="*/ 34 h 93"/>
                <a:gd name="T2" fmla="*/ 71 w 93"/>
                <a:gd name="T3" fmla="*/ 47 h 93"/>
                <a:gd name="T4" fmla="*/ 46 w 93"/>
                <a:gd name="T5" fmla="*/ 23 h 93"/>
                <a:gd name="T6" fmla="*/ 59 w 93"/>
                <a:gd name="T7" fmla="*/ 2 h 93"/>
                <a:gd name="T8" fmla="*/ 46 w 93"/>
                <a:gd name="T9" fmla="*/ 0 h 93"/>
                <a:gd name="T10" fmla="*/ 0 w 93"/>
                <a:gd name="T11" fmla="*/ 47 h 93"/>
                <a:gd name="T12" fmla="*/ 46 w 93"/>
                <a:gd name="T13" fmla="*/ 93 h 93"/>
                <a:gd name="T14" fmla="*/ 93 w 93"/>
                <a:gd name="T15" fmla="*/ 47 h 93"/>
                <a:gd name="T16" fmla="*/ 91 w 93"/>
                <a:gd name="T17" fmla="*/ 3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91" y="34"/>
                  </a:moveTo>
                  <a:cubicBezTo>
                    <a:pt x="87" y="42"/>
                    <a:pt x="80" y="47"/>
                    <a:pt x="71" y="47"/>
                  </a:cubicBezTo>
                  <a:cubicBezTo>
                    <a:pt x="57" y="47"/>
                    <a:pt x="46" y="36"/>
                    <a:pt x="46" y="23"/>
                  </a:cubicBezTo>
                  <a:cubicBezTo>
                    <a:pt x="46" y="14"/>
                    <a:pt x="52" y="6"/>
                    <a:pt x="59" y="2"/>
                  </a:cubicBezTo>
                  <a:cubicBezTo>
                    <a:pt x="55" y="1"/>
                    <a:pt x="51" y="0"/>
                    <a:pt x="46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72"/>
                    <a:pt x="21" y="93"/>
                    <a:pt x="46" y="93"/>
                  </a:cubicBezTo>
                  <a:cubicBezTo>
                    <a:pt x="72" y="93"/>
                    <a:pt x="93" y="72"/>
                    <a:pt x="93" y="47"/>
                  </a:cubicBezTo>
                  <a:cubicBezTo>
                    <a:pt x="93" y="42"/>
                    <a:pt x="92" y="38"/>
                    <a:pt x="91" y="34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9" name="Freeform 232"/>
            <p:cNvSpPr>
              <a:spLocks/>
            </p:cNvSpPr>
            <p:nvPr/>
          </p:nvSpPr>
          <p:spPr bwMode="auto">
            <a:xfrm>
              <a:off x="6227763" y="804863"/>
              <a:ext cx="42863" cy="17463"/>
            </a:xfrm>
            <a:custGeom>
              <a:avLst/>
              <a:gdLst>
                <a:gd name="T0" fmla="*/ 142 w 285"/>
                <a:gd name="T1" fmla="*/ 0 h 117"/>
                <a:gd name="T2" fmla="*/ 285 w 285"/>
                <a:gd name="T3" fmla="*/ 117 h 117"/>
                <a:gd name="T4" fmla="*/ 200 w 285"/>
                <a:gd name="T5" fmla="*/ 60 h 117"/>
                <a:gd name="T6" fmla="*/ 142 w 285"/>
                <a:gd name="T7" fmla="*/ 54 h 117"/>
                <a:gd name="T8" fmla="*/ 81 w 285"/>
                <a:gd name="T9" fmla="*/ 61 h 117"/>
                <a:gd name="T10" fmla="*/ 0 w 285"/>
                <a:gd name="T11" fmla="*/ 117 h 117"/>
                <a:gd name="T12" fmla="*/ 142 w 285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5" h="117">
                  <a:moveTo>
                    <a:pt x="142" y="0"/>
                  </a:moveTo>
                  <a:cubicBezTo>
                    <a:pt x="221" y="0"/>
                    <a:pt x="285" y="52"/>
                    <a:pt x="285" y="117"/>
                  </a:cubicBezTo>
                  <a:cubicBezTo>
                    <a:pt x="285" y="91"/>
                    <a:pt x="250" y="69"/>
                    <a:pt x="200" y="60"/>
                  </a:cubicBezTo>
                  <a:cubicBezTo>
                    <a:pt x="182" y="56"/>
                    <a:pt x="163" y="54"/>
                    <a:pt x="142" y="54"/>
                  </a:cubicBezTo>
                  <a:cubicBezTo>
                    <a:pt x="120" y="54"/>
                    <a:pt x="99" y="57"/>
                    <a:pt x="81" y="61"/>
                  </a:cubicBezTo>
                  <a:cubicBezTo>
                    <a:pt x="33" y="71"/>
                    <a:pt x="0" y="92"/>
                    <a:pt x="0" y="117"/>
                  </a:cubicBezTo>
                  <a:cubicBezTo>
                    <a:pt x="0" y="52"/>
                    <a:pt x="64" y="0"/>
                    <a:pt x="142" y="0"/>
                  </a:cubicBezTo>
                  <a:close/>
                </a:path>
              </a:pathLst>
            </a:custGeom>
            <a:solidFill>
              <a:srgbClr val="CEC29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0" name="Freeform 233"/>
            <p:cNvSpPr>
              <a:spLocks/>
            </p:cNvSpPr>
            <p:nvPr/>
          </p:nvSpPr>
          <p:spPr bwMode="auto">
            <a:xfrm>
              <a:off x="6232525" y="806450"/>
              <a:ext cx="39688" cy="15875"/>
            </a:xfrm>
            <a:custGeom>
              <a:avLst/>
              <a:gdLst>
                <a:gd name="T0" fmla="*/ 208 w 264"/>
                <a:gd name="T1" fmla="*/ 28 h 101"/>
                <a:gd name="T2" fmla="*/ 259 w 264"/>
                <a:gd name="T3" fmla="*/ 101 h 101"/>
                <a:gd name="T4" fmla="*/ 174 w 264"/>
                <a:gd name="T5" fmla="*/ 44 h 101"/>
                <a:gd name="T6" fmla="*/ 116 w 264"/>
                <a:gd name="T7" fmla="*/ 38 h 101"/>
                <a:gd name="T8" fmla="*/ 55 w 264"/>
                <a:gd name="T9" fmla="*/ 45 h 101"/>
                <a:gd name="T10" fmla="*/ 0 w 264"/>
                <a:gd name="T11" fmla="*/ 65 h 101"/>
                <a:gd name="T12" fmla="*/ 208 w 264"/>
                <a:gd name="T13" fmla="*/ 28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4" h="101">
                  <a:moveTo>
                    <a:pt x="208" y="28"/>
                  </a:moveTo>
                  <a:cubicBezTo>
                    <a:pt x="242" y="39"/>
                    <a:pt x="264" y="62"/>
                    <a:pt x="259" y="101"/>
                  </a:cubicBezTo>
                  <a:cubicBezTo>
                    <a:pt x="262" y="75"/>
                    <a:pt x="224" y="53"/>
                    <a:pt x="174" y="44"/>
                  </a:cubicBezTo>
                  <a:cubicBezTo>
                    <a:pt x="156" y="40"/>
                    <a:pt x="137" y="38"/>
                    <a:pt x="116" y="38"/>
                  </a:cubicBezTo>
                  <a:cubicBezTo>
                    <a:pt x="94" y="38"/>
                    <a:pt x="73" y="41"/>
                    <a:pt x="55" y="45"/>
                  </a:cubicBezTo>
                  <a:cubicBezTo>
                    <a:pt x="33" y="49"/>
                    <a:pt x="14" y="56"/>
                    <a:pt x="0" y="65"/>
                  </a:cubicBezTo>
                  <a:cubicBezTo>
                    <a:pt x="39" y="33"/>
                    <a:pt x="122" y="0"/>
                    <a:pt x="208" y="28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1" name="Freeform 234"/>
            <p:cNvSpPr>
              <a:spLocks/>
            </p:cNvSpPr>
            <p:nvPr/>
          </p:nvSpPr>
          <p:spPr bwMode="auto">
            <a:xfrm>
              <a:off x="6227763" y="812800"/>
              <a:ext cx="12700" cy="17463"/>
            </a:xfrm>
            <a:custGeom>
              <a:avLst/>
              <a:gdLst>
                <a:gd name="T0" fmla="*/ 81 w 81"/>
                <a:gd name="T1" fmla="*/ 0 h 112"/>
                <a:gd name="T2" fmla="*/ 58 w 81"/>
                <a:gd name="T3" fmla="*/ 56 h 112"/>
                <a:gd name="T4" fmla="*/ 81 w 81"/>
                <a:gd name="T5" fmla="*/ 112 h 112"/>
                <a:gd name="T6" fmla="*/ 0 w 81"/>
                <a:gd name="T7" fmla="*/ 56 h 112"/>
                <a:gd name="T8" fmla="*/ 0 w 81"/>
                <a:gd name="T9" fmla="*/ 56 h 112"/>
                <a:gd name="T10" fmla="*/ 81 w 81"/>
                <a:gd name="T11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12">
                  <a:moveTo>
                    <a:pt x="81" y="0"/>
                  </a:moveTo>
                  <a:cubicBezTo>
                    <a:pt x="67" y="14"/>
                    <a:pt x="58" y="34"/>
                    <a:pt x="58" y="56"/>
                  </a:cubicBezTo>
                  <a:cubicBezTo>
                    <a:pt x="58" y="77"/>
                    <a:pt x="67" y="97"/>
                    <a:pt x="81" y="112"/>
                  </a:cubicBezTo>
                  <a:cubicBezTo>
                    <a:pt x="33" y="102"/>
                    <a:pt x="0" y="80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31"/>
                    <a:pt x="33" y="10"/>
                    <a:pt x="8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2" name="Freeform 235"/>
            <p:cNvSpPr>
              <a:spLocks/>
            </p:cNvSpPr>
            <p:nvPr/>
          </p:nvSpPr>
          <p:spPr bwMode="auto">
            <a:xfrm>
              <a:off x="6257925" y="812800"/>
              <a:ext cx="12700" cy="17463"/>
            </a:xfrm>
            <a:custGeom>
              <a:avLst/>
              <a:gdLst>
                <a:gd name="T0" fmla="*/ 0 w 85"/>
                <a:gd name="T1" fmla="*/ 114 h 114"/>
                <a:gd name="T2" fmla="*/ 23 w 85"/>
                <a:gd name="T3" fmla="*/ 57 h 114"/>
                <a:gd name="T4" fmla="*/ 0 w 85"/>
                <a:gd name="T5" fmla="*/ 0 h 114"/>
                <a:gd name="T6" fmla="*/ 85 w 85"/>
                <a:gd name="T7" fmla="*/ 57 h 114"/>
                <a:gd name="T8" fmla="*/ 85 w 85"/>
                <a:gd name="T9" fmla="*/ 57 h 114"/>
                <a:gd name="T10" fmla="*/ 0 w 85"/>
                <a:gd name="T11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4">
                  <a:moveTo>
                    <a:pt x="0" y="114"/>
                  </a:moveTo>
                  <a:cubicBezTo>
                    <a:pt x="14" y="99"/>
                    <a:pt x="23" y="79"/>
                    <a:pt x="23" y="57"/>
                  </a:cubicBezTo>
                  <a:cubicBezTo>
                    <a:pt x="23" y="35"/>
                    <a:pt x="14" y="14"/>
                    <a:pt x="0" y="0"/>
                  </a:cubicBezTo>
                  <a:cubicBezTo>
                    <a:pt x="50" y="9"/>
                    <a:pt x="85" y="31"/>
                    <a:pt x="85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5" y="82"/>
                    <a:pt x="50" y="104"/>
                    <a:pt x="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3" name="Freeform 236"/>
            <p:cNvSpPr>
              <a:spLocks/>
            </p:cNvSpPr>
            <p:nvPr/>
          </p:nvSpPr>
          <p:spPr bwMode="auto">
            <a:xfrm>
              <a:off x="6237288" y="812800"/>
              <a:ext cx="23813" cy="17463"/>
            </a:xfrm>
            <a:custGeom>
              <a:avLst/>
              <a:gdLst>
                <a:gd name="T0" fmla="*/ 0 w 165"/>
                <a:gd name="T1" fmla="*/ 63 h 125"/>
                <a:gd name="T2" fmla="*/ 23 w 165"/>
                <a:gd name="T3" fmla="*/ 119 h 125"/>
                <a:gd name="T4" fmla="*/ 84 w 165"/>
                <a:gd name="T5" fmla="*/ 125 h 125"/>
                <a:gd name="T6" fmla="*/ 142 w 165"/>
                <a:gd name="T7" fmla="*/ 120 h 125"/>
                <a:gd name="T8" fmla="*/ 165 w 165"/>
                <a:gd name="T9" fmla="*/ 63 h 125"/>
                <a:gd name="T10" fmla="*/ 142 w 165"/>
                <a:gd name="T11" fmla="*/ 6 h 125"/>
                <a:gd name="T12" fmla="*/ 84 w 165"/>
                <a:gd name="T13" fmla="*/ 0 h 125"/>
                <a:gd name="T14" fmla="*/ 23 w 165"/>
                <a:gd name="T15" fmla="*/ 7 h 125"/>
                <a:gd name="T16" fmla="*/ 0 w 165"/>
                <a:gd name="T17" fmla="*/ 63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125">
                  <a:moveTo>
                    <a:pt x="0" y="63"/>
                  </a:moveTo>
                  <a:cubicBezTo>
                    <a:pt x="0" y="84"/>
                    <a:pt x="9" y="104"/>
                    <a:pt x="23" y="119"/>
                  </a:cubicBezTo>
                  <a:cubicBezTo>
                    <a:pt x="41" y="123"/>
                    <a:pt x="62" y="125"/>
                    <a:pt x="84" y="125"/>
                  </a:cubicBezTo>
                  <a:cubicBezTo>
                    <a:pt x="105" y="125"/>
                    <a:pt x="124" y="123"/>
                    <a:pt x="142" y="120"/>
                  </a:cubicBezTo>
                  <a:cubicBezTo>
                    <a:pt x="156" y="105"/>
                    <a:pt x="165" y="85"/>
                    <a:pt x="165" y="63"/>
                  </a:cubicBezTo>
                  <a:cubicBezTo>
                    <a:pt x="165" y="41"/>
                    <a:pt x="156" y="20"/>
                    <a:pt x="142" y="6"/>
                  </a:cubicBezTo>
                  <a:cubicBezTo>
                    <a:pt x="124" y="2"/>
                    <a:pt x="105" y="0"/>
                    <a:pt x="84" y="0"/>
                  </a:cubicBezTo>
                  <a:cubicBezTo>
                    <a:pt x="62" y="0"/>
                    <a:pt x="41" y="3"/>
                    <a:pt x="23" y="7"/>
                  </a:cubicBezTo>
                  <a:cubicBezTo>
                    <a:pt x="9" y="21"/>
                    <a:pt x="0" y="41"/>
                    <a:pt x="0" y="63"/>
                  </a:cubicBezTo>
                  <a:close/>
                </a:path>
              </a:pathLst>
            </a:custGeom>
            <a:solidFill>
              <a:srgbClr val="93B2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4" name="Freeform 237"/>
            <p:cNvSpPr>
              <a:spLocks/>
            </p:cNvSpPr>
            <p:nvPr/>
          </p:nvSpPr>
          <p:spPr bwMode="auto">
            <a:xfrm>
              <a:off x="6242050" y="814388"/>
              <a:ext cx="14288" cy="14288"/>
            </a:xfrm>
            <a:custGeom>
              <a:avLst/>
              <a:gdLst>
                <a:gd name="T0" fmla="*/ 59 w 93"/>
                <a:gd name="T1" fmla="*/ 2 h 93"/>
                <a:gd name="T2" fmla="*/ 47 w 93"/>
                <a:gd name="T3" fmla="*/ 23 h 93"/>
                <a:gd name="T4" fmla="*/ 71 w 93"/>
                <a:gd name="T5" fmla="*/ 47 h 93"/>
                <a:gd name="T6" fmla="*/ 91 w 93"/>
                <a:gd name="T7" fmla="*/ 34 h 93"/>
                <a:gd name="T8" fmla="*/ 93 w 93"/>
                <a:gd name="T9" fmla="*/ 47 h 93"/>
                <a:gd name="T10" fmla="*/ 47 w 93"/>
                <a:gd name="T11" fmla="*/ 93 h 93"/>
                <a:gd name="T12" fmla="*/ 0 w 93"/>
                <a:gd name="T13" fmla="*/ 47 h 93"/>
                <a:gd name="T14" fmla="*/ 47 w 93"/>
                <a:gd name="T15" fmla="*/ 0 h 93"/>
                <a:gd name="T16" fmla="*/ 59 w 93"/>
                <a:gd name="T1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3">
                  <a:moveTo>
                    <a:pt x="59" y="2"/>
                  </a:moveTo>
                  <a:cubicBezTo>
                    <a:pt x="52" y="6"/>
                    <a:pt x="47" y="14"/>
                    <a:pt x="47" y="23"/>
                  </a:cubicBezTo>
                  <a:cubicBezTo>
                    <a:pt x="47" y="36"/>
                    <a:pt x="57" y="47"/>
                    <a:pt x="71" y="47"/>
                  </a:cubicBezTo>
                  <a:cubicBezTo>
                    <a:pt x="80" y="47"/>
                    <a:pt x="87" y="42"/>
                    <a:pt x="91" y="34"/>
                  </a:cubicBezTo>
                  <a:cubicBezTo>
                    <a:pt x="92" y="38"/>
                    <a:pt x="93" y="42"/>
                    <a:pt x="93" y="47"/>
                  </a:cubicBezTo>
                  <a:cubicBezTo>
                    <a:pt x="93" y="72"/>
                    <a:pt x="72" y="93"/>
                    <a:pt x="47" y="93"/>
                  </a:cubicBezTo>
                  <a:cubicBezTo>
                    <a:pt x="21" y="93"/>
                    <a:pt x="0" y="72"/>
                    <a:pt x="0" y="47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51" y="0"/>
                    <a:pt x="55" y="1"/>
                    <a:pt x="59" y="2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5" name="Freeform 238"/>
            <p:cNvSpPr>
              <a:spLocks/>
            </p:cNvSpPr>
            <p:nvPr/>
          </p:nvSpPr>
          <p:spPr bwMode="auto">
            <a:xfrm>
              <a:off x="6227763" y="788988"/>
              <a:ext cx="53975" cy="12700"/>
            </a:xfrm>
            <a:custGeom>
              <a:avLst/>
              <a:gdLst>
                <a:gd name="T0" fmla="*/ 17 w 362"/>
                <a:gd name="T1" fmla="*/ 92 h 92"/>
                <a:gd name="T2" fmla="*/ 1 w 362"/>
                <a:gd name="T3" fmla="*/ 78 h 92"/>
                <a:gd name="T4" fmla="*/ 14 w 362"/>
                <a:gd name="T5" fmla="*/ 57 h 92"/>
                <a:gd name="T6" fmla="*/ 125 w 362"/>
                <a:gd name="T7" fmla="*/ 10 h 92"/>
                <a:gd name="T8" fmla="*/ 125 w 362"/>
                <a:gd name="T9" fmla="*/ 10 h 92"/>
                <a:gd name="T10" fmla="*/ 126 w 362"/>
                <a:gd name="T11" fmla="*/ 9 h 92"/>
                <a:gd name="T12" fmla="*/ 202 w 362"/>
                <a:gd name="T13" fmla="*/ 0 h 92"/>
                <a:gd name="T14" fmla="*/ 235 w 362"/>
                <a:gd name="T15" fmla="*/ 1 h 92"/>
                <a:gd name="T16" fmla="*/ 362 w 362"/>
                <a:gd name="T17" fmla="*/ 85 h 92"/>
                <a:gd name="T18" fmla="*/ 228 w 362"/>
                <a:gd name="T19" fmla="*/ 36 h 92"/>
                <a:gd name="T20" fmla="*/ 201 w 362"/>
                <a:gd name="T21" fmla="*/ 35 h 92"/>
                <a:gd name="T22" fmla="*/ 79 w 362"/>
                <a:gd name="T23" fmla="*/ 61 h 92"/>
                <a:gd name="T24" fmla="*/ 17 w 362"/>
                <a:gd name="T2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2" h="92">
                  <a:moveTo>
                    <a:pt x="17" y="92"/>
                  </a:moveTo>
                  <a:cubicBezTo>
                    <a:pt x="12" y="92"/>
                    <a:pt x="2" y="87"/>
                    <a:pt x="1" y="78"/>
                  </a:cubicBezTo>
                  <a:cubicBezTo>
                    <a:pt x="0" y="70"/>
                    <a:pt x="7" y="62"/>
                    <a:pt x="14" y="57"/>
                  </a:cubicBezTo>
                  <a:cubicBezTo>
                    <a:pt x="14" y="57"/>
                    <a:pt x="80" y="19"/>
                    <a:pt x="125" y="10"/>
                  </a:cubicBezTo>
                  <a:cubicBezTo>
                    <a:pt x="125" y="10"/>
                    <a:pt x="125" y="10"/>
                    <a:pt x="125" y="10"/>
                  </a:cubicBezTo>
                  <a:cubicBezTo>
                    <a:pt x="126" y="9"/>
                    <a:pt x="126" y="9"/>
                    <a:pt x="126" y="9"/>
                  </a:cubicBezTo>
                  <a:cubicBezTo>
                    <a:pt x="148" y="3"/>
                    <a:pt x="175" y="0"/>
                    <a:pt x="202" y="0"/>
                  </a:cubicBezTo>
                  <a:cubicBezTo>
                    <a:pt x="217" y="0"/>
                    <a:pt x="229" y="1"/>
                    <a:pt x="235" y="1"/>
                  </a:cubicBezTo>
                  <a:cubicBezTo>
                    <a:pt x="254" y="8"/>
                    <a:pt x="312" y="32"/>
                    <a:pt x="362" y="85"/>
                  </a:cubicBezTo>
                  <a:cubicBezTo>
                    <a:pt x="310" y="46"/>
                    <a:pt x="248" y="36"/>
                    <a:pt x="228" y="36"/>
                  </a:cubicBezTo>
                  <a:cubicBezTo>
                    <a:pt x="219" y="35"/>
                    <a:pt x="210" y="35"/>
                    <a:pt x="201" y="35"/>
                  </a:cubicBezTo>
                  <a:cubicBezTo>
                    <a:pt x="153" y="35"/>
                    <a:pt x="109" y="49"/>
                    <a:pt x="79" y="61"/>
                  </a:cubicBezTo>
                  <a:cubicBezTo>
                    <a:pt x="51" y="73"/>
                    <a:pt x="29" y="89"/>
                    <a:pt x="17" y="92"/>
                  </a:cubicBezTo>
                  <a:close/>
                </a:path>
              </a:pathLst>
            </a:custGeom>
            <a:solidFill>
              <a:srgbClr val="755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6" name="Freeform 239"/>
            <p:cNvSpPr>
              <a:spLocks/>
            </p:cNvSpPr>
            <p:nvPr/>
          </p:nvSpPr>
          <p:spPr bwMode="auto">
            <a:xfrm>
              <a:off x="6130925" y="788988"/>
              <a:ext cx="53975" cy="12700"/>
            </a:xfrm>
            <a:custGeom>
              <a:avLst/>
              <a:gdLst>
                <a:gd name="T0" fmla="*/ 345 w 362"/>
                <a:gd name="T1" fmla="*/ 92 h 92"/>
                <a:gd name="T2" fmla="*/ 361 w 362"/>
                <a:gd name="T3" fmla="*/ 78 h 92"/>
                <a:gd name="T4" fmla="*/ 348 w 362"/>
                <a:gd name="T5" fmla="*/ 57 h 92"/>
                <a:gd name="T6" fmla="*/ 237 w 362"/>
                <a:gd name="T7" fmla="*/ 10 h 92"/>
                <a:gd name="T8" fmla="*/ 237 w 362"/>
                <a:gd name="T9" fmla="*/ 10 h 92"/>
                <a:gd name="T10" fmla="*/ 236 w 362"/>
                <a:gd name="T11" fmla="*/ 9 h 92"/>
                <a:gd name="T12" fmla="*/ 160 w 362"/>
                <a:gd name="T13" fmla="*/ 0 h 92"/>
                <a:gd name="T14" fmla="*/ 127 w 362"/>
                <a:gd name="T15" fmla="*/ 1 h 92"/>
                <a:gd name="T16" fmla="*/ 0 w 362"/>
                <a:gd name="T17" fmla="*/ 85 h 92"/>
                <a:gd name="T18" fmla="*/ 134 w 362"/>
                <a:gd name="T19" fmla="*/ 36 h 92"/>
                <a:gd name="T20" fmla="*/ 161 w 362"/>
                <a:gd name="T21" fmla="*/ 35 h 92"/>
                <a:gd name="T22" fmla="*/ 283 w 362"/>
                <a:gd name="T23" fmla="*/ 61 h 92"/>
                <a:gd name="T24" fmla="*/ 345 w 362"/>
                <a:gd name="T2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62" h="92">
                  <a:moveTo>
                    <a:pt x="345" y="92"/>
                  </a:moveTo>
                  <a:cubicBezTo>
                    <a:pt x="350" y="92"/>
                    <a:pt x="360" y="87"/>
                    <a:pt x="361" y="78"/>
                  </a:cubicBezTo>
                  <a:cubicBezTo>
                    <a:pt x="362" y="70"/>
                    <a:pt x="355" y="62"/>
                    <a:pt x="348" y="57"/>
                  </a:cubicBezTo>
                  <a:cubicBezTo>
                    <a:pt x="348" y="57"/>
                    <a:pt x="282" y="19"/>
                    <a:pt x="237" y="10"/>
                  </a:cubicBezTo>
                  <a:cubicBezTo>
                    <a:pt x="237" y="10"/>
                    <a:pt x="237" y="10"/>
                    <a:pt x="237" y="10"/>
                  </a:cubicBezTo>
                  <a:cubicBezTo>
                    <a:pt x="236" y="9"/>
                    <a:pt x="236" y="9"/>
                    <a:pt x="236" y="9"/>
                  </a:cubicBezTo>
                  <a:cubicBezTo>
                    <a:pt x="214" y="3"/>
                    <a:pt x="187" y="0"/>
                    <a:pt x="160" y="0"/>
                  </a:cubicBezTo>
                  <a:cubicBezTo>
                    <a:pt x="145" y="0"/>
                    <a:pt x="133" y="1"/>
                    <a:pt x="127" y="1"/>
                  </a:cubicBezTo>
                  <a:cubicBezTo>
                    <a:pt x="108" y="8"/>
                    <a:pt x="50" y="32"/>
                    <a:pt x="0" y="85"/>
                  </a:cubicBezTo>
                  <a:cubicBezTo>
                    <a:pt x="52" y="46"/>
                    <a:pt x="114" y="36"/>
                    <a:pt x="134" y="36"/>
                  </a:cubicBezTo>
                  <a:cubicBezTo>
                    <a:pt x="143" y="35"/>
                    <a:pt x="152" y="35"/>
                    <a:pt x="161" y="35"/>
                  </a:cubicBezTo>
                  <a:cubicBezTo>
                    <a:pt x="209" y="35"/>
                    <a:pt x="253" y="49"/>
                    <a:pt x="283" y="61"/>
                  </a:cubicBezTo>
                  <a:cubicBezTo>
                    <a:pt x="311" y="73"/>
                    <a:pt x="333" y="89"/>
                    <a:pt x="345" y="92"/>
                  </a:cubicBezTo>
                  <a:close/>
                </a:path>
              </a:pathLst>
            </a:custGeom>
            <a:solidFill>
              <a:srgbClr val="755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7" name="Freeform 240"/>
            <p:cNvSpPr>
              <a:spLocks/>
            </p:cNvSpPr>
            <p:nvPr/>
          </p:nvSpPr>
          <p:spPr bwMode="auto">
            <a:xfrm>
              <a:off x="6062663" y="630238"/>
              <a:ext cx="295275" cy="303213"/>
            </a:xfrm>
            <a:custGeom>
              <a:avLst/>
              <a:gdLst>
                <a:gd name="T0" fmla="*/ 803 w 1963"/>
                <a:gd name="T1" fmla="*/ 267 h 2024"/>
                <a:gd name="T2" fmla="*/ 125 w 1963"/>
                <a:gd name="T3" fmla="*/ 1578 h 2024"/>
                <a:gd name="T4" fmla="*/ 667 w 1963"/>
                <a:gd name="T5" fmla="*/ 2020 h 2024"/>
                <a:gd name="T6" fmla="*/ 520 w 1963"/>
                <a:gd name="T7" fmla="*/ 1813 h 2024"/>
                <a:gd name="T8" fmla="*/ 588 w 1963"/>
                <a:gd name="T9" fmla="*/ 733 h 2024"/>
                <a:gd name="T10" fmla="*/ 1472 w 1963"/>
                <a:gd name="T11" fmla="*/ 1149 h 2024"/>
                <a:gd name="T12" fmla="*/ 1228 w 1963"/>
                <a:gd name="T13" fmla="*/ 2024 h 2024"/>
                <a:gd name="T14" fmla="*/ 1782 w 1963"/>
                <a:gd name="T15" fmla="*/ 1610 h 2024"/>
                <a:gd name="T16" fmla="*/ 803 w 1963"/>
                <a:gd name="T17" fmla="*/ 267 h 2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3" h="2024">
                  <a:moveTo>
                    <a:pt x="803" y="267"/>
                  </a:moveTo>
                  <a:cubicBezTo>
                    <a:pt x="242" y="134"/>
                    <a:pt x="0" y="1170"/>
                    <a:pt x="125" y="1578"/>
                  </a:cubicBezTo>
                  <a:cubicBezTo>
                    <a:pt x="225" y="1905"/>
                    <a:pt x="667" y="2020"/>
                    <a:pt x="667" y="2020"/>
                  </a:cubicBezTo>
                  <a:cubicBezTo>
                    <a:pt x="667" y="2020"/>
                    <a:pt x="565" y="1909"/>
                    <a:pt x="520" y="1813"/>
                  </a:cubicBezTo>
                  <a:cubicBezTo>
                    <a:pt x="413" y="1583"/>
                    <a:pt x="277" y="1132"/>
                    <a:pt x="588" y="733"/>
                  </a:cubicBezTo>
                  <a:cubicBezTo>
                    <a:pt x="869" y="876"/>
                    <a:pt x="1458" y="958"/>
                    <a:pt x="1472" y="1149"/>
                  </a:cubicBezTo>
                  <a:cubicBezTo>
                    <a:pt x="1515" y="1758"/>
                    <a:pt x="1228" y="2024"/>
                    <a:pt x="1228" y="2024"/>
                  </a:cubicBezTo>
                  <a:cubicBezTo>
                    <a:pt x="1228" y="2024"/>
                    <a:pt x="1719" y="1834"/>
                    <a:pt x="1782" y="1610"/>
                  </a:cubicBezTo>
                  <a:cubicBezTo>
                    <a:pt x="1963" y="956"/>
                    <a:pt x="1506" y="0"/>
                    <a:pt x="803" y="267"/>
                  </a:cubicBezTo>
                  <a:close/>
                </a:path>
              </a:pathLst>
            </a:custGeom>
            <a:solidFill>
              <a:srgbClr val="755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8" name="Freeform 241"/>
            <p:cNvSpPr>
              <a:spLocks noEditPoints="1"/>
            </p:cNvSpPr>
            <p:nvPr/>
          </p:nvSpPr>
          <p:spPr bwMode="auto">
            <a:xfrm>
              <a:off x="6118225" y="806450"/>
              <a:ext cx="176213" cy="41275"/>
            </a:xfrm>
            <a:custGeom>
              <a:avLst/>
              <a:gdLst>
                <a:gd name="T0" fmla="*/ 811 w 1170"/>
                <a:gd name="T1" fmla="*/ 278 h 278"/>
                <a:gd name="T2" fmla="*/ 739 w 1170"/>
                <a:gd name="T3" fmla="*/ 277 h 278"/>
                <a:gd name="T4" fmla="*/ 658 w 1170"/>
                <a:gd name="T5" fmla="*/ 204 h 278"/>
                <a:gd name="T6" fmla="*/ 655 w 1170"/>
                <a:gd name="T7" fmla="*/ 190 h 278"/>
                <a:gd name="T8" fmla="*/ 585 w 1170"/>
                <a:gd name="T9" fmla="*/ 87 h 278"/>
                <a:gd name="T10" fmla="*/ 515 w 1170"/>
                <a:gd name="T11" fmla="*/ 190 h 278"/>
                <a:gd name="T12" fmla="*/ 512 w 1170"/>
                <a:gd name="T13" fmla="*/ 204 h 278"/>
                <a:gd name="T14" fmla="*/ 431 w 1170"/>
                <a:gd name="T15" fmla="*/ 277 h 278"/>
                <a:gd name="T16" fmla="*/ 359 w 1170"/>
                <a:gd name="T17" fmla="*/ 278 h 278"/>
                <a:gd name="T18" fmla="*/ 115 w 1170"/>
                <a:gd name="T19" fmla="*/ 263 h 278"/>
                <a:gd name="T20" fmla="*/ 40 w 1170"/>
                <a:gd name="T21" fmla="*/ 185 h 278"/>
                <a:gd name="T22" fmla="*/ 30 w 1170"/>
                <a:gd name="T23" fmla="*/ 99 h 278"/>
                <a:gd name="T24" fmla="*/ 18 w 1170"/>
                <a:gd name="T25" fmla="*/ 74 h 278"/>
                <a:gd name="T26" fmla="*/ 8 w 1170"/>
                <a:gd name="T27" fmla="*/ 64 h 278"/>
                <a:gd name="T28" fmla="*/ 0 w 1170"/>
                <a:gd name="T29" fmla="*/ 44 h 278"/>
                <a:gd name="T30" fmla="*/ 0 w 1170"/>
                <a:gd name="T31" fmla="*/ 11 h 278"/>
                <a:gd name="T32" fmla="*/ 9 w 1170"/>
                <a:gd name="T33" fmla="*/ 1 h 278"/>
                <a:gd name="T34" fmla="*/ 130 w 1170"/>
                <a:gd name="T35" fmla="*/ 0 h 278"/>
                <a:gd name="T36" fmla="*/ 474 w 1170"/>
                <a:gd name="T37" fmla="*/ 17 h 278"/>
                <a:gd name="T38" fmla="*/ 481 w 1170"/>
                <a:gd name="T39" fmla="*/ 18 h 278"/>
                <a:gd name="T40" fmla="*/ 585 w 1170"/>
                <a:gd name="T41" fmla="*/ 32 h 278"/>
                <a:gd name="T42" fmla="*/ 689 w 1170"/>
                <a:gd name="T43" fmla="*/ 18 h 278"/>
                <a:gd name="T44" fmla="*/ 696 w 1170"/>
                <a:gd name="T45" fmla="*/ 17 h 278"/>
                <a:gd name="T46" fmla="*/ 1065 w 1170"/>
                <a:gd name="T47" fmla="*/ 0 h 278"/>
                <a:gd name="T48" fmla="*/ 1067 w 1170"/>
                <a:gd name="T49" fmla="*/ 0 h 278"/>
                <a:gd name="T50" fmla="*/ 1161 w 1170"/>
                <a:gd name="T51" fmla="*/ 1 h 278"/>
                <a:gd name="T52" fmla="*/ 1170 w 1170"/>
                <a:gd name="T53" fmla="*/ 11 h 278"/>
                <a:gd name="T54" fmla="*/ 1170 w 1170"/>
                <a:gd name="T55" fmla="*/ 44 h 278"/>
                <a:gd name="T56" fmla="*/ 1162 w 1170"/>
                <a:gd name="T57" fmla="*/ 64 h 278"/>
                <a:gd name="T58" fmla="*/ 1152 w 1170"/>
                <a:gd name="T59" fmla="*/ 74 h 278"/>
                <a:gd name="T60" fmla="*/ 1140 w 1170"/>
                <a:gd name="T61" fmla="*/ 99 h 278"/>
                <a:gd name="T62" fmla="*/ 1130 w 1170"/>
                <a:gd name="T63" fmla="*/ 185 h 278"/>
                <a:gd name="T64" fmla="*/ 1055 w 1170"/>
                <a:gd name="T65" fmla="*/ 263 h 278"/>
                <a:gd name="T66" fmla="*/ 811 w 1170"/>
                <a:gd name="T67" fmla="*/ 278 h 278"/>
                <a:gd name="T68" fmla="*/ 1008 w 1170"/>
                <a:gd name="T69" fmla="*/ 28 h 278"/>
                <a:gd name="T70" fmla="*/ 696 w 1170"/>
                <a:gd name="T71" fmla="*/ 45 h 278"/>
                <a:gd name="T72" fmla="*/ 665 w 1170"/>
                <a:gd name="T73" fmla="*/ 62 h 278"/>
                <a:gd name="T74" fmla="*/ 659 w 1170"/>
                <a:gd name="T75" fmla="*/ 91 h 278"/>
                <a:gd name="T76" fmla="*/ 684 w 1170"/>
                <a:gd name="T77" fmla="*/ 201 h 278"/>
                <a:gd name="T78" fmla="*/ 737 w 1170"/>
                <a:gd name="T79" fmla="*/ 248 h 278"/>
                <a:gd name="T80" fmla="*/ 777 w 1170"/>
                <a:gd name="T81" fmla="*/ 248 h 278"/>
                <a:gd name="T82" fmla="*/ 1055 w 1170"/>
                <a:gd name="T83" fmla="*/ 234 h 278"/>
                <a:gd name="T84" fmla="*/ 1104 w 1170"/>
                <a:gd name="T85" fmla="*/ 183 h 278"/>
                <a:gd name="T86" fmla="*/ 1116 w 1170"/>
                <a:gd name="T87" fmla="*/ 71 h 278"/>
                <a:gd name="T88" fmla="*/ 1108 w 1170"/>
                <a:gd name="T89" fmla="*/ 42 h 278"/>
                <a:gd name="T90" fmla="*/ 1080 w 1170"/>
                <a:gd name="T91" fmla="*/ 29 h 278"/>
                <a:gd name="T92" fmla="*/ 1008 w 1170"/>
                <a:gd name="T93" fmla="*/ 28 h 278"/>
                <a:gd name="T94" fmla="*/ 162 w 1170"/>
                <a:gd name="T95" fmla="*/ 28 h 278"/>
                <a:gd name="T96" fmla="*/ 90 w 1170"/>
                <a:gd name="T97" fmla="*/ 29 h 278"/>
                <a:gd name="T98" fmla="*/ 62 w 1170"/>
                <a:gd name="T99" fmla="*/ 42 h 278"/>
                <a:gd name="T100" fmla="*/ 54 w 1170"/>
                <a:gd name="T101" fmla="*/ 71 h 278"/>
                <a:gd name="T102" fmla="*/ 66 w 1170"/>
                <a:gd name="T103" fmla="*/ 183 h 278"/>
                <a:gd name="T104" fmla="*/ 115 w 1170"/>
                <a:gd name="T105" fmla="*/ 234 h 278"/>
                <a:gd name="T106" fmla="*/ 393 w 1170"/>
                <a:gd name="T107" fmla="*/ 248 h 278"/>
                <a:gd name="T108" fmla="*/ 433 w 1170"/>
                <a:gd name="T109" fmla="*/ 248 h 278"/>
                <a:gd name="T110" fmla="*/ 486 w 1170"/>
                <a:gd name="T111" fmla="*/ 201 h 278"/>
                <a:gd name="T112" fmla="*/ 511 w 1170"/>
                <a:gd name="T113" fmla="*/ 91 h 278"/>
                <a:gd name="T114" fmla="*/ 506 w 1170"/>
                <a:gd name="T115" fmla="*/ 62 h 278"/>
                <a:gd name="T116" fmla="*/ 474 w 1170"/>
                <a:gd name="T117" fmla="*/ 45 h 278"/>
                <a:gd name="T118" fmla="*/ 162 w 1170"/>
                <a:gd name="T119" fmla="*/ 28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170" h="278">
                  <a:moveTo>
                    <a:pt x="811" y="278"/>
                  </a:moveTo>
                  <a:cubicBezTo>
                    <a:pt x="787" y="278"/>
                    <a:pt x="763" y="278"/>
                    <a:pt x="739" y="277"/>
                  </a:cubicBezTo>
                  <a:cubicBezTo>
                    <a:pt x="700" y="275"/>
                    <a:pt x="672" y="250"/>
                    <a:pt x="658" y="204"/>
                  </a:cubicBezTo>
                  <a:cubicBezTo>
                    <a:pt x="657" y="200"/>
                    <a:pt x="656" y="196"/>
                    <a:pt x="655" y="190"/>
                  </a:cubicBezTo>
                  <a:cubicBezTo>
                    <a:pt x="645" y="154"/>
                    <a:pt x="627" y="87"/>
                    <a:pt x="585" y="87"/>
                  </a:cubicBezTo>
                  <a:cubicBezTo>
                    <a:pt x="543" y="87"/>
                    <a:pt x="525" y="154"/>
                    <a:pt x="515" y="190"/>
                  </a:cubicBezTo>
                  <a:cubicBezTo>
                    <a:pt x="514" y="196"/>
                    <a:pt x="513" y="200"/>
                    <a:pt x="512" y="204"/>
                  </a:cubicBezTo>
                  <a:cubicBezTo>
                    <a:pt x="498" y="250"/>
                    <a:pt x="470" y="275"/>
                    <a:pt x="431" y="277"/>
                  </a:cubicBezTo>
                  <a:cubicBezTo>
                    <a:pt x="407" y="278"/>
                    <a:pt x="383" y="278"/>
                    <a:pt x="359" y="278"/>
                  </a:cubicBezTo>
                  <a:cubicBezTo>
                    <a:pt x="278" y="278"/>
                    <a:pt x="195" y="273"/>
                    <a:pt x="115" y="263"/>
                  </a:cubicBezTo>
                  <a:cubicBezTo>
                    <a:pt x="78" y="259"/>
                    <a:pt x="44" y="223"/>
                    <a:pt x="40" y="185"/>
                  </a:cubicBezTo>
                  <a:cubicBezTo>
                    <a:pt x="36" y="151"/>
                    <a:pt x="30" y="99"/>
                    <a:pt x="30" y="99"/>
                  </a:cubicBezTo>
                  <a:cubicBezTo>
                    <a:pt x="29" y="91"/>
                    <a:pt x="24" y="80"/>
                    <a:pt x="18" y="74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4" y="60"/>
                    <a:pt x="0" y="51"/>
                    <a:pt x="0" y="4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5"/>
                    <a:pt x="4" y="1"/>
                    <a:pt x="9" y="1"/>
                  </a:cubicBezTo>
                  <a:cubicBezTo>
                    <a:pt x="10" y="1"/>
                    <a:pt x="121" y="0"/>
                    <a:pt x="130" y="0"/>
                  </a:cubicBezTo>
                  <a:cubicBezTo>
                    <a:pt x="133" y="0"/>
                    <a:pt x="357" y="1"/>
                    <a:pt x="474" y="17"/>
                  </a:cubicBezTo>
                  <a:cubicBezTo>
                    <a:pt x="475" y="17"/>
                    <a:pt x="477" y="17"/>
                    <a:pt x="481" y="18"/>
                  </a:cubicBezTo>
                  <a:cubicBezTo>
                    <a:pt x="502" y="21"/>
                    <a:pt x="569" y="32"/>
                    <a:pt x="585" y="32"/>
                  </a:cubicBezTo>
                  <a:cubicBezTo>
                    <a:pt x="601" y="32"/>
                    <a:pt x="668" y="21"/>
                    <a:pt x="689" y="18"/>
                  </a:cubicBezTo>
                  <a:cubicBezTo>
                    <a:pt x="693" y="17"/>
                    <a:pt x="695" y="17"/>
                    <a:pt x="696" y="17"/>
                  </a:cubicBezTo>
                  <a:cubicBezTo>
                    <a:pt x="816" y="0"/>
                    <a:pt x="1063" y="0"/>
                    <a:pt x="1065" y="0"/>
                  </a:cubicBezTo>
                  <a:cubicBezTo>
                    <a:pt x="1067" y="0"/>
                    <a:pt x="1067" y="0"/>
                    <a:pt x="1067" y="0"/>
                  </a:cubicBezTo>
                  <a:cubicBezTo>
                    <a:pt x="1161" y="1"/>
                    <a:pt x="1161" y="1"/>
                    <a:pt x="1161" y="1"/>
                  </a:cubicBezTo>
                  <a:cubicBezTo>
                    <a:pt x="1166" y="1"/>
                    <a:pt x="1170" y="5"/>
                    <a:pt x="1170" y="11"/>
                  </a:cubicBezTo>
                  <a:cubicBezTo>
                    <a:pt x="1170" y="44"/>
                    <a:pt x="1170" y="44"/>
                    <a:pt x="1170" y="44"/>
                  </a:cubicBezTo>
                  <a:cubicBezTo>
                    <a:pt x="1170" y="51"/>
                    <a:pt x="1166" y="60"/>
                    <a:pt x="1162" y="64"/>
                  </a:cubicBezTo>
                  <a:cubicBezTo>
                    <a:pt x="1152" y="74"/>
                    <a:pt x="1152" y="74"/>
                    <a:pt x="1152" y="74"/>
                  </a:cubicBezTo>
                  <a:cubicBezTo>
                    <a:pt x="1146" y="80"/>
                    <a:pt x="1141" y="91"/>
                    <a:pt x="1140" y="99"/>
                  </a:cubicBezTo>
                  <a:cubicBezTo>
                    <a:pt x="1140" y="99"/>
                    <a:pt x="1134" y="151"/>
                    <a:pt x="1130" y="185"/>
                  </a:cubicBezTo>
                  <a:cubicBezTo>
                    <a:pt x="1126" y="223"/>
                    <a:pt x="1092" y="259"/>
                    <a:pt x="1055" y="263"/>
                  </a:cubicBezTo>
                  <a:cubicBezTo>
                    <a:pt x="975" y="273"/>
                    <a:pt x="893" y="278"/>
                    <a:pt x="811" y="278"/>
                  </a:cubicBezTo>
                  <a:close/>
                  <a:moveTo>
                    <a:pt x="1008" y="28"/>
                  </a:moveTo>
                  <a:cubicBezTo>
                    <a:pt x="904" y="28"/>
                    <a:pt x="799" y="34"/>
                    <a:pt x="696" y="45"/>
                  </a:cubicBezTo>
                  <a:cubicBezTo>
                    <a:pt x="693" y="46"/>
                    <a:pt x="675" y="48"/>
                    <a:pt x="665" y="62"/>
                  </a:cubicBezTo>
                  <a:cubicBezTo>
                    <a:pt x="659" y="70"/>
                    <a:pt x="657" y="79"/>
                    <a:pt x="659" y="91"/>
                  </a:cubicBezTo>
                  <a:cubicBezTo>
                    <a:pt x="666" y="126"/>
                    <a:pt x="677" y="175"/>
                    <a:pt x="684" y="201"/>
                  </a:cubicBezTo>
                  <a:cubicBezTo>
                    <a:pt x="692" y="230"/>
                    <a:pt x="712" y="247"/>
                    <a:pt x="737" y="248"/>
                  </a:cubicBezTo>
                  <a:cubicBezTo>
                    <a:pt x="750" y="248"/>
                    <a:pt x="764" y="248"/>
                    <a:pt x="777" y="248"/>
                  </a:cubicBezTo>
                  <a:cubicBezTo>
                    <a:pt x="869" y="248"/>
                    <a:pt x="963" y="244"/>
                    <a:pt x="1055" y="234"/>
                  </a:cubicBezTo>
                  <a:cubicBezTo>
                    <a:pt x="1079" y="232"/>
                    <a:pt x="1102" y="208"/>
                    <a:pt x="1104" y="183"/>
                  </a:cubicBezTo>
                  <a:cubicBezTo>
                    <a:pt x="1108" y="145"/>
                    <a:pt x="1112" y="108"/>
                    <a:pt x="1116" y="71"/>
                  </a:cubicBezTo>
                  <a:cubicBezTo>
                    <a:pt x="1117" y="60"/>
                    <a:pt x="1114" y="49"/>
                    <a:pt x="1108" y="42"/>
                  </a:cubicBezTo>
                  <a:cubicBezTo>
                    <a:pt x="1101" y="34"/>
                    <a:pt x="1091" y="29"/>
                    <a:pt x="1080" y="29"/>
                  </a:cubicBezTo>
                  <a:cubicBezTo>
                    <a:pt x="1056" y="28"/>
                    <a:pt x="1032" y="28"/>
                    <a:pt x="1008" y="28"/>
                  </a:cubicBezTo>
                  <a:close/>
                  <a:moveTo>
                    <a:pt x="162" y="28"/>
                  </a:moveTo>
                  <a:cubicBezTo>
                    <a:pt x="138" y="28"/>
                    <a:pt x="114" y="28"/>
                    <a:pt x="90" y="29"/>
                  </a:cubicBezTo>
                  <a:cubicBezTo>
                    <a:pt x="79" y="29"/>
                    <a:pt x="69" y="34"/>
                    <a:pt x="62" y="42"/>
                  </a:cubicBezTo>
                  <a:cubicBezTo>
                    <a:pt x="56" y="49"/>
                    <a:pt x="53" y="60"/>
                    <a:pt x="54" y="71"/>
                  </a:cubicBezTo>
                  <a:cubicBezTo>
                    <a:pt x="58" y="108"/>
                    <a:pt x="62" y="145"/>
                    <a:pt x="66" y="183"/>
                  </a:cubicBezTo>
                  <a:cubicBezTo>
                    <a:pt x="68" y="208"/>
                    <a:pt x="91" y="232"/>
                    <a:pt x="115" y="234"/>
                  </a:cubicBezTo>
                  <a:cubicBezTo>
                    <a:pt x="207" y="244"/>
                    <a:pt x="301" y="248"/>
                    <a:pt x="393" y="248"/>
                  </a:cubicBezTo>
                  <a:cubicBezTo>
                    <a:pt x="406" y="248"/>
                    <a:pt x="420" y="248"/>
                    <a:pt x="433" y="248"/>
                  </a:cubicBezTo>
                  <a:cubicBezTo>
                    <a:pt x="458" y="247"/>
                    <a:pt x="478" y="230"/>
                    <a:pt x="486" y="201"/>
                  </a:cubicBezTo>
                  <a:cubicBezTo>
                    <a:pt x="493" y="175"/>
                    <a:pt x="504" y="126"/>
                    <a:pt x="511" y="91"/>
                  </a:cubicBezTo>
                  <a:cubicBezTo>
                    <a:pt x="513" y="79"/>
                    <a:pt x="511" y="70"/>
                    <a:pt x="506" y="62"/>
                  </a:cubicBezTo>
                  <a:cubicBezTo>
                    <a:pt x="496" y="48"/>
                    <a:pt x="477" y="46"/>
                    <a:pt x="474" y="45"/>
                  </a:cubicBezTo>
                  <a:cubicBezTo>
                    <a:pt x="371" y="34"/>
                    <a:pt x="266" y="28"/>
                    <a:pt x="162" y="28"/>
                  </a:cubicBezTo>
                  <a:close/>
                </a:path>
              </a:pathLst>
            </a:custGeom>
            <a:solidFill>
              <a:srgbClr val="6D89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9" name="Freeform 242"/>
            <p:cNvSpPr>
              <a:spLocks/>
            </p:cNvSpPr>
            <p:nvPr/>
          </p:nvSpPr>
          <p:spPr bwMode="auto">
            <a:xfrm>
              <a:off x="5313363" y="876300"/>
              <a:ext cx="136525" cy="111125"/>
            </a:xfrm>
            <a:custGeom>
              <a:avLst/>
              <a:gdLst>
                <a:gd name="T0" fmla="*/ 43 w 86"/>
                <a:gd name="T1" fmla="*/ 0 h 70"/>
                <a:gd name="T2" fmla="*/ 0 w 86"/>
                <a:gd name="T3" fmla="*/ 0 h 70"/>
                <a:gd name="T4" fmla="*/ 6 w 86"/>
                <a:gd name="T5" fmla="*/ 70 h 70"/>
                <a:gd name="T6" fmla="*/ 43 w 86"/>
                <a:gd name="T7" fmla="*/ 70 h 70"/>
                <a:gd name="T8" fmla="*/ 80 w 86"/>
                <a:gd name="T9" fmla="*/ 70 h 70"/>
                <a:gd name="T10" fmla="*/ 86 w 86"/>
                <a:gd name="T11" fmla="*/ 0 h 70"/>
                <a:gd name="T12" fmla="*/ 43 w 86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70">
                  <a:moveTo>
                    <a:pt x="43" y="0"/>
                  </a:moveTo>
                  <a:lnTo>
                    <a:pt x="0" y="0"/>
                  </a:lnTo>
                  <a:lnTo>
                    <a:pt x="6" y="70"/>
                  </a:lnTo>
                  <a:lnTo>
                    <a:pt x="43" y="70"/>
                  </a:lnTo>
                  <a:lnTo>
                    <a:pt x="80" y="70"/>
                  </a:lnTo>
                  <a:lnTo>
                    <a:pt x="86" y="0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0" name="Freeform 243"/>
            <p:cNvSpPr>
              <a:spLocks/>
            </p:cNvSpPr>
            <p:nvPr/>
          </p:nvSpPr>
          <p:spPr bwMode="auto">
            <a:xfrm>
              <a:off x="5321300" y="914400"/>
              <a:ext cx="123825" cy="49213"/>
            </a:xfrm>
            <a:custGeom>
              <a:avLst/>
              <a:gdLst>
                <a:gd name="T0" fmla="*/ 413 w 826"/>
                <a:gd name="T1" fmla="*/ 227 h 328"/>
                <a:gd name="T2" fmla="*/ 0 w 826"/>
                <a:gd name="T3" fmla="*/ 0 h 328"/>
                <a:gd name="T4" fmla="*/ 413 w 826"/>
                <a:gd name="T5" fmla="*/ 328 h 328"/>
                <a:gd name="T6" fmla="*/ 826 w 826"/>
                <a:gd name="T7" fmla="*/ 0 h 328"/>
                <a:gd name="T8" fmla="*/ 413 w 826"/>
                <a:gd name="T9" fmla="*/ 227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6" h="328">
                  <a:moveTo>
                    <a:pt x="413" y="227"/>
                  </a:moveTo>
                  <a:cubicBezTo>
                    <a:pt x="224" y="227"/>
                    <a:pt x="91" y="137"/>
                    <a:pt x="0" y="0"/>
                  </a:cubicBezTo>
                  <a:cubicBezTo>
                    <a:pt x="92" y="201"/>
                    <a:pt x="308" y="328"/>
                    <a:pt x="413" y="328"/>
                  </a:cubicBezTo>
                  <a:cubicBezTo>
                    <a:pt x="518" y="328"/>
                    <a:pt x="734" y="201"/>
                    <a:pt x="826" y="0"/>
                  </a:cubicBezTo>
                  <a:cubicBezTo>
                    <a:pt x="735" y="137"/>
                    <a:pt x="603" y="227"/>
                    <a:pt x="413" y="227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1" name="Freeform 244"/>
            <p:cNvSpPr>
              <a:spLocks/>
            </p:cNvSpPr>
            <p:nvPr/>
          </p:nvSpPr>
          <p:spPr bwMode="auto">
            <a:xfrm>
              <a:off x="5275263" y="792163"/>
              <a:ext cx="30163" cy="74613"/>
            </a:xfrm>
            <a:custGeom>
              <a:avLst/>
              <a:gdLst>
                <a:gd name="T0" fmla="*/ 182 w 197"/>
                <a:gd name="T1" fmla="*/ 391 h 495"/>
                <a:gd name="T2" fmla="*/ 163 w 197"/>
                <a:gd name="T3" fmla="*/ 470 h 495"/>
                <a:gd name="T4" fmla="*/ 65 w 197"/>
                <a:gd name="T5" fmla="*/ 403 h 495"/>
                <a:gd name="T6" fmla="*/ 4 w 197"/>
                <a:gd name="T7" fmla="*/ 89 h 495"/>
                <a:gd name="T8" fmla="*/ 67 w 197"/>
                <a:gd name="T9" fmla="*/ 4 h 495"/>
                <a:gd name="T10" fmla="*/ 67 w 197"/>
                <a:gd name="T11" fmla="*/ 4 h 495"/>
                <a:gd name="T12" fmla="*/ 147 w 197"/>
                <a:gd name="T13" fmla="*/ 72 h 495"/>
                <a:gd name="T14" fmla="*/ 182 w 197"/>
                <a:gd name="T15" fmla="*/ 39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7" h="495">
                  <a:moveTo>
                    <a:pt x="182" y="391"/>
                  </a:moveTo>
                  <a:cubicBezTo>
                    <a:pt x="187" y="433"/>
                    <a:pt x="197" y="461"/>
                    <a:pt x="163" y="470"/>
                  </a:cubicBezTo>
                  <a:cubicBezTo>
                    <a:pt x="129" y="479"/>
                    <a:pt x="80" y="495"/>
                    <a:pt x="65" y="403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0" y="47"/>
                    <a:pt x="28" y="9"/>
                    <a:pt x="67" y="4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107" y="0"/>
                    <a:pt x="142" y="30"/>
                    <a:pt x="147" y="72"/>
                  </a:cubicBezTo>
                  <a:lnTo>
                    <a:pt x="182" y="391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2" name="Freeform 245"/>
            <p:cNvSpPr>
              <a:spLocks/>
            </p:cNvSpPr>
            <p:nvPr/>
          </p:nvSpPr>
          <p:spPr bwMode="auto">
            <a:xfrm>
              <a:off x="5459413" y="792163"/>
              <a:ext cx="30163" cy="74613"/>
            </a:xfrm>
            <a:custGeom>
              <a:avLst/>
              <a:gdLst>
                <a:gd name="T0" fmla="*/ 15 w 198"/>
                <a:gd name="T1" fmla="*/ 391 h 495"/>
                <a:gd name="T2" fmla="*/ 34 w 198"/>
                <a:gd name="T3" fmla="*/ 470 h 495"/>
                <a:gd name="T4" fmla="*/ 133 w 198"/>
                <a:gd name="T5" fmla="*/ 403 h 495"/>
                <a:gd name="T6" fmla="*/ 193 w 198"/>
                <a:gd name="T7" fmla="*/ 89 h 495"/>
                <a:gd name="T8" fmla="*/ 130 w 198"/>
                <a:gd name="T9" fmla="*/ 4 h 495"/>
                <a:gd name="T10" fmla="*/ 130 w 198"/>
                <a:gd name="T11" fmla="*/ 4 h 495"/>
                <a:gd name="T12" fmla="*/ 50 w 198"/>
                <a:gd name="T13" fmla="*/ 72 h 495"/>
                <a:gd name="T14" fmla="*/ 15 w 198"/>
                <a:gd name="T15" fmla="*/ 391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495">
                  <a:moveTo>
                    <a:pt x="15" y="391"/>
                  </a:moveTo>
                  <a:cubicBezTo>
                    <a:pt x="10" y="433"/>
                    <a:pt x="0" y="461"/>
                    <a:pt x="34" y="470"/>
                  </a:cubicBezTo>
                  <a:cubicBezTo>
                    <a:pt x="68" y="479"/>
                    <a:pt x="118" y="495"/>
                    <a:pt x="133" y="403"/>
                  </a:cubicBezTo>
                  <a:cubicBezTo>
                    <a:pt x="193" y="89"/>
                    <a:pt x="193" y="89"/>
                    <a:pt x="193" y="89"/>
                  </a:cubicBezTo>
                  <a:cubicBezTo>
                    <a:pt x="198" y="47"/>
                    <a:pt x="169" y="9"/>
                    <a:pt x="130" y="4"/>
                  </a:cubicBezTo>
                  <a:cubicBezTo>
                    <a:pt x="130" y="4"/>
                    <a:pt x="130" y="4"/>
                    <a:pt x="130" y="4"/>
                  </a:cubicBezTo>
                  <a:cubicBezTo>
                    <a:pt x="91" y="0"/>
                    <a:pt x="55" y="30"/>
                    <a:pt x="50" y="72"/>
                  </a:cubicBezTo>
                  <a:lnTo>
                    <a:pt x="15" y="391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3" name="Freeform 246"/>
            <p:cNvSpPr>
              <a:spLocks/>
            </p:cNvSpPr>
            <p:nvPr/>
          </p:nvSpPr>
          <p:spPr bwMode="auto">
            <a:xfrm>
              <a:off x="5254625" y="639763"/>
              <a:ext cx="244475" cy="273050"/>
            </a:xfrm>
            <a:custGeom>
              <a:avLst/>
              <a:gdLst>
                <a:gd name="T0" fmla="*/ 106 w 1634"/>
                <a:gd name="T1" fmla="*/ 837 h 1818"/>
                <a:gd name="T2" fmla="*/ 421 w 1634"/>
                <a:gd name="T3" fmla="*/ 1499 h 1818"/>
                <a:gd name="T4" fmla="*/ 616 w 1634"/>
                <a:gd name="T5" fmla="*/ 1640 h 1818"/>
                <a:gd name="T6" fmla="*/ 1587 w 1634"/>
                <a:gd name="T7" fmla="*/ 886 h 1818"/>
                <a:gd name="T8" fmla="*/ 995 w 1634"/>
                <a:gd name="T9" fmla="*/ 0 h 1818"/>
                <a:gd name="T10" fmla="*/ 106 w 1634"/>
                <a:gd name="T11" fmla="*/ 837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4" h="1818">
                  <a:moveTo>
                    <a:pt x="106" y="837"/>
                  </a:moveTo>
                  <a:cubicBezTo>
                    <a:pt x="138" y="1081"/>
                    <a:pt x="245" y="1416"/>
                    <a:pt x="421" y="1499"/>
                  </a:cubicBezTo>
                  <a:cubicBezTo>
                    <a:pt x="477" y="1556"/>
                    <a:pt x="542" y="1604"/>
                    <a:pt x="616" y="1640"/>
                  </a:cubicBezTo>
                  <a:cubicBezTo>
                    <a:pt x="986" y="1818"/>
                    <a:pt x="1441" y="1667"/>
                    <a:pt x="1587" y="886"/>
                  </a:cubicBezTo>
                  <a:cubicBezTo>
                    <a:pt x="1634" y="637"/>
                    <a:pt x="1607" y="180"/>
                    <a:pt x="995" y="0"/>
                  </a:cubicBezTo>
                  <a:cubicBezTo>
                    <a:pt x="748" y="175"/>
                    <a:pt x="0" y="34"/>
                    <a:pt x="106" y="837"/>
                  </a:cubicBezTo>
                  <a:close/>
                </a:path>
              </a:pathLst>
            </a:custGeom>
            <a:solidFill>
              <a:srgbClr val="706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4" name="Freeform 247"/>
            <p:cNvSpPr>
              <a:spLocks/>
            </p:cNvSpPr>
            <p:nvPr/>
          </p:nvSpPr>
          <p:spPr bwMode="auto">
            <a:xfrm>
              <a:off x="5291138" y="696913"/>
              <a:ext cx="182563" cy="250825"/>
            </a:xfrm>
            <a:custGeom>
              <a:avLst/>
              <a:gdLst>
                <a:gd name="T0" fmla="*/ 1213 w 1213"/>
                <a:gd name="T1" fmla="*/ 563 h 1676"/>
                <a:gd name="T2" fmla="*/ 606 w 1213"/>
                <a:gd name="T3" fmla="*/ 1676 h 1676"/>
                <a:gd name="T4" fmla="*/ 0 w 1213"/>
                <a:gd name="T5" fmla="*/ 563 h 1676"/>
                <a:gd name="T6" fmla="*/ 606 w 1213"/>
                <a:gd name="T7" fmla="*/ 0 h 1676"/>
                <a:gd name="T8" fmla="*/ 1213 w 1213"/>
                <a:gd name="T9" fmla="*/ 563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3" h="1676">
                  <a:moveTo>
                    <a:pt x="1213" y="563"/>
                  </a:moveTo>
                  <a:cubicBezTo>
                    <a:pt x="1213" y="1014"/>
                    <a:pt x="1120" y="1676"/>
                    <a:pt x="606" y="1676"/>
                  </a:cubicBezTo>
                  <a:cubicBezTo>
                    <a:pt x="92" y="1676"/>
                    <a:pt x="0" y="1014"/>
                    <a:pt x="0" y="563"/>
                  </a:cubicBezTo>
                  <a:cubicBezTo>
                    <a:pt x="0" y="113"/>
                    <a:pt x="271" y="0"/>
                    <a:pt x="606" y="0"/>
                  </a:cubicBezTo>
                  <a:cubicBezTo>
                    <a:pt x="941" y="0"/>
                    <a:pt x="1213" y="113"/>
                    <a:pt x="1213" y="563"/>
                  </a:cubicBez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5" name="Freeform 248"/>
            <p:cNvSpPr>
              <a:spLocks/>
            </p:cNvSpPr>
            <p:nvPr/>
          </p:nvSpPr>
          <p:spPr bwMode="auto">
            <a:xfrm>
              <a:off x="5338763" y="895350"/>
              <a:ext cx="85725" cy="11113"/>
            </a:xfrm>
            <a:custGeom>
              <a:avLst/>
              <a:gdLst>
                <a:gd name="T0" fmla="*/ 553 w 564"/>
                <a:gd name="T1" fmla="*/ 7 h 74"/>
                <a:gd name="T2" fmla="*/ 524 w 564"/>
                <a:gd name="T3" fmla="*/ 2 h 74"/>
                <a:gd name="T4" fmla="*/ 546 w 564"/>
                <a:gd name="T5" fmla="*/ 11 h 74"/>
                <a:gd name="T6" fmla="*/ 546 w 564"/>
                <a:gd name="T7" fmla="*/ 11 h 74"/>
                <a:gd name="T8" fmla="*/ 488 w 564"/>
                <a:gd name="T9" fmla="*/ 32 h 74"/>
                <a:gd name="T10" fmla="*/ 421 w 564"/>
                <a:gd name="T11" fmla="*/ 46 h 74"/>
                <a:gd name="T12" fmla="*/ 282 w 564"/>
                <a:gd name="T13" fmla="*/ 56 h 74"/>
                <a:gd name="T14" fmla="*/ 142 w 564"/>
                <a:gd name="T15" fmla="*/ 46 h 74"/>
                <a:gd name="T16" fmla="*/ 76 w 564"/>
                <a:gd name="T17" fmla="*/ 32 h 74"/>
                <a:gd name="T18" fmla="*/ 17 w 564"/>
                <a:gd name="T19" fmla="*/ 11 h 74"/>
                <a:gd name="T20" fmla="*/ 18 w 564"/>
                <a:gd name="T21" fmla="*/ 11 h 74"/>
                <a:gd name="T22" fmla="*/ 40 w 564"/>
                <a:gd name="T23" fmla="*/ 2 h 74"/>
                <a:gd name="T24" fmla="*/ 11 w 564"/>
                <a:gd name="T25" fmla="*/ 7 h 74"/>
                <a:gd name="T26" fmla="*/ 4 w 564"/>
                <a:gd name="T27" fmla="*/ 26 h 74"/>
                <a:gd name="T28" fmla="*/ 17 w 564"/>
                <a:gd name="T29" fmla="*/ 12 h 74"/>
                <a:gd name="T30" fmla="*/ 139 w 564"/>
                <a:gd name="T31" fmla="*/ 61 h 74"/>
                <a:gd name="T32" fmla="*/ 282 w 564"/>
                <a:gd name="T33" fmla="*/ 74 h 74"/>
                <a:gd name="T34" fmla="*/ 424 w 564"/>
                <a:gd name="T35" fmla="*/ 61 h 74"/>
                <a:gd name="T36" fmla="*/ 547 w 564"/>
                <a:gd name="T37" fmla="*/ 12 h 74"/>
                <a:gd name="T38" fmla="*/ 560 w 564"/>
                <a:gd name="T39" fmla="*/ 26 h 74"/>
                <a:gd name="T40" fmla="*/ 553 w 564"/>
                <a:gd name="T41" fmla="*/ 7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4" h="74">
                  <a:moveTo>
                    <a:pt x="553" y="7"/>
                  </a:moveTo>
                  <a:cubicBezTo>
                    <a:pt x="545" y="2"/>
                    <a:pt x="533" y="0"/>
                    <a:pt x="524" y="2"/>
                  </a:cubicBezTo>
                  <a:cubicBezTo>
                    <a:pt x="533" y="5"/>
                    <a:pt x="540" y="7"/>
                    <a:pt x="546" y="11"/>
                  </a:cubicBezTo>
                  <a:cubicBezTo>
                    <a:pt x="546" y="11"/>
                    <a:pt x="546" y="11"/>
                    <a:pt x="546" y="11"/>
                  </a:cubicBezTo>
                  <a:cubicBezTo>
                    <a:pt x="528" y="20"/>
                    <a:pt x="508" y="27"/>
                    <a:pt x="488" y="32"/>
                  </a:cubicBezTo>
                  <a:cubicBezTo>
                    <a:pt x="466" y="38"/>
                    <a:pt x="444" y="42"/>
                    <a:pt x="421" y="46"/>
                  </a:cubicBezTo>
                  <a:cubicBezTo>
                    <a:pt x="375" y="53"/>
                    <a:pt x="328" y="56"/>
                    <a:pt x="282" y="56"/>
                  </a:cubicBezTo>
                  <a:cubicBezTo>
                    <a:pt x="235" y="56"/>
                    <a:pt x="188" y="53"/>
                    <a:pt x="142" y="46"/>
                  </a:cubicBezTo>
                  <a:cubicBezTo>
                    <a:pt x="120" y="42"/>
                    <a:pt x="97" y="38"/>
                    <a:pt x="76" y="32"/>
                  </a:cubicBezTo>
                  <a:cubicBezTo>
                    <a:pt x="55" y="27"/>
                    <a:pt x="36" y="20"/>
                    <a:pt x="17" y="11"/>
                  </a:cubicBezTo>
                  <a:cubicBezTo>
                    <a:pt x="17" y="11"/>
                    <a:pt x="17" y="11"/>
                    <a:pt x="18" y="11"/>
                  </a:cubicBezTo>
                  <a:cubicBezTo>
                    <a:pt x="23" y="7"/>
                    <a:pt x="31" y="5"/>
                    <a:pt x="40" y="2"/>
                  </a:cubicBezTo>
                  <a:cubicBezTo>
                    <a:pt x="31" y="0"/>
                    <a:pt x="19" y="2"/>
                    <a:pt x="11" y="7"/>
                  </a:cubicBezTo>
                  <a:cubicBezTo>
                    <a:pt x="4" y="12"/>
                    <a:pt x="0" y="19"/>
                    <a:pt x="4" y="26"/>
                  </a:cubicBezTo>
                  <a:cubicBezTo>
                    <a:pt x="7" y="20"/>
                    <a:pt x="11" y="15"/>
                    <a:pt x="17" y="12"/>
                  </a:cubicBezTo>
                  <a:cubicBezTo>
                    <a:pt x="51" y="32"/>
                    <a:pt x="94" y="52"/>
                    <a:pt x="139" y="61"/>
                  </a:cubicBezTo>
                  <a:cubicBezTo>
                    <a:pt x="185" y="70"/>
                    <a:pt x="233" y="74"/>
                    <a:pt x="282" y="74"/>
                  </a:cubicBezTo>
                  <a:cubicBezTo>
                    <a:pt x="330" y="74"/>
                    <a:pt x="378" y="70"/>
                    <a:pt x="424" y="61"/>
                  </a:cubicBezTo>
                  <a:cubicBezTo>
                    <a:pt x="469" y="52"/>
                    <a:pt x="513" y="32"/>
                    <a:pt x="547" y="12"/>
                  </a:cubicBezTo>
                  <a:cubicBezTo>
                    <a:pt x="552" y="15"/>
                    <a:pt x="557" y="20"/>
                    <a:pt x="560" y="26"/>
                  </a:cubicBezTo>
                  <a:cubicBezTo>
                    <a:pt x="564" y="19"/>
                    <a:pt x="560" y="12"/>
                    <a:pt x="553" y="7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6" name="Freeform 249"/>
            <p:cNvSpPr>
              <a:spLocks/>
            </p:cNvSpPr>
            <p:nvPr/>
          </p:nvSpPr>
          <p:spPr bwMode="auto">
            <a:xfrm>
              <a:off x="5357813" y="909638"/>
              <a:ext cx="47625" cy="11113"/>
            </a:xfrm>
            <a:custGeom>
              <a:avLst/>
              <a:gdLst>
                <a:gd name="T0" fmla="*/ 322 w 322"/>
                <a:gd name="T1" fmla="*/ 0 h 71"/>
                <a:gd name="T2" fmla="*/ 250 w 322"/>
                <a:gd name="T3" fmla="*/ 53 h 71"/>
                <a:gd name="T4" fmla="*/ 161 w 322"/>
                <a:gd name="T5" fmla="*/ 71 h 71"/>
                <a:gd name="T6" fmla="*/ 72 w 322"/>
                <a:gd name="T7" fmla="*/ 53 h 71"/>
                <a:gd name="T8" fmla="*/ 0 w 322"/>
                <a:gd name="T9" fmla="*/ 0 h 71"/>
                <a:gd name="T10" fmla="*/ 78 w 322"/>
                <a:gd name="T11" fmla="*/ 35 h 71"/>
                <a:gd name="T12" fmla="*/ 161 w 322"/>
                <a:gd name="T13" fmla="*/ 47 h 71"/>
                <a:gd name="T14" fmla="*/ 244 w 322"/>
                <a:gd name="T15" fmla="*/ 35 h 71"/>
                <a:gd name="T16" fmla="*/ 322 w 322"/>
                <a:gd name="T17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2" h="71">
                  <a:moveTo>
                    <a:pt x="322" y="0"/>
                  </a:moveTo>
                  <a:cubicBezTo>
                    <a:pt x="303" y="23"/>
                    <a:pt x="278" y="41"/>
                    <a:pt x="250" y="53"/>
                  </a:cubicBezTo>
                  <a:cubicBezTo>
                    <a:pt x="222" y="65"/>
                    <a:pt x="191" y="71"/>
                    <a:pt x="161" y="71"/>
                  </a:cubicBezTo>
                  <a:cubicBezTo>
                    <a:pt x="130" y="71"/>
                    <a:pt x="100" y="65"/>
                    <a:pt x="72" y="53"/>
                  </a:cubicBezTo>
                  <a:cubicBezTo>
                    <a:pt x="44" y="41"/>
                    <a:pt x="18" y="23"/>
                    <a:pt x="0" y="0"/>
                  </a:cubicBezTo>
                  <a:cubicBezTo>
                    <a:pt x="25" y="16"/>
                    <a:pt x="51" y="27"/>
                    <a:pt x="78" y="35"/>
                  </a:cubicBezTo>
                  <a:cubicBezTo>
                    <a:pt x="105" y="43"/>
                    <a:pt x="133" y="47"/>
                    <a:pt x="161" y="47"/>
                  </a:cubicBezTo>
                  <a:cubicBezTo>
                    <a:pt x="189" y="47"/>
                    <a:pt x="217" y="43"/>
                    <a:pt x="244" y="35"/>
                  </a:cubicBezTo>
                  <a:cubicBezTo>
                    <a:pt x="271" y="27"/>
                    <a:pt x="297" y="16"/>
                    <a:pt x="322" y="0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7" name="Freeform 250"/>
            <p:cNvSpPr>
              <a:spLocks/>
            </p:cNvSpPr>
            <p:nvPr/>
          </p:nvSpPr>
          <p:spPr bwMode="auto">
            <a:xfrm>
              <a:off x="5360988" y="871538"/>
              <a:ext cx="41275" cy="9525"/>
            </a:xfrm>
            <a:custGeom>
              <a:avLst/>
              <a:gdLst>
                <a:gd name="T0" fmla="*/ 135 w 282"/>
                <a:gd name="T1" fmla="*/ 66 h 66"/>
                <a:gd name="T2" fmla="*/ 75 w 282"/>
                <a:gd name="T3" fmla="*/ 42 h 66"/>
                <a:gd name="T4" fmla="*/ 28 w 282"/>
                <a:gd name="T5" fmla="*/ 17 h 66"/>
                <a:gd name="T6" fmla="*/ 12 w 282"/>
                <a:gd name="T7" fmla="*/ 19 h 66"/>
                <a:gd name="T8" fmla="*/ 9 w 282"/>
                <a:gd name="T9" fmla="*/ 20 h 66"/>
                <a:gd name="T10" fmla="*/ 1 w 282"/>
                <a:gd name="T11" fmla="*/ 14 h 66"/>
                <a:gd name="T12" fmla="*/ 7 w 282"/>
                <a:gd name="T13" fmla="*/ 4 h 66"/>
                <a:gd name="T14" fmla="*/ 28 w 282"/>
                <a:gd name="T15" fmla="*/ 0 h 66"/>
                <a:gd name="T16" fmla="*/ 87 w 282"/>
                <a:gd name="T17" fmla="*/ 31 h 66"/>
                <a:gd name="T18" fmla="*/ 135 w 282"/>
                <a:gd name="T19" fmla="*/ 50 h 66"/>
                <a:gd name="T20" fmla="*/ 135 w 282"/>
                <a:gd name="T21" fmla="*/ 50 h 66"/>
                <a:gd name="T22" fmla="*/ 146 w 282"/>
                <a:gd name="T23" fmla="*/ 50 h 66"/>
                <a:gd name="T24" fmla="*/ 195 w 282"/>
                <a:gd name="T25" fmla="*/ 31 h 66"/>
                <a:gd name="T26" fmla="*/ 254 w 282"/>
                <a:gd name="T27" fmla="*/ 0 h 66"/>
                <a:gd name="T28" fmla="*/ 275 w 282"/>
                <a:gd name="T29" fmla="*/ 4 h 66"/>
                <a:gd name="T30" fmla="*/ 280 w 282"/>
                <a:gd name="T31" fmla="*/ 14 h 66"/>
                <a:gd name="T32" fmla="*/ 273 w 282"/>
                <a:gd name="T33" fmla="*/ 20 h 66"/>
                <a:gd name="T34" fmla="*/ 273 w 282"/>
                <a:gd name="T35" fmla="*/ 20 h 66"/>
                <a:gd name="T36" fmla="*/ 270 w 282"/>
                <a:gd name="T37" fmla="*/ 19 h 66"/>
                <a:gd name="T38" fmla="*/ 254 w 282"/>
                <a:gd name="T39" fmla="*/ 17 h 66"/>
                <a:gd name="T40" fmla="*/ 207 w 282"/>
                <a:gd name="T41" fmla="*/ 42 h 66"/>
                <a:gd name="T42" fmla="*/ 147 w 282"/>
                <a:gd name="T43" fmla="*/ 66 h 66"/>
                <a:gd name="T44" fmla="*/ 135 w 282"/>
                <a:gd name="T45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2" h="66">
                  <a:moveTo>
                    <a:pt x="135" y="66"/>
                  </a:moveTo>
                  <a:cubicBezTo>
                    <a:pt x="111" y="66"/>
                    <a:pt x="89" y="57"/>
                    <a:pt x="75" y="42"/>
                  </a:cubicBezTo>
                  <a:cubicBezTo>
                    <a:pt x="59" y="25"/>
                    <a:pt x="44" y="17"/>
                    <a:pt x="28" y="17"/>
                  </a:cubicBezTo>
                  <a:cubicBezTo>
                    <a:pt x="22" y="17"/>
                    <a:pt x="17" y="18"/>
                    <a:pt x="12" y="19"/>
                  </a:cubicBezTo>
                  <a:cubicBezTo>
                    <a:pt x="11" y="20"/>
                    <a:pt x="10" y="20"/>
                    <a:pt x="9" y="20"/>
                  </a:cubicBezTo>
                  <a:cubicBezTo>
                    <a:pt x="5" y="20"/>
                    <a:pt x="2" y="18"/>
                    <a:pt x="1" y="14"/>
                  </a:cubicBezTo>
                  <a:cubicBezTo>
                    <a:pt x="0" y="10"/>
                    <a:pt x="2" y="5"/>
                    <a:pt x="7" y="4"/>
                  </a:cubicBezTo>
                  <a:cubicBezTo>
                    <a:pt x="14" y="2"/>
                    <a:pt x="21" y="0"/>
                    <a:pt x="28" y="0"/>
                  </a:cubicBezTo>
                  <a:cubicBezTo>
                    <a:pt x="58" y="0"/>
                    <a:pt x="79" y="23"/>
                    <a:pt x="87" y="31"/>
                  </a:cubicBezTo>
                  <a:cubicBezTo>
                    <a:pt x="97" y="42"/>
                    <a:pt x="116" y="49"/>
                    <a:pt x="135" y="50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7" y="50"/>
                    <a:pt x="145" y="50"/>
                    <a:pt x="146" y="50"/>
                  </a:cubicBezTo>
                  <a:cubicBezTo>
                    <a:pt x="166" y="49"/>
                    <a:pt x="184" y="42"/>
                    <a:pt x="195" y="31"/>
                  </a:cubicBezTo>
                  <a:cubicBezTo>
                    <a:pt x="202" y="23"/>
                    <a:pt x="223" y="0"/>
                    <a:pt x="254" y="0"/>
                  </a:cubicBezTo>
                  <a:cubicBezTo>
                    <a:pt x="261" y="0"/>
                    <a:pt x="268" y="2"/>
                    <a:pt x="275" y="4"/>
                  </a:cubicBezTo>
                  <a:cubicBezTo>
                    <a:pt x="279" y="5"/>
                    <a:pt x="282" y="10"/>
                    <a:pt x="280" y="14"/>
                  </a:cubicBezTo>
                  <a:cubicBezTo>
                    <a:pt x="279" y="18"/>
                    <a:pt x="276" y="20"/>
                    <a:pt x="273" y="20"/>
                  </a:cubicBezTo>
                  <a:cubicBezTo>
                    <a:pt x="273" y="20"/>
                    <a:pt x="273" y="20"/>
                    <a:pt x="273" y="20"/>
                  </a:cubicBezTo>
                  <a:cubicBezTo>
                    <a:pt x="272" y="20"/>
                    <a:pt x="271" y="20"/>
                    <a:pt x="270" y="19"/>
                  </a:cubicBezTo>
                  <a:cubicBezTo>
                    <a:pt x="265" y="18"/>
                    <a:pt x="259" y="17"/>
                    <a:pt x="254" y="17"/>
                  </a:cubicBezTo>
                  <a:cubicBezTo>
                    <a:pt x="238" y="17"/>
                    <a:pt x="223" y="25"/>
                    <a:pt x="207" y="42"/>
                  </a:cubicBezTo>
                  <a:cubicBezTo>
                    <a:pt x="193" y="57"/>
                    <a:pt x="171" y="66"/>
                    <a:pt x="147" y="66"/>
                  </a:cubicBezTo>
                  <a:lnTo>
                    <a:pt x="135" y="66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8" name="Freeform 251"/>
            <p:cNvSpPr>
              <a:spLocks/>
            </p:cNvSpPr>
            <p:nvPr/>
          </p:nvSpPr>
          <p:spPr bwMode="auto">
            <a:xfrm>
              <a:off x="5403850" y="806450"/>
              <a:ext cx="42863" cy="17463"/>
            </a:xfrm>
            <a:custGeom>
              <a:avLst/>
              <a:gdLst>
                <a:gd name="T0" fmla="*/ 142 w 284"/>
                <a:gd name="T1" fmla="*/ 0 h 116"/>
                <a:gd name="T2" fmla="*/ 0 w 284"/>
                <a:gd name="T3" fmla="*/ 116 h 116"/>
                <a:gd name="T4" fmla="*/ 85 w 284"/>
                <a:gd name="T5" fmla="*/ 60 h 116"/>
                <a:gd name="T6" fmla="*/ 142 w 284"/>
                <a:gd name="T7" fmla="*/ 54 h 116"/>
                <a:gd name="T8" fmla="*/ 203 w 284"/>
                <a:gd name="T9" fmla="*/ 61 h 116"/>
                <a:gd name="T10" fmla="*/ 284 w 284"/>
                <a:gd name="T11" fmla="*/ 116 h 116"/>
                <a:gd name="T12" fmla="*/ 142 w 284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4" h="116">
                  <a:moveTo>
                    <a:pt x="142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91"/>
                    <a:pt x="35" y="69"/>
                    <a:pt x="85" y="60"/>
                  </a:cubicBezTo>
                  <a:cubicBezTo>
                    <a:pt x="103" y="56"/>
                    <a:pt x="122" y="54"/>
                    <a:pt x="142" y="54"/>
                  </a:cubicBezTo>
                  <a:cubicBezTo>
                    <a:pt x="164" y="54"/>
                    <a:pt x="185" y="57"/>
                    <a:pt x="203" y="61"/>
                  </a:cubicBezTo>
                  <a:cubicBezTo>
                    <a:pt x="251" y="71"/>
                    <a:pt x="284" y="92"/>
                    <a:pt x="284" y="116"/>
                  </a:cubicBezTo>
                  <a:cubicBezTo>
                    <a:pt x="284" y="52"/>
                    <a:pt x="220" y="0"/>
                    <a:pt x="142" y="0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9" name="Freeform 252"/>
            <p:cNvSpPr>
              <a:spLocks/>
            </p:cNvSpPr>
            <p:nvPr/>
          </p:nvSpPr>
          <p:spPr bwMode="auto">
            <a:xfrm>
              <a:off x="5434013" y="815975"/>
              <a:ext cx="12700" cy="17463"/>
            </a:xfrm>
            <a:custGeom>
              <a:avLst/>
              <a:gdLst>
                <a:gd name="T0" fmla="*/ 0 w 81"/>
                <a:gd name="T1" fmla="*/ 0 h 111"/>
                <a:gd name="T2" fmla="*/ 22 w 81"/>
                <a:gd name="T3" fmla="*/ 55 h 111"/>
                <a:gd name="T4" fmla="*/ 0 w 81"/>
                <a:gd name="T5" fmla="*/ 111 h 111"/>
                <a:gd name="T6" fmla="*/ 81 w 81"/>
                <a:gd name="T7" fmla="*/ 55 h 111"/>
                <a:gd name="T8" fmla="*/ 81 w 81"/>
                <a:gd name="T9" fmla="*/ 55 h 111"/>
                <a:gd name="T10" fmla="*/ 0 w 81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111">
                  <a:moveTo>
                    <a:pt x="0" y="0"/>
                  </a:moveTo>
                  <a:cubicBezTo>
                    <a:pt x="14" y="14"/>
                    <a:pt x="22" y="34"/>
                    <a:pt x="22" y="55"/>
                  </a:cubicBezTo>
                  <a:cubicBezTo>
                    <a:pt x="22" y="77"/>
                    <a:pt x="14" y="96"/>
                    <a:pt x="0" y="111"/>
                  </a:cubicBezTo>
                  <a:cubicBezTo>
                    <a:pt x="48" y="101"/>
                    <a:pt x="81" y="80"/>
                    <a:pt x="81" y="55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31"/>
                    <a:pt x="48" y="1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0" name="Freeform 253"/>
            <p:cNvSpPr>
              <a:spLocks/>
            </p:cNvSpPr>
            <p:nvPr/>
          </p:nvSpPr>
          <p:spPr bwMode="auto">
            <a:xfrm>
              <a:off x="5403850" y="815975"/>
              <a:ext cx="12700" cy="17463"/>
            </a:xfrm>
            <a:custGeom>
              <a:avLst/>
              <a:gdLst>
                <a:gd name="T0" fmla="*/ 85 w 85"/>
                <a:gd name="T1" fmla="*/ 113 h 113"/>
                <a:gd name="T2" fmla="*/ 62 w 85"/>
                <a:gd name="T3" fmla="*/ 56 h 113"/>
                <a:gd name="T4" fmla="*/ 85 w 85"/>
                <a:gd name="T5" fmla="*/ 0 h 113"/>
                <a:gd name="T6" fmla="*/ 0 w 85"/>
                <a:gd name="T7" fmla="*/ 56 h 113"/>
                <a:gd name="T8" fmla="*/ 0 w 85"/>
                <a:gd name="T9" fmla="*/ 56 h 113"/>
                <a:gd name="T10" fmla="*/ 85 w 85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3">
                  <a:moveTo>
                    <a:pt x="85" y="113"/>
                  </a:moveTo>
                  <a:cubicBezTo>
                    <a:pt x="71" y="98"/>
                    <a:pt x="62" y="78"/>
                    <a:pt x="62" y="56"/>
                  </a:cubicBezTo>
                  <a:cubicBezTo>
                    <a:pt x="62" y="34"/>
                    <a:pt x="71" y="14"/>
                    <a:pt x="85" y="0"/>
                  </a:cubicBezTo>
                  <a:cubicBezTo>
                    <a:pt x="35" y="9"/>
                    <a:pt x="0" y="31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2"/>
                    <a:pt x="35" y="103"/>
                    <a:pt x="85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1" name="Freeform 254"/>
            <p:cNvSpPr>
              <a:spLocks/>
            </p:cNvSpPr>
            <p:nvPr/>
          </p:nvSpPr>
          <p:spPr bwMode="auto">
            <a:xfrm>
              <a:off x="5413375" y="815975"/>
              <a:ext cx="23813" cy="17463"/>
            </a:xfrm>
            <a:custGeom>
              <a:avLst/>
              <a:gdLst>
                <a:gd name="T0" fmla="*/ 141 w 163"/>
                <a:gd name="T1" fmla="*/ 7 h 124"/>
                <a:gd name="T2" fmla="*/ 80 w 163"/>
                <a:gd name="T3" fmla="*/ 0 h 124"/>
                <a:gd name="T4" fmla="*/ 23 w 163"/>
                <a:gd name="T5" fmla="*/ 6 h 124"/>
                <a:gd name="T6" fmla="*/ 0 w 163"/>
                <a:gd name="T7" fmla="*/ 62 h 124"/>
                <a:gd name="T8" fmla="*/ 23 w 163"/>
                <a:gd name="T9" fmla="*/ 119 h 124"/>
                <a:gd name="T10" fmla="*/ 80 w 163"/>
                <a:gd name="T11" fmla="*/ 124 h 124"/>
                <a:gd name="T12" fmla="*/ 141 w 163"/>
                <a:gd name="T13" fmla="*/ 118 h 124"/>
                <a:gd name="T14" fmla="*/ 163 w 163"/>
                <a:gd name="T15" fmla="*/ 62 h 124"/>
                <a:gd name="T16" fmla="*/ 141 w 163"/>
                <a:gd name="T17" fmla="*/ 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24">
                  <a:moveTo>
                    <a:pt x="141" y="7"/>
                  </a:moveTo>
                  <a:cubicBezTo>
                    <a:pt x="123" y="3"/>
                    <a:pt x="102" y="0"/>
                    <a:pt x="80" y="0"/>
                  </a:cubicBezTo>
                  <a:cubicBezTo>
                    <a:pt x="60" y="0"/>
                    <a:pt x="41" y="2"/>
                    <a:pt x="23" y="6"/>
                  </a:cubicBezTo>
                  <a:cubicBezTo>
                    <a:pt x="9" y="20"/>
                    <a:pt x="0" y="40"/>
                    <a:pt x="0" y="62"/>
                  </a:cubicBezTo>
                  <a:cubicBezTo>
                    <a:pt x="0" y="84"/>
                    <a:pt x="9" y="104"/>
                    <a:pt x="23" y="119"/>
                  </a:cubicBezTo>
                  <a:cubicBezTo>
                    <a:pt x="41" y="122"/>
                    <a:pt x="60" y="124"/>
                    <a:pt x="80" y="124"/>
                  </a:cubicBezTo>
                  <a:cubicBezTo>
                    <a:pt x="102" y="124"/>
                    <a:pt x="123" y="122"/>
                    <a:pt x="141" y="118"/>
                  </a:cubicBezTo>
                  <a:cubicBezTo>
                    <a:pt x="155" y="103"/>
                    <a:pt x="163" y="84"/>
                    <a:pt x="163" y="62"/>
                  </a:cubicBezTo>
                  <a:cubicBezTo>
                    <a:pt x="163" y="41"/>
                    <a:pt x="155" y="21"/>
                    <a:pt x="141" y="7"/>
                  </a:cubicBezTo>
                  <a:close/>
                </a:path>
              </a:pathLst>
            </a:custGeom>
            <a:solidFill>
              <a:srgbClr val="A7B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2" name="Freeform 255"/>
            <p:cNvSpPr>
              <a:spLocks/>
            </p:cNvSpPr>
            <p:nvPr/>
          </p:nvSpPr>
          <p:spPr bwMode="auto">
            <a:xfrm>
              <a:off x="5418138" y="817563"/>
              <a:ext cx="14288" cy="14288"/>
            </a:xfrm>
            <a:custGeom>
              <a:avLst/>
              <a:gdLst>
                <a:gd name="T0" fmla="*/ 90 w 92"/>
                <a:gd name="T1" fmla="*/ 34 h 92"/>
                <a:gd name="T2" fmla="*/ 70 w 92"/>
                <a:gd name="T3" fmla="*/ 46 h 92"/>
                <a:gd name="T4" fmla="*/ 46 w 92"/>
                <a:gd name="T5" fmla="*/ 22 h 92"/>
                <a:gd name="T6" fmla="*/ 58 w 92"/>
                <a:gd name="T7" fmla="*/ 2 h 92"/>
                <a:gd name="T8" fmla="*/ 46 w 92"/>
                <a:gd name="T9" fmla="*/ 0 h 92"/>
                <a:gd name="T10" fmla="*/ 0 w 92"/>
                <a:gd name="T11" fmla="*/ 46 h 92"/>
                <a:gd name="T12" fmla="*/ 46 w 92"/>
                <a:gd name="T13" fmla="*/ 92 h 92"/>
                <a:gd name="T14" fmla="*/ 92 w 92"/>
                <a:gd name="T15" fmla="*/ 46 h 92"/>
                <a:gd name="T16" fmla="*/ 90 w 92"/>
                <a:gd name="T17" fmla="*/ 3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2" h="92">
                  <a:moveTo>
                    <a:pt x="90" y="34"/>
                  </a:moveTo>
                  <a:cubicBezTo>
                    <a:pt x="86" y="41"/>
                    <a:pt x="79" y="46"/>
                    <a:pt x="70" y="46"/>
                  </a:cubicBezTo>
                  <a:cubicBezTo>
                    <a:pt x="56" y="46"/>
                    <a:pt x="46" y="36"/>
                    <a:pt x="46" y="22"/>
                  </a:cubicBezTo>
                  <a:cubicBezTo>
                    <a:pt x="46" y="13"/>
                    <a:pt x="51" y="6"/>
                    <a:pt x="58" y="2"/>
                  </a:cubicBezTo>
                  <a:cubicBezTo>
                    <a:pt x="54" y="1"/>
                    <a:pt x="50" y="0"/>
                    <a:pt x="46" y="0"/>
                  </a:cubicBezTo>
                  <a:cubicBezTo>
                    <a:pt x="20" y="0"/>
                    <a:pt x="0" y="21"/>
                    <a:pt x="0" y="46"/>
                  </a:cubicBezTo>
                  <a:cubicBezTo>
                    <a:pt x="0" y="72"/>
                    <a:pt x="20" y="92"/>
                    <a:pt x="46" y="92"/>
                  </a:cubicBezTo>
                  <a:cubicBezTo>
                    <a:pt x="71" y="92"/>
                    <a:pt x="92" y="72"/>
                    <a:pt x="92" y="46"/>
                  </a:cubicBezTo>
                  <a:cubicBezTo>
                    <a:pt x="92" y="42"/>
                    <a:pt x="91" y="38"/>
                    <a:pt x="90" y="34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3" name="Freeform 256"/>
            <p:cNvSpPr>
              <a:spLocks/>
            </p:cNvSpPr>
            <p:nvPr/>
          </p:nvSpPr>
          <p:spPr bwMode="auto">
            <a:xfrm>
              <a:off x="5316538" y="806450"/>
              <a:ext cx="42863" cy="17463"/>
            </a:xfrm>
            <a:custGeom>
              <a:avLst/>
              <a:gdLst>
                <a:gd name="T0" fmla="*/ 142 w 283"/>
                <a:gd name="T1" fmla="*/ 0 h 116"/>
                <a:gd name="T2" fmla="*/ 0 w 283"/>
                <a:gd name="T3" fmla="*/ 116 h 116"/>
                <a:gd name="T4" fmla="*/ 85 w 283"/>
                <a:gd name="T5" fmla="*/ 60 h 116"/>
                <a:gd name="T6" fmla="*/ 142 w 283"/>
                <a:gd name="T7" fmla="*/ 54 h 116"/>
                <a:gd name="T8" fmla="*/ 203 w 283"/>
                <a:gd name="T9" fmla="*/ 61 h 116"/>
                <a:gd name="T10" fmla="*/ 283 w 283"/>
                <a:gd name="T11" fmla="*/ 116 h 116"/>
                <a:gd name="T12" fmla="*/ 142 w 28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3" h="116">
                  <a:moveTo>
                    <a:pt x="142" y="0"/>
                  </a:moveTo>
                  <a:cubicBezTo>
                    <a:pt x="63" y="0"/>
                    <a:pt x="0" y="52"/>
                    <a:pt x="0" y="116"/>
                  </a:cubicBezTo>
                  <a:cubicBezTo>
                    <a:pt x="0" y="91"/>
                    <a:pt x="35" y="69"/>
                    <a:pt x="85" y="60"/>
                  </a:cubicBezTo>
                  <a:cubicBezTo>
                    <a:pt x="102" y="56"/>
                    <a:pt x="122" y="54"/>
                    <a:pt x="142" y="54"/>
                  </a:cubicBezTo>
                  <a:cubicBezTo>
                    <a:pt x="164" y="54"/>
                    <a:pt x="184" y="57"/>
                    <a:pt x="203" y="61"/>
                  </a:cubicBezTo>
                  <a:cubicBezTo>
                    <a:pt x="251" y="71"/>
                    <a:pt x="283" y="92"/>
                    <a:pt x="283" y="116"/>
                  </a:cubicBezTo>
                  <a:cubicBezTo>
                    <a:pt x="283" y="52"/>
                    <a:pt x="220" y="0"/>
                    <a:pt x="142" y="0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4" name="Freeform 257"/>
            <p:cNvSpPr>
              <a:spLocks/>
            </p:cNvSpPr>
            <p:nvPr/>
          </p:nvSpPr>
          <p:spPr bwMode="auto">
            <a:xfrm>
              <a:off x="5346700" y="815975"/>
              <a:ext cx="12700" cy="17463"/>
            </a:xfrm>
            <a:custGeom>
              <a:avLst/>
              <a:gdLst>
                <a:gd name="T0" fmla="*/ 0 w 80"/>
                <a:gd name="T1" fmla="*/ 0 h 111"/>
                <a:gd name="T2" fmla="*/ 22 w 80"/>
                <a:gd name="T3" fmla="*/ 55 h 111"/>
                <a:gd name="T4" fmla="*/ 0 w 80"/>
                <a:gd name="T5" fmla="*/ 111 h 111"/>
                <a:gd name="T6" fmla="*/ 80 w 80"/>
                <a:gd name="T7" fmla="*/ 55 h 111"/>
                <a:gd name="T8" fmla="*/ 80 w 80"/>
                <a:gd name="T9" fmla="*/ 55 h 111"/>
                <a:gd name="T10" fmla="*/ 0 w 80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111">
                  <a:moveTo>
                    <a:pt x="0" y="0"/>
                  </a:moveTo>
                  <a:cubicBezTo>
                    <a:pt x="14" y="14"/>
                    <a:pt x="22" y="34"/>
                    <a:pt x="22" y="55"/>
                  </a:cubicBezTo>
                  <a:cubicBezTo>
                    <a:pt x="22" y="77"/>
                    <a:pt x="14" y="96"/>
                    <a:pt x="0" y="111"/>
                  </a:cubicBezTo>
                  <a:cubicBezTo>
                    <a:pt x="48" y="101"/>
                    <a:pt x="80" y="80"/>
                    <a:pt x="80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31"/>
                    <a:pt x="48" y="1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5" name="Freeform 258"/>
            <p:cNvSpPr>
              <a:spLocks/>
            </p:cNvSpPr>
            <p:nvPr/>
          </p:nvSpPr>
          <p:spPr bwMode="auto">
            <a:xfrm>
              <a:off x="5316538" y="815975"/>
              <a:ext cx="12700" cy="17463"/>
            </a:xfrm>
            <a:custGeom>
              <a:avLst/>
              <a:gdLst>
                <a:gd name="T0" fmla="*/ 85 w 85"/>
                <a:gd name="T1" fmla="*/ 113 h 113"/>
                <a:gd name="T2" fmla="*/ 62 w 85"/>
                <a:gd name="T3" fmla="*/ 56 h 113"/>
                <a:gd name="T4" fmla="*/ 85 w 85"/>
                <a:gd name="T5" fmla="*/ 0 h 113"/>
                <a:gd name="T6" fmla="*/ 0 w 85"/>
                <a:gd name="T7" fmla="*/ 56 h 113"/>
                <a:gd name="T8" fmla="*/ 0 w 85"/>
                <a:gd name="T9" fmla="*/ 56 h 113"/>
                <a:gd name="T10" fmla="*/ 85 w 85"/>
                <a:gd name="T11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3">
                  <a:moveTo>
                    <a:pt x="85" y="113"/>
                  </a:moveTo>
                  <a:cubicBezTo>
                    <a:pt x="71" y="98"/>
                    <a:pt x="62" y="78"/>
                    <a:pt x="62" y="56"/>
                  </a:cubicBezTo>
                  <a:cubicBezTo>
                    <a:pt x="62" y="34"/>
                    <a:pt x="71" y="14"/>
                    <a:pt x="85" y="0"/>
                  </a:cubicBezTo>
                  <a:cubicBezTo>
                    <a:pt x="35" y="9"/>
                    <a:pt x="0" y="31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82"/>
                    <a:pt x="35" y="103"/>
                    <a:pt x="85" y="11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6" name="Freeform 259"/>
            <p:cNvSpPr>
              <a:spLocks/>
            </p:cNvSpPr>
            <p:nvPr/>
          </p:nvSpPr>
          <p:spPr bwMode="auto">
            <a:xfrm>
              <a:off x="5326063" y="815975"/>
              <a:ext cx="23813" cy="17463"/>
            </a:xfrm>
            <a:custGeom>
              <a:avLst/>
              <a:gdLst>
                <a:gd name="T0" fmla="*/ 141 w 163"/>
                <a:gd name="T1" fmla="*/ 7 h 124"/>
                <a:gd name="T2" fmla="*/ 80 w 163"/>
                <a:gd name="T3" fmla="*/ 0 h 124"/>
                <a:gd name="T4" fmla="*/ 23 w 163"/>
                <a:gd name="T5" fmla="*/ 6 h 124"/>
                <a:gd name="T6" fmla="*/ 0 w 163"/>
                <a:gd name="T7" fmla="*/ 62 h 124"/>
                <a:gd name="T8" fmla="*/ 23 w 163"/>
                <a:gd name="T9" fmla="*/ 119 h 124"/>
                <a:gd name="T10" fmla="*/ 80 w 163"/>
                <a:gd name="T11" fmla="*/ 124 h 124"/>
                <a:gd name="T12" fmla="*/ 141 w 163"/>
                <a:gd name="T13" fmla="*/ 118 h 124"/>
                <a:gd name="T14" fmla="*/ 163 w 163"/>
                <a:gd name="T15" fmla="*/ 62 h 124"/>
                <a:gd name="T16" fmla="*/ 141 w 163"/>
                <a:gd name="T17" fmla="*/ 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24">
                  <a:moveTo>
                    <a:pt x="141" y="7"/>
                  </a:moveTo>
                  <a:cubicBezTo>
                    <a:pt x="122" y="3"/>
                    <a:pt x="102" y="0"/>
                    <a:pt x="80" y="0"/>
                  </a:cubicBezTo>
                  <a:cubicBezTo>
                    <a:pt x="60" y="0"/>
                    <a:pt x="40" y="2"/>
                    <a:pt x="23" y="6"/>
                  </a:cubicBezTo>
                  <a:cubicBezTo>
                    <a:pt x="9" y="20"/>
                    <a:pt x="0" y="40"/>
                    <a:pt x="0" y="62"/>
                  </a:cubicBezTo>
                  <a:cubicBezTo>
                    <a:pt x="0" y="84"/>
                    <a:pt x="9" y="104"/>
                    <a:pt x="23" y="119"/>
                  </a:cubicBezTo>
                  <a:cubicBezTo>
                    <a:pt x="40" y="122"/>
                    <a:pt x="60" y="124"/>
                    <a:pt x="80" y="124"/>
                  </a:cubicBezTo>
                  <a:cubicBezTo>
                    <a:pt x="102" y="124"/>
                    <a:pt x="122" y="122"/>
                    <a:pt x="141" y="118"/>
                  </a:cubicBezTo>
                  <a:cubicBezTo>
                    <a:pt x="155" y="103"/>
                    <a:pt x="163" y="84"/>
                    <a:pt x="163" y="62"/>
                  </a:cubicBezTo>
                  <a:cubicBezTo>
                    <a:pt x="163" y="41"/>
                    <a:pt x="155" y="21"/>
                    <a:pt x="141" y="7"/>
                  </a:cubicBezTo>
                  <a:close/>
                </a:path>
              </a:pathLst>
            </a:custGeom>
            <a:solidFill>
              <a:srgbClr val="A7B38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7" name="Freeform 260"/>
            <p:cNvSpPr>
              <a:spLocks/>
            </p:cNvSpPr>
            <p:nvPr/>
          </p:nvSpPr>
          <p:spPr bwMode="auto">
            <a:xfrm>
              <a:off x="5330825" y="817563"/>
              <a:ext cx="14288" cy="14288"/>
            </a:xfrm>
            <a:custGeom>
              <a:avLst/>
              <a:gdLst>
                <a:gd name="T0" fmla="*/ 91 w 93"/>
                <a:gd name="T1" fmla="*/ 34 h 92"/>
                <a:gd name="T2" fmla="*/ 71 w 93"/>
                <a:gd name="T3" fmla="*/ 46 h 92"/>
                <a:gd name="T4" fmla="*/ 47 w 93"/>
                <a:gd name="T5" fmla="*/ 22 h 92"/>
                <a:gd name="T6" fmla="*/ 59 w 93"/>
                <a:gd name="T7" fmla="*/ 2 h 92"/>
                <a:gd name="T8" fmla="*/ 47 w 93"/>
                <a:gd name="T9" fmla="*/ 0 h 92"/>
                <a:gd name="T10" fmla="*/ 0 w 93"/>
                <a:gd name="T11" fmla="*/ 46 h 92"/>
                <a:gd name="T12" fmla="*/ 47 w 93"/>
                <a:gd name="T13" fmla="*/ 92 h 92"/>
                <a:gd name="T14" fmla="*/ 93 w 93"/>
                <a:gd name="T15" fmla="*/ 46 h 92"/>
                <a:gd name="T16" fmla="*/ 91 w 93"/>
                <a:gd name="T17" fmla="*/ 3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" h="92">
                  <a:moveTo>
                    <a:pt x="91" y="34"/>
                  </a:moveTo>
                  <a:cubicBezTo>
                    <a:pt x="87" y="41"/>
                    <a:pt x="79" y="46"/>
                    <a:pt x="71" y="46"/>
                  </a:cubicBezTo>
                  <a:cubicBezTo>
                    <a:pt x="57" y="46"/>
                    <a:pt x="47" y="36"/>
                    <a:pt x="47" y="22"/>
                  </a:cubicBezTo>
                  <a:cubicBezTo>
                    <a:pt x="47" y="13"/>
                    <a:pt x="52" y="6"/>
                    <a:pt x="59" y="2"/>
                  </a:cubicBezTo>
                  <a:cubicBezTo>
                    <a:pt x="55" y="1"/>
                    <a:pt x="51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ubicBezTo>
                    <a:pt x="0" y="72"/>
                    <a:pt x="21" y="92"/>
                    <a:pt x="47" y="92"/>
                  </a:cubicBezTo>
                  <a:cubicBezTo>
                    <a:pt x="72" y="92"/>
                    <a:pt x="93" y="72"/>
                    <a:pt x="93" y="46"/>
                  </a:cubicBezTo>
                  <a:cubicBezTo>
                    <a:pt x="93" y="42"/>
                    <a:pt x="92" y="38"/>
                    <a:pt x="91" y="34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8" name="Freeform 261"/>
            <p:cNvSpPr>
              <a:spLocks/>
            </p:cNvSpPr>
            <p:nvPr/>
          </p:nvSpPr>
          <p:spPr bwMode="auto">
            <a:xfrm>
              <a:off x="5307013" y="787400"/>
              <a:ext cx="58738" cy="22225"/>
            </a:xfrm>
            <a:custGeom>
              <a:avLst/>
              <a:gdLst>
                <a:gd name="T0" fmla="*/ 0 w 395"/>
                <a:gd name="T1" fmla="*/ 147 h 147"/>
                <a:gd name="T2" fmla="*/ 123 w 395"/>
                <a:gd name="T3" fmla="*/ 22 h 147"/>
                <a:gd name="T4" fmla="*/ 362 w 395"/>
                <a:gd name="T5" fmla="*/ 51 h 147"/>
                <a:gd name="T6" fmla="*/ 386 w 395"/>
                <a:gd name="T7" fmla="*/ 103 h 147"/>
                <a:gd name="T8" fmla="*/ 337 w 395"/>
                <a:gd name="T9" fmla="*/ 117 h 147"/>
                <a:gd name="T10" fmla="*/ 153 w 395"/>
                <a:gd name="T11" fmla="*/ 83 h 147"/>
                <a:gd name="T12" fmla="*/ 0 w 395"/>
                <a:gd name="T1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5" h="147">
                  <a:moveTo>
                    <a:pt x="0" y="147"/>
                  </a:moveTo>
                  <a:cubicBezTo>
                    <a:pt x="27" y="96"/>
                    <a:pt x="61" y="43"/>
                    <a:pt x="123" y="22"/>
                  </a:cubicBezTo>
                  <a:cubicBezTo>
                    <a:pt x="185" y="0"/>
                    <a:pt x="340" y="41"/>
                    <a:pt x="362" y="51"/>
                  </a:cubicBezTo>
                  <a:cubicBezTo>
                    <a:pt x="385" y="61"/>
                    <a:pt x="395" y="86"/>
                    <a:pt x="386" y="103"/>
                  </a:cubicBezTo>
                  <a:cubicBezTo>
                    <a:pt x="377" y="120"/>
                    <a:pt x="355" y="125"/>
                    <a:pt x="337" y="117"/>
                  </a:cubicBezTo>
                  <a:cubicBezTo>
                    <a:pt x="339" y="117"/>
                    <a:pt x="245" y="74"/>
                    <a:pt x="153" y="83"/>
                  </a:cubicBezTo>
                  <a:cubicBezTo>
                    <a:pt x="61" y="83"/>
                    <a:pt x="7" y="141"/>
                    <a:pt x="0" y="147"/>
                  </a:cubicBezTo>
                  <a:close/>
                </a:path>
              </a:pathLst>
            </a:custGeom>
            <a:solidFill>
              <a:srgbClr val="B5A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9" name="Freeform 262"/>
            <p:cNvSpPr>
              <a:spLocks/>
            </p:cNvSpPr>
            <p:nvPr/>
          </p:nvSpPr>
          <p:spPr bwMode="auto">
            <a:xfrm>
              <a:off x="5399088" y="787400"/>
              <a:ext cx="58738" cy="22225"/>
            </a:xfrm>
            <a:custGeom>
              <a:avLst/>
              <a:gdLst>
                <a:gd name="T0" fmla="*/ 395 w 395"/>
                <a:gd name="T1" fmla="*/ 147 h 147"/>
                <a:gd name="T2" fmla="*/ 272 w 395"/>
                <a:gd name="T3" fmla="*/ 22 h 147"/>
                <a:gd name="T4" fmla="*/ 33 w 395"/>
                <a:gd name="T5" fmla="*/ 51 h 147"/>
                <a:gd name="T6" fmla="*/ 9 w 395"/>
                <a:gd name="T7" fmla="*/ 103 h 147"/>
                <a:gd name="T8" fmla="*/ 59 w 395"/>
                <a:gd name="T9" fmla="*/ 117 h 147"/>
                <a:gd name="T10" fmla="*/ 242 w 395"/>
                <a:gd name="T11" fmla="*/ 83 h 147"/>
                <a:gd name="T12" fmla="*/ 395 w 395"/>
                <a:gd name="T13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5" h="147">
                  <a:moveTo>
                    <a:pt x="395" y="147"/>
                  </a:moveTo>
                  <a:cubicBezTo>
                    <a:pt x="368" y="96"/>
                    <a:pt x="334" y="43"/>
                    <a:pt x="272" y="22"/>
                  </a:cubicBezTo>
                  <a:cubicBezTo>
                    <a:pt x="210" y="0"/>
                    <a:pt x="56" y="41"/>
                    <a:pt x="33" y="51"/>
                  </a:cubicBezTo>
                  <a:cubicBezTo>
                    <a:pt x="11" y="61"/>
                    <a:pt x="0" y="86"/>
                    <a:pt x="9" y="103"/>
                  </a:cubicBezTo>
                  <a:cubicBezTo>
                    <a:pt x="18" y="120"/>
                    <a:pt x="40" y="125"/>
                    <a:pt x="59" y="117"/>
                  </a:cubicBezTo>
                  <a:cubicBezTo>
                    <a:pt x="56" y="117"/>
                    <a:pt x="150" y="74"/>
                    <a:pt x="242" y="83"/>
                  </a:cubicBezTo>
                  <a:cubicBezTo>
                    <a:pt x="334" y="83"/>
                    <a:pt x="388" y="141"/>
                    <a:pt x="395" y="147"/>
                  </a:cubicBezTo>
                  <a:close/>
                </a:path>
              </a:pathLst>
            </a:custGeom>
            <a:solidFill>
              <a:srgbClr val="B5A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0" name="Freeform 263"/>
            <p:cNvSpPr>
              <a:spLocks/>
            </p:cNvSpPr>
            <p:nvPr/>
          </p:nvSpPr>
          <p:spPr bwMode="auto">
            <a:xfrm>
              <a:off x="5287963" y="687388"/>
              <a:ext cx="188913" cy="106363"/>
            </a:xfrm>
            <a:custGeom>
              <a:avLst/>
              <a:gdLst>
                <a:gd name="T0" fmla="*/ 1245 w 1255"/>
                <a:gd name="T1" fmla="*/ 181 h 702"/>
                <a:gd name="T2" fmla="*/ 1221 w 1255"/>
                <a:gd name="T3" fmla="*/ 178 h 702"/>
                <a:gd name="T4" fmla="*/ 627 w 1255"/>
                <a:gd name="T5" fmla="*/ 0 h 702"/>
                <a:gd name="T6" fmla="*/ 34 w 1255"/>
                <a:gd name="T7" fmla="*/ 178 h 702"/>
                <a:gd name="T8" fmla="*/ 10 w 1255"/>
                <a:gd name="T9" fmla="*/ 181 h 702"/>
                <a:gd name="T10" fmla="*/ 19 w 1255"/>
                <a:gd name="T11" fmla="*/ 702 h 702"/>
                <a:gd name="T12" fmla="*/ 216 w 1255"/>
                <a:gd name="T13" fmla="*/ 372 h 702"/>
                <a:gd name="T14" fmla="*/ 627 w 1255"/>
                <a:gd name="T15" fmla="*/ 429 h 702"/>
                <a:gd name="T16" fmla="*/ 1039 w 1255"/>
                <a:gd name="T17" fmla="*/ 372 h 702"/>
                <a:gd name="T18" fmla="*/ 1236 w 1255"/>
                <a:gd name="T19" fmla="*/ 702 h 702"/>
                <a:gd name="T20" fmla="*/ 1245 w 1255"/>
                <a:gd name="T21" fmla="*/ 181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55" h="702">
                  <a:moveTo>
                    <a:pt x="1245" y="181"/>
                  </a:moveTo>
                  <a:cubicBezTo>
                    <a:pt x="1245" y="181"/>
                    <a:pt x="1236" y="180"/>
                    <a:pt x="1221" y="178"/>
                  </a:cubicBezTo>
                  <a:cubicBezTo>
                    <a:pt x="1147" y="75"/>
                    <a:pt x="909" y="0"/>
                    <a:pt x="627" y="0"/>
                  </a:cubicBezTo>
                  <a:cubicBezTo>
                    <a:pt x="346" y="0"/>
                    <a:pt x="108" y="75"/>
                    <a:pt x="34" y="178"/>
                  </a:cubicBezTo>
                  <a:cubicBezTo>
                    <a:pt x="19" y="180"/>
                    <a:pt x="10" y="181"/>
                    <a:pt x="10" y="181"/>
                  </a:cubicBezTo>
                  <a:cubicBezTo>
                    <a:pt x="10" y="181"/>
                    <a:pt x="0" y="363"/>
                    <a:pt x="19" y="702"/>
                  </a:cubicBezTo>
                  <a:cubicBezTo>
                    <a:pt x="39" y="543"/>
                    <a:pt x="124" y="382"/>
                    <a:pt x="216" y="372"/>
                  </a:cubicBezTo>
                  <a:cubicBezTo>
                    <a:pt x="312" y="362"/>
                    <a:pt x="416" y="429"/>
                    <a:pt x="627" y="429"/>
                  </a:cubicBezTo>
                  <a:cubicBezTo>
                    <a:pt x="839" y="429"/>
                    <a:pt x="943" y="362"/>
                    <a:pt x="1039" y="372"/>
                  </a:cubicBezTo>
                  <a:cubicBezTo>
                    <a:pt x="1131" y="382"/>
                    <a:pt x="1216" y="543"/>
                    <a:pt x="1236" y="702"/>
                  </a:cubicBezTo>
                  <a:cubicBezTo>
                    <a:pt x="1255" y="363"/>
                    <a:pt x="1245" y="181"/>
                    <a:pt x="1245" y="181"/>
                  </a:cubicBezTo>
                  <a:close/>
                </a:path>
              </a:pathLst>
            </a:custGeom>
            <a:solidFill>
              <a:srgbClr val="706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1" name="Freeform 264"/>
            <p:cNvSpPr>
              <a:spLocks/>
            </p:cNvSpPr>
            <p:nvPr/>
          </p:nvSpPr>
          <p:spPr bwMode="auto">
            <a:xfrm>
              <a:off x="5105400" y="1001713"/>
              <a:ext cx="74613" cy="312738"/>
            </a:xfrm>
            <a:custGeom>
              <a:avLst/>
              <a:gdLst>
                <a:gd name="T0" fmla="*/ 23 w 47"/>
                <a:gd name="T1" fmla="*/ 0 h 197"/>
                <a:gd name="T2" fmla="*/ 0 w 47"/>
                <a:gd name="T3" fmla="*/ 197 h 197"/>
                <a:gd name="T4" fmla="*/ 47 w 47"/>
                <a:gd name="T5" fmla="*/ 197 h 197"/>
                <a:gd name="T6" fmla="*/ 23 w 47"/>
                <a:gd name="T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97">
                  <a:moveTo>
                    <a:pt x="23" y="0"/>
                  </a:moveTo>
                  <a:lnTo>
                    <a:pt x="0" y="197"/>
                  </a:lnTo>
                  <a:lnTo>
                    <a:pt x="47" y="19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624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2" name="Freeform 265"/>
            <p:cNvSpPr>
              <a:spLocks/>
            </p:cNvSpPr>
            <p:nvPr/>
          </p:nvSpPr>
          <p:spPr bwMode="auto">
            <a:xfrm>
              <a:off x="5584825" y="1001713"/>
              <a:ext cx="73025" cy="312738"/>
            </a:xfrm>
            <a:custGeom>
              <a:avLst/>
              <a:gdLst>
                <a:gd name="T0" fmla="*/ 23 w 46"/>
                <a:gd name="T1" fmla="*/ 0 h 197"/>
                <a:gd name="T2" fmla="*/ 0 w 46"/>
                <a:gd name="T3" fmla="*/ 197 h 197"/>
                <a:gd name="T4" fmla="*/ 46 w 46"/>
                <a:gd name="T5" fmla="*/ 197 h 197"/>
                <a:gd name="T6" fmla="*/ 23 w 46"/>
                <a:gd name="T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" h="197">
                  <a:moveTo>
                    <a:pt x="23" y="0"/>
                  </a:moveTo>
                  <a:lnTo>
                    <a:pt x="0" y="197"/>
                  </a:lnTo>
                  <a:lnTo>
                    <a:pt x="46" y="197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624E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3" name="Freeform 266"/>
            <p:cNvSpPr>
              <a:spLocks/>
            </p:cNvSpPr>
            <p:nvPr/>
          </p:nvSpPr>
          <p:spPr bwMode="auto">
            <a:xfrm>
              <a:off x="5141913" y="946150"/>
              <a:ext cx="479425" cy="368300"/>
            </a:xfrm>
            <a:custGeom>
              <a:avLst/>
              <a:gdLst>
                <a:gd name="T0" fmla="*/ 3192 w 3192"/>
                <a:gd name="T1" fmla="*/ 366 h 2455"/>
                <a:gd name="T2" fmla="*/ 2256 w 3192"/>
                <a:gd name="T3" fmla="*/ 59 h 2455"/>
                <a:gd name="T4" fmla="*/ 2071 w 3192"/>
                <a:gd name="T5" fmla="*/ 0 h 2455"/>
                <a:gd name="T6" fmla="*/ 1596 w 3192"/>
                <a:gd name="T7" fmla="*/ 274 h 2455"/>
                <a:gd name="T8" fmla="*/ 1122 w 3192"/>
                <a:gd name="T9" fmla="*/ 0 h 2455"/>
                <a:gd name="T10" fmla="*/ 936 w 3192"/>
                <a:gd name="T11" fmla="*/ 59 h 2455"/>
                <a:gd name="T12" fmla="*/ 0 w 3192"/>
                <a:gd name="T13" fmla="*/ 366 h 2455"/>
                <a:gd name="T14" fmla="*/ 234 w 3192"/>
                <a:gd name="T15" fmla="*/ 2455 h 2455"/>
                <a:gd name="T16" fmla="*/ 2958 w 3192"/>
                <a:gd name="T17" fmla="*/ 2455 h 2455"/>
                <a:gd name="T18" fmla="*/ 3192 w 3192"/>
                <a:gd name="T19" fmla="*/ 366 h 2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92" h="2455">
                  <a:moveTo>
                    <a:pt x="3192" y="366"/>
                  </a:moveTo>
                  <a:cubicBezTo>
                    <a:pt x="2256" y="59"/>
                    <a:pt x="2256" y="59"/>
                    <a:pt x="2256" y="59"/>
                  </a:cubicBezTo>
                  <a:cubicBezTo>
                    <a:pt x="2071" y="0"/>
                    <a:pt x="2071" y="0"/>
                    <a:pt x="2071" y="0"/>
                  </a:cubicBezTo>
                  <a:cubicBezTo>
                    <a:pt x="2071" y="0"/>
                    <a:pt x="1869" y="274"/>
                    <a:pt x="1596" y="274"/>
                  </a:cubicBezTo>
                  <a:cubicBezTo>
                    <a:pt x="1324" y="274"/>
                    <a:pt x="1122" y="0"/>
                    <a:pt x="1122" y="0"/>
                  </a:cubicBezTo>
                  <a:cubicBezTo>
                    <a:pt x="936" y="59"/>
                    <a:pt x="936" y="59"/>
                    <a:pt x="936" y="59"/>
                  </a:cubicBezTo>
                  <a:cubicBezTo>
                    <a:pt x="0" y="366"/>
                    <a:pt x="0" y="366"/>
                    <a:pt x="0" y="366"/>
                  </a:cubicBezTo>
                  <a:cubicBezTo>
                    <a:pt x="234" y="2455"/>
                    <a:pt x="234" y="2455"/>
                    <a:pt x="234" y="2455"/>
                  </a:cubicBezTo>
                  <a:cubicBezTo>
                    <a:pt x="2958" y="2455"/>
                    <a:pt x="2958" y="2455"/>
                    <a:pt x="2958" y="2455"/>
                  </a:cubicBezTo>
                  <a:lnTo>
                    <a:pt x="3192" y="366"/>
                  </a:lnTo>
                  <a:close/>
                </a:path>
              </a:pathLst>
            </a:custGeom>
            <a:solidFill>
              <a:srgbClr val="755E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4" name="Freeform 267"/>
            <p:cNvSpPr>
              <a:spLocks/>
            </p:cNvSpPr>
            <p:nvPr/>
          </p:nvSpPr>
          <p:spPr bwMode="auto">
            <a:xfrm>
              <a:off x="5314950" y="957263"/>
              <a:ext cx="138113" cy="357188"/>
            </a:xfrm>
            <a:custGeom>
              <a:avLst/>
              <a:gdLst>
                <a:gd name="T0" fmla="*/ 923 w 923"/>
                <a:gd name="T1" fmla="*/ 0 h 2388"/>
                <a:gd name="T2" fmla="*/ 447 w 923"/>
                <a:gd name="T3" fmla="*/ 234 h 2388"/>
                <a:gd name="T4" fmla="*/ 0 w 923"/>
                <a:gd name="T5" fmla="*/ 3 h 2388"/>
                <a:gd name="T6" fmla="*/ 279 w 923"/>
                <a:gd name="T7" fmla="*/ 2388 h 2388"/>
                <a:gd name="T8" fmla="*/ 549 w 923"/>
                <a:gd name="T9" fmla="*/ 2388 h 2388"/>
                <a:gd name="T10" fmla="*/ 923 w 923"/>
                <a:gd name="T11" fmla="*/ 0 h 2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3" h="2388">
                  <a:moveTo>
                    <a:pt x="923" y="0"/>
                  </a:moveTo>
                  <a:cubicBezTo>
                    <a:pt x="923" y="0"/>
                    <a:pt x="772" y="234"/>
                    <a:pt x="447" y="234"/>
                  </a:cubicBezTo>
                  <a:cubicBezTo>
                    <a:pt x="122" y="234"/>
                    <a:pt x="0" y="3"/>
                    <a:pt x="0" y="3"/>
                  </a:cubicBezTo>
                  <a:cubicBezTo>
                    <a:pt x="279" y="2388"/>
                    <a:pt x="279" y="2388"/>
                    <a:pt x="279" y="2388"/>
                  </a:cubicBezTo>
                  <a:cubicBezTo>
                    <a:pt x="549" y="2388"/>
                    <a:pt x="549" y="2388"/>
                    <a:pt x="549" y="2388"/>
                  </a:cubicBezTo>
                  <a:lnTo>
                    <a:pt x="923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5" name="Freeform 268"/>
            <p:cNvSpPr>
              <a:spLocks/>
            </p:cNvSpPr>
            <p:nvPr/>
          </p:nvSpPr>
          <p:spPr bwMode="auto">
            <a:xfrm>
              <a:off x="5383213" y="984250"/>
              <a:ext cx="63500" cy="36513"/>
            </a:xfrm>
            <a:custGeom>
              <a:avLst/>
              <a:gdLst>
                <a:gd name="T0" fmla="*/ 57 w 417"/>
                <a:gd name="T1" fmla="*/ 0 h 239"/>
                <a:gd name="T2" fmla="*/ 0 w 417"/>
                <a:gd name="T3" fmla="*/ 37 h 239"/>
                <a:gd name="T4" fmla="*/ 417 w 417"/>
                <a:gd name="T5" fmla="*/ 239 h 239"/>
                <a:gd name="T6" fmla="*/ 414 w 417"/>
                <a:gd name="T7" fmla="*/ 232 h 239"/>
                <a:gd name="T8" fmla="*/ 57 w 417"/>
                <a:gd name="T9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39">
                  <a:moveTo>
                    <a:pt x="57" y="0"/>
                  </a:moveTo>
                  <a:cubicBezTo>
                    <a:pt x="26" y="20"/>
                    <a:pt x="0" y="37"/>
                    <a:pt x="0" y="37"/>
                  </a:cubicBezTo>
                  <a:cubicBezTo>
                    <a:pt x="31" y="34"/>
                    <a:pt x="266" y="63"/>
                    <a:pt x="417" y="239"/>
                  </a:cubicBezTo>
                  <a:cubicBezTo>
                    <a:pt x="416" y="237"/>
                    <a:pt x="415" y="234"/>
                    <a:pt x="414" y="232"/>
                  </a:cubicBezTo>
                  <a:cubicBezTo>
                    <a:pt x="310" y="75"/>
                    <a:pt x="146" y="17"/>
                    <a:pt x="57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6" name="Freeform 269"/>
            <p:cNvSpPr>
              <a:spLocks/>
            </p:cNvSpPr>
            <p:nvPr/>
          </p:nvSpPr>
          <p:spPr bwMode="auto">
            <a:xfrm>
              <a:off x="5316538" y="984250"/>
              <a:ext cx="63500" cy="36513"/>
            </a:xfrm>
            <a:custGeom>
              <a:avLst/>
              <a:gdLst>
                <a:gd name="T0" fmla="*/ 5 w 417"/>
                <a:gd name="T1" fmla="*/ 230 h 240"/>
                <a:gd name="T2" fmla="*/ 0 w 417"/>
                <a:gd name="T3" fmla="*/ 240 h 240"/>
                <a:gd name="T4" fmla="*/ 417 w 417"/>
                <a:gd name="T5" fmla="*/ 38 h 240"/>
                <a:gd name="T6" fmla="*/ 363 w 417"/>
                <a:gd name="T7" fmla="*/ 0 h 240"/>
                <a:gd name="T8" fmla="*/ 5 w 417"/>
                <a:gd name="T9" fmla="*/ 23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7" h="240">
                  <a:moveTo>
                    <a:pt x="5" y="230"/>
                  </a:moveTo>
                  <a:cubicBezTo>
                    <a:pt x="4" y="234"/>
                    <a:pt x="2" y="237"/>
                    <a:pt x="0" y="240"/>
                  </a:cubicBezTo>
                  <a:cubicBezTo>
                    <a:pt x="152" y="64"/>
                    <a:pt x="387" y="35"/>
                    <a:pt x="417" y="38"/>
                  </a:cubicBezTo>
                  <a:cubicBezTo>
                    <a:pt x="417" y="38"/>
                    <a:pt x="394" y="20"/>
                    <a:pt x="363" y="0"/>
                  </a:cubicBezTo>
                  <a:cubicBezTo>
                    <a:pt x="276" y="17"/>
                    <a:pt x="110" y="74"/>
                    <a:pt x="5" y="23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7" name="Freeform 270"/>
            <p:cNvSpPr>
              <a:spLocks/>
            </p:cNvSpPr>
            <p:nvPr/>
          </p:nvSpPr>
          <p:spPr bwMode="auto">
            <a:xfrm>
              <a:off x="5341938" y="1022350"/>
              <a:ext cx="79375" cy="292100"/>
            </a:xfrm>
            <a:custGeom>
              <a:avLst/>
              <a:gdLst>
                <a:gd name="T0" fmla="*/ 536 w 536"/>
                <a:gd name="T1" fmla="*/ 1251 h 1944"/>
                <a:gd name="T2" fmla="*/ 379 w 536"/>
                <a:gd name="T3" fmla="*/ 0 h 1944"/>
                <a:gd name="T4" fmla="*/ 268 w 536"/>
                <a:gd name="T5" fmla="*/ 0 h 1944"/>
                <a:gd name="T6" fmla="*/ 158 w 536"/>
                <a:gd name="T7" fmla="*/ 0 h 1944"/>
                <a:gd name="T8" fmla="*/ 0 w 536"/>
                <a:gd name="T9" fmla="*/ 1251 h 1944"/>
                <a:gd name="T10" fmla="*/ 76 w 536"/>
                <a:gd name="T11" fmla="*/ 1944 h 1944"/>
                <a:gd name="T12" fmla="*/ 460 w 536"/>
                <a:gd name="T13" fmla="*/ 1944 h 1944"/>
                <a:gd name="T14" fmla="*/ 536 w 536"/>
                <a:gd name="T15" fmla="*/ 1251 h 19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6" h="1944">
                  <a:moveTo>
                    <a:pt x="536" y="1251"/>
                  </a:moveTo>
                  <a:cubicBezTo>
                    <a:pt x="536" y="967"/>
                    <a:pt x="502" y="300"/>
                    <a:pt x="379" y="0"/>
                  </a:cubicBezTo>
                  <a:cubicBezTo>
                    <a:pt x="364" y="0"/>
                    <a:pt x="318" y="0"/>
                    <a:pt x="268" y="0"/>
                  </a:cubicBezTo>
                  <a:cubicBezTo>
                    <a:pt x="219" y="0"/>
                    <a:pt x="172" y="0"/>
                    <a:pt x="158" y="0"/>
                  </a:cubicBezTo>
                  <a:cubicBezTo>
                    <a:pt x="34" y="300"/>
                    <a:pt x="0" y="967"/>
                    <a:pt x="0" y="1251"/>
                  </a:cubicBezTo>
                  <a:cubicBezTo>
                    <a:pt x="76" y="1944"/>
                    <a:pt x="76" y="1944"/>
                    <a:pt x="76" y="1944"/>
                  </a:cubicBezTo>
                  <a:cubicBezTo>
                    <a:pt x="460" y="1944"/>
                    <a:pt x="460" y="1944"/>
                    <a:pt x="460" y="1944"/>
                  </a:cubicBezTo>
                  <a:lnTo>
                    <a:pt x="536" y="1251"/>
                  </a:lnTo>
                  <a:close/>
                </a:path>
              </a:pathLst>
            </a:custGeom>
            <a:solidFill>
              <a:srgbClr val="AA8E7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8" name="Freeform 271"/>
            <p:cNvSpPr>
              <a:spLocks/>
            </p:cNvSpPr>
            <p:nvPr/>
          </p:nvSpPr>
          <p:spPr bwMode="auto">
            <a:xfrm>
              <a:off x="5337175" y="973138"/>
              <a:ext cx="88900" cy="55563"/>
            </a:xfrm>
            <a:custGeom>
              <a:avLst/>
              <a:gdLst>
                <a:gd name="T0" fmla="*/ 298 w 596"/>
                <a:gd name="T1" fmla="*/ 72 h 373"/>
                <a:gd name="T2" fmla="*/ 298 w 596"/>
                <a:gd name="T3" fmla="*/ 72 h 373"/>
                <a:gd name="T4" fmla="*/ 298 w 596"/>
                <a:gd name="T5" fmla="*/ 72 h 373"/>
                <a:gd name="T6" fmla="*/ 0 w 596"/>
                <a:gd name="T7" fmla="*/ 0 h 373"/>
                <a:gd name="T8" fmla="*/ 183 w 596"/>
                <a:gd name="T9" fmla="*/ 337 h 373"/>
                <a:gd name="T10" fmla="*/ 298 w 596"/>
                <a:gd name="T11" fmla="*/ 373 h 373"/>
                <a:gd name="T12" fmla="*/ 298 w 596"/>
                <a:gd name="T13" fmla="*/ 373 h 373"/>
                <a:gd name="T14" fmla="*/ 298 w 596"/>
                <a:gd name="T15" fmla="*/ 373 h 373"/>
                <a:gd name="T16" fmla="*/ 414 w 596"/>
                <a:gd name="T17" fmla="*/ 337 h 373"/>
                <a:gd name="T18" fmla="*/ 596 w 596"/>
                <a:gd name="T19" fmla="*/ 0 h 373"/>
                <a:gd name="T20" fmla="*/ 298 w 596"/>
                <a:gd name="T21" fmla="*/ 7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73">
                  <a:moveTo>
                    <a:pt x="298" y="72"/>
                  </a:moveTo>
                  <a:cubicBezTo>
                    <a:pt x="298" y="72"/>
                    <a:pt x="298" y="72"/>
                    <a:pt x="298" y="72"/>
                  </a:cubicBezTo>
                  <a:cubicBezTo>
                    <a:pt x="298" y="72"/>
                    <a:pt x="298" y="72"/>
                    <a:pt x="298" y="72"/>
                  </a:cubicBezTo>
                  <a:cubicBezTo>
                    <a:pt x="164" y="72"/>
                    <a:pt x="0" y="0"/>
                    <a:pt x="0" y="0"/>
                  </a:cubicBezTo>
                  <a:cubicBezTo>
                    <a:pt x="0" y="0"/>
                    <a:pt x="65" y="150"/>
                    <a:pt x="183" y="337"/>
                  </a:cubicBezTo>
                  <a:cubicBezTo>
                    <a:pt x="196" y="358"/>
                    <a:pt x="260" y="373"/>
                    <a:pt x="298" y="373"/>
                  </a:cubicBezTo>
                  <a:cubicBezTo>
                    <a:pt x="298" y="373"/>
                    <a:pt x="298" y="373"/>
                    <a:pt x="298" y="373"/>
                  </a:cubicBezTo>
                  <a:cubicBezTo>
                    <a:pt x="298" y="373"/>
                    <a:pt x="298" y="373"/>
                    <a:pt x="298" y="373"/>
                  </a:cubicBezTo>
                  <a:cubicBezTo>
                    <a:pt x="337" y="373"/>
                    <a:pt x="401" y="358"/>
                    <a:pt x="414" y="337"/>
                  </a:cubicBezTo>
                  <a:cubicBezTo>
                    <a:pt x="532" y="150"/>
                    <a:pt x="596" y="0"/>
                    <a:pt x="596" y="0"/>
                  </a:cubicBezTo>
                  <a:cubicBezTo>
                    <a:pt x="596" y="0"/>
                    <a:pt x="433" y="72"/>
                    <a:pt x="298" y="72"/>
                  </a:cubicBezTo>
                  <a:close/>
                </a:path>
              </a:pathLst>
            </a:custGeom>
            <a:solidFill>
              <a:srgbClr val="CCAA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9" name="Freeform 272"/>
            <p:cNvSpPr>
              <a:spLocks/>
            </p:cNvSpPr>
            <p:nvPr/>
          </p:nvSpPr>
          <p:spPr bwMode="auto">
            <a:xfrm>
              <a:off x="5364163" y="1022350"/>
              <a:ext cx="34925" cy="12700"/>
            </a:xfrm>
            <a:custGeom>
              <a:avLst/>
              <a:gdLst>
                <a:gd name="T0" fmla="*/ 115 w 231"/>
                <a:gd name="T1" fmla="*/ 36 h 77"/>
                <a:gd name="T2" fmla="*/ 0 w 231"/>
                <a:gd name="T3" fmla="*/ 0 h 77"/>
                <a:gd name="T4" fmla="*/ 115 w 231"/>
                <a:gd name="T5" fmla="*/ 77 h 77"/>
                <a:gd name="T6" fmla="*/ 231 w 231"/>
                <a:gd name="T7" fmla="*/ 0 h 77"/>
                <a:gd name="T8" fmla="*/ 115 w 231"/>
                <a:gd name="T9" fmla="*/ 3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1" h="77">
                  <a:moveTo>
                    <a:pt x="115" y="36"/>
                  </a:moveTo>
                  <a:cubicBezTo>
                    <a:pt x="77" y="36"/>
                    <a:pt x="13" y="21"/>
                    <a:pt x="0" y="0"/>
                  </a:cubicBezTo>
                  <a:cubicBezTo>
                    <a:pt x="13" y="21"/>
                    <a:pt x="84" y="77"/>
                    <a:pt x="115" y="77"/>
                  </a:cubicBezTo>
                  <a:cubicBezTo>
                    <a:pt x="146" y="77"/>
                    <a:pt x="218" y="21"/>
                    <a:pt x="231" y="0"/>
                  </a:cubicBezTo>
                  <a:cubicBezTo>
                    <a:pt x="218" y="21"/>
                    <a:pt x="154" y="36"/>
                    <a:pt x="115" y="36"/>
                  </a:cubicBezTo>
                  <a:close/>
                </a:path>
              </a:pathLst>
            </a:custGeom>
            <a:solidFill>
              <a:srgbClr val="937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0" name="Freeform 273"/>
            <p:cNvSpPr>
              <a:spLocks/>
            </p:cNvSpPr>
            <p:nvPr/>
          </p:nvSpPr>
          <p:spPr bwMode="auto">
            <a:xfrm>
              <a:off x="5337175" y="973138"/>
              <a:ext cx="88900" cy="23813"/>
            </a:xfrm>
            <a:custGeom>
              <a:avLst/>
              <a:gdLst>
                <a:gd name="T0" fmla="*/ 298 w 596"/>
                <a:gd name="T1" fmla="*/ 115 h 164"/>
                <a:gd name="T2" fmla="*/ 515 w 596"/>
                <a:gd name="T3" fmla="*/ 164 h 164"/>
                <a:gd name="T4" fmla="*/ 596 w 596"/>
                <a:gd name="T5" fmla="*/ 0 h 164"/>
                <a:gd name="T6" fmla="*/ 298 w 596"/>
                <a:gd name="T7" fmla="*/ 72 h 164"/>
                <a:gd name="T8" fmla="*/ 0 w 596"/>
                <a:gd name="T9" fmla="*/ 0 h 164"/>
                <a:gd name="T10" fmla="*/ 82 w 596"/>
                <a:gd name="T11" fmla="*/ 164 h 164"/>
                <a:gd name="T12" fmla="*/ 298 w 596"/>
                <a:gd name="T13" fmla="*/ 115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6" h="164">
                  <a:moveTo>
                    <a:pt x="298" y="115"/>
                  </a:moveTo>
                  <a:cubicBezTo>
                    <a:pt x="411" y="115"/>
                    <a:pt x="515" y="164"/>
                    <a:pt x="515" y="164"/>
                  </a:cubicBezTo>
                  <a:cubicBezTo>
                    <a:pt x="568" y="66"/>
                    <a:pt x="596" y="0"/>
                    <a:pt x="596" y="0"/>
                  </a:cubicBezTo>
                  <a:cubicBezTo>
                    <a:pt x="596" y="0"/>
                    <a:pt x="433" y="72"/>
                    <a:pt x="298" y="72"/>
                  </a:cubicBezTo>
                  <a:cubicBezTo>
                    <a:pt x="164" y="72"/>
                    <a:pt x="0" y="0"/>
                    <a:pt x="0" y="0"/>
                  </a:cubicBezTo>
                  <a:cubicBezTo>
                    <a:pt x="0" y="0"/>
                    <a:pt x="28" y="66"/>
                    <a:pt x="82" y="164"/>
                  </a:cubicBezTo>
                  <a:cubicBezTo>
                    <a:pt x="82" y="164"/>
                    <a:pt x="186" y="115"/>
                    <a:pt x="298" y="115"/>
                  </a:cubicBezTo>
                  <a:close/>
                </a:path>
              </a:pathLst>
            </a:custGeom>
            <a:solidFill>
              <a:srgbClr val="937C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1" name="Freeform 274"/>
            <p:cNvSpPr>
              <a:spLocks/>
            </p:cNvSpPr>
            <p:nvPr/>
          </p:nvSpPr>
          <p:spPr bwMode="auto">
            <a:xfrm>
              <a:off x="5392738" y="925513"/>
              <a:ext cx="144463" cy="388938"/>
            </a:xfrm>
            <a:custGeom>
              <a:avLst/>
              <a:gdLst>
                <a:gd name="T0" fmla="*/ 91 w 91"/>
                <a:gd name="T1" fmla="*/ 59 h 245"/>
                <a:gd name="T2" fmla="*/ 62 w 91"/>
                <a:gd name="T3" fmla="*/ 53 h 245"/>
                <a:gd name="T4" fmla="*/ 78 w 91"/>
                <a:gd name="T5" fmla="*/ 50 h 245"/>
                <a:gd name="T6" fmla="*/ 36 w 91"/>
                <a:gd name="T7" fmla="*/ 0 h 245"/>
                <a:gd name="T8" fmla="*/ 0 w 91"/>
                <a:gd name="T9" fmla="*/ 245 h 245"/>
                <a:gd name="T10" fmla="*/ 29 w 91"/>
                <a:gd name="T11" fmla="*/ 245 h 245"/>
                <a:gd name="T12" fmla="*/ 91 w 91"/>
                <a:gd name="T13" fmla="*/ 59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245">
                  <a:moveTo>
                    <a:pt x="91" y="59"/>
                  </a:moveTo>
                  <a:lnTo>
                    <a:pt x="62" y="53"/>
                  </a:lnTo>
                  <a:lnTo>
                    <a:pt x="78" y="50"/>
                  </a:lnTo>
                  <a:lnTo>
                    <a:pt x="36" y="0"/>
                  </a:lnTo>
                  <a:lnTo>
                    <a:pt x="0" y="245"/>
                  </a:lnTo>
                  <a:lnTo>
                    <a:pt x="29" y="245"/>
                  </a:lnTo>
                  <a:lnTo>
                    <a:pt x="91" y="59"/>
                  </a:lnTo>
                  <a:close/>
                </a:path>
              </a:pathLst>
            </a:custGeom>
            <a:solidFill>
              <a:srgbClr val="876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2" name="Freeform 275"/>
            <p:cNvSpPr>
              <a:spLocks/>
            </p:cNvSpPr>
            <p:nvPr/>
          </p:nvSpPr>
          <p:spPr bwMode="auto">
            <a:xfrm>
              <a:off x="5226050" y="925513"/>
              <a:ext cx="131763" cy="388938"/>
            </a:xfrm>
            <a:custGeom>
              <a:avLst/>
              <a:gdLst>
                <a:gd name="T0" fmla="*/ 55 w 83"/>
                <a:gd name="T1" fmla="*/ 0 h 245"/>
                <a:gd name="T2" fmla="*/ 14 w 83"/>
                <a:gd name="T3" fmla="*/ 48 h 245"/>
                <a:gd name="T4" fmla="*/ 29 w 83"/>
                <a:gd name="T5" fmla="*/ 52 h 245"/>
                <a:gd name="T6" fmla="*/ 0 w 83"/>
                <a:gd name="T7" fmla="*/ 55 h 245"/>
                <a:gd name="T8" fmla="*/ 55 w 83"/>
                <a:gd name="T9" fmla="*/ 245 h 245"/>
                <a:gd name="T10" fmla="*/ 83 w 83"/>
                <a:gd name="T11" fmla="*/ 245 h 245"/>
                <a:gd name="T12" fmla="*/ 55 w 83"/>
                <a:gd name="T13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245">
                  <a:moveTo>
                    <a:pt x="55" y="0"/>
                  </a:moveTo>
                  <a:lnTo>
                    <a:pt x="14" y="48"/>
                  </a:lnTo>
                  <a:lnTo>
                    <a:pt x="29" y="52"/>
                  </a:lnTo>
                  <a:lnTo>
                    <a:pt x="0" y="55"/>
                  </a:lnTo>
                  <a:lnTo>
                    <a:pt x="55" y="245"/>
                  </a:lnTo>
                  <a:lnTo>
                    <a:pt x="83" y="245"/>
                  </a:lnTo>
                  <a:lnTo>
                    <a:pt x="55" y="0"/>
                  </a:lnTo>
                  <a:close/>
                </a:path>
              </a:pathLst>
            </a:custGeom>
            <a:solidFill>
              <a:srgbClr val="876E5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3" name="Freeform 276"/>
            <p:cNvSpPr>
              <a:spLocks/>
            </p:cNvSpPr>
            <p:nvPr/>
          </p:nvSpPr>
          <p:spPr bwMode="auto">
            <a:xfrm>
              <a:off x="5383213" y="919163"/>
              <a:ext cx="79375" cy="109538"/>
            </a:xfrm>
            <a:custGeom>
              <a:avLst/>
              <a:gdLst>
                <a:gd name="T0" fmla="*/ 0 w 532"/>
                <a:gd name="T1" fmla="*/ 427 h 730"/>
                <a:gd name="T2" fmla="*/ 422 w 532"/>
                <a:gd name="T3" fmla="*/ 0 h 730"/>
                <a:gd name="T4" fmla="*/ 451 w 532"/>
                <a:gd name="T5" fmla="*/ 730 h 730"/>
                <a:gd name="T6" fmla="*/ 0 w 532"/>
                <a:gd name="T7" fmla="*/ 427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2" h="730">
                  <a:moveTo>
                    <a:pt x="0" y="427"/>
                  </a:moveTo>
                  <a:cubicBezTo>
                    <a:pt x="0" y="427"/>
                    <a:pt x="400" y="171"/>
                    <a:pt x="422" y="0"/>
                  </a:cubicBezTo>
                  <a:cubicBezTo>
                    <a:pt x="532" y="273"/>
                    <a:pt x="485" y="586"/>
                    <a:pt x="451" y="730"/>
                  </a:cubicBezTo>
                  <a:cubicBezTo>
                    <a:pt x="326" y="462"/>
                    <a:pt x="34" y="423"/>
                    <a:pt x="0" y="4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4" name="Freeform 277"/>
            <p:cNvSpPr>
              <a:spLocks/>
            </p:cNvSpPr>
            <p:nvPr/>
          </p:nvSpPr>
          <p:spPr bwMode="auto">
            <a:xfrm>
              <a:off x="5300663" y="919163"/>
              <a:ext cx="79375" cy="109538"/>
            </a:xfrm>
            <a:custGeom>
              <a:avLst/>
              <a:gdLst>
                <a:gd name="T0" fmla="*/ 531 w 531"/>
                <a:gd name="T1" fmla="*/ 427 h 730"/>
                <a:gd name="T2" fmla="*/ 110 w 531"/>
                <a:gd name="T3" fmla="*/ 0 h 730"/>
                <a:gd name="T4" fmla="*/ 80 w 531"/>
                <a:gd name="T5" fmla="*/ 730 h 730"/>
                <a:gd name="T6" fmla="*/ 531 w 531"/>
                <a:gd name="T7" fmla="*/ 427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1" h="730">
                  <a:moveTo>
                    <a:pt x="531" y="427"/>
                  </a:moveTo>
                  <a:cubicBezTo>
                    <a:pt x="531" y="427"/>
                    <a:pt x="132" y="171"/>
                    <a:pt x="110" y="0"/>
                  </a:cubicBezTo>
                  <a:cubicBezTo>
                    <a:pt x="0" y="273"/>
                    <a:pt x="47" y="586"/>
                    <a:pt x="80" y="730"/>
                  </a:cubicBezTo>
                  <a:cubicBezTo>
                    <a:pt x="206" y="462"/>
                    <a:pt x="498" y="423"/>
                    <a:pt x="531" y="42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5" name="Freeform 278"/>
            <p:cNvSpPr>
              <a:spLocks/>
            </p:cNvSpPr>
            <p:nvPr/>
          </p:nvSpPr>
          <p:spPr bwMode="auto">
            <a:xfrm>
              <a:off x="5688013" y="936625"/>
              <a:ext cx="200025" cy="163513"/>
            </a:xfrm>
            <a:custGeom>
              <a:avLst/>
              <a:gdLst>
                <a:gd name="T0" fmla="*/ 63 w 126"/>
                <a:gd name="T1" fmla="*/ 0 h 103"/>
                <a:gd name="T2" fmla="*/ 0 w 126"/>
                <a:gd name="T3" fmla="*/ 0 h 103"/>
                <a:gd name="T4" fmla="*/ 9 w 126"/>
                <a:gd name="T5" fmla="*/ 103 h 103"/>
                <a:gd name="T6" fmla="*/ 63 w 126"/>
                <a:gd name="T7" fmla="*/ 103 h 103"/>
                <a:gd name="T8" fmla="*/ 117 w 126"/>
                <a:gd name="T9" fmla="*/ 103 h 103"/>
                <a:gd name="T10" fmla="*/ 126 w 126"/>
                <a:gd name="T11" fmla="*/ 0 h 103"/>
                <a:gd name="T12" fmla="*/ 63 w 126"/>
                <a:gd name="T13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03">
                  <a:moveTo>
                    <a:pt x="63" y="0"/>
                  </a:moveTo>
                  <a:lnTo>
                    <a:pt x="0" y="0"/>
                  </a:lnTo>
                  <a:lnTo>
                    <a:pt x="9" y="103"/>
                  </a:lnTo>
                  <a:lnTo>
                    <a:pt x="63" y="103"/>
                  </a:lnTo>
                  <a:lnTo>
                    <a:pt x="117" y="103"/>
                  </a:lnTo>
                  <a:lnTo>
                    <a:pt x="126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6" name="Freeform 279"/>
            <p:cNvSpPr>
              <a:spLocks/>
            </p:cNvSpPr>
            <p:nvPr/>
          </p:nvSpPr>
          <p:spPr bwMode="auto">
            <a:xfrm>
              <a:off x="5699125" y="992188"/>
              <a:ext cx="180975" cy="71438"/>
            </a:xfrm>
            <a:custGeom>
              <a:avLst/>
              <a:gdLst>
                <a:gd name="T0" fmla="*/ 604 w 1207"/>
                <a:gd name="T1" fmla="*/ 330 h 478"/>
                <a:gd name="T2" fmla="*/ 0 w 1207"/>
                <a:gd name="T3" fmla="*/ 0 h 478"/>
                <a:gd name="T4" fmla="*/ 604 w 1207"/>
                <a:gd name="T5" fmla="*/ 478 h 478"/>
                <a:gd name="T6" fmla="*/ 1207 w 1207"/>
                <a:gd name="T7" fmla="*/ 0 h 478"/>
                <a:gd name="T8" fmla="*/ 604 w 1207"/>
                <a:gd name="T9" fmla="*/ 330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07" h="478">
                  <a:moveTo>
                    <a:pt x="604" y="330"/>
                  </a:moveTo>
                  <a:cubicBezTo>
                    <a:pt x="327" y="330"/>
                    <a:pt x="134" y="199"/>
                    <a:pt x="0" y="0"/>
                  </a:cubicBezTo>
                  <a:cubicBezTo>
                    <a:pt x="135" y="292"/>
                    <a:pt x="451" y="478"/>
                    <a:pt x="604" y="478"/>
                  </a:cubicBezTo>
                  <a:cubicBezTo>
                    <a:pt x="757" y="478"/>
                    <a:pt x="1073" y="292"/>
                    <a:pt x="1207" y="0"/>
                  </a:cubicBezTo>
                  <a:cubicBezTo>
                    <a:pt x="1074" y="199"/>
                    <a:pt x="881" y="330"/>
                    <a:pt x="604" y="33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7" name="Freeform 280"/>
            <p:cNvSpPr>
              <a:spLocks/>
            </p:cNvSpPr>
            <p:nvPr/>
          </p:nvSpPr>
          <p:spPr bwMode="auto">
            <a:xfrm>
              <a:off x="5634038" y="814388"/>
              <a:ext cx="42863" cy="107950"/>
            </a:xfrm>
            <a:custGeom>
              <a:avLst/>
              <a:gdLst>
                <a:gd name="T0" fmla="*/ 267 w 288"/>
                <a:gd name="T1" fmla="*/ 572 h 724"/>
                <a:gd name="T2" fmla="*/ 239 w 288"/>
                <a:gd name="T3" fmla="*/ 687 h 724"/>
                <a:gd name="T4" fmla="*/ 95 w 288"/>
                <a:gd name="T5" fmla="*/ 589 h 724"/>
                <a:gd name="T6" fmla="*/ 7 w 288"/>
                <a:gd name="T7" fmla="*/ 131 h 724"/>
                <a:gd name="T8" fmla="*/ 99 w 288"/>
                <a:gd name="T9" fmla="*/ 7 h 724"/>
                <a:gd name="T10" fmla="*/ 99 w 288"/>
                <a:gd name="T11" fmla="*/ 7 h 724"/>
                <a:gd name="T12" fmla="*/ 215 w 288"/>
                <a:gd name="T13" fmla="*/ 105 h 724"/>
                <a:gd name="T14" fmla="*/ 267 w 288"/>
                <a:gd name="T15" fmla="*/ 5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724">
                  <a:moveTo>
                    <a:pt x="267" y="572"/>
                  </a:moveTo>
                  <a:cubicBezTo>
                    <a:pt x="274" y="633"/>
                    <a:pt x="288" y="674"/>
                    <a:pt x="239" y="687"/>
                  </a:cubicBezTo>
                  <a:cubicBezTo>
                    <a:pt x="189" y="700"/>
                    <a:pt x="116" y="724"/>
                    <a:pt x="95" y="589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0" y="70"/>
                    <a:pt x="41" y="14"/>
                    <a:pt x="99" y="7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156" y="0"/>
                    <a:pt x="208" y="44"/>
                    <a:pt x="215" y="105"/>
                  </a:cubicBezTo>
                  <a:lnTo>
                    <a:pt x="267" y="572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8" name="Freeform 281"/>
            <p:cNvSpPr>
              <a:spLocks/>
            </p:cNvSpPr>
            <p:nvPr/>
          </p:nvSpPr>
          <p:spPr bwMode="auto">
            <a:xfrm>
              <a:off x="5902325" y="814388"/>
              <a:ext cx="42863" cy="107950"/>
            </a:xfrm>
            <a:custGeom>
              <a:avLst/>
              <a:gdLst>
                <a:gd name="T0" fmla="*/ 21 w 288"/>
                <a:gd name="T1" fmla="*/ 572 h 724"/>
                <a:gd name="T2" fmla="*/ 49 w 288"/>
                <a:gd name="T3" fmla="*/ 687 h 724"/>
                <a:gd name="T4" fmla="*/ 193 w 288"/>
                <a:gd name="T5" fmla="*/ 589 h 724"/>
                <a:gd name="T6" fmla="*/ 281 w 288"/>
                <a:gd name="T7" fmla="*/ 131 h 724"/>
                <a:gd name="T8" fmla="*/ 189 w 288"/>
                <a:gd name="T9" fmla="*/ 7 h 724"/>
                <a:gd name="T10" fmla="*/ 189 w 288"/>
                <a:gd name="T11" fmla="*/ 7 h 724"/>
                <a:gd name="T12" fmla="*/ 73 w 288"/>
                <a:gd name="T13" fmla="*/ 105 h 724"/>
                <a:gd name="T14" fmla="*/ 21 w 288"/>
                <a:gd name="T15" fmla="*/ 572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8" h="724">
                  <a:moveTo>
                    <a:pt x="21" y="572"/>
                  </a:moveTo>
                  <a:cubicBezTo>
                    <a:pt x="14" y="633"/>
                    <a:pt x="0" y="674"/>
                    <a:pt x="49" y="687"/>
                  </a:cubicBezTo>
                  <a:cubicBezTo>
                    <a:pt x="99" y="700"/>
                    <a:pt x="171" y="724"/>
                    <a:pt x="193" y="589"/>
                  </a:cubicBezTo>
                  <a:cubicBezTo>
                    <a:pt x="281" y="131"/>
                    <a:pt x="281" y="131"/>
                    <a:pt x="281" y="131"/>
                  </a:cubicBezTo>
                  <a:cubicBezTo>
                    <a:pt x="288" y="70"/>
                    <a:pt x="247" y="14"/>
                    <a:pt x="189" y="7"/>
                  </a:cubicBezTo>
                  <a:cubicBezTo>
                    <a:pt x="189" y="7"/>
                    <a:pt x="189" y="7"/>
                    <a:pt x="189" y="7"/>
                  </a:cubicBezTo>
                  <a:cubicBezTo>
                    <a:pt x="131" y="0"/>
                    <a:pt x="79" y="44"/>
                    <a:pt x="73" y="105"/>
                  </a:cubicBezTo>
                  <a:lnTo>
                    <a:pt x="21" y="572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9" name="Freeform 282"/>
            <p:cNvSpPr>
              <a:spLocks/>
            </p:cNvSpPr>
            <p:nvPr/>
          </p:nvSpPr>
          <p:spPr bwMode="auto">
            <a:xfrm>
              <a:off x="5613400" y="573088"/>
              <a:ext cx="360363" cy="417513"/>
            </a:xfrm>
            <a:custGeom>
              <a:avLst/>
              <a:gdLst>
                <a:gd name="T0" fmla="*/ 571 w 2406"/>
                <a:gd name="T1" fmla="*/ 366 h 2781"/>
                <a:gd name="T2" fmla="*/ 85 w 2406"/>
                <a:gd name="T3" fmla="*/ 1349 h 2781"/>
                <a:gd name="T4" fmla="*/ 545 w 2406"/>
                <a:gd name="T5" fmla="*/ 2314 h 2781"/>
                <a:gd name="T6" fmla="*/ 830 w 2406"/>
                <a:gd name="T7" fmla="*/ 2520 h 2781"/>
                <a:gd name="T8" fmla="*/ 2249 w 2406"/>
                <a:gd name="T9" fmla="*/ 1419 h 2781"/>
                <a:gd name="T10" fmla="*/ 571 w 2406"/>
                <a:gd name="T11" fmla="*/ 366 h 2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06" h="2781">
                  <a:moveTo>
                    <a:pt x="571" y="366"/>
                  </a:moveTo>
                  <a:cubicBezTo>
                    <a:pt x="355" y="356"/>
                    <a:pt x="0" y="623"/>
                    <a:pt x="85" y="1349"/>
                  </a:cubicBezTo>
                  <a:cubicBezTo>
                    <a:pt x="126" y="1705"/>
                    <a:pt x="288" y="2193"/>
                    <a:pt x="545" y="2314"/>
                  </a:cubicBezTo>
                  <a:cubicBezTo>
                    <a:pt x="627" y="2398"/>
                    <a:pt x="722" y="2468"/>
                    <a:pt x="830" y="2520"/>
                  </a:cubicBezTo>
                  <a:cubicBezTo>
                    <a:pt x="1371" y="2781"/>
                    <a:pt x="2155" y="2253"/>
                    <a:pt x="2249" y="1419"/>
                  </a:cubicBezTo>
                  <a:cubicBezTo>
                    <a:pt x="2406" y="20"/>
                    <a:pt x="969" y="0"/>
                    <a:pt x="571" y="366"/>
                  </a:cubicBez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0" name="Freeform 283"/>
            <p:cNvSpPr>
              <a:spLocks/>
            </p:cNvSpPr>
            <p:nvPr/>
          </p:nvSpPr>
          <p:spPr bwMode="auto">
            <a:xfrm>
              <a:off x="5656263" y="674688"/>
              <a:ext cx="266700" cy="366713"/>
            </a:xfrm>
            <a:custGeom>
              <a:avLst/>
              <a:gdLst>
                <a:gd name="T0" fmla="*/ 1771 w 1771"/>
                <a:gd name="T1" fmla="*/ 823 h 2447"/>
                <a:gd name="T2" fmla="*/ 886 w 1771"/>
                <a:gd name="T3" fmla="*/ 2447 h 2447"/>
                <a:gd name="T4" fmla="*/ 0 w 1771"/>
                <a:gd name="T5" fmla="*/ 823 h 2447"/>
                <a:gd name="T6" fmla="*/ 886 w 1771"/>
                <a:gd name="T7" fmla="*/ 0 h 2447"/>
                <a:gd name="T8" fmla="*/ 1771 w 1771"/>
                <a:gd name="T9" fmla="*/ 823 h 2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1" h="2447">
                  <a:moveTo>
                    <a:pt x="1771" y="823"/>
                  </a:moveTo>
                  <a:cubicBezTo>
                    <a:pt x="1771" y="1481"/>
                    <a:pt x="1637" y="2447"/>
                    <a:pt x="886" y="2447"/>
                  </a:cubicBezTo>
                  <a:cubicBezTo>
                    <a:pt x="135" y="2447"/>
                    <a:pt x="0" y="1481"/>
                    <a:pt x="0" y="823"/>
                  </a:cubicBezTo>
                  <a:cubicBezTo>
                    <a:pt x="0" y="165"/>
                    <a:pt x="397" y="0"/>
                    <a:pt x="886" y="0"/>
                  </a:cubicBezTo>
                  <a:cubicBezTo>
                    <a:pt x="1375" y="0"/>
                    <a:pt x="1771" y="165"/>
                    <a:pt x="1771" y="823"/>
                  </a:cubicBez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1" name="Freeform 284"/>
            <p:cNvSpPr>
              <a:spLocks/>
            </p:cNvSpPr>
            <p:nvPr/>
          </p:nvSpPr>
          <p:spPr bwMode="auto">
            <a:xfrm>
              <a:off x="5753100" y="985838"/>
              <a:ext cx="69850" cy="14288"/>
            </a:xfrm>
            <a:custGeom>
              <a:avLst/>
              <a:gdLst>
                <a:gd name="T0" fmla="*/ 471 w 471"/>
                <a:gd name="T1" fmla="*/ 0 h 95"/>
                <a:gd name="T2" fmla="*/ 366 w 471"/>
                <a:gd name="T3" fmla="*/ 77 h 95"/>
                <a:gd name="T4" fmla="*/ 236 w 471"/>
                <a:gd name="T5" fmla="*/ 95 h 95"/>
                <a:gd name="T6" fmla="*/ 106 w 471"/>
                <a:gd name="T7" fmla="*/ 77 h 95"/>
                <a:gd name="T8" fmla="*/ 0 w 471"/>
                <a:gd name="T9" fmla="*/ 0 h 95"/>
                <a:gd name="T10" fmla="*/ 115 w 471"/>
                <a:gd name="T11" fmla="*/ 51 h 95"/>
                <a:gd name="T12" fmla="*/ 235 w 471"/>
                <a:gd name="T13" fmla="*/ 56 h 95"/>
                <a:gd name="T14" fmla="*/ 356 w 471"/>
                <a:gd name="T15" fmla="*/ 51 h 95"/>
                <a:gd name="T16" fmla="*/ 471 w 471"/>
                <a:gd name="T17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1" h="95">
                  <a:moveTo>
                    <a:pt x="471" y="0"/>
                  </a:moveTo>
                  <a:cubicBezTo>
                    <a:pt x="443" y="34"/>
                    <a:pt x="406" y="60"/>
                    <a:pt x="366" y="77"/>
                  </a:cubicBezTo>
                  <a:cubicBezTo>
                    <a:pt x="325" y="94"/>
                    <a:pt x="280" y="95"/>
                    <a:pt x="236" y="95"/>
                  </a:cubicBezTo>
                  <a:cubicBezTo>
                    <a:pt x="191" y="95"/>
                    <a:pt x="146" y="94"/>
                    <a:pt x="106" y="77"/>
                  </a:cubicBezTo>
                  <a:cubicBezTo>
                    <a:pt x="65" y="60"/>
                    <a:pt x="28" y="34"/>
                    <a:pt x="0" y="0"/>
                  </a:cubicBezTo>
                  <a:cubicBezTo>
                    <a:pt x="37" y="23"/>
                    <a:pt x="75" y="40"/>
                    <a:pt x="115" y="51"/>
                  </a:cubicBezTo>
                  <a:cubicBezTo>
                    <a:pt x="154" y="63"/>
                    <a:pt x="195" y="56"/>
                    <a:pt x="235" y="56"/>
                  </a:cubicBezTo>
                  <a:cubicBezTo>
                    <a:pt x="276" y="56"/>
                    <a:pt x="317" y="63"/>
                    <a:pt x="356" y="51"/>
                  </a:cubicBezTo>
                  <a:cubicBezTo>
                    <a:pt x="396" y="40"/>
                    <a:pt x="434" y="23"/>
                    <a:pt x="471" y="0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2" name="Freeform 285"/>
            <p:cNvSpPr>
              <a:spLocks/>
            </p:cNvSpPr>
            <p:nvPr/>
          </p:nvSpPr>
          <p:spPr bwMode="auto">
            <a:xfrm>
              <a:off x="5726113" y="965200"/>
              <a:ext cx="123825" cy="15875"/>
            </a:xfrm>
            <a:custGeom>
              <a:avLst/>
              <a:gdLst>
                <a:gd name="T0" fmla="*/ 807 w 823"/>
                <a:gd name="T1" fmla="*/ 10 h 108"/>
                <a:gd name="T2" fmla="*/ 764 w 823"/>
                <a:gd name="T3" fmla="*/ 3 h 108"/>
                <a:gd name="T4" fmla="*/ 798 w 823"/>
                <a:gd name="T5" fmla="*/ 16 h 108"/>
                <a:gd name="T6" fmla="*/ 798 w 823"/>
                <a:gd name="T7" fmla="*/ 16 h 108"/>
                <a:gd name="T8" fmla="*/ 712 w 823"/>
                <a:gd name="T9" fmla="*/ 46 h 108"/>
                <a:gd name="T10" fmla="*/ 615 w 823"/>
                <a:gd name="T11" fmla="*/ 67 h 108"/>
                <a:gd name="T12" fmla="*/ 411 w 823"/>
                <a:gd name="T13" fmla="*/ 82 h 108"/>
                <a:gd name="T14" fmla="*/ 208 w 823"/>
                <a:gd name="T15" fmla="*/ 67 h 108"/>
                <a:gd name="T16" fmla="*/ 110 w 823"/>
                <a:gd name="T17" fmla="*/ 46 h 108"/>
                <a:gd name="T18" fmla="*/ 25 w 823"/>
                <a:gd name="T19" fmla="*/ 17 h 108"/>
                <a:gd name="T20" fmla="*/ 26 w 823"/>
                <a:gd name="T21" fmla="*/ 16 h 108"/>
                <a:gd name="T22" fmla="*/ 59 w 823"/>
                <a:gd name="T23" fmla="*/ 3 h 108"/>
                <a:gd name="T24" fmla="*/ 16 w 823"/>
                <a:gd name="T25" fmla="*/ 10 h 108"/>
                <a:gd name="T26" fmla="*/ 5 w 823"/>
                <a:gd name="T27" fmla="*/ 37 h 108"/>
                <a:gd name="T28" fmla="*/ 24 w 823"/>
                <a:gd name="T29" fmla="*/ 17 h 108"/>
                <a:gd name="T30" fmla="*/ 203 w 823"/>
                <a:gd name="T31" fmla="*/ 89 h 108"/>
                <a:gd name="T32" fmla="*/ 411 w 823"/>
                <a:gd name="T33" fmla="*/ 108 h 108"/>
                <a:gd name="T34" fmla="*/ 620 w 823"/>
                <a:gd name="T35" fmla="*/ 89 h 108"/>
                <a:gd name="T36" fmla="*/ 798 w 823"/>
                <a:gd name="T37" fmla="*/ 17 h 108"/>
                <a:gd name="T38" fmla="*/ 818 w 823"/>
                <a:gd name="T39" fmla="*/ 37 h 108"/>
                <a:gd name="T40" fmla="*/ 807 w 823"/>
                <a:gd name="T41" fmla="*/ 1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23" h="108">
                  <a:moveTo>
                    <a:pt x="807" y="10"/>
                  </a:moveTo>
                  <a:cubicBezTo>
                    <a:pt x="796" y="3"/>
                    <a:pt x="779" y="0"/>
                    <a:pt x="764" y="3"/>
                  </a:cubicBezTo>
                  <a:cubicBezTo>
                    <a:pt x="778" y="6"/>
                    <a:pt x="789" y="10"/>
                    <a:pt x="798" y="16"/>
                  </a:cubicBezTo>
                  <a:cubicBezTo>
                    <a:pt x="798" y="16"/>
                    <a:pt x="798" y="16"/>
                    <a:pt x="798" y="16"/>
                  </a:cubicBezTo>
                  <a:cubicBezTo>
                    <a:pt x="771" y="28"/>
                    <a:pt x="742" y="39"/>
                    <a:pt x="712" y="46"/>
                  </a:cubicBezTo>
                  <a:cubicBezTo>
                    <a:pt x="681" y="55"/>
                    <a:pt x="648" y="62"/>
                    <a:pt x="615" y="67"/>
                  </a:cubicBezTo>
                  <a:cubicBezTo>
                    <a:pt x="548" y="77"/>
                    <a:pt x="480" y="82"/>
                    <a:pt x="411" y="82"/>
                  </a:cubicBezTo>
                  <a:cubicBezTo>
                    <a:pt x="343" y="82"/>
                    <a:pt x="275" y="77"/>
                    <a:pt x="208" y="67"/>
                  </a:cubicBezTo>
                  <a:cubicBezTo>
                    <a:pt x="175" y="62"/>
                    <a:pt x="142" y="55"/>
                    <a:pt x="110" y="46"/>
                  </a:cubicBezTo>
                  <a:cubicBezTo>
                    <a:pt x="80" y="39"/>
                    <a:pt x="52" y="29"/>
                    <a:pt x="25" y="17"/>
                  </a:cubicBezTo>
                  <a:cubicBezTo>
                    <a:pt x="25" y="16"/>
                    <a:pt x="25" y="16"/>
                    <a:pt x="26" y="16"/>
                  </a:cubicBezTo>
                  <a:cubicBezTo>
                    <a:pt x="34" y="10"/>
                    <a:pt x="45" y="6"/>
                    <a:pt x="59" y="3"/>
                  </a:cubicBezTo>
                  <a:cubicBezTo>
                    <a:pt x="45" y="0"/>
                    <a:pt x="27" y="3"/>
                    <a:pt x="16" y="10"/>
                  </a:cubicBezTo>
                  <a:cubicBezTo>
                    <a:pt x="5" y="17"/>
                    <a:pt x="0" y="28"/>
                    <a:pt x="5" y="37"/>
                  </a:cubicBezTo>
                  <a:cubicBezTo>
                    <a:pt x="10" y="29"/>
                    <a:pt x="16" y="22"/>
                    <a:pt x="24" y="17"/>
                  </a:cubicBezTo>
                  <a:cubicBezTo>
                    <a:pt x="74" y="47"/>
                    <a:pt x="138" y="76"/>
                    <a:pt x="203" y="89"/>
                  </a:cubicBezTo>
                  <a:cubicBezTo>
                    <a:pt x="270" y="102"/>
                    <a:pt x="341" y="108"/>
                    <a:pt x="411" y="108"/>
                  </a:cubicBezTo>
                  <a:cubicBezTo>
                    <a:pt x="482" y="108"/>
                    <a:pt x="552" y="102"/>
                    <a:pt x="620" y="89"/>
                  </a:cubicBezTo>
                  <a:cubicBezTo>
                    <a:pt x="685" y="76"/>
                    <a:pt x="749" y="47"/>
                    <a:pt x="798" y="17"/>
                  </a:cubicBezTo>
                  <a:cubicBezTo>
                    <a:pt x="807" y="22"/>
                    <a:pt x="813" y="29"/>
                    <a:pt x="818" y="37"/>
                  </a:cubicBezTo>
                  <a:cubicBezTo>
                    <a:pt x="823" y="28"/>
                    <a:pt x="818" y="17"/>
                    <a:pt x="807" y="10"/>
                  </a:cubicBezTo>
                  <a:close/>
                </a:path>
              </a:pathLst>
            </a:custGeom>
            <a:solidFill>
              <a:srgbClr val="C2B8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3" name="Freeform 286"/>
            <p:cNvSpPr>
              <a:spLocks/>
            </p:cNvSpPr>
            <p:nvPr/>
          </p:nvSpPr>
          <p:spPr bwMode="auto">
            <a:xfrm>
              <a:off x="5757863" y="928688"/>
              <a:ext cx="61913" cy="14288"/>
            </a:xfrm>
            <a:custGeom>
              <a:avLst/>
              <a:gdLst>
                <a:gd name="T0" fmla="*/ 197 w 411"/>
                <a:gd name="T1" fmla="*/ 96 h 96"/>
                <a:gd name="T2" fmla="*/ 109 w 411"/>
                <a:gd name="T3" fmla="*/ 62 h 96"/>
                <a:gd name="T4" fmla="*/ 40 w 411"/>
                <a:gd name="T5" fmla="*/ 24 h 96"/>
                <a:gd name="T6" fmla="*/ 17 w 411"/>
                <a:gd name="T7" fmla="*/ 28 h 96"/>
                <a:gd name="T8" fmla="*/ 13 w 411"/>
                <a:gd name="T9" fmla="*/ 29 h 96"/>
                <a:gd name="T10" fmla="*/ 2 w 411"/>
                <a:gd name="T11" fmla="*/ 20 h 96"/>
                <a:gd name="T12" fmla="*/ 10 w 411"/>
                <a:gd name="T13" fmla="*/ 5 h 96"/>
                <a:gd name="T14" fmla="*/ 40 w 411"/>
                <a:gd name="T15" fmla="*/ 0 h 96"/>
                <a:gd name="T16" fmla="*/ 127 w 411"/>
                <a:gd name="T17" fmla="*/ 45 h 96"/>
                <a:gd name="T18" fmla="*/ 197 w 411"/>
                <a:gd name="T19" fmla="*/ 72 h 96"/>
                <a:gd name="T20" fmla="*/ 198 w 411"/>
                <a:gd name="T21" fmla="*/ 72 h 96"/>
                <a:gd name="T22" fmla="*/ 213 w 411"/>
                <a:gd name="T23" fmla="*/ 72 h 96"/>
                <a:gd name="T24" fmla="*/ 284 w 411"/>
                <a:gd name="T25" fmla="*/ 45 h 96"/>
                <a:gd name="T26" fmla="*/ 371 w 411"/>
                <a:gd name="T27" fmla="*/ 0 h 96"/>
                <a:gd name="T28" fmla="*/ 401 w 411"/>
                <a:gd name="T29" fmla="*/ 5 h 96"/>
                <a:gd name="T30" fmla="*/ 409 w 411"/>
                <a:gd name="T31" fmla="*/ 20 h 96"/>
                <a:gd name="T32" fmla="*/ 398 w 411"/>
                <a:gd name="T33" fmla="*/ 29 h 96"/>
                <a:gd name="T34" fmla="*/ 398 w 411"/>
                <a:gd name="T35" fmla="*/ 29 h 96"/>
                <a:gd name="T36" fmla="*/ 394 w 411"/>
                <a:gd name="T37" fmla="*/ 28 h 96"/>
                <a:gd name="T38" fmla="*/ 371 w 411"/>
                <a:gd name="T39" fmla="*/ 24 h 96"/>
                <a:gd name="T40" fmla="*/ 302 w 411"/>
                <a:gd name="T41" fmla="*/ 62 h 96"/>
                <a:gd name="T42" fmla="*/ 214 w 411"/>
                <a:gd name="T43" fmla="*/ 96 h 96"/>
                <a:gd name="T44" fmla="*/ 197 w 411"/>
                <a:gd name="T4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11" h="96">
                  <a:moveTo>
                    <a:pt x="197" y="96"/>
                  </a:moveTo>
                  <a:cubicBezTo>
                    <a:pt x="162" y="96"/>
                    <a:pt x="129" y="83"/>
                    <a:pt x="109" y="62"/>
                  </a:cubicBezTo>
                  <a:cubicBezTo>
                    <a:pt x="86" y="36"/>
                    <a:pt x="64" y="24"/>
                    <a:pt x="40" y="24"/>
                  </a:cubicBezTo>
                  <a:cubicBezTo>
                    <a:pt x="32" y="24"/>
                    <a:pt x="25" y="26"/>
                    <a:pt x="17" y="28"/>
                  </a:cubicBezTo>
                  <a:cubicBezTo>
                    <a:pt x="16" y="29"/>
                    <a:pt x="14" y="29"/>
                    <a:pt x="13" y="29"/>
                  </a:cubicBezTo>
                  <a:cubicBezTo>
                    <a:pt x="8" y="29"/>
                    <a:pt x="3" y="25"/>
                    <a:pt x="2" y="20"/>
                  </a:cubicBezTo>
                  <a:cubicBezTo>
                    <a:pt x="0" y="14"/>
                    <a:pt x="3" y="7"/>
                    <a:pt x="10" y="5"/>
                  </a:cubicBezTo>
                  <a:cubicBezTo>
                    <a:pt x="20" y="2"/>
                    <a:pt x="30" y="0"/>
                    <a:pt x="40" y="0"/>
                  </a:cubicBezTo>
                  <a:cubicBezTo>
                    <a:pt x="85" y="0"/>
                    <a:pt x="115" y="33"/>
                    <a:pt x="127" y="45"/>
                  </a:cubicBezTo>
                  <a:cubicBezTo>
                    <a:pt x="142" y="62"/>
                    <a:pt x="169" y="72"/>
                    <a:pt x="197" y="72"/>
                  </a:cubicBezTo>
                  <a:cubicBezTo>
                    <a:pt x="198" y="72"/>
                    <a:pt x="198" y="72"/>
                    <a:pt x="198" y="72"/>
                  </a:cubicBezTo>
                  <a:cubicBezTo>
                    <a:pt x="200" y="72"/>
                    <a:pt x="211" y="72"/>
                    <a:pt x="213" y="72"/>
                  </a:cubicBezTo>
                  <a:cubicBezTo>
                    <a:pt x="242" y="72"/>
                    <a:pt x="269" y="62"/>
                    <a:pt x="284" y="45"/>
                  </a:cubicBezTo>
                  <a:cubicBezTo>
                    <a:pt x="295" y="33"/>
                    <a:pt x="326" y="0"/>
                    <a:pt x="371" y="0"/>
                  </a:cubicBezTo>
                  <a:cubicBezTo>
                    <a:pt x="381" y="0"/>
                    <a:pt x="391" y="2"/>
                    <a:pt x="401" y="5"/>
                  </a:cubicBezTo>
                  <a:cubicBezTo>
                    <a:pt x="408" y="7"/>
                    <a:pt x="411" y="14"/>
                    <a:pt x="409" y="20"/>
                  </a:cubicBezTo>
                  <a:cubicBezTo>
                    <a:pt x="408" y="25"/>
                    <a:pt x="403" y="29"/>
                    <a:pt x="398" y="29"/>
                  </a:cubicBezTo>
                  <a:cubicBezTo>
                    <a:pt x="398" y="29"/>
                    <a:pt x="398" y="29"/>
                    <a:pt x="398" y="29"/>
                  </a:cubicBezTo>
                  <a:cubicBezTo>
                    <a:pt x="397" y="29"/>
                    <a:pt x="395" y="29"/>
                    <a:pt x="394" y="28"/>
                  </a:cubicBezTo>
                  <a:cubicBezTo>
                    <a:pt x="386" y="26"/>
                    <a:pt x="378" y="24"/>
                    <a:pt x="371" y="24"/>
                  </a:cubicBezTo>
                  <a:cubicBezTo>
                    <a:pt x="347" y="24"/>
                    <a:pt x="325" y="36"/>
                    <a:pt x="302" y="62"/>
                  </a:cubicBezTo>
                  <a:cubicBezTo>
                    <a:pt x="282" y="83"/>
                    <a:pt x="249" y="96"/>
                    <a:pt x="214" y="96"/>
                  </a:cubicBezTo>
                  <a:lnTo>
                    <a:pt x="197" y="96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4" name="Freeform 287"/>
            <p:cNvSpPr>
              <a:spLocks/>
            </p:cNvSpPr>
            <p:nvPr/>
          </p:nvSpPr>
          <p:spPr bwMode="auto">
            <a:xfrm>
              <a:off x="5821363" y="836613"/>
              <a:ext cx="61913" cy="25400"/>
            </a:xfrm>
            <a:custGeom>
              <a:avLst/>
              <a:gdLst>
                <a:gd name="T0" fmla="*/ 207 w 414"/>
                <a:gd name="T1" fmla="*/ 0 h 169"/>
                <a:gd name="T2" fmla="*/ 0 w 414"/>
                <a:gd name="T3" fmla="*/ 169 h 169"/>
                <a:gd name="T4" fmla="*/ 124 w 414"/>
                <a:gd name="T5" fmla="*/ 87 h 169"/>
                <a:gd name="T6" fmla="*/ 207 w 414"/>
                <a:gd name="T7" fmla="*/ 79 h 169"/>
                <a:gd name="T8" fmla="*/ 296 w 414"/>
                <a:gd name="T9" fmla="*/ 88 h 169"/>
                <a:gd name="T10" fmla="*/ 414 w 414"/>
                <a:gd name="T11" fmla="*/ 169 h 169"/>
                <a:gd name="T12" fmla="*/ 207 w 41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4" h="169">
                  <a:moveTo>
                    <a:pt x="207" y="0"/>
                  </a:moveTo>
                  <a:cubicBezTo>
                    <a:pt x="92" y="0"/>
                    <a:pt x="0" y="76"/>
                    <a:pt x="0" y="169"/>
                  </a:cubicBezTo>
                  <a:cubicBezTo>
                    <a:pt x="0" y="132"/>
                    <a:pt x="51" y="101"/>
                    <a:pt x="124" y="87"/>
                  </a:cubicBezTo>
                  <a:cubicBezTo>
                    <a:pt x="149" y="82"/>
                    <a:pt x="177" y="79"/>
                    <a:pt x="207" y="79"/>
                  </a:cubicBezTo>
                  <a:cubicBezTo>
                    <a:pt x="239" y="79"/>
                    <a:pt x="269" y="82"/>
                    <a:pt x="296" y="88"/>
                  </a:cubicBezTo>
                  <a:cubicBezTo>
                    <a:pt x="366" y="103"/>
                    <a:pt x="414" y="134"/>
                    <a:pt x="414" y="169"/>
                  </a:cubicBezTo>
                  <a:cubicBezTo>
                    <a:pt x="414" y="76"/>
                    <a:pt x="321" y="0"/>
                    <a:pt x="207" y="0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5" name="Freeform 288"/>
            <p:cNvSpPr>
              <a:spLocks/>
            </p:cNvSpPr>
            <p:nvPr/>
          </p:nvSpPr>
          <p:spPr bwMode="auto">
            <a:xfrm>
              <a:off x="5865813" y="849313"/>
              <a:ext cx="17463" cy="23813"/>
            </a:xfrm>
            <a:custGeom>
              <a:avLst/>
              <a:gdLst>
                <a:gd name="T0" fmla="*/ 0 w 118"/>
                <a:gd name="T1" fmla="*/ 0 h 163"/>
                <a:gd name="T2" fmla="*/ 33 w 118"/>
                <a:gd name="T3" fmla="*/ 81 h 163"/>
                <a:gd name="T4" fmla="*/ 0 w 118"/>
                <a:gd name="T5" fmla="*/ 163 h 163"/>
                <a:gd name="T6" fmla="*/ 118 w 118"/>
                <a:gd name="T7" fmla="*/ 81 h 163"/>
                <a:gd name="T8" fmla="*/ 118 w 118"/>
                <a:gd name="T9" fmla="*/ 81 h 163"/>
                <a:gd name="T10" fmla="*/ 0 w 118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63">
                  <a:moveTo>
                    <a:pt x="0" y="0"/>
                  </a:moveTo>
                  <a:cubicBezTo>
                    <a:pt x="20" y="21"/>
                    <a:pt x="33" y="50"/>
                    <a:pt x="33" y="81"/>
                  </a:cubicBezTo>
                  <a:cubicBezTo>
                    <a:pt x="33" y="113"/>
                    <a:pt x="20" y="141"/>
                    <a:pt x="0" y="163"/>
                  </a:cubicBezTo>
                  <a:cubicBezTo>
                    <a:pt x="70" y="148"/>
                    <a:pt x="118" y="117"/>
                    <a:pt x="118" y="81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8" y="46"/>
                    <a:pt x="70" y="1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6" name="Freeform 289"/>
            <p:cNvSpPr>
              <a:spLocks/>
            </p:cNvSpPr>
            <p:nvPr/>
          </p:nvSpPr>
          <p:spPr bwMode="auto">
            <a:xfrm>
              <a:off x="5821363" y="849313"/>
              <a:ext cx="17463" cy="23813"/>
            </a:xfrm>
            <a:custGeom>
              <a:avLst/>
              <a:gdLst>
                <a:gd name="T0" fmla="*/ 124 w 124"/>
                <a:gd name="T1" fmla="*/ 165 h 165"/>
                <a:gd name="T2" fmla="*/ 90 w 124"/>
                <a:gd name="T3" fmla="*/ 82 h 165"/>
                <a:gd name="T4" fmla="*/ 124 w 124"/>
                <a:gd name="T5" fmla="*/ 0 h 165"/>
                <a:gd name="T6" fmla="*/ 0 w 124"/>
                <a:gd name="T7" fmla="*/ 82 h 165"/>
                <a:gd name="T8" fmla="*/ 0 w 124"/>
                <a:gd name="T9" fmla="*/ 82 h 165"/>
                <a:gd name="T10" fmla="*/ 124 w 124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65">
                  <a:moveTo>
                    <a:pt x="124" y="165"/>
                  </a:moveTo>
                  <a:cubicBezTo>
                    <a:pt x="103" y="144"/>
                    <a:pt x="90" y="115"/>
                    <a:pt x="90" y="82"/>
                  </a:cubicBezTo>
                  <a:cubicBezTo>
                    <a:pt x="90" y="50"/>
                    <a:pt x="103" y="21"/>
                    <a:pt x="124" y="0"/>
                  </a:cubicBezTo>
                  <a:cubicBezTo>
                    <a:pt x="51" y="14"/>
                    <a:pt x="0" y="45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19"/>
                    <a:pt x="51" y="151"/>
                    <a:pt x="124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7" name="Freeform 290"/>
            <p:cNvSpPr>
              <a:spLocks/>
            </p:cNvSpPr>
            <p:nvPr/>
          </p:nvSpPr>
          <p:spPr bwMode="auto">
            <a:xfrm>
              <a:off x="5834063" y="847725"/>
              <a:ext cx="36513" cy="26988"/>
            </a:xfrm>
            <a:custGeom>
              <a:avLst/>
              <a:gdLst>
                <a:gd name="T0" fmla="*/ 206 w 239"/>
                <a:gd name="T1" fmla="*/ 9 h 181"/>
                <a:gd name="T2" fmla="*/ 117 w 239"/>
                <a:gd name="T3" fmla="*/ 0 h 181"/>
                <a:gd name="T4" fmla="*/ 34 w 239"/>
                <a:gd name="T5" fmla="*/ 8 h 181"/>
                <a:gd name="T6" fmla="*/ 0 w 239"/>
                <a:gd name="T7" fmla="*/ 90 h 181"/>
                <a:gd name="T8" fmla="*/ 34 w 239"/>
                <a:gd name="T9" fmla="*/ 173 h 181"/>
                <a:gd name="T10" fmla="*/ 117 w 239"/>
                <a:gd name="T11" fmla="*/ 181 h 181"/>
                <a:gd name="T12" fmla="*/ 206 w 239"/>
                <a:gd name="T13" fmla="*/ 172 h 181"/>
                <a:gd name="T14" fmla="*/ 239 w 239"/>
                <a:gd name="T15" fmla="*/ 90 h 181"/>
                <a:gd name="T16" fmla="*/ 206 w 239"/>
                <a:gd name="T17" fmla="*/ 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181">
                  <a:moveTo>
                    <a:pt x="206" y="9"/>
                  </a:moveTo>
                  <a:cubicBezTo>
                    <a:pt x="179" y="3"/>
                    <a:pt x="149" y="0"/>
                    <a:pt x="117" y="0"/>
                  </a:cubicBezTo>
                  <a:cubicBezTo>
                    <a:pt x="87" y="0"/>
                    <a:pt x="59" y="3"/>
                    <a:pt x="34" y="8"/>
                  </a:cubicBezTo>
                  <a:cubicBezTo>
                    <a:pt x="13" y="29"/>
                    <a:pt x="0" y="58"/>
                    <a:pt x="0" y="90"/>
                  </a:cubicBezTo>
                  <a:cubicBezTo>
                    <a:pt x="0" y="123"/>
                    <a:pt x="13" y="152"/>
                    <a:pt x="34" y="173"/>
                  </a:cubicBezTo>
                  <a:cubicBezTo>
                    <a:pt x="59" y="178"/>
                    <a:pt x="87" y="181"/>
                    <a:pt x="117" y="181"/>
                  </a:cubicBezTo>
                  <a:cubicBezTo>
                    <a:pt x="149" y="181"/>
                    <a:pt x="179" y="178"/>
                    <a:pt x="206" y="172"/>
                  </a:cubicBezTo>
                  <a:cubicBezTo>
                    <a:pt x="226" y="150"/>
                    <a:pt x="239" y="122"/>
                    <a:pt x="239" y="90"/>
                  </a:cubicBezTo>
                  <a:cubicBezTo>
                    <a:pt x="239" y="59"/>
                    <a:pt x="226" y="30"/>
                    <a:pt x="206" y="9"/>
                  </a:cubicBez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8" name="Freeform 291"/>
            <p:cNvSpPr>
              <a:spLocks/>
            </p:cNvSpPr>
            <p:nvPr/>
          </p:nvSpPr>
          <p:spPr bwMode="auto">
            <a:xfrm>
              <a:off x="5842000" y="850900"/>
              <a:ext cx="20638" cy="20638"/>
            </a:xfrm>
            <a:custGeom>
              <a:avLst/>
              <a:gdLst>
                <a:gd name="T0" fmla="*/ 132 w 135"/>
                <a:gd name="T1" fmla="*/ 50 h 135"/>
                <a:gd name="T2" fmla="*/ 102 w 135"/>
                <a:gd name="T3" fmla="*/ 67 h 135"/>
                <a:gd name="T4" fmla="*/ 67 w 135"/>
                <a:gd name="T5" fmla="*/ 33 h 135"/>
                <a:gd name="T6" fmla="*/ 85 w 135"/>
                <a:gd name="T7" fmla="*/ 3 h 135"/>
                <a:gd name="T8" fmla="*/ 67 w 135"/>
                <a:gd name="T9" fmla="*/ 0 h 135"/>
                <a:gd name="T10" fmla="*/ 0 w 135"/>
                <a:gd name="T11" fmla="*/ 67 h 135"/>
                <a:gd name="T12" fmla="*/ 67 w 135"/>
                <a:gd name="T13" fmla="*/ 135 h 135"/>
                <a:gd name="T14" fmla="*/ 135 w 135"/>
                <a:gd name="T15" fmla="*/ 67 h 135"/>
                <a:gd name="T16" fmla="*/ 132 w 135"/>
                <a:gd name="T17" fmla="*/ 5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2" y="50"/>
                  </a:moveTo>
                  <a:cubicBezTo>
                    <a:pt x="126" y="60"/>
                    <a:pt x="115" y="67"/>
                    <a:pt x="102" y="67"/>
                  </a:cubicBezTo>
                  <a:cubicBezTo>
                    <a:pt x="83" y="67"/>
                    <a:pt x="67" y="52"/>
                    <a:pt x="67" y="33"/>
                  </a:cubicBezTo>
                  <a:cubicBezTo>
                    <a:pt x="67" y="20"/>
                    <a:pt x="75" y="9"/>
                    <a:pt x="85" y="3"/>
                  </a:cubicBezTo>
                  <a:cubicBezTo>
                    <a:pt x="80" y="1"/>
                    <a:pt x="74" y="0"/>
                    <a:pt x="67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5"/>
                    <a:pt x="30" y="135"/>
                    <a:pt x="67" y="135"/>
                  </a:cubicBezTo>
                  <a:cubicBezTo>
                    <a:pt x="105" y="135"/>
                    <a:pt x="135" y="105"/>
                    <a:pt x="135" y="67"/>
                  </a:cubicBezTo>
                  <a:cubicBezTo>
                    <a:pt x="135" y="61"/>
                    <a:pt x="134" y="55"/>
                    <a:pt x="132" y="50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9" name="Freeform 292"/>
            <p:cNvSpPr>
              <a:spLocks/>
            </p:cNvSpPr>
            <p:nvPr/>
          </p:nvSpPr>
          <p:spPr bwMode="auto">
            <a:xfrm>
              <a:off x="5694363" y="836613"/>
              <a:ext cx="61913" cy="25400"/>
            </a:xfrm>
            <a:custGeom>
              <a:avLst/>
              <a:gdLst>
                <a:gd name="T0" fmla="*/ 207 w 414"/>
                <a:gd name="T1" fmla="*/ 0 h 169"/>
                <a:gd name="T2" fmla="*/ 0 w 414"/>
                <a:gd name="T3" fmla="*/ 169 h 169"/>
                <a:gd name="T4" fmla="*/ 124 w 414"/>
                <a:gd name="T5" fmla="*/ 87 h 169"/>
                <a:gd name="T6" fmla="*/ 207 w 414"/>
                <a:gd name="T7" fmla="*/ 79 h 169"/>
                <a:gd name="T8" fmla="*/ 296 w 414"/>
                <a:gd name="T9" fmla="*/ 88 h 169"/>
                <a:gd name="T10" fmla="*/ 414 w 414"/>
                <a:gd name="T11" fmla="*/ 169 h 169"/>
                <a:gd name="T12" fmla="*/ 207 w 414"/>
                <a:gd name="T13" fmla="*/ 0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4" h="169">
                  <a:moveTo>
                    <a:pt x="207" y="0"/>
                  </a:moveTo>
                  <a:cubicBezTo>
                    <a:pt x="93" y="0"/>
                    <a:pt x="0" y="76"/>
                    <a:pt x="0" y="169"/>
                  </a:cubicBezTo>
                  <a:cubicBezTo>
                    <a:pt x="0" y="132"/>
                    <a:pt x="51" y="101"/>
                    <a:pt x="124" y="87"/>
                  </a:cubicBezTo>
                  <a:cubicBezTo>
                    <a:pt x="149" y="82"/>
                    <a:pt x="177" y="79"/>
                    <a:pt x="207" y="79"/>
                  </a:cubicBezTo>
                  <a:cubicBezTo>
                    <a:pt x="239" y="79"/>
                    <a:pt x="269" y="82"/>
                    <a:pt x="296" y="88"/>
                  </a:cubicBezTo>
                  <a:cubicBezTo>
                    <a:pt x="366" y="103"/>
                    <a:pt x="414" y="134"/>
                    <a:pt x="414" y="169"/>
                  </a:cubicBezTo>
                  <a:cubicBezTo>
                    <a:pt x="414" y="76"/>
                    <a:pt x="321" y="0"/>
                    <a:pt x="207" y="0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0" name="Freeform 293"/>
            <p:cNvSpPr>
              <a:spLocks/>
            </p:cNvSpPr>
            <p:nvPr/>
          </p:nvSpPr>
          <p:spPr bwMode="auto">
            <a:xfrm>
              <a:off x="5738813" y="849313"/>
              <a:ext cx="17463" cy="23813"/>
            </a:xfrm>
            <a:custGeom>
              <a:avLst/>
              <a:gdLst>
                <a:gd name="T0" fmla="*/ 0 w 118"/>
                <a:gd name="T1" fmla="*/ 0 h 163"/>
                <a:gd name="T2" fmla="*/ 33 w 118"/>
                <a:gd name="T3" fmla="*/ 81 h 163"/>
                <a:gd name="T4" fmla="*/ 0 w 118"/>
                <a:gd name="T5" fmla="*/ 163 h 163"/>
                <a:gd name="T6" fmla="*/ 118 w 118"/>
                <a:gd name="T7" fmla="*/ 81 h 163"/>
                <a:gd name="T8" fmla="*/ 118 w 118"/>
                <a:gd name="T9" fmla="*/ 81 h 163"/>
                <a:gd name="T10" fmla="*/ 0 w 118"/>
                <a:gd name="T11" fmla="*/ 0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8" h="163">
                  <a:moveTo>
                    <a:pt x="0" y="0"/>
                  </a:moveTo>
                  <a:cubicBezTo>
                    <a:pt x="20" y="21"/>
                    <a:pt x="33" y="50"/>
                    <a:pt x="33" y="81"/>
                  </a:cubicBezTo>
                  <a:cubicBezTo>
                    <a:pt x="33" y="113"/>
                    <a:pt x="20" y="141"/>
                    <a:pt x="0" y="163"/>
                  </a:cubicBezTo>
                  <a:cubicBezTo>
                    <a:pt x="70" y="148"/>
                    <a:pt x="118" y="117"/>
                    <a:pt x="118" y="81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8" y="46"/>
                    <a:pt x="70" y="1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1" name="Freeform 294"/>
            <p:cNvSpPr>
              <a:spLocks/>
            </p:cNvSpPr>
            <p:nvPr/>
          </p:nvSpPr>
          <p:spPr bwMode="auto">
            <a:xfrm>
              <a:off x="5694363" y="849313"/>
              <a:ext cx="17463" cy="23813"/>
            </a:xfrm>
            <a:custGeom>
              <a:avLst/>
              <a:gdLst>
                <a:gd name="T0" fmla="*/ 124 w 124"/>
                <a:gd name="T1" fmla="*/ 165 h 165"/>
                <a:gd name="T2" fmla="*/ 90 w 124"/>
                <a:gd name="T3" fmla="*/ 82 h 165"/>
                <a:gd name="T4" fmla="*/ 124 w 124"/>
                <a:gd name="T5" fmla="*/ 0 h 165"/>
                <a:gd name="T6" fmla="*/ 0 w 124"/>
                <a:gd name="T7" fmla="*/ 82 h 165"/>
                <a:gd name="T8" fmla="*/ 0 w 124"/>
                <a:gd name="T9" fmla="*/ 82 h 165"/>
                <a:gd name="T10" fmla="*/ 124 w 124"/>
                <a:gd name="T1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4" h="165">
                  <a:moveTo>
                    <a:pt x="124" y="165"/>
                  </a:moveTo>
                  <a:cubicBezTo>
                    <a:pt x="103" y="144"/>
                    <a:pt x="90" y="115"/>
                    <a:pt x="90" y="82"/>
                  </a:cubicBezTo>
                  <a:cubicBezTo>
                    <a:pt x="90" y="50"/>
                    <a:pt x="103" y="21"/>
                    <a:pt x="124" y="0"/>
                  </a:cubicBezTo>
                  <a:cubicBezTo>
                    <a:pt x="51" y="14"/>
                    <a:pt x="0" y="45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119"/>
                    <a:pt x="51" y="151"/>
                    <a:pt x="124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2" name="Freeform 295"/>
            <p:cNvSpPr>
              <a:spLocks/>
            </p:cNvSpPr>
            <p:nvPr/>
          </p:nvSpPr>
          <p:spPr bwMode="auto">
            <a:xfrm>
              <a:off x="5707063" y="847725"/>
              <a:ext cx="36513" cy="26988"/>
            </a:xfrm>
            <a:custGeom>
              <a:avLst/>
              <a:gdLst>
                <a:gd name="T0" fmla="*/ 206 w 239"/>
                <a:gd name="T1" fmla="*/ 9 h 181"/>
                <a:gd name="T2" fmla="*/ 117 w 239"/>
                <a:gd name="T3" fmla="*/ 0 h 181"/>
                <a:gd name="T4" fmla="*/ 34 w 239"/>
                <a:gd name="T5" fmla="*/ 8 h 181"/>
                <a:gd name="T6" fmla="*/ 0 w 239"/>
                <a:gd name="T7" fmla="*/ 90 h 181"/>
                <a:gd name="T8" fmla="*/ 34 w 239"/>
                <a:gd name="T9" fmla="*/ 173 h 181"/>
                <a:gd name="T10" fmla="*/ 117 w 239"/>
                <a:gd name="T11" fmla="*/ 181 h 181"/>
                <a:gd name="T12" fmla="*/ 206 w 239"/>
                <a:gd name="T13" fmla="*/ 172 h 181"/>
                <a:gd name="T14" fmla="*/ 239 w 239"/>
                <a:gd name="T15" fmla="*/ 90 h 181"/>
                <a:gd name="T16" fmla="*/ 206 w 239"/>
                <a:gd name="T17" fmla="*/ 9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9" h="181">
                  <a:moveTo>
                    <a:pt x="206" y="9"/>
                  </a:moveTo>
                  <a:cubicBezTo>
                    <a:pt x="179" y="3"/>
                    <a:pt x="149" y="0"/>
                    <a:pt x="117" y="0"/>
                  </a:cubicBezTo>
                  <a:cubicBezTo>
                    <a:pt x="87" y="0"/>
                    <a:pt x="59" y="3"/>
                    <a:pt x="34" y="8"/>
                  </a:cubicBezTo>
                  <a:cubicBezTo>
                    <a:pt x="13" y="29"/>
                    <a:pt x="0" y="58"/>
                    <a:pt x="0" y="90"/>
                  </a:cubicBezTo>
                  <a:cubicBezTo>
                    <a:pt x="0" y="123"/>
                    <a:pt x="13" y="152"/>
                    <a:pt x="34" y="173"/>
                  </a:cubicBezTo>
                  <a:cubicBezTo>
                    <a:pt x="59" y="178"/>
                    <a:pt x="87" y="181"/>
                    <a:pt x="117" y="181"/>
                  </a:cubicBezTo>
                  <a:cubicBezTo>
                    <a:pt x="149" y="181"/>
                    <a:pt x="179" y="178"/>
                    <a:pt x="206" y="172"/>
                  </a:cubicBezTo>
                  <a:cubicBezTo>
                    <a:pt x="226" y="150"/>
                    <a:pt x="239" y="122"/>
                    <a:pt x="239" y="90"/>
                  </a:cubicBezTo>
                  <a:cubicBezTo>
                    <a:pt x="239" y="59"/>
                    <a:pt x="226" y="30"/>
                    <a:pt x="206" y="9"/>
                  </a:cubicBez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3" name="Freeform 296"/>
            <p:cNvSpPr>
              <a:spLocks/>
            </p:cNvSpPr>
            <p:nvPr/>
          </p:nvSpPr>
          <p:spPr bwMode="auto">
            <a:xfrm>
              <a:off x="5715000" y="850900"/>
              <a:ext cx="20638" cy="20638"/>
            </a:xfrm>
            <a:custGeom>
              <a:avLst/>
              <a:gdLst>
                <a:gd name="T0" fmla="*/ 132 w 135"/>
                <a:gd name="T1" fmla="*/ 50 h 135"/>
                <a:gd name="T2" fmla="*/ 103 w 135"/>
                <a:gd name="T3" fmla="*/ 67 h 135"/>
                <a:gd name="T4" fmla="*/ 68 w 135"/>
                <a:gd name="T5" fmla="*/ 33 h 135"/>
                <a:gd name="T6" fmla="*/ 85 w 135"/>
                <a:gd name="T7" fmla="*/ 3 h 135"/>
                <a:gd name="T8" fmla="*/ 68 w 135"/>
                <a:gd name="T9" fmla="*/ 0 h 135"/>
                <a:gd name="T10" fmla="*/ 0 w 135"/>
                <a:gd name="T11" fmla="*/ 67 h 135"/>
                <a:gd name="T12" fmla="*/ 68 w 135"/>
                <a:gd name="T13" fmla="*/ 135 h 135"/>
                <a:gd name="T14" fmla="*/ 135 w 135"/>
                <a:gd name="T15" fmla="*/ 67 h 135"/>
                <a:gd name="T16" fmla="*/ 132 w 135"/>
                <a:gd name="T17" fmla="*/ 5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5" h="135">
                  <a:moveTo>
                    <a:pt x="132" y="50"/>
                  </a:moveTo>
                  <a:cubicBezTo>
                    <a:pt x="126" y="60"/>
                    <a:pt x="116" y="67"/>
                    <a:pt x="103" y="67"/>
                  </a:cubicBezTo>
                  <a:cubicBezTo>
                    <a:pt x="83" y="67"/>
                    <a:pt x="68" y="52"/>
                    <a:pt x="68" y="33"/>
                  </a:cubicBezTo>
                  <a:cubicBezTo>
                    <a:pt x="68" y="20"/>
                    <a:pt x="75" y="9"/>
                    <a:pt x="85" y="3"/>
                  </a:cubicBezTo>
                  <a:cubicBezTo>
                    <a:pt x="80" y="1"/>
                    <a:pt x="74" y="0"/>
                    <a:pt x="68" y="0"/>
                  </a:cubicBezTo>
                  <a:cubicBezTo>
                    <a:pt x="30" y="0"/>
                    <a:pt x="0" y="30"/>
                    <a:pt x="0" y="67"/>
                  </a:cubicBezTo>
                  <a:cubicBezTo>
                    <a:pt x="0" y="105"/>
                    <a:pt x="30" y="135"/>
                    <a:pt x="68" y="135"/>
                  </a:cubicBezTo>
                  <a:cubicBezTo>
                    <a:pt x="105" y="135"/>
                    <a:pt x="135" y="105"/>
                    <a:pt x="135" y="67"/>
                  </a:cubicBezTo>
                  <a:cubicBezTo>
                    <a:pt x="135" y="61"/>
                    <a:pt x="134" y="55"/>
                    <a:pt x="132" y="50"/>
                  </a:cubicBez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4" name="Freeform 297"/>
            <p:cNvSpPr>
              <a:spLocks/>
            </p:cNvSpPr>
            <p:nvPr/>
          </p:nvSpPr>
          <p:spPr bwMode="auto">
            <a:xfrm>
              <a:off x="5672138" y="808038"/>
              <a:ext cx="92075" cy="30163"/>
            </a:xfrm>
            <a:custGeom>
              <a:avLst/>
              <a:gdLst>
                <a:gd name="T0" fmla="*/ 4 w 609"/>
                <a:gd name="T1" fmla="*/ 197 h 197"/>
                <a:gd name="T2" fmla="*/ 189 w 609"/>
                <a:gd name="T3" fmla="*/ 46 h 197"/>
                <a:gd name="T4" fmla="*/ 562 w 609"/>
                <a:gd name="T5" fmla="*/ 84 h 197"/>
                <a:gd name="T6" fmla="*/ 596 w 609"/>
                <a:gd name="T7" fmla="*/ 154 h 197"/>
                <a:gd name="T8" fmla="*/ 525 w 609"/>
                <a:gd name="T9" fmla="*/ 173 h 197"/>
                <a:gd name="T10" fmla="*/ 266 w 609"/>
                <a:gd name="T11" fmla="*/ 113 h 197"/>
                <a:gd name="T12" fmla="*/ 4 w 609"/>
                <a:gd name="T1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9" h="197">
                  <a:moveTo>
                    <a:pt x="4" y="197"/>
                  </a:moveTo>
                  <a:cubicBezTo>
                    <a:pt x="65" y="128"/>
                    <a:pt x="129" y="67"/>
                    <a:pt x="189" y="46"/>
                  </a:cubicBezTo>
                  <a:cubicBezTo>
                    <a:pt x="315" y="0"/>
                    <a:pt x="562" y="84"/>
                    <a:pt x="562" y="84"/>
                  </a:cubicBezTo>
                  <a:cubicBezTo>
                    <a:pt x="594" y="98"/>
                    <a:pt x="609" y="131"/>
                    <a:pt x="596" y="154"/>
                  </a:cubicBezTo>
                  <a:cubicBezTo>
                    <a:pt x="584" y="178"/>
                    <a:pt x="552" y="185"/>
                    <a:pt x="525" y="173"/>
                  </a:cubicBezTo>
                  <a:cubicBezTo>
                    <a:pt x="529" y="173"/>
                    <a:pt x="398" y="101"/>
                    <a:pt x="266" y="113"/>
                  </a:cubicBezTo>
                  <a:cubicBezTo>
                    <a:pt x="134" y="113"/>
                    <a:pt x="0" y="197"/>
                    <a:pt x="4" y="197"/>
                  </a:cubicBezTo>
                  <a:close/>
                </a:path>
              </a:pathLst>
            </a:custGeom>
            <a:solidFill>
              <a:srgbClr val="B5A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5" name="Freeform 298"/>
            <p:cNvSpPr>
              <a:spLocks/>
            </p:cNvSpPr>
            <p:nvPr/>
          </p:nvSpPr>
          <p:spPr bwMode="auto">
            <a:xfrm>
              <a:off x="5813425" y="808038"/>
              <a:ext cx="90488" cy="30163"/>
            </a:xfrm>
            <a:custGeom>
              <a:avLst/>
              <a:gdLst>
                <a:gd name="T0" fmla="*/ 605 w 609"/>
                <a:gd name="T1" fmla="*/ 197 h 197"/>
                <a:gd name="T2" fmla="*/ 419 w 609"/>
                <a:gd name="T3" fmla="*/ 46 h 197"/>
                <a:gd name="T4" fmla="*/ 47 w 609"/>
                <a:gd name="T5" fmla="*/ 84 h 197"/>
                <a:gd name="T6" fmla="*/ 12 w 609"/>
                <a:gd name="T7" fmla="*/ 154 h 197"/>
                <a:gd name="T8" fmla="*/ 84 w 609"/>
                <a:gd name="T9" fmla="*/ 173 h 197"/>
                <a:gd name="T10" fmla="*/ 343 w 609"/>
                <a:gd name="T11" fmla="*/ 113 h 197"/>
                <a:gd name="T12" fmla="*/ 605 w 609"/>
                <a:gd name="T13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9" h="197">
                  <a:moveTo>
                    <a:pt x="605" y="197"/>
                  </a:moveTo>
                  <a:cubicBezTo>
                    <a:pt x="544" y="128"/>
                    <a:pt x="479" y="67"/>
                    <a:pt x="419" y="46"/>
                  </a:cubicBezTo>
                  <a:cubicBezTo>
                    <a:pt x="294" y="0"/>
                    <a:pt x="47" y="84"/>
                    <a:pt x="47" y="84"/>
                  </a:cubicBezTo>
                  <a:cubicBezTo>
                    <a:pt x="15" y="98"/>
                    <a:pt x="0" y="131"/>
                    <a:pt x="12" y="154"/>
                  </a:cubicBezTo>
                  <a:cubicBezTo>
                    <a:pt x="25" y="178"/>
                    <a:pt x="57" y="185"/>
                    <a:pt x="84" y="173"/>
                  </a:cubicBezTo>
                  <a:cubicBezTo>
                    <a:pt x="80" y="173"/>
                    <a:pt x="211" y="101"/>
                    <a:pt x="343" y="113"/>
                  </a:cubicBezTo>
                  <a:cubicBezTo>
                    <a:pt x="475" y="113"/>
                    <a:pt x="609" y="197"/>
                    <a:pt x="605" y="197"/>
                  </a:cubicBezTo>
                  <a:close/>
                </a:path>
              </a:pathLst>
            </a:custGeom>
            <a:solidFill>
              <a:srgbClr val="B5AA8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6" name="Freeform 299"/>
            <p:cNvSpPr>
              <a:spLocks/>
            </p:cNvSpPr>
            <p:nvPr/>
          </p:nvSpPr>
          <p:spPr bwMode="auto">
            <a:xfrm>
              <a:off x="5651500" y="668338"/>
              <a:ext cx="276225" cy="144463"/>
            </a:xfrm>
            <a:custGeom>
              <a:avLst/>
              <a:gdLst>
                <a:gd name="T0" fmla="*/ 919 w 1837"/>
                <a:gd name="T1" fmla="*/ 0 h 958"/>
                <a:gd name="T2" fmla="*/ 0 w 1837"/>
                <a:gd name="T3" fmla="*/ 853 h 958"/>
                <a:gd name="T4" fmla="*/ 1 w 1837"/>
                <a:gd name="T5" fmla="*/ 930 h 958"/>
                <a:gd name="T6" fmla="*/ 340 w 1837"/>
                <a:gd name="T7" fmla="*/ 462 h 958"/>
                <a:gd name="T8" fmla="*/ 947 w 1837"/>
                <a:gd name="T9" fmla="*/ 838 h 958"/>
                <a:gd name="T10" fmla="*/ 1837 w 1837"/>
                <a:gd name="T11" fmla="*/ 827 h 958"/>
                <a:gd name="T12" fmla="*/ 919 w 1837"/>
                <a:gd name="T13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37" h="958">
                  <a:moveTo>
                    <a:pt x="919" y="0"/>
                  </a:moveTo>
                  <a:cubicBezTo>
                    <a:pt x="412" y="0"/>
                    <a:pt x="0" y="171"/>
                    <a:pt x="0" y="853"/>
                  </a:cubicBezTo>
                  <a:cubicBezTo>
                    <a:pt x="0" y="879"/>
                    <a:pt x="1" y="904"/>
                    <a:pt x="1" y="930"/>
                  </a:cubicBezTo>
                  <a:cubicBezTo>
                    <a:pt x="340" y="462"/>
                    <a:pt x="340" y="462"/>
                    <a:pt x="340" y="462"/>
                  </a:cubicBezTo>
                  <a:cubicBezTo>
                    <a:pt x="474" y="613"/>
                    <a:pt x="689" y="751"/>
                    <a:pt x="947" y="838"/>
                  </a:cubicBezTo>
                  <a:cubicBezTo>
                    <a:pt x="1304" y="958"/>
                    <a:pt x="1645" y="946"/>
                    <a:pt x="1837" y="827"/>
                  </a:cubicBezTo>
                  <a:cubicBezTo>
                    <a:pt x="1826" y="167"/>
                    <a:pt x="1420" y="0"/>
                    <a:pt x="919" y="0"/>
                  </a:cubicBez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7" name="Freeform 300"/>
            <p:cNvSpPr>
              <a:spLocks noEditPoints="1"/>
            </p:cNvSpPr>
            <p:nvPr/>
          </p:nvSpPr>
          <p:spPr bwMode="auto">
            <a:xfrm>
              <a:off x="5656263" y="828675"/>
              <a:ext cx="266700" cy="85725"/>
            </a:xfrm>
            <a:custGeom>
              <a:avLst/>
              <a:gdLst>
                <a:gd name="T0" fmla="*/ 1314 w 1780"/>
                <a:gd name="T1" fmla="*/ 580 h 580"/>
                <a:gd name="T2" fmla="*/ 1086 w 1780"/>
                <a:gd name="T3" fmla="*/ 495 h 580"/>
                <a:gd name="T4" fmla="*/ 980 w 1780"/>
                <a:gd name="T5" fmla="*/ 295 h 580"/>
                <a:gd name="T6" fmla="*/ 942 w 1780"/>
                <a:gd name="T7" fmla="*/ 215 h 580"/>
                <a:gd name="T8" fmla="*/ 890 w 1780"/>
                <a:gd name="T9" fmla="*/ 197 h 580"/>
                <a:gd name="T10" fmla="*/ 838 w 1780"/>
                <a:gd name="T11" fmla="*/ 215 h 580"/>
                <a:gd name="T12" fmla="*/ 800 w 1780"/>
                <a:gd name="T13" fmla="*/ 295 h 580"/>
                <a:gd name="T14" fmla="*/ 694 w 1780"/>
                <a:gd name="T15" fmla="*/ 495 h 580"/>
                <a:gd name="T16" fmla="*/ 465 w 1780"/>
                <a:gd name="T17" fmla="*/ 580 h 580"/>
                <a:gd name="T18" fmla="*/ 413 w 1780"/>
                <a:gd name="T19" fmla="*/ 576 h 580"/>
                <a:gd name="T20" fmla="*/ 84 w 1780"/>
                <a:gd name="T21" fmla="*/ 274 h 580"/>
                <a:gd name="T22" fmla="*/ 8 w 1780"/>
                <a:gd name="T23" fmla="*/ 133 h 580"/>
                <a:gd name="T24" fmla="*/ 7 w 1780"/>
                <a:gd name="T25" fmla="*/ 132 h 580"/>
                <a:gd name="T26" fmla="*/ 1 w 1780"/>
                <a:gd name="T27" fmla="*/ 119 h 580"/>
                <a:gd name="T28" fmla="*/ 1 w 1780"/>
                <a:gd name="T29" fmla="*/ 26 h 580"/>
                <a:gd name="T30" fmla="*/ 274 w 1780"/>
                <a:gd name="T31" fmla="*/ 0 h 580"/>
                <a:gd name="T32" fmla="*/ 768 w 1780"/>
                <a:gd name="T33" fmla="*/ 56 h 580"/>
                <a:gd name="T34" fmla="*/ 890 w 1780"/>
                <a:gd name="T35" fmla="*/ 75 h 580"/>
                <a:gd name="T36" fmla="*/ 1012 w 1780"/>
                <a:gd name="T37" fmla="*/ 56 h 580"/>
                <a:gd name="T38" fmla="*/ 1506 w 1780"/>
                <a:gd name="T39" fmla="*/ 0 h 580"/>
                <a:gd name="T40" fmla="*/ 1779 w 1780"/>
                <a:gd name="T41" fmla="*/ 26 h 580"/>
                <a:gd name="T42" fmla="*/ 1778 w 1780"/>
                <a:gd name="T43" fmla="*/ 119 h 580"/>
                <a:gd name="T44" fmla="*/ 1773 w 1780"/>
                <a:gd name="T45" fmla="*/ 132 h 580"/>
                <a:gd name="T46" fmla="*/ 1772 w 1780"/>
                <a:gd name="T47" fmla="*/ 133 h 580"/>
                <a:gd name="T48" fmla="*/ 1696 w 1780"/>
                <a:gd name="T49" fmla="*/ 274 h 580"/>
                <a:gd name="T50" fmla="*/ 1367 w 1780"/>
                <a:gd name="T51" fmla="*/ 576 h 580"/>
                <a:gd name="T52" fmla="*/ 1314 w 1780"/>
                <a:gd name="T53" fmla="*/ 580 h 580"/>
                <a:gd name="T54" fmla="*/ 1388 w 1780"/>
                <a:gd name="T55" fmla="*/ 46 h 580"/>
                <a:gd name="T56" fmla="*/ 1338 w 1780"/>
                <a:gd name="T57" fmla="*/ 48 h 580"/>
                <a:gd name="T58" fmla="*/ 1051 w 1780"/>
                <a:gd name="T59" fmla="*/ 135 h 580"/>
                <a:gd name="T60" fmla="*/ 1056 w 1780"/>
                <a:gd name="T61" fmla="*/ 386 h 580"/>
                <a:gd name="T62" fmla="*/ 1326 w 1780"/>
                <a:gd name="T63" fmla="*/ 540 h 580"/>
                <a:gd name="T64" fmla="*/ 1351 w 1780"/>
                <a:gd name="T65" fmla="*/ 540 h 580"/>
                <a:gd name="T66" fmla="*/ 1589 w 1780"/>
                <a:gd name="T67" fmla="*/ 421 h 580"/>
                <a:gd name="T68" fmla="*/ 1643 w 1780"/>
                <a:gd name="T69" fmla="*/ 116 h 580"/>
                <a:gd name="T70" fmla="*/ 1388 w 1780"/>
                <a:gd name="T71" fmla="*/ 46 h 580"/>
                <a:gd name="T72" fmla="*/ 391 w 1780"/>
                <a:gd name="T73" fmla="*/ 46 h 580"/>
                <a:gd name="T74" fmla="*/ 137 w 1780"/>
                <a:gd name="T75" fmla="*/ 116 h 580"/>
                <a:gd name="T76" fmla="*/ 191 w 1780"/>
                <a:gd name="T77" fmla="*/ 421 h 580"/>
                <a:gd name="T78" fmla="*/ 429 w 1780"/>
                <a:gd name="T79" fmla="*/ 540 h 580"/>
                <a:gd name="T80" fmla="*/ 454 w 1780"/>
                <a:gd name="T81" fmla="*/ 540 h 580"/>
                <a:gd name="T82" fmla="*/ 723 w 1780"/>
                <a:gd name="T83" fmla="*/ 386 h 580"/>
                <a:gd name="T84" fmla="*/ 729 w 1780"/>
                <a:gd name="T85" fmla="*/ 135 h 580"/>
                <a:gd name="T86" fmla="*/ 442 w 1780"/>
                <a:gd name="T87" fmla="*/ 48 h 580"/>
                <a:gd name="T88" fmla="*/ 391 w 1780"/>
                <a:gd name="T89" fmla="*/ 46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0" h="580">
                  <a:moveTo>
                    <a:pt x="1314" y="580"/>
                  </a:moveTo>
                  <a:cubicBezTo>
                    <a:pt x="1250" y="580"/>
                    <a:pt x="1158" y="565"/>
                    <a:pt x="1086" y="495"/>
                  </a:cubicBezTo>
                  <a:cubicBezTo>
                    <a:pt x="1011" y="422"/>
                    <a:pt x="993" y="349"/>
                    <a:pt x="980" y="295"/>
                  </a:cubicBezTo>
                  <a:cubicBezTo>
                    <a:pt x="971" y="258"/>
                    <a:pt x="964" y="229"/>
                    <a:pt x="942" y="215"/>
                  </a:cubicBezTo>
                  <a:cubicBezTo>
                    <a:pt x="924" y="203"/>
                    <a:pt x="907" y="197"/>
                    <a:pt x="890" y="197"/>
                  </a:cubicBezTo>
                  <a:cubicBezTo>
                    <a:pt x="873" y="197"/>
                    <a:pt x="856" y="203"/>
                    <a:pt x="838" y="215"/>
                  </a:cubicBezTo>
                  <a:cubicBezTo>
                    <a:pt x="816" y="229"/>
                    <a:pt x="809" y="258"/>
                    <a:pt x="800" y="295"/>
                  </a:cubicBezTo>
                  <a:cubicBezTo>
                    <a:pt x="786" y="349"/>
                    <a:pt x="768" y="422"/>
                    <a:pt x="694" y="495"/>
                  </a:cubicBezTo>
                  <a:cubicBezTo>
                    <a:pt x="622" y="565"/>
                    <a:pt x="530" y="580"/>
                    <a:pt x="465" y="580"/>
                  </a:cubicBezTo>
                  <a:cubicBezTo>
                    <a:pt x="448" y="580"/>
                    <a:pt x="430" y="579"/>
                    <a:pt x="413" y="576"/>
                  </a:cubicBezTo>
                  <a:cubicBezTo>
                    <a:pt x="150" y="544"/>
                    <a:pt x="113" y="394"/>
                    <a:pt x="84" y="274"/>
                  </a:cubicBezTo>
                  <a:cubicBezTo>
                    <a:pt x="68" y="209"/>
                    <a:pt x="54" y="154"/>
                    <a:pt x="8" y="133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4" y="131"/>
                    <a:pt x="2" y="130"/>
                    <a:pt x="1" y="119"/>
                  </a:cubicBezTo>
                  <a:cubicBezTo>
                    <a:pt x="0" y="106"/>
                    <a:pt x="0" y="79"/>
                    <a:pt x="1" y="26"/>
                  </a:cubicBezTo>
                  <a:cubicBezTo>
                    <a:pt x="84" y="9"/>
                    <a:pt x="176" y="0"/>
                    <a:pt x="274" y="0"/>
                  </a:cubicBezTo>
                  <a:cubicBezTo>
                    <a:pt x="469" y="0"/>
                    <a:pt x="649" y="34"/>
                    <a:pt x="768" y="56"/>
                  </a:cubicBezTo>
                  <a:cubicBezTo>
                    <a:pt x="826" y="67"/>
                    <a:pt x="867" y="75"/>
                    <a:pt x="890" y="75"/>
                  </a:cubicBezTo>
                  <a:cubicBezTo>
                    <a:pt x="912" y="75"/>
                    <a:pt x="954" y="67"/>
                    <a:pt x="1012" y="56"/>
                  </a:cubicBezTo>
                  <a:cubicBezTo>
                    <a:pt x="1131" y="34"/>
                    <a:pt x="1311" y="0"/>
                    <a:pt x="1506" y="0"/>
                  </a:cubicBezTo>
                  <a:cubicBezTo>
                    <a:pt x="1604" y="0"/>
                    <a:pt x="1695" y="9"/>
                    <a:pt x="1779" y="26"/>
                  </a:cubicBezTo>
                  <a:cubicBezTo>
                    <a:pt x="1780" y="79"/>
                    <a:pt x="1780" y="106"/>
                    <a:pt x="1778" y="119"/>
                  </a:cubicBezTo>
                  <a:cubicBezTo>
                    <a:pt x="1777" y="130"/>
                    <a:pt x="1776" y="131"/>
                    <a:pt x="1773" y="132"/>
                  </a:cubicBezTo>
                  <a:cubicBezTo>
                    <a:pt x="1772" y="133"/>
                    <a:pt x="1772" y="133"/>
                    <a:pt x="1772" y="133"/>
                  </a:cubicBezTo>
                  <a:cubicBezTo>
                    <a:pt x="1725" y="154"/>
                    <a:pt x="1712" y="209"/>
                    <a:pt x="1696" y="274"/>
                  </a:cubicBezTo>
                  <a:cubicBezTo>
                    <a:pt x="1667" y="394"/>
                    <a:pt x="1630" y="544"/>
                    <a:pt x="1367" y="576"/>
                  </a:cubicBezTo>
                  <a:cubicBezTo>
                    <a:pt x="1349" y="579"/>
                    <a:pt x="1332" y="580"/>
                    <a:pt x="1314" y="580"/>
                  </a:cubicBezTo>
                  <a:close/>
                  <a:moveTo>
                    <a:pt x="1388" y="46"/>
                  </a:moveTo>
                  <a:cubicBezTo>
                    <a:pt x="1370" y="46"/>
                    <a:pt x="1353" y="47"/>
                    <a:pt x="1338" y="48"/>
                  </a:cubicBezTo>
                  <a:cubicBezTo>
                    <a:pt x="1206" y="56"/>
                    <a:pt x="1109" y="67"/>
                    <a:pt x="1051" y="135"/>
                  </a:cubicBezTo>
                  <a:cubicBezTo>
                    <a:pt x="1022" y="169"/>
                    <a:pt x="1012" y="290"/>
                    <a:pt x="1056" y="386"/>
                  </a:cubicBezTo>
                  <a:cubicBezTo>
                    <a:pt x="1089" y="456"/>
                    <a:pt x="1162" y="540"/>
                    <a:pt x="1326" y="540"/>
                  </a:cubicBezTo>
                  <a:cubicBezTo>
                    <a:pt x="1334" y="540"/>
                    <a:pt x="1342" y="540"/>
                    <a:pt x="1351" y="540"/>
                  </a:cubicBezTo>
                  <a:cubicBezTo>
                    <a:pt x="1457" y="535"/>
                    <a:pt x="1537" y="495"/>
                    <a:pt x="1589" y="421"/>
                  </a:cubicBezTo>
                  <a:cubicBezTo>
                    <a:pt x="1666" y="311"/>
                    <a:pt x="1655" y="157"/>
                    <a:pt x="1643" y="116"/>
                  </a:cubicBezTo>
                  <a:cubicBezTo>
                    <a:pt x="1623" y="51"/>
                    <a:pt x="1443" y="46"/>
                    <a:pt x="1388" y="46"/>
                  </a:cubicBezTo>
                  <a:close/>
                  <a:moveTo>
                    <a:pt x="391" y="46"/>
                  </a:moveTo>
                  <a:cubicBezTo>
                    <a:pt x="337" y="46"/>
                    <a:pt x="156" y="51"/>
                    <a:pt x="137" y="116"/>
                  </a:cubicBezTo>
                  <a:cubicBezTo>
                    <a:pt x="124" y="157"/>
                    <a:pt x="114" y="311"/>
                    <a:pt x="191" y="421"/>
                  </a:cubicBezTo>
                  <a:cubicBezTo>
                    <a:pt x="243" y="495"/>
                    <a:pt x="323" y="535"/>
                    <a:pt x="429" y="540"/>
                  </a:cubicBezTo>
                  <a:cubicBezTo>
                    <a:pt x="437" y="540"/>
                    <a:pt x="446" y="540"/>
                    <a:pt x="454" y="540"/>
                  </a:cubicBezTo>
                  <a:cubicBezTo>
                    <a:pt x="617" y="540"/>
                    <a:pt x="691" y="456"/>
                    <a:pt x="723" y="386"/>
                  </a:cubicBezTo>
                  <a:cubicBezTo>
                    <a:pt x="768" y="290"/>
                    <a:pt x="758" y="169"/>
                    <a:pt x="729" y="135"/>
                  </a:cubicBezTo>
                  <a:cubicBezTo>
                    <a:pt x="671" y="67"/>
                    <a:pt x="573" y="56"/>
                    <a:pt x="442" y="48"/>
                  </a:cubicBezTo>
                  <a:cubicBezTo>
                    <a:pt x="427" y="47"/>
                    <a:pt x="409" y="46"/>
                    <a:pt x="391" y="46"/>
                  </a:cubicBezTo>
                  <a:close/>
                </a:path>
              </a:pathLst>
            </a:custGeom>
            <a:solidFill>
              <a:srgbClr val="CA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8" name="Freeform 301"/>
            <p:cNvSpPr>
              <a:spLocks/>
            </p:cNvSpPr>
            <p:nvPr/>
          </p:nvSpPr>
          <p:spPr bwMode="auto">
            <a:xfrm>
              <a:off x="5386388" y="1119188"/>
              <a:ext cx="107950" cy="304800"/>
            </a:xfrm>
            <a:custGeom>
              <a:avLst/>
              <a:gdLst>
                <a:gd name="T0" fmla="*/ 33 w 68"/>
                <a:gd name="T1" fmla="*/ 0 h 192"/>
                <a:gd name="T2" fmla="*/ 0 w 68"/>
                <a:gd name="T3" fmla="*/ 192 h 192"/>
                <a:gd name="T4" fmla="*/ 68 w 68"/>
                <a:gd name="T5" fmla="*/ 192 h 192"/>
                <a:gd name="T6" fmla="*/ 33 w 68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192">
                  <a:moveTo>
                    <a:pt x="33" y="0"/>
                  </a:moveTo>
                  <a:lnTo>
                    <a:pt x="0" y="192"/>
                  </a:lnTo>
                  <a:lnTo>
                    <a:pt x="68" y="19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9" name="Freeform 302"/>
            <p:cNvSpPr>
              <a:spLocks/>
            </p:cNvSpPr>
            <p:nvPr/>
          </p:nvSpPr>
          <p:spPr bwMode="auto">
            <a:xfrm>
              <a:off x="6084888" y="1119188"/>
              <a:ext cx="106363" cy="304800"/>
            </a:xfrm>
            <a:custGeom>
              <a:avLst/>
              <a:gdLst>
                <a:gd name="T0" fmla="*/ 33 w 67"/>
                <a:gd name="T1" fmla="*/ 0 h 192"/>
                <a:gd name="T2" fmla="*/ 0 w 67"/>
                <a:gd name="T3" fmla="*/ 192 h 192"/>
                <a:gd name="T4" fmla="*/ 67 w 67"/>
                <a:gd name="T5" fmla="*/ 192 h 192"/>
                <a:gd name="T6" fmla="*/ 33 w 67"/>
                <a:gd name="T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92">
                  <a:moveTo>
                    <a:pt x="33" y="0"/>
                  </a:moveTo>
                  <a:lnTo>
                    <a:pt x="0" y="192"/>
                  </a:lnTo>
                  <a:lnTo>
                    <a:pt x="67" y="19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4949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0" name="Freeform 303"/>
            <p:cNvSpPr>
              <a:spLocks/>
            </p:cNvSpPr>
            <p:nvPr/>
          </p:nvSpPr>
          <p:spPr bwMode="auto">
            <a:xfrm>
              <a:off x="5438775" y="1039813"/>
              <a:ext cx="698500" cy="384175"/>
            </a:xfrm>
            <a:custGeom>
              <a:avLst/>
              <a:gdLst>
                <a:gd name="T0" fmla="*/ 4662 w 4662"/>
                <a:gd name="T1" fmla="*/ 534 h 2564"/>
                <a:gd name="T2" fmla="*/ 3295 w 4662"/>
                <a:gd name="T3" fmla="*/ 85 h 2564"/>
                <a:gd name="T4" fmla="*/ 3024 w 4662"/>
                <a:gd name="T5" fmla="*/ 0 h 2564"/>
                <a:gd name="T6" fmla="*/ 2331 w 4662"/>
                <a:gd name="T7" fmla="*/ 399 h 2564"/>
                <a:gd name="T8" fmla="*/ 1638 w 4662"/>
                <a:gd name="T9" fmla="*/ 0 h 2564"/>
                <a:gd name="T10" fmla="*/ 1367 w 4662"/>
                <a:gd name="T11" fmla="*/ 85 h 2564"/>
                <a:gd name="T12" fmla="*/ 0 w 4662"/>
                <a:gd name="T13" fmla="*/ 534 h 2564"/>
                <a:gd name="T14" fmla="*/ 342 w 4662"/>
                <a:gd name="T15" fmla="*/ 2564 h 2564"/>
                <a:gd name="T16" fmla="*/ 4320 w 4662"/>
                <a:gd name="T17" fmla="*/ 2564 h 2564"/>
                <a:gd name="T18" fmla="*/ 4662 w 4662"/>
                <a:gd name="T19" fmla="*/ 534 h 2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662" h="2564">
                  <a:moveTo>
                    <a:pt x="4662" y="534"/>
                  </a:moveTo>
                  <a:cubicBezTo>
                    <a:pt x="3295" y="85"/>
                    <a:pt x="3295" y="85"/>
                    <a:pt x="3295" y="85"/>
                  </a:cubicBezTo>
                  <a:cubicBezTo>
                    <a:pt x="3024" y="0"/>
                    <a:pt x="3024" y="0"/>
                    <a:pt x="3024" y="0"/>
                  </a:cubicBezTo>
                  <a:cubicBezTo>
                    <a:pt x="3024" y="0"/>
                    <a:pt x="2730" y="399"/>
                    <a:pt x="2331" y="399"/>
                  </a:cubicBezTo>
                  <a:cubicBezTo>
                    <a:pt x="1933" y="399"/>
                    <a:pt x="1638" y="0"/>
                    <a:pt x="1638" y="0"/>
                  </a:cubicBezTo>
                  <a:cubicBezTo>
                    <a:pt x="1367" y="85"/>
                    <a:pt x="1367" y="85"/>
                    <a:pt x="1367" y="85"/>
                  </a:cubicBezTo>
                  <a:cubicBezTo>
                    <a:pt x="0" y="534"/>
                    <a:pt x="0" y="534"/>
                    <a:pt x="0" y="534"/>
                  </a:cubicBezTo>
                  <a:cubicBezTo>
                    <a:pt x="342" y="2564"/>
                    <a:pt x="342" y="2564"/>
                    <a:pt x="342" y="2564"/>
                  </a:cubicBezTo>
                  <a:cubicBezTo>
                    <a:pt x="4320" y="2564"/>
                    <a:pt x="4320" y="2564"/>
                    <a:pt x="4320" y="2564"/>
                  </a:cubicBezTo>
                  <a:lnTo>
                    <a:pt x="4662" y="534"/>
                  </a:ln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1" name="Freeform 304"/>
            <p:cNvSpPr>
              <a:spLocks/>
            </p:cNvSpPr>
            <p:nvPr/>
          </p:nvSpPr>
          <p:spPr bwMode="auto">
            <a:xfrm>
              <a:off x="5689600" y="1054100"/>
              <a:ext cx="203200" cy="369888"/>
            </a:xfrm>
            <a:custGeom>
              <a:avLst/>
              <a:gdLst>
                <a:gd name="T0" fmla="*/ 1348 w 1348"/>
                <a:gd name="T1" fmla="*/ 0 h 2466"/>
                <a:gd name="T2" fmla="*/ 653 w 1348"/>
                <a:gd name="T3" fmla="*/ 341 h 2466"/>
                <a:gd name="T4" fmla="*/ 0 w 1348"/>
                <a:gd name="T5" fmla="*/ 3 h 2466"/>
                <a:gd name="T6" fmla="*/ 408 w 1348"/>
                <a:gd name="T7" fmla="*/ 2466 h 2466"/>
                <a:gd name="T8" fmla="*/ 803 w 1348"/>
                <a:gd name="T9" fmla="*/ 2466 h 2466"/>
                <a:gd name="T10" fmla="*/ 1348 w 1348"/>
                <a:gd name="T11" fmla="*/ 0 h 2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48" h="2466">
                  <a:moveTo>
                    <a:pt x="1348" y="0"/>
                  </a:moveTo>
                  <a:cubicBezTo>
                    <a:pt x="1348" y="0"/>
                    <a:pt x="1127" y="341"/>
                    <a:pt x="653" y="341"/>
                  </a:cubicBezTo>
                  <a:cubicBezTo>
                    <a:pt x="179" y="341"/>
                    <a:pt x="0" y="3"/>
                    <a:pt x="0" y="3"/>
                  </a:cubicBezTo>
                  <a:cubicBezTo>
                    <a:pt x="408" y="2466"/>
                    <a:pt x="408" y="2466"/>
                    <a:pt x="408" y="2466"/>
                  </a:cubicBezTo>
                  <a:cubicBezTo>
                    <a:pt x="803" y="2466"/>
                    <a:pt x="803" y="2466"/>
                    <a:pt x="803" y="2466"/>
                  </a:cubicBezTo>
                  <a:lnTo>
                    <a:pt x="1348" y="0"/>
                  </a:lnTo>
                  <a:close/>
                </a:path>
              </a:pathLst>
            </a:custGeom>
            <a:solidFill>
              <a:srgbClr val="EAEAE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2" name="Freeform 305"/>
            <p:cNvSpPr>
              <a:spLocks/>
            </p:cNvSpPr>
            <p:nvPr/>
          </p:nvSpPr>
          <p:spPr bwMode="auto">
            <a:xfrm>
              <a:off x="5791200" y="1093788"/>
              <a:ext cx="90488" cy="53975"/>
            </a:xfrm>
            <a:custGeom>
              <a:avLst/>
              <a:gdLst>
                <a:gd name="T0" fmla="*/ 73 w 609"/>
                <a:gd name="T1" fmla="*/ 0 h 351"/>
                <a:gd name="T2" fmla="*/ 0 w 609"/>
                <a:gd name="T3" fmla="*/ 56 h 351"/>
                <a:gd name="T4" fmla="*/ 609 w 609"/>
                <a:gd name="T5" fmla="*/ 351 h 351"/>
                <a:gd name="T6" fmla="*/ 604 w 609"/>
                <a:gd name="T7" fmla="*/ 340 h 351"/>
                <a:gd name="T8" fmla="*/ 73 w 609"/>
                <a:gd name="T9" fmla="*/ 0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9" h="351">
                  <a:moveTo>
                    <a:pt x="73" y="0"/>
                  </a:moveTo>
                  <a:cubicBezTo>
                    <a:pt x="31" y="29"/>
                    <a:pt x="0" y="56"/>
                    <a:pt x="0" y="56"/>
                  </a:cubicBezTo>
                  <a:cubicBezTo>
                    <a:pt x="45" y="51"/>
                    <a:pt x="388" y="94"/>
                    <a:pt x="609" y="351"/>
                  </a:cubicBezTo>
                  <a:cubicBezTo>
                    <a:pt x="608" y="348"/>
                    <a:pt x="606" y="344"/>
                    <a:pt x="604" y="340"/>
                  </a:cubicBezTo>
                  <a:cubicBezTo>
                    <a:pt x="448" y="105"/>
                    <a:pt x="199" y="23"/>
                    <a:pt x="73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3" name="Freeform 306"/>
            <p:cNvSpPr>
              <a:spLocks/>
            </p:cNvSpPr>
            <p:nvPr/>
          </p:nvSpPr>
          <p:spPr bwMode="auto">
            <a:xfrm>
              <a:off x="5694363" y="1095375"/>
              <a:ext cx="90488" cy="52388"/>
            </a:xfrm>
            <a:custGeom>
              <a:avLst/>
              <a:gdLst>
                <a:gd name="T0" fmla="*/ 8 w 610"/>
                <a:gd name="T1" fmla="*/ 335 h 349"/>
                <a:gd name="T2" fmla="*/ 0 w 610"/>
                <a:gd name="T3" fmla="*/ 349 h 349"/>
                <a:gd name="T4" fmla="*/ 610 w 610"/>
                <a:gd name="T5" fmla="*/ 54 h 349"/>
                <a:gd name="T6" fmla="*/ 528 w 610"/>
                <a:gd name="T7" fmla="*/ 0 h 349"/>
                <a:gd name="T8" fmla="*/ 8 w 610"/>
                <a:gd name="T9" fmla="*/ 335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349">
                  <a:moveTo>
                    <a:pt x="8" y="335"/>
                  </a:moveTo>
                  <a:cubicBezTo>
                    <a:pt x="5" y="340"/>
                    <a:pt x="3" y="345"/>
                    <a:pt x="0" y="349"/>
                  </a:cubicBezTo>
                  <a:cubicBezTo>
                    <a:pt x="222" y="92"/>
                    <a:pt x="565" y="49"/>
                    <a:pt x="610" y="54"/>
                  </a:cubicBezTo>
                  <a:cubicBezTo>
                    <a:pt x="610" y="54"/>
                    <a:pt x="574" y="30"/>
                    <a:pt x="528" y="0"/>
                  </a:cubicBezTo>
                  <a:cubicBezTo>
                    <a:pt x="400" y="25"/>
                    <a:pt x="160" y="108"/>
                    <a:pt x="8" y="335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4" name="Freeform 307"/>
            <p:cNvSpPr>
              <a:spLocks/>
            </p:cNvSpPr>
            <p:nvPr/>
          </p:nvSpPr>
          <p:spPr bwMode="auto">
            <a:xfrm>
              <a:off x="5729288" y="1150938"/>
              <a:ext cx="117475" cy="273050"/>
            </a:xfrm>
            <a:custGeom>
              <a:avLst/>
              <a:gdLst>
                <a:gd name="T0" fmla="*/ 783 w 783"/>
                <a:gd name="T1" fmla="*/ 1164 h 1818"/>
                <a:gd name="T2" fmla="*/ 553 w 783"/>
                <a:gd name="T3" fmla="*/ 0 h 1818"/>
                <a:gd name="T4" fmla="*/ 391 w 783"/>
                <a:gd name="T5" fmla="*/ 0 h 1818"/>
                <a:gd name="T6" fmla="*/ 230 w 783"/>
                <a:gd name="T7" fmla="*/ 0 h 1818"/>
                <a:gd name="T8" fmla="*/ 0 w 783"/>
                <a:gd name="T9" fmla="*/ 1164 h 1818"/>
                <a:gd name="T10" fmla="*/ 111 w 783"/>
                <a:gd name="T11" fmla="*/ 1818 h 1818"/>
                <a:gd name="T12" fmla="*/ 672 w 783"/>
                <a:gd name="T13" fmla="*/ 1818 h 1818"/>
                <a:gd name="T14" fmla="*/ 783 w 783"/>
                <a:gd name="T15" fmla="*/ 1164 h 1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3" h="1818">
                  <a:moveTo>
                    <a:pt x="783" y="1164"/>
                  </a:moveTo>
                  <a:cubicBezTo>
                    <a:pt x="783" y="748"/>
                    <a:pt x="733" y="437"/>
                    <a:pt x="553" y="0"/>
                  </a:cubicBezTo>
                  <a:cubicBezTo>
                    <a:pt x="531" y="0"/>
                    <a:pt x="464" y="0"/>
                    <a:pt x="391" y="0"/>
                  </a:cubicBezTo>
                  <a:cubicBezTo>
                    <a:pt x="319" y="0"/>
                    <a:pt x="251" y="0"/>
                    <a:pt x="230" y="0"/>
                  </a:cubicBezTo>
                  <a:cubicBezTo>
                    <a:pt x="49" y="437"/>
                    <a:pt x="0" y="748"/>
                    <a:pt x="0" y="1164"/>
                  </a:cubicBezTo>
                  <a:cubicBezTo>
                    <a:pt x="111" y="1818"/>
                    <a:pt x="111" y="1818"/>
                    <a:pt x="111" y="1818"/>
                  </a:cubicBezTo>
                  <a:cubicBezTo>
                    <a:pt x="672" y="1818"/>
                    <a:pt x="672" y="1818"/>
                    <a:pt x="672" y="1818"/>
                  </a:cubicBezTo>
                  <a:lnTo>
                    <a:pt x="783" y="1164"/>
                  </a:lnTo>
                  <a:close/>
                </a:path>
              </a:pathLst>
            </a:custGeom>
            <a:solidFill>
              <a:srgbClr val="CA56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5" name="Freeform 308"/>
            <p:cNvSpPr>
              <a:spLocks/>
            </p:cNvSpPr>
            <p:nvPr/>
          </p:nvSpPr>
          <p:spPr bwMode="auto">
            <a:xfrm>
              <a:off x="5722938" y="1077913"/>
              <a:ext cx="130175" cy="80963"/>
            </a:xfrm>
            <a:custGeom>
              <a:avLst/>
              <a:gdLst>
                <a:gd name="T0" fmla="*/ 435 w 871"/>
                <a:gd name="T1" fmla="*/ 105 h 544"/>
                <a:gd name="T2" fmla="*/ 435 w 871"/>
                <a:gd name="T3" fmla="*/ 105 h 544"/>
                <a:gd name="T4" fmla="*/ 435 w 871"/>
                <a:gd name="T5" fmla="*/ 105 h 544"/>
                <a:gd name="T6" fmla="*/ 0 w 871"/>
                <a:gd name="T7" fmla="*/ 0 h 544"/>
                <a:gd name="T8" fmla="*/ 267 w 871"/>
                <a:gd name="T9" fmla="*/ 493 h 544"/>
                <a:gd name="T10" fmla="*/ 435 w 871"/>
                <a:gd name="T11" fmla="*/ 544 h 544"/>
                <a:gd name="T12" fmla="*/ 435 w 871"/>
                <a:gd name="T13" fmla="*/ 544 h 544"/>
                <a:gd name="T14" fmla="*/ 435 w 871"/>
                <a:gd name="T15" fmla="*/ 544 h 544"/>
                <a:gd name="T16" fmla="*/ 604 w 871"/>
                <a:gd name="T17" fmla="*/ 493 h 544"/>
                <a:gd name="T18" fmla="*/ 871 w 871"/>
                <a:gd name="T19" fmla="*/ 0 h 544"/>
                <a:gd name="T20" fmla="*/ 435 w 871"/>
                <a:gd name="T21" fmla="*/ 10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71" h="544">
                  <a:moveTo>
                    <a:pt x="435" y="105"/>
                  </a:moveTo>
                  <a:cubicBezTo>
                    <a:pt x="435" y="105"/>
                    <a:pt x="435" y="105"/>
                    <a:pt x="435" y="105"/>
                  </a:cubicBezTo>
                  <a:cubicBezTo>
                    <a:pt x="435" y="105"/>
                    <a:pt x="435" y="105"/>
                    <a:pt x="435" y="105"/>
                  </a:cubicBezTo>
                  <a:cubicBezTo>
                    <a:pt x="238" y="105"/>
                    <a:pt x="0" y="0"/>
                    <a:pt x="0" y="0"/>
                  </a:cubicBezTo>
                  <a:cubicBezTo>
                    <a:pt x="0" y="0"/>
                    <a:pt x="94" y="220"/>
                    <a:pt x="267" y="493"/>
                  </a:cubicBezTo>
                  <a:cubicBezTo>
                    <a:pt x="286" y="524"/>
                    <a:pt x="379" y="544"/>
                    <a:pt x="435" y="544"/>
                  </a:cubicBezTo>
                  <a:cubicBezTo>
                    <a:pt x="435" y="544"/>
                    <a:pt x="435" y="544"/>
                    <a:pt x="435" y="544"/>
                  </a:cubicBezTo>
                  <a:cubicBezTo>
                    <a:pt x="435" y="544"/>
                    <a:pt x="435" y="544"/>
                    <a:pt x="435" y="544"/>
                  </a:cubicBezTo>
                  <a:cubicBezTo>
                    <a:pt x="492" y="544"/>
                    <a:pt x="585" y="524"/>
                    <a:pt x="604" y="493"/>
                  </a:cubicBezTo>
                  <a:cubicBezTo>
                    <a:pt x="777" y="220"/>
                    <a:pt x="871" y="0"/>
                    <a:pt x="871" y="0"/>
                  </a:cubicBezTo>
                  <a:cubicBezTo>
                    <a:pt x="871" y="0"/>
                    <a:pt x="632" y="105"/>
                    <a:pt x="435" y="105"/>
                  </a:cubicBez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6" name="Freeform 309"/>
            <p:cNvSpPr>
              <a:spLocks/>
            </p:cNvSpPr>
            <p:nvPr/>
          </p:nvSpPr>
          <p:spPr bwMode="auto">
            <a:xfrm>
              <a:off x="5762625" y="1150938"/>
              <a:ext cx="50800" cy="17463"/>
            </a:xfrm>
            <a:custGeom>
              <a:avLst/>
              <a:gdLst>
                <a:gd name="T0" fmla="*/ 168 w 337"/>
                <a:gd name="T1" fmla="*/ 51 h 112"/>
                <a:gd name="T2" fmla="*/ 0 w 337"/>
                <a:gd name="T3" fmla="*/ 0 h 112"/>
                <a:gd name="T4" fmla="*/ 168 w 337"/>
                <a:gd name="T5" fmla="*/ 112 h 112"/>
                <a:gd name="T6" fmla="*/ 337 w 337"/>
                <a:gd name="T7" fmla="*/ 0 h 112"/>
                <a:gd name="T8" fmla="*/ 168 w 337"/>
                <a:gd name="T9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7" h="112">
                  <a:moveTo>
                    <a:pt x="168" y="51"/>
                  </a:moveTo>
                  <a:cubicBezTo>
                    <a:pt x="112" y="51"/>
                    <a:pt x="19" y="31"/>
                    <a:pt x="0" y="0"/>
                  </a:cubicBezTo>
                  <a:cubicBezTo>
                    <a:pt x="19" y="31"/>
                    <a:pt x="123" y="112"/>
                    <a:pt x="168" y="112"/>
                  </a:cubicBezTo>
                  <a:cubicBezTo>
                    <a:pt x="214" y="112"/>
                    <a:pt x="318" y="31"/>
                    <a:pt x="337" y="0"/>
                  </a:cubicBezTo>
                  <a:cubicBezTo>
                    <a:pt x="318" y="31"/>
                    <a:pt x="225" y="51"/>
                    <a:pt x="168" y="51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7" name="Freeform 310"/>
            <p:cNvSpPr>
              <a:spLocks/>
            </p:cNvSpPr>
            <p:nvPr/>
          </p:nvSpPr>
          <p:spPr bwMode="auto">
            <a:xfrm>
              <a:off x="5722938" y="1077913"/>
              <a:ext cx="130175" cy="36513"/>
            </a:xfrm>
            <a:custGeom>
              <a:avLst/>
              <a:gdLst>
                <a:gd name="T0" fmla="*/ 435 w 871"/>
                <a:gd name="T1" fmla="*/ 168 h 241"/>
                <a:gd name="T2" fmla="*/ 752 w 871"/>
                <a:gd name="T3" fmla="*/ 241 h 241"/>
                <a:gd name="T4" fmla="*/ 871 w 871"/>
                <a:gd name="T5" fmla="*/ 0 h 241"/>
                <a:gd name="T6" fmla="*/ 435 w 871"/>
                <a:gd name="T7" fmla="*/ 105 h 241"/>
                <a:gd name="T8" fmla="*/ 0 w 871"/>
                <a:gd name="T9" fmla="*/ 0 h 241"/>
                <a:gd name="T10" fmla="*/ 119 w 871"/>
                <a:gd name="T11" fmla="*/ 240 h 241"/>
                <a:gd name="T12" fmla="*/ 435 w 871"/>
                <a:gd name="T13" fmla="*/ 168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241">
                  <a:moveTo>
                    <a:pt x="435" y="168"/>
                  </a:moveTo>
                  <a:cubicBezTo>
                    <a:pt x="599" y="168"/>
                    <a:pt x="752" y="241"/>
                    <a:pt x="752" y="241"/>
                  </a:cubicBezTo>
                  <a:cubicBezTo>
                    <a:pt x="829" y="97"/>
                    <a:pt x="871" y="0"/>
                    <a:pt x="871" y="0"/>
                  </a:cubicBezTo>
                  <a:cubicBezTo>
                    <a:pt x="871" y="0"/>
                    <a:pt x="632" y="105"/>
                    <a:pt x="435" y="105"/>
                  </a:cubicBezTo>
                  <a:cubicBezTo>
                    <a:pt x="238" y="105"/>
                    <a:pt x="0" y="0"/>
                    <a:pt x="0" y="0"/>
                  </a:cubicBezTo>
                  <a:cubicBezTo>
                    <a:pt x="0" y="0"/>
                    <a:pt x="41" y="96"/>
                    <a:pt x="119" y="240"/>
                  </a:cubicBezTo>
                  <a:cubicBezTo>
                    <a:pt x="119" y="240"/>
                    <a:pt x="271" y="168"/>
                    <a:pt x="435" y="168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8" name="Freeform 311"/>
            <p:cNvSpPr>
              <a:spLocks/>
            </p:cNvSpPr>
            <p:nvPr/>
          </p:nvSpPr>
          <p:spPr bwMode="auto">
            <a:xfrm>
              <a:off x="5805488" y="1009650"/>
              <a:ext cx="209550" cy="414338"/>
            </a:xfrm>
            <a:custGeom>
              <a:avLst/>
              <a:gdLst>
                <a:gd name="T0" fmla="*/ 132 w 132"/>
                <a:gd name="T1" fmla="*/ 86 h 261"/>
                <a:gd name="T2" fmla="*/ 90 w 132"/>
                <a:gd name="T3" fmla="*/ 77 h 261"/>
                <a:gd name="T4" fmla="*/ 113 w 132"/>
                <a:gd name="T5" fmla="*/ 73 h 261"/>
                <a:gd name="T6" fmla="*/ 51 w 132"/>
                <a:gd name="T7" fmla="*/ 0 h 261"/>
                <a:gd name="T8" fmla="*/ 0 w 132"/>
                <a:gd name="T9" fmla="*/ 261 h 261"/>
                <a:gd name="T10" fmla="*/ 42 w 132"/>
                <a:gd name="T11" fmla="*/ 261 h 261"/>
                <a:gd name="T12" fmla="*/ 132 w 132"/>
                <a:gd name="T13" fmla="*/ 8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2" h="261">
                  <a:moveTo>
                    <a:pt x="132" y="86"/>
                  </a:moveTo>
                  <a:lnTo>
                    <a:pt x="90" y="77"/>
                  </a:lnTo>
                  <a:lnTo>
                    <a:pt x="113" y="73"/>
                  </a:lnTo>
                  <a:lnTo>
                    <a:pt x="51" y="0"/>
                  </a:lnTo>
                  <a:lnTo>
                    <a:pt x="0" y="261"/>
                  </a:lnTo>
                  <a:lnTo>
                    <a:pt x="42" y="261"/>
                  </a:lnTo>
                  <a:lnTo>
                    <a:pt x="132" y="86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9" name="Freeform 312"/>
            <p:cNvSpPr>
              <a:spLocks/>
            </p:cNvSpPr>
            <p:nvPr/>
          </p:nvSpPr>
          <p:spPr bwMode="auto">
            <a:xfrm>
              <a:off x="5561013" y="1009650"/>
              <a:ext cx="193675" cy="414338"/>
            </a:xfrm>
            <a:custGeom>
              <a:avLst/>
              <a:gdLst>
                <a:gd name="T0" fmla="*/ 81 w 122"/>
                <a:gd name="T1" fmla="*/ 0 h 261"/>
                <a:gd name="T2" fmla="*/ 20 w 122"/>
                <a:gd name="T3" fmla="*/ 69 h 261"/>
                <a:gd name="T4" fmla="*/ 43 w 122"/>
                <a:gd name="T5" fmla="*/ 75 h 261"/>
                <a:gd name="T6" fmla="*/ 0 w 122"/>
                <a:gd name="T7" fmla="*/ 81 h 261"/>
                <a:gd name="T8" fmla="*/ 80 w 122"/>
                <a:gd name="T9" fmla="*/ 261 h 261"/>
                <a:gd name="T10" fmla="*/ 122 w 122"/>
                <a:gd name="T11" fmla="*/ 261 h 261"/>
                <a:gd name="T12" fmla="*/ 81 w 122"/>
                <a:gd name="T13" fmla="*/ 0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261">
                  <a:moveTo>
                    <a:pt x="81" y="0"/>
                  </a:moveTo>
                  <a:lnTo>
                    <a:pt x="20" y="69"/>
                  </a:lnTo>
                  <a:lnTo>
                    <a:pt x="43" y="75"/>
                  </a:lnTo>
                  <a:lnTo>
                    <a:pt x="0" y="81"/>
                  </a:lnTo>
                  <a:lnTo>
                    <a:pt x="80" y="261"/>
                  </a:lnTo>
                  <a:lnTo>
                    <a:pt x="122" y="261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0" name="Freeform 313"/>
            <p:cNvSpPr>
              <a:spLocks/>
            </p:cNvSpPr>
            <p:nvPr/>
          </p:nvSpPr>
          <p:spPr bwMode="auto">
            <a:xfrm>
              <a:off x="5791200" y="1000125"/>
              <a:ext cx="115888" cy="158750"/>
            </a:xfrm>
            <a:custGeom>
              <a:avLst/>
              <a:gdLst>
                <a:gd name="T0" fmla="*/ 0 w 776"/>
                <a:gd name="T1" fmla="*/ 623 h 1065"/>
                <a:gd name="T2" fmla="*/ 616 w 776"/>
                <a:gd name="T3" fmla="*/ 0 h 1065"/>
                <a:gd name="T4" fmla="*/ 658 w 776"/>
                <a:gd name="T5" fmla="*/ 1065 h 1065"/>
                <a:gd name="T6" fmla="*/ 0 w 776"/>
                <a:gd name="T7" fmla="*/ 62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6" h="1065">
                  <a:moveTo>
                    <a:pt x="0" y="623"/>
                  </a:moveTo>
                  <a:cubicBezTo>
                    <a:pt x="0" y="623"/>
                    <a:pt x="583" y="250"/>
                    <a:pt x="616" y="0"/>
                  </a:cubicBezTo>
                  <a:cubicBezTo>
                    <a:pt x="776" y="399"/>
                    <a:pt x="707" y="856"/>
                    <a:pt x="658" y="1065"/>
                  </a:cubicBezTo>
                  <a:cubicBezTo>
                    <a:pt x="475" y="675"/>
                    <a:pt x="48" y="617"/>
                    <a:pt x="0" y="6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1" name="Freeform 314"/>
            <p:cNvSpPr>
              <a:spLocks/>
            </p:cNvSpPr>
            <p:nvPr/>
          </p:nvSpPr>
          <p:spPr bwMode="auto">
            <a:xfrm>
              <a:off x="5668963" y="1000125"/>
              <a:ext cx="117475" cy="158750"/>
            </a:xfrm>
            <a:custGeom>
              <a:avLst/>
              <a:gdLst>
                <a:gd name="T0" fmla="*/ 776 w 776"/>
                <a:gd name="T1" fmla="*/ 623 h 1065"/>
                <a:gd name="T2" fmla="*/ 160 w 776"/>
                <a:gd name="T3" fmla="*/ 0 h 1065"/>
                <a:gd name="T4" fmla="*/ 117 w 776"/>
                <a:gd name="T5" fmla="*/ 1065 h 1065"/>
                <a:gd name="T6" fmla="*/ 776 w 776"/>
                <a:gd name="T7" fmla="*/ 623 h 10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76" h="1065">
                  <a:moveTo>
                    <a:pt x="776" y="623"/>
                  </a:moveTo>
                  <a:cubicBezTo>
                    <a:pt x="776" y="623"/>
                    <a:pt x="192" y="250"/>
                    <a:pt x="160" y="0"/>
                  </a:cubicBezTo>
                  <a:cubicBezTo>
                    <a:pt x="0" y="399"/>
                    <a:pt x="68" y="856"/>
                    <a:pt x="117" y="1065"/>
                  </a:cubicBezTo>
                  <a:cubicBezTo>
                    <a:pt x="301" y="675"/>
                    <a:pt x="727" y="617"/>
                    <a:pt x="776" y="6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479" name="Freeform 453"/>
          <p:cNvSpPr>
            <a:spLocks/>
          </p:cNvSpPr>
          <p:nvPr/>
        </p:nvSpPr>
        <p:spPr bwMode="auto">
          <a:xfrm>
            <a:off x="-5434013" y="-779463"/>
            <a:ext cx="6316663" cy="6783388"/>
          </a:xfrm>
          <a:custGeom>
            <a:avLst/>
            <a:gdLst>
              <a:gd name="T0" fmla="*/ 3979 w 3979"/>
              <a:gd name="T1" fmla="*/ 4273 h 4273"/>
              <a:gd name="T2" fmla="*/ 3979 w 3979"/>
              <a:gd name="T3" fmla="*/ 0 h 4273"/>
              <a:gd name="T4" fmla="*/ 0 w 3979"/>
              <a:gd name="T5" fmla="*/ 0 h 4273"/>
              <a:gd name="T6" fmla="*/ 0 w 3979"/>
              <a:gd name="T7" fmla="*/ 4273 h 42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79" h="4273">
                <a:moveTo>
                  <a:pt x="3979" y="4273"/>
                </a:moveTo>
                <a:lnTo>
                  <a:pt x="3979" y="0"/>
                </a:lnTo>
                <a:lnTo>
                  <a:pt x="0" y="0"/>
                </a:lnTo>
                <a:lnTo>
                  <a:pt x="0" y="427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714" name="组合 2713"/>
          <p:cNvGrpSpPr/>
          <p:nvPr/>
        </p:nvGrpSpPr>
        <p:grpSpPr>
          <a:xfrm>
            <a:off x="6373837" y="1298370"/>
            <a:ext cx="1720513" cy="2137476"/>
            <a:chOff x="-6110288" y="241301"/>
            <a:chExt cx="3163888" cy="3930650"/>
          </a:xfrm>
        </p:grpSpPr>
        <p:sp>
          <p:nvSpPr>
            <p:cNvPr id="2615" name="Freeform 590"/>
            <p:cNvSpPr>
              <a:spLocks noEditPoints="1"/>
            </p:cNvSpPr>
            <p:nvPr/>
          </p:nvSpPr>
          <p:spPr bwMode="auto">
            <a:xfrm>
              <a:off x="-5105400" y="585788"/>
              <a:ext cx="1889125" cy="1882775"/>
            </a:xfrm>
            <a:custGeom>
              <a:avLst/>
              <a:gdLst>
                <a:gd name="T0" fmla="*/ 1137 w 2274"/>
                <a:gd name="T1" fmla="*/ 2268 h 2268"/>
                <a:gd name="T2" fmla="*/ 0 w 2274"/>
                <a:gd name="T3" fmla="*/ 1134 h 2268"/>
                <a:gd name="T4" fmla="*/ 1137 w 2274"/>
                <a:gd name="T5" fmla="*/ 0 h 2268"/>
                <a:gd name="T6" fmla="*/ 2274 w 2274"/>
                <a:gd name="T7" fmla="*/ 1134 h 2268"/>
                <a:gd name="T8" fmla="*/ 1137 w 2274"/>
                <a:gd name="T9" fmla="*/ 2268 h 2268"/>
                <a:gd name="T10" fmla="*/ 1137 w 2274"/>
                <a:gd name="T11" fmla="*/ 13 h 2268"/>
                <a:gd name="T12" fmla="*/ 14 w 2274"/>
                <a:gd name="T13" fmla="*/ 1134 h 2268"/>
                <a:gd name="T14" fmla="*/ 1137 w 2274"/>
                <a:gd name="T15" fmla="*/ 2255 h 2268"/>
                <a:gd name="T16" fmla="*/ 2260 w 2274"/>
                <a:gd name="T17" fmla="*/ 1134 h 2268"/>
                <a:gd name="T18" fmla="*/ 1137 w 2274"/>
                <a:gd name="T19" fmla="*/ 13 h 2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274" h="2268">
                  <a:moveTo>
                    <a:pt x="1137" y="2268"/>
                  </a:moveTo>
                  <a:cubicBezTo>
                    <a:pt x="510" y="2268"/>
                    <a:pt x="0" y="1759"/>
                    <a:pt x="0" y="1134"/>
                  </a:cubicBezTo>
                  <a:cubicBezTo>
                    <a:pt x="0" y="508"/>
                    <a:pt x="510" y="0"/>
                    <a:pt x="1137" y="0"/>
                  </a:cubicBezTo>
                  <a:cubicBezTo>
                    <a:pt x="1764" y="0"/>
                    <a:pt x="2274" y="508"/>
                    <a:pt x="2274" y="1134"/>
                  </a:cubicBezTo>
                  <a:cubicBezTo>
                    <a:pt x="2274" y="1759"/>
                    <a:pt x="1764" y="2268"/>
                    <a:pt x="1137" y="2268"/>
                  </a:cubicBezTo>
                  <a:close/>
                  <a:moveTo>
                    <a:pt x="1137" y="13"/>
                  </a:moveTo>
                  <a:cubicBezTo>
                    <a:pt x="517" y="13"/>
                    <a:pt x="14" y="516"/>
                    <a:pt x="14" y="1134"/>
                  </a:cubicBezTo>
                  <a:cubicBezTo>
                    <a:pt x="14" y="1752"/>
                    <a:pt x="517" y="2255"/>
                    <a:pt x="1137" y="2255"/>
                  </a:cubicBezTo>
                  <a:cubicBezTo>
                    <a:pt x="1756" y="2255"/>
                    <a:pt x="2260" y="1752"/>
                    <a:pt x="2260" y="1134"/>
                  </a:cubicBezTo>
                  <a:cubicBezTo>
                    <a:pt x="2260" y="516"/>
                    <a:pt x="1756" y="13"/>
                    <a:pt x="1137" y="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7" name="Freeform 591"/>
            <p:cNvSpPr>
              <a:spLocks noEditPoints="1"/>
            </p:cNvSpPr>
            <p:nvPr/>
          </p:nvSpPr>
          <p:spPr bwMode="auto">
            <a:xfrm>
              <a:off x="-6110288" y="665163"/>
              <a:ext cx="2139950" cy="2139950"/>
            </a:xfrm>
            <a:custGeom>
              <a:avLst/>
              <a:gdLst>
                <a:gd name="T0" fmla="*/ 1288 w 2576"/>
                <a:gd name="T1" fmla="*/ 2575 h 2575"/>
                <a:gd name="T2" fmla="*/ 0 w 2576"/>
                <a:gd name="T3" fmla="*/ 1288 h 2575"/>
                <a:gd name="T4" fmla="*/ 1288 w 2576"/>
                <a:gd name="T5" fmla="*/ 0 h 2575"/>
                <a:gd name="T6" fmla="*/ 2576 w 2576"/>
                <a:gd name="T7" fmla="*/ 1288 h 2575"/>
                <a:gd name="T8" fmla="*/ 1288 w 2576"/>
                <a:gd name="T9" fmla="*/ 2575 h 2575"/>
                <a:gd name="T10" fmla="*/ 1288 w 2576"/>
                <a:gd name="T11" fmla="*/ 13 h 2575"/>
                <a:gd name="T12" fmla="*/ 13 w 2576"/>
                <a:gd name="T13" fmla="*/ 1288 h 2575"/>
                <a:gd name="T14" fmla="*/ 1288 w 2576"/>
                <a:gd name="T15" fmla="*/ 2562 h 2575"/>
                <a:gd name="T16" fmla="*/ 2563 w 2576"/>
                <a:gd name="T17" fmla="*/ 1288 h 2575"/>
                <a:gd name="T18" fmla="*/ 1288 w 2576"/>
                <a:gd name="T19" fmla="*/ 13 h 2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76" h="2575">
                  <a:moveTo>
                    <a:pt x="1288" y="2575"/>
                  </a:moveTo>
                  <a:cubicBezTo>
                    <a:pt x="578" y="2575"/>
                    <a:pt x="0" y="1998"/>
                    <a:pt x="0" y="1288"/>
                  </a:cubicBezTo>
                  <a:cubicBezTo>
                    <a:pt x="0" y="578"/>
                    <a:pt x="578" y="0"/>
                    <a:pt x="1288" y="0"/>
                  </a:cubicBezTo>
                  <a:cubicBezTo>
                    <a:pt x="1998" y="0"/>
                    <a:pt x="2576" y="578"/>
                    <a:pt x="2576" y="1288"/>
                  </a:cubicBezTo>
                  <a:cubicBezTo>
                    <a:pt x="2576" y="1998"/>
                    <a:pt x="1998" y="2575"/>
                    <a:pt x="1288" y="2575"/>
                  </a:cubicBezTo>
                  <a:close/>
                  <a:moveTo>
                    <a:pt x="1288" y="13"/>
                  </a:moveTo>
                  <a:cubicBezTo>
                    <a:pt x="585" y="13"/>
                    <a:pt x="13" y="585"/>
                    <a:pt x="13" y="1288"/>
                  </a:cubicBezTo>
                  <a:cubicBezTo>
                    <a:pt x="13" y="1990"/>
                    <a:pt x="585" y="2562"/>
                    <a:pt x="1288" y="2562"/>
                  </a:cubicBezTo>
                  <a:cubicBezTo>
                    <a:pt x="1991" y="2562"/>
                    <a:pt x="2563" y="1990"/>
                    <a:pt x="2563" y="1288"/>
                  </a:cubicBezTo>
                  <a:cubicBezTo>
                    <a:pt x="2563" y="585"/>
                    <a:pt x="1991" y="13"/>
                    <a:pt x="1288" y="1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8" name="Freeform 592"/>
            <p:cNvSpPr>
              <a:spLocks noEditPoints="1"/>
            </p:cNvSpPr>
            <p:nvPr/>
          </p:nvSpPr>
          <p:spPr bwMode="auto">
            <a:xfrm>
              <a:off x="-4770438" y="1290638"/>
              <a:ext cx="1739900" cy="1741488"/>
            </a:xfrm>
            <a:custGeom>
              <a:avLst/>
              <a:gdLst>
                <a:gd name="T0" fmla="*/ 1048 w 2095"/>
                <a:gd name="T1" fmla="*/ 2095 h 2095"/>
                <a:gd name="T2" fmla="*/ 0 w 2095"/>
                <a:gd name="T3" fmla="*/ 1047 h 2095"/>
                <a:gd name="T4" fmla="*/ 1048 w 2095"/>
                <a:gd name="T5" fmla="*/ 0 h 2095"/>
                <a:gd name="T6" fmla="*/ 2095 w 2095"/>
                <a:gd name="T7" fmla="*/ 1047 h 2095"/>
                <a:gd name="T8" fmla="*/ 1048 w 2095"/>
                <a:gd name="T9" fmla="*/ 2095 h 2095"/>
                <a:gd name="T10" fmla="*/ 1048 w 2095"/>
                <a:gd name="T11" fmla="*/ 12 h 2095"/>
                <a:gd name="T12" fmla="*/ 13 w 2095"/>
                <a:gd name="T13" fmla="*/ 1047 h 2095"/>
                <a:gd name="T14" fmla="*/ 1048 w 2095"/>
                <a:gd name="T15" fmla="*/ 2082 h 2095"/>
                <a:gd name="T16" fmla="*/ 2083 w 2095"/>
                <a:gd name="T17" fmla="*/ 1047 h 2095"/>
                <a:gd name="T18" fmla="*/ 1048 w 2095"/>
                <a:gd name="T19" fmla="*/ 12 h 2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95" h="2095">
                  <a:moveTo>
                    <a:pt x="1048" y="2095"/>
                  </a:moveTo>
                  <a:cubicBezTo>
                    <a:pt x="470" y="2095"/>
                    <a:pt x="0" y="1625"/>
                    <a:pt x="0" y="1047"/>
                  </a:cubicBezTo>
                  <a:cubicBezTo>
                    <a:pt x="0" y="470"/>
                    <a:pt x="470" y="0"/>
                    <a:pt x="1048" y="0"/>
                  </a:cubicBezTo>
                  <a:cubicBezTo>
                    <a:pt x="1625" y="0"/>
                    <a:pt x="2095" y="470"/>
                    <a:pt x="2095" y="1047"/>
                  </a:cubicBezTo>
                  <a:cubicBezTo>
                    <a:pt x="2095" y="1625"/>
                    <a:pt x="1625" y="2095"/>
                    <a:pt x="1048" y="2095"/>
                  </a:cubicBezTo>
                  <a:close/>
                  <a:moveTo>
                    <a:pt x="1048" y="12"/>
                  </a:moveTo>
                  <a:cubicBezTo>
                    <a:pt x="477" y="12"/>
                    <a:pt x="13" y="477"/>
                    <a:pt x="13" y="1047"/>
                  </a:cubicBezTo>
                  <a:cubicBezTo>
                    <a:pt x="13" y="1618"/>
                    <a:pt x="477" y="2082"/>
                    <a:pt x="1048" y="2082"/>
                  </a:cubicBezTo>
                  <a:cubicBezTo>
                    <a:pt x="1618" y="2082"/>
                    <a:pt x="2083" y="1618"/>
                    <a:pt x="2083" y="1047"/>
                  </a:cubicBezTo>
                  <a:cubicBezTo>
                    <a:pt x="2083" y="477"/>
                    <a:pt x="1618" y="12"/>
                    <a:pt x="1048" y="1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9" name="Freeform 593"/>
            <p:cNvSpPr>
              <a:spLocks noEditPoints="1"/>
            </p:cNvSpPr>
            <p:nvPr/>
          </p:nvSpPr>
          <p:spPr bwMode="auto">
            <a:xfrm>
              <a:off x="-5589588" y="1111251"/>
              <a:ext cx="2046288" cy="2046288"/>
            </a:xfrm>
            <a:custGeom>
              <a:avLst/>
              <a:gdLst>
                <a:gd name="T0" fmla="*/ 1232 w 2463"/>
                <a:gd name="T1" fmla="*/ 2463 h 2463"/>
                <a:gd name="T2" fmla="*/ 0 w 2463"/>
                <a:gd name="T3" fmla="*/ 1231 h 2463"/>
                <a:gd name="T4" fmla="*/ 1232 w 2463"/>
                <a:gd name="T5" fmla="*/ 0 h 2463"/>
                <a:gd name="T6" fmla="*/ 2463 w 2463"/>
                <a:gd name="T7" fmla="*/ 1231 h 2463"/>
                <a:gd name="T8" fmla="*/ 1232 w 2463"/>
                <a:gd name="T9" fmla="*/ 2463 h 2463"/>
                <a:gd name="T10" fmla="*/ 1232 w 2463"/>
                <a:gd name="T11" fmla="*/ 15 h 2463"/>
                <a:gd name="T12" fmla="*/ 15 w 2463"/>
                <a:gd name="T13" fmla="*/ 1231 h 2463"/>
                <a:gd name="T14" fmla="*/ 1232 w 2463"/>
                <a:gd name="T15" fmla="*/ 2448 h 2463"/>
                <a:gd name="T16" fmla="*/ 2448 w 2463"/>
                <a:gd name="T17" fmla="*/ 1231 h 2463"/>
                <a:gd name="T18" fmla="*/ 1232 w 2463"/>
                <a:gd name="T19" fmla="*/ 15 h 2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63" h="2463">
                  <a:moveTo>
                    <a:pt x="1232" y="2463"/>
                  </a:moveTo>
                  <a:cubicBezTo>
                    <a:pt x="553" y="2463"/>
                    <a:pt x="0" y="1910"/>
                    <a:pt x="0" y="1231"/>
                  </a:cubicBezTo>
                  <a:cubicBezTo>
                    <a:pt x="0" y="552"/>
                    <a:pt x="553" y="0"/>
                    <a:pt x="1232" y="0"/>
                  </a:cubicBezTo>
                  <a:cubicBezTo>
                    <a:pt x="1911" y="0"/>
                    <a:pt x="2463" y="552"/>
                    <a:pt x="2463" y="1231"/>
                  </a:cubicBezTo>
                  <a:cubicBezTo>
                    <a:pt x="2463" y="1910"/>
                    <a:pt x="1911" y="2463"/>
                    <a:pt x="1232" y="2463"/>
                  </a:cubicBezTo>
                  <a:close/>
                  <a:moveTo>
                    <a:pt x="1232" y="15"/>
                  </a:moveTo>
                  <a:cubicBezTo>
                    <a:pt x="561" y="15"/>
                    <a:pt x="15" y="560"/>
                    <a:pt x="15" y="1231"/>
                  </a:cubicBezTo>
                  <a:cubicBezTo>
                    <a:pt x="15" y="1902"/>
                    <a:pt x="561" y="2448"/>
                    <a:pt x="1232" y="2448"/>
                  </a:cubicBezTo>
                  <a:cubicBezTo>
                    <a:pt x="1903" y="2448"/>
                    <a:pt x="2448" y="1902"/>
                    <a:pt x="2448" y="1231"/>
                  </a:cubicBezTo>
                  <a:cubicBezTo>
                    <a:pt x="2448" y="560"/>
                    <a:pt x="1903" y="15"/>
                    <a:pt x="1232" y="1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0" name="Oval 594"/>
            <p:cNvSpPr>
              <a:spLocks noChangeArrowheads="1"/>
            </p:cNvSpPr>
            <p:nvPr/>
          </p:nvSpPr>
          <p:spPr bwMode="auto">
            <a:xfrm>
              <a:off x="-5822950" y="1665288"/>
              <a:ext cx="552450" cy="5524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2" name="Oval 596"/>
            <p:cNvSpPr>
              <a:spLocks noChangeArrowheads="1"/>
            </p:cNvSpPr>
            <p:nvPr/>
          </p:nvSpPr>
          <p:spPr bwMode="auto">
            <a:xfrm>
              <a:off x="-5832475" y="2470151"/>
              <a:ext cx="552450" cy="552450"/>
            </a:xfrm>
            <a:prstGeom prst="ellipse">
              <a:avLst/>
            </a:prstGeom>
            <a:solidFill>
              <a:srgbClr val="FFB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4" name="Oval 598"/>
            <p:cNvSpPr>
              <a:spLocks noChangeArrowheads="1"/>
            </p:cNvSpPr>
            <p:nvPr/>
          </p:nvSpPr>
          <p:spPr bwMode="auto">
            <a:xfrm>
              <a:off x="-3498850" y="1282701"/>
              <a:ext cx="552450" cy="552450"/>
            </a:xfrm>
            <a:prstGeom prst="ellipse">
              <a:avLst/>
            </a:prstGeom>
            <a:solidFill>
              <a:srgbClr val="FFB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6" name="Oval 600"/>
            <p:cNvSpPr>
              <a:spLocks noChangeArrowheads="1"/>
            </p:cNvSpPr>
            <p:nvPr/>
          </p:nvSpPr>
          <p:spPr bwMode="auto">
            <a:xfrm>
              <a:off x="-4452938" y="990601"/>
              <a:ext cx="552450" cy="552450"/>
            </a:xfrm>
            <a:prstGeom prst="ellipse">
              <a:avLst/>
            </a:prstGeom>
            <a:solidFill>
              <a:srgbClr val="FFB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8" name="Oval 602"/>
            <p:cNvSpPr>
              <a:spLocks noChangeArrowheads="1"/>
            </p:cNvSpPr>
            <p:nvPr/>
          </p:nvSpPr>
          <p:spPr bwMode="auto">
            <a:xfrm>
              <a:off x="-5287963" y="1016001"/>
              <a:ext cx="552450" cy="554038"/>
            </a:xfrm>
            <a:prstGeom prst="ellipse">
              <a:avLst/>
            </a:prstGeom>
            <a:solidFill>
              <a:srgbClr val="FFB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9" name="Freeform 603"/>
            <p:cNvSpPr>
              <a:spLocks noEditPoints="1"/>
            </p:cNvSpPr>
            <p:nvPr/>
          </p:nvSpPr>
          <p:spPr bwMode="auto">
            <a:xfrm>
              <a:off x="-5299075" y="1004888"/>
              <a:ext cx="574675" cy="574675"/>
            </a:xfrm>
            <a:custGeom>
              <a:avLst/>
              <a:gdLst>
                <a:gd name="T0" fmla="*/ 346 w 692"/>
                <a:gd name="T1" fmla="*/ 13 h 692"/>
                <a:gd name="T2" fmla="*/ 679 w 692"/>
                <a:gd name="T3" fmla="*/ 346 h 692"/>
                <a:gd name="T4" fmla="*/ 346 w 692"/>
                <a:gd name="T5" fmla="*/ 679 h 692"/>
                <a:gd name="T6" fmla="*/ 13 w 692"/>
                <a:gd name="T7" fmla="*/ 346 h 692"/>
                <a:gd name="T8" fmla="*/ 346 w 692"/>
                <a:gd name="T9" fmla="*/ 13 h 692"/>
                <a:gd name="T10" fmla="*/ 346 w 692"/>
                <a:gd name="T11" fmla="*/ 0 h 692"/>
                <a:gd name="T12" fmla="*/ 0 w 692"/>
                <a:gd name="T13" fmla="*/ 346 h 692"/>
                <a:gd name="T14" fmla="*/ 346 w 692"/>
                <a:gd name="T15" fmla="*/ 692 h 692"/>
                <a:gd name="T16" fmla="*/ 692 w 692"/>
                <a:gd name="T17" fmla="*/ 346 h 692"/>
                <a:gd name="T18" fmla="*/ 346 w 692"/>
                <a:gd name="T19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2">
                  <a:moveTo>
                    <a:pt x="346" y="13"/>
                  </a:moveTo>
                  <a:cubicBezTo>
                    <a:pt x="530" y="13"/>
                    <a:pt x="679" y="162"/>
                    <a:pt x="679" y="346"/>
                  </a:cubicBezTo>
                  <a:cubicBezTo>
                    <a:pt x="679" y="530"/>
                    <a:pt x="530" y="679"/>
                    <a:pt x="346" y="679"/>
                  </a:cubicBezTo>
                  <a:cubicBezTo>
                    <a:pt x="162" y="679"/>
                    <a:pt x="13" y="530"/>
                    <a:pt x="13" y="346"/>
                  </a:cubicBezTo>
                  <a:cubicBezTo>
                    <a:pt x="13" y="162"/>
                    <a:pt x="162" y="13"/>
                    <a:pt x="346" y="13"/>
                  </a:cubicBezTo>
                  <a:close/>
                  <a:moveTo>
                    <a:pt x="346" y="0"/>
                  </a:moveTo>
                  <a:cubicBezTo>
                    <a:pt x="155" y="0"/>
                    <a:pt x="0" y="156"/>
                    <a:pt x="0" y="346"/>
                  </a:cubicBezTo>
                  <a:cubicBezTo>
                    <a:pt x="0" y="537"/>
                    <a:pt x="155" y="692"/>
                    <a:pt x="346" y="692"/>
                  </a:cubicBezTo>
                  <a:cubicBezTo>
                    <a:pt x="537" y="692"/>
                    <a:pt x="692" y="537"/>
                    <a:pt x="692" y="346"/>
                  </a:cubicBezTo>
                  <a:cubicBezTo>
                    <a:pt x="692" y="156"/>
                    <a:pt x="537" y="0"/>
                    <a:pt x="346" y="0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4" name="Oval 604"/>
            <p:cNvSpPr>
              <a:spLocks noChangeArrowheads="1"/>
            </p:cNvSpPr>
            <p:nvPr/>
          </p:nvSpPr>
          <p:spPr bwMode="auto">
            <a:xfrm>
              <a:off x="-4592638" y="241301"/>
              <a:ext cx="554038" cy="554038"/>
            </a:xfrm>
            <a:prstGeom prst="ellipse">
              <a:avLst/>
            </a:prstGeom>
            <a:solidFill>
              <a:srgbClr val="E2AC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6" name="Oval 606"/>
            <p:cNvSpPr>
              <a:spLocks noChangeArrowheads="1"/>
            </p:cNvSpPr>
            <p:nvPr/>
          </p:nvSpPr>
          <p:spPr bwMode="auto">
            <a:xfrm>
              <a:off x="-5481638" y="360363"/>
              <a:ext cx="552450" cy="55245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8" name="Oval 608"/>
            <p:cNvSpPr>
              <a:spLocks noChangeArrowheads="1"/>
            </p:cNvSpPr>
            <p:nvPr/>
          </p:nvSpPr>
          <p:spPr bwMode="auto">
            <a:xfrm>
              <a:off x="-3906838" y="615951"/>
              <a:ext cx="552450" cy="55403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0" name="Oval 610"/>
            <p:cNvSpPr>
              <a:spLocks noChangeArrowheads="1"/>
            </p:cNvSpPr>
            <p:nvPr/>
          </p:nvSpPr>
          <p:spPr bwMode="auto">
            <a:xfrm>
              <a:off x="-6099175" y="981076"/>
              <a:ext cx="552450" cy="552450"/>
            </a:xfrm>
            <a:prstGeom prst="ellipse">
              <a:avLst/>
            </a:prstGeom>
            <a:solidFill>
              <a:srgbClr val="FFB7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2" name="Freeform 612"/>
            <p:cNvSpPr>
              <a:spLocks/>
            </p:cNvSpPr>
            <p:nvPr/>
          </p:nvSpPr>
          <p:spPr bwMode="auto">
            <a:xfrm>
              <a:off x="-6057900" y="1071563"/>
              <a:ext cx="469900" cy="360363"/>
            </a:xfrm>
            <a:custGeom>
              <a:avLst/>
              <a:gdLst>
                <a:gd name="T0" fmla="*/ 282 w 565"/>
                <a:gd name="T1" fmla="*/ 138 h 434"/>
                <a:gd name="T2" fmla="*/ 78 w 565"/>
                <a:gd name="T3" fmla="*/ 271 h 434"/>
                <a:gd name="T4" fmla="*/ 282 w 565"/>
                <a:gd name="T5" fmla="*/ 434 h 434"/>
                <a:gd name="T6" fmla="*/ 486 w 565"/>
                <a:gd name="T7" fmla="*/ 271 h 434"/>
                <a:gd name="T8" fmla="*/ 282 w 565"/>
                <a:gd name="T9" fmla="*/ 138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65" h="434">
                  <a:moveTo>
                    <a:pt x="282" y="138"/>
                  </a:moveTo>
                  <a:cubicBezTo>
                    <a:pt x="152" y="0"/>
                    <a:pt x="0" y="125"/>
                    <a:pt x="78" y="271"/>
                  </a:cubicBezTo>
                  <a:cubicBezTo>
                    <a:pt x="140" y="385"/>
                    <a:pt x="267" y="429"/>
                    <a:pt x="282" y="434"/>
                  </a:cubicBezTo>
                  <a:cubicBezTo>
                    <a:pt x="297" y="429"/>
                    <a:pt x="424" y="385"/>
                    <a:pt x="486" y="271"/>
                  </a:cubicBezTo>
                  <a:cubicBezTo>
                    <a:pt x="565" y="125"/>
                    <a:pt x="412" y="0"/>
                    <a:pt x="282" y="138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3" name="Freeform 613"/>
            <p:cNvSpPr>
              <a:spLocks/>
            </p:cNvSpPr>
            <p:nvPr/>
          </p:nvSpPr>
          <p:spPr bwMode="auto">
            <a:xfrm>
              <a:off x="-6057900" y="1071563"/>
              <a:ext cx="234950" cy="360363"/>
            </a:xfrm>
            <a:custGeom>
              <a:avLst/>
              <a:gdLst>
                <a:gd name="T0" fmla="*/ 78 w 282"/>
                <a:gd name="T1" fmla="*/ 271 h 434"/>
                <a:gd name="T2" fmla="*/ 282 w 282"/>
                <a:gd name="T3" fmla="*/ 434 h 434"/>
                <a:gd name="T4" fmla="*/ 282 w 282"/>
                <a:gd name="T5" fmla="*/ 138 h 434"/>
                <a:gd name="T6" fmla="*/ 78 w 282"/>
                <a:gd name="T7" fmla="*/ 271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2" h="434">
                  <a:moveTo>
                    <a:pt x="78" y="271"/>
                  </a:moveTo>
                  <a:cubicBezTo>
                    <a:pt x="140" y="385"/>
                    <a:pt x="267" y="429"/>
                    <a:pt x="282" y="434"/>
                  </a:cubicBezTo>
                  <a:cubicBezTo>
                    <a:pt x="282" y="138"/>
                    <a:pt x="282" y="138"/>
                    <a:pt x="282" y="138"/>
                  </a:cubicBezTo>
                  <a:cubicBezTo>
                    <a:pt x="152" y="0"/>
                    <a:pt x="0" y="125"/>
                    <a:pt x="78" y="271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4" name="Freeform 614"/>
            <p:cNvSpPr>
              <a:spLocks/>
            </p:cNvSpPr>
            <p:nvPr/>
          </p:nvSpPr>
          <p:spPr bwMode="auto">
            <a:xfrm>
              <a:off x="-5856288" y="1185863"/>
              <a:ext cx="168275" cy="195263"/>
            </a:xfrm>
            <a:custGeom>
              <a:avLst/>
              <a:gdLst>
                <a:gd name="T0" fmla="*/ 202 w 203"/>
                <a:gd name="T1" fmla="*/ 68 h 235"/>
                <a:gd name="T2" fmla="*/ 194 w 203"/>
                <a:gd name="T3" fmla="*/ 13 h 235"/>
                <a:gd name="T4" fmla="*/ 179 w 203"/>
                <a:gd name="T5" fmla="*/ 1 h 235"/>
                <a:gd name="T6" fmla="*/ 124 w 203"/>
                <a:gd name="T7" fmla="*/ 9 h 235"/>
                <a:gd name="T8" fmla="*/ 112 w 203"/>
                <a:gd name="T9" fmla="*/ 24 h 235"/>
                <a:gd name="T10" fmla="*/ 117 w 203"/>
                <a:gd name="T11" fmla="*/ 33 h 235"/>
                <a:gd name="T12" fmla="*/ 128 w 203"/>
                <a:gd name="T13" fmla="*/ 36 h 235"/>
                <a:gd name="T14" fmla="*/ 150 w 203"/>
                <a:gd name="T15" fmla="*/ 33 h 235"/>
                <a:gd name="T16" fmla="*/ 105 w 203"/>
                <a:gd name="T17" fmla="*/ 93 h 235"/>
                <a:gd name="T18" fmla="*/ 38 w 203"/>
                <a:gd name="T19" fmla="*/ 97 h 235"/>
                <a:gd name="T20" fmla="*/ 19 w 203"/>
                <a:gd name="T21" fmla="*/ 114 h 235"/>
                <a:gd name="T22" fmla="*/ 17 w 203"/>
                <a:gd name="T23" fmla="*/ 117 h 235"/>
                <a:gd name="T24" fmla="*/ 17 w 203"/>
                <a:gd name="T25" fmla="*/ 196 h 235"/>
                <a:gd name="T26" fmla="*/ 26 w 203"/>
                <a:gd name="T27" fmla="*/ 192 h 235"/>
                <a:gd name="T28" fmla="*/ 38 w 203"/>
                <a:gd name="T29" fmla="*/ 178 h 235"/>
                <a:gd name="T30" fmla="*/ 38 w 203"/>
                <a:gd name="T31" fmla="*/ 134 h 235"/>
                <a:gd name="T32" fmla="*/ 41 w 203"/>
                <a:gd name="T33" fmla="*/ 131 h 235"/>
                <a:gd name="T34" fmla="*/ 59 w 203"/>
                <a:gd name="T35" fmla="*/ 117 h 235"/>
                <a:gd name="T36" fmla="*/ 100 w 203"/>
                <a:gd name="T37" fmla="*/ 122 h 235"/>
                <a:gd name="T38" fmla="*/ 109 w 203"/>
                <a:gd name="T39" fmla="*/ 182 h 235"/>
                <a:gd name="T40" fmla="*/ 59 w 203"/>
                <a:gd name="T41" fmla="*/ 196 h 235"/>
                <a:gd name="T42" fmla="*/ 41 w 203"/>
                <a:gd name="T43" fmla="*/ 214 h 235"/>
                <a:gd name="T44" fmla="*/ 38 w 203"/>
                <a:gd name="T45" fmla="*/ 216 h 235"/>
                <a:gd name="T46" fmla="*/ 131 w 203"/>
                <a:gd name="T47" fmla="*/ 198 h 235"/>
                <a:gd name="T48" fmla="*/ 127 w 203"/>
                <a:gd name="T49" fmla="*/ 109 h 235"/>
                <a:gd name="T50" fmla="*/ 172 w 203"/>
                <a:gd name="T51" fmla="*/ 49 h 235"/>
                <a:gd name="T52" fmla="*/ 175 w 203"/>
                <a:gd name="T53" fmla="*/ 72 h 235"/>
                <a:gd name="T54" fmla="*/ 181 w 203"/>
                <a:gd name="T55" fmla="*/ 81 h 235"/>
                <a:gd name="T56" fmla="*/ 191 w 203"/>
                <a:gd name="T57" fmla="*/ 83 h 235"/>
                <a:gd name="T58" fmla="*/ 202 w 203"/>
                <a:gd name="T59" fmla="*/ 68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3" h="235">
                  <a:moveTo>
                    <a:pt x="202" y="68"/>
                  </a:moveTo>
                  <a:cubicBezTo>
                    <a:pt x="194" y="13"/>
                    <a:pt x="194" y="13"/>
                    <a:pt x="194" y="13"/>
                  </a:cubicBezTo>
                  <a:cubicBezTo>
                    <a:pt x="193" y="5"/>
                    <a:pt x="186" y="0"/>
                    <a:pt x="179" y="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6" y="10"/>
                    <a:pt x="111" y="17"/>
                    <a:pt x="112" y="24"/>
                  </a:cubicBezTo>
                  <a:cubicBezTo>
                    <a:pt x="113" y="28"/>
                    <a:pt x="115" y="31"/>
                    <a:pt x="117" y="33"/>
                  </a:cubicBezTo>
                  <a:cubicBezTo>
                    <a:pt x="120" y="36"/>
                    <a:pt x="124" y="37"/>
                    <a:pt x="128" y="36"/>
                  </a:cubicBezTo>
                  <a:cubicBezTo>
                    <a:pt x="150" y="33"/>
                    <a:pt x="150" y="33"/>
                    <a:pt x="150" y="33"/>
                  </a:cubicBezTo>
                  <a:cubicBezTo>
                    <a:pt x="105" y="93"/>
                    <a:pt x="105" y="93"/>
                    <a:pt x="105" y="93"/>
                  </a:cubicBezTo>
                  <a:cubicBezTo>
                    <a:pt x="83" y="83"/>
                    <a:pt x="58" y="84"/>
                    <a:pt x="38" y="97"/>
                  </a:cubicBezTo>
                  <a:cubicBezTo>
                    <a:pt x="31" y="101"/>
                    <a:pt x="24" y="107"/>
                    <a:pt x="19" y="114"/>
                  </a:cubicBezTo>
                  <a:cubicBezTo>
                    <a:pt x="18" y="115"/>
                    <a:pt x="18" y="116"/>
                    <a:pt x="17" y="117"/>
                  </a:cubicBezTo>
                  <a:cubicBezTo>
                    <a:pt x="0" y="141"/>
                    <a:pt x="1" y="173"/>
                    <a:pt x="17" y="196"/>
                  </a:cubicBezTo>
                  <a:cubicBezTo>
                    <a:pt x="20" y="195"/>
                    <a:pt x="23" y="194"/>
                    <a:pt x="26" y="192"/>
                  </a:cubicBezTo>
                  <a:cubicBezTo>
                    <a:pt x="31" y="188"/>
                    <a:pt x="35" y="184"/>
                    <a:pt x="38" y="178"/>
                  </a:cubicBezTo>
                  <a:cubicBezTo>
                    <a:pt x="30" y="165"/>
                    <a:pt x="30" y="148"/>
                    <a:pt x="38" y="134"/>
                  </a:cubicBezTo>
                  <a:cubicBezTo>
                    <a:pt x="39" y="133"/>
                    <a:pt x="40" y="132"/>
                    <a:pt x="41" y="131"/>
                  </a:cubicBezTo>
                  <a:cubicBezTo>
                    <a:pt x="46" y="124"/>
                    <a:pt x="52" y="119"/>
                    <a:pt x="59" y="117"/>
                  </a:cubicBezTo>
                  <a:cubicBezTo>
                    <a:pt x="73" y="111"/>
                    <a:pt x="88" y="113"/>
                    <a:pt x="100" y="122"/>
                  </a:cubicBezTo>
                  <a:cubicBezTo>
                    <a:pt x="119" y="136"/>
                    <a:pt x="123" y="163"/>
                    <a:pt x="109" y="182"/>
                  </a:cubicBezTo>
                  <a:cubicBezTo>
                    <a:pt x="97" y="198"/>
                    <a:pt x="77" y="203"/>
                    <a:pt x="59" y="196"/>
                  </a:cubicBezTo>
                  <a:cubicBezTo>
                    <a:pt x="55" y="203"/>
                    <a:pt x="49" y="209"/>
                    <a:pt x="41" y="214"/>
                  </a:cubicBezTo>
                  <a:cubicBezTo>
                    <a:pt x="40" y="215"/>
                    <a:pt x="39" y="215"/>
                    <a:pt x="38" y="216"/>
                  </a:cubicBezTo>
                  <a:cubicBezTo>
                    <a:pt x="69" y="235"/>
                    <a:pt x="109" y="227"/>
                    <a:pt x="131" y="198"/>
                  </a:cubicBezTo>
                  <a:cubicBezTo>
                    <a:pt x="151" y="171"/>
                    <a:pt x="149" y="134"/>
                    <a:pt x="127" y="109"/>
                  </a:cubicBezTo>
                  <a:cubicBezTo>
                    <a:pt x="172" y="49"/>
                    <a:pt x="172" y="49"/>
                    <a:pt x="172" y="49"/>
                  </a:cubicBezTo>
                  <a:cubicBezTo>
                    <a:pt x="175" y="72"/>
                    <a:pt x="175" y="72"/>
                    <a:pt x="175" y="72"/>
                  </a:cubicBezTo>
                  <a:cubicBezTo>
                    <a:pt x="176" y="75"/>
                    <a:pt x="178" y="79"/>
                    <a:pt x="181" y="81"/>
                  </a:cubicBezTo>
                  <a:cubicBezTo>
                    <a:pt x="183" y="83"/>
                    <a:pt x="187" y="84"/>
                    <a:pt x="191" y="83"/>
                  </a:cubicBezTo>
                  <a:cubicBezTo>
                    <a:pt x="198" y="82"/>
                    <a:pt x="203" y="75"/>
                    <a:pt x="202" y="68"/>
                  </a:cubicBez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5" name="Freeform 615"/>
            <p:cNvSpPr>
              <a:spLocks/>
            </p:cNvSpPr>
            <p:nvPr/>
          </p:nvSpPr>
          <p:spPr bwMode="auto">
            <a:xfrm>
              <a:off x="-5959475" y="1181101"/>
              <a:ext cx="166688" cy="200025"/>
            </a:xfrm>
            <a:custGeom>
              <a:avLst/>
              <a:gdLst>
                <a:gd name="T0" fmla="*/ 184 w 200"/>
                <a:gd name="T1" fmla="*/ 123 h 241"/>
                <a:gd name="T2" fmla="*/ 183 w 200"/>
                <a:gd name="T3" fmla="*/ 123 h 241"/>
                <a:gd name="T4" fmla="*/ 165 w 200"/>
                <a:gd name="T5" fmla="*/ 137 h 241"/>
                <a:gd name="T6" fmla="*/ 162 w 200"/>
                <a:gd name="T7" fmla="*/ 140 h 241"/>
                <a:gd name="T8" fmla="*/ 162 w 200"/>
                <a:gd name="T9" fmla="*/ 184 h 241"/>
                <a:gd name="T10" fmla="*/ 150 w 200"/>
                <a:gd name="T11" fmla="*/ 198 h 241"/>
                <a:gd name="T12" fmla="*/ 141 w 200"/>
                <a:gd name="T13" fmla="*/ 202 h 241"/>
                <a:gd name="T14" fmla="*/ 90 w 200"/>
                <a:gd name="T15" fmla="*/ 186 h 241"/>
                <a:gd name="T16" fmla="*/ 102 w 200"/>
                <a:gd name="T17" fmla="*/ 127 h 241"/>
                <a:gd name="T18" fmla="*/ 141 w 200"/>
                <a:gd name="T19" fmla="*/ 123 h 241"/>
                <a:gd name="T20" fmla="*/ 143 w 200"/>
                <a:gd name="T21" fmla="*/ 120 h 241"/>
                <a:gd name="T22" fmla="*/ 162 w 200"/>
                <a:gd name="T23" fmla="*/ 103 h 241"/>
                <a:gd name="T24" fmla="*/ 98 w 200"/>
                <a:gd name="T25" fmla="*/ 98 h 241"/>
                <a:gd name="T26" fmla="*/ 69 w 200"/>
                <a:gd name="T27" fmla="*/ 54 h 241"/>
                <a:gd name="T28" fmla="*/ 91 w 200"/>
                <a:gd name="T29" fmla="*/ 38 h 241"/>
                <a:gd name="T30" fmla="*/ 95 w 200"/>
                <a:gd name="T31" fmla="*/ 19 h 241"/>
                <a:gd name="T32" fmla="*/ 76 w 200"/>
                <a:gd name="T33" fmla="*/ 16 h 241"/>
                <a:gd name="T34" fmla="*/ 53 w 200"/>
                <a:gd name="T35" fmla="*/ 31 h 241"/>
                <a:gd name="T36" fmla="*/ 38 w 200"/>
                <a:gd name="T37" fmla="*/ 8 h 241"/>
                <a:gd name="T38" fmla="*/ 19 w 200"/>
                <a:gd name="T39" fmla="*/ 5 h 241"/>
                <a:gd name="T40" fmla="*/ 15 w 200"/>
                <a:gd name="T41" fmla="*/ 24 h 241"/>
                <a:gd name="T42" fmla="*/ 31 w 200"/>
                <a:gd name="T43" fmla="*/ 47 h 241"/>
                <a:gd name="T44" fmla="*/ 8 w 200"/>
                <a:gd name="T45" fmla="*/ 62 h 241"/>
                <a:gd name="T46" fmla="*/ 4 w 200"/>
                <a:gd name="T47" fmla="*/ 81 h 241"/>
                <a:gd name="T48" fmla="*/ 23 w 200"/>
                <a:gd name="T49" fmla="*/ 85 h 241"/>
                <a:gd name="T50" fmla="*/ 46 w 200"/>
                <a:gd name="T51" fmla="*/ 69 h 241"/>
                <a:gd name="T52" fmla="*/ 76 w 200"/>
                <a:gd name="T53" fmla="*/ 113 h 241"/>
                <a:gd name="T54" fmla="*/ 68 w 200"/>
                <a:gd name="T55" fmla="*/ 202 h 241"/>
                <a:gd name="T56" fmla="*/ 162 w 200"/>
                <a:gd name="T57" fmla="*/ 222 h 241"/>
                <a:gd name="T58" fmla="*/ 165 w 200"/>
                <a:gd name="T59" fmla="*/ 220 h 241"/>
                <a:gd name="T60" fmla="*/ 183 w 200"/>
                <a:gd name="T61" fmla="*/ 202 h 241"/>
                <a:gd name="T62" fmla="*/ 184 w 200"/>
                <a:gd name="T63" fmla="*/ 12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" h="241">
                  <a:moveTo>
                    <a:pt x="184" y="123"/>
                  </a:moveTo>
                  <a:cubicBezTo>
                    <a:pt x="184" y="123"/>
                    <a:pt x="183" y="123"/>
                    <a:pt x="183" y="123"/>
                  </a:cubicBezTo>
                  <a:cubicBezTo>
                    <a:pt x="176" y="125"/>
                    <a:pt x="170" y="130"/>
                    <a:pt x="165" y="137"/>
                  </a:cubicBezTo>
                  <a:cubicBezTo>
                    <a:pt x="164" y="138"/>
                    <a:pt x="163" y="139"/>
                    <a:pt x="162" y="140"/>
                  </a:cubicBezTo>
                  <a:cubicBezTo>
                    <a:pt x="171" y="154"/>
                    <a:pt x="170" y="171"/>
                    <a:pt x="162" y="184"/>
                  </a:cubicBezTo>
                  <a:cubicBezTo>
                    <a:pt x="159" y="190"/>
                    <a:pt x="155" y="194"/>
                    <a:pt x="150" y="198"/>
                  </a:cubicBezTo>
                  <a:cubicBezTo>
                    <a:pt x="147" y="200"/>
                    <a:pt x="144" y="201"/>
                    <a:pt x="141" y="202"/>
                  </a:cubicBezTo>
                  <a:cubicBezTo>
                    <a:pt x="123" y="209"/>
                    <a:pt x="102" y="203"/>
                    <a:pt x="90" y="186"/>
                  </a:cubicBezTo>
                  <a:cubicBezTo>
                    <a:pt x="77" y="167"/>
                    <a:pt x="82" y="140"/>
                    <a:pt x="102" y="127"/>
                  </a:cubicBezTo>
                  <a:cubicBezTo>
                    <a:pt x="114" y="119"/>
                    <a:pt x="129" y="118"/>
                    <a:pt x="141" y="123"/>
                  </a:cubicBezTo>
                  <a:cubicBezTo>
                    <a:pt x="142" y="122"/>
                    <a:pt x="142" y="121"/>
                    <a:pt x="143" y="120"/>
                  </a:cubicBezTo>
                  <a:cubicBezTo>
                    <a:pt x="148" y="113"/>
                    <a:pt x="155" y="107"/>
                    <a:pt x="162" y="103"/>
                  </a:cubicBezTo>
                  <a:cubicBezTo>
                    <a:pt x="143" y="91"/>
                    <a:pt x="119" y="89"/>
                    <a:pt x="98" y="98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7" y="34"/>
                    <a:pt x="99" y="26"/>
                    <a:pt x="95" y="19"/>
                  </a:cubicBezTo>
                  <a:cubicBezTo>
                    <a:pt x="91" y="13"/>
                    <a:pt x="82" y="12"/>
                    <a:pt x="76" y="16"/>
                  </a:cubicBezTo>
                  <a:cubicBezTo>
                    <a:pt x="53" y="31"/>
                    <a:pt x="53" y="31"/>
                    <a:pt x="53" y="31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3" y="2"/>
                    <a:pt x="25" y="0"/>
                    <a:pt x="19" y="5"/>
                  </a:cubicBezTo>
                  <a:cubicBezTo>
                    <a:pt x="12" y="9"/>
                    <a:pt x="11" y="17"/>
                    <a:pt x="15" y="24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2" y="66"/>
                    <a:pt x="0" y="75"/>
                    <a:pt x="4" y="81"/>
                  </a:cubicBezTo>
                  <a:cubicBezTo>
                    <a:pt x="9" y="87"/>
                    <a:pt x="17" y="89"/>
                    <a:pt x="23" y="85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76" y="113"/>
                    <a:pt x="76" y="113"/>
                    <a:pt x="76" y="113"/>
                  </a:cubicBezTo>
                  <a:cubicBezTo>
                    <a:pt x="53" y="137"/>
                    <a:pt x="49" y="174"/>
                    <a:pt x="68" y="202"/>
                  </a:cubicBezTo>
                  <a:cubicBezTo>
                    <a:pt x="89" y="233"/>
                    <a:pt x="131" y="241"/>
                    <a:pt x="162" y="222"/>
                  </a:cubicBezTo>
                  <a:cubicBezTo>
                    <a:pt x="163" y="221"/>
                    <a:pt x="164" y="221"/>
                    <a:pt x="165" y="220"/>
                  </a:cubicBezTo>
                  <a:cubicBezTo>
                    <a:pt x="173" y="215"/>
                    <a:pt x="179" y="209"/>
                    <a:pt x="183" y="202"/>
                  </a:cubicBezTo>
                  <a:cubicBezTo>
                    <a:pt x="199" y="179"/>
                    <a:pt x="200" y="148"/>
                    <a:pt x="184" y="123"/>
                  </a:cubicBez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6" name="Freeform 616"/>
            <p:cNvSpPr>
              <a:spLocks/>
            </p:cNvSpPr>
            <p:nvPr/>
          </p:nvSpPr>
          <p:spPr bwMode="auto">
            <a:xfrm>
              <a:off x="-4278313" y="379413"/>
              <a:ext cx="41275" cy="39688"/>
            </a:xfrm>
            <a:custGeom>
              <a:avLst/>
              <a:gdLst>
                <a:gd name="T0" fmla="*/ 23 w 50"/>
                <a:gd name="T1" fmla="*/ 15 h 47"/>
                <a:gd name="T2" fmla="*/ 13 w 50"/>
                <a:gd name="T3" fmla="*/ 40 h 47"/>
                <a:gd name="T4" fmla="*/ 37 w 50"/>
                <a:gd name="T5" fmla="*/ 46 h 47"/>
                <a:gd name="T6" fmla="*/ 48 w 50"/>
                <a:gd name="T7" fmla="*/ 24 h 47"/>
                <a:gd name="T8" fmla="*/ 23 w 50"/>
                <a:gd name="T9" fmla="*/ 1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47">
                  <a:moveTo>
                    <a:pt x="23" y="15"/>
                  </a:moveTo>
                  <a:cubicBezTo>
                    <a:pt x="7" y="11"/>
                    <a:pt x="0" y="30"/>
                    <a:pt x="13" y="40"/>
                  </a:cubicBezTo>
                  <a:cubicBezTo>
                    <a:pt x="22" y="47"/>
                    <a:pt x="35" y="46"/>
                    <a:pt x="37" y="46"/>
                  </a:cubicBezTo>
                  <a:cubicBezTo>
                    <a:pt x="38" y="45"/>
                    <a:pt x="47" y="37"/>
                    <a:pt x="48" y="24"/>
                  </a:cubicBezTo>
                  <a:cubicBezTo>
                    <a:pt x="50" y="9"/>
                    <a:pt x="31" y="0"/>
                    <a:pt x="23" y="15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7" name="Freeform 617"/>
            <p:cNvSpPr>
              <a:spLocks/>
            </p:cNvSpPr>
            <p:nvPr/>
          </p:nvSpPr>
          <p:spPr bwMode="auto">
            <a:xfrm>
              <a:off x="-4232275" y="309563"/>
              <a:ext cx="41275" cy="39688"/>
            </a:xfrm>
            <a:custGeom>
              <a:avLst/>
              <a:gdLst>
                <a:gd name="T0" fmla="*/ 23 w 49"/>
                <a:gd name="T1" fmla="*/ 14 h 47"/>
                <a:gd name="T2" fmla="*/ 12 w 49"/>
                <a:gd name="T3" fmla="*/ 39 h 47"/>
                <a:gd name="T4" fmla="*/ 36 w 49"/>
                <a:gd name="T5" fmla="*/ 46 h 47"/>
                <a:gd name="T6" fmla="*/ 48 w 49"/>
                <a:gd name="T7" fmla="*/ 24 h 47"/>
                <a:gd name="T8" fmla="*/ 23 w 49"/>
                <a:gd name="T9" fmla="*/ 14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47">
                  <a:moveTo>
                    <a:pt x="23" y="14"/>
                  </a:moveTo>
                  <a:cubicBezTo>
                    <a:pt x="7" y="10"/>
                    <a:pt x="0" y="30"/>
                    <a:pt x="12" y="39"/>
                  </a:cubicBezTo>
                  <a:cubicBezTo>
                    <a:pt x="22" y="47"/>
                    <a:pt x="35" y="46"/>
                    <a:pt x="36" y="46"/>
                  </a:cubicBezTo>
                  <a:cubicBezTo>
                    <a:pt x="37" y="45"/>
                    <a:pt x="47" y="36"/>
                    <a:pt x="48" y="24"/>
                  </a:cubicBezTo>
                  <a:cubicBezTo>
                    <a:pt x="49" y="8"/>
                    <a:pt x="30" y="0"/>
                    <a:pt x="23" y="14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8" name="Freeform 618"/>
            <p:cNvSpPr>
              <a:spLocks/>
            </p:cNvSpPr>
            <p:nvPr/>
          </p:nvSpPr>
          <p:spPr bwMode="auto">
            <a:xfrm>
              <a:off x="-4213225" y="358776"/>
              <a:ext cx="95250" cy="87313"/>
            </a:xfrm>
            <a:custGeom>
              <a:avLst/>
              <a:gdLst>
                <a:gd name="T0" fmla="*/ 60 w 113"/>
                <a:gd name="T1" fmla="*/ 32 h 106"/>
                <a:gd name="T2" fmla="*/ 4 w 113"/>
                <a:gd name="T3" fmla="*/ 56 h 106"/>
                <a:gd name="T4" fmla="*/ 33 w 113"/>
                <a:gd name="T5" fmla="*/ 105 h 106"/>
                <a:gd name="T6" fmla="*/ 86 w 113"/>
                <a:gd name="T7" fmla="*/ 87 h 106"/>
                <a:gd name="T8" fmla="*/ 60 w 113"/>
                <a:gd name="T9" fmla="*/ 32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06">
                  <a:moveTo>
                    <a:pt x="60" y="32"/>
                  </a:moveTo>
                  <a:cubicBezTo>
                    <a:pt x="41" y="0"/>
                    <a:pt x="0" y="21"/>
                    <a:pt x="4" y="56"/>
                  </a:cubicBezTo>
                  <a:cubicBezTo>
                    <a:pt x="8" y="84"/>
                    <a:pt x="30" y="103"/>
                    <a:pt x="33" y="105"/>
                  </a:cubicBezTo>
                  <a:cubicBezTo>
                    <a:pt x="36" y="105"/>
                    <a:pt x="65" y="106"/>
                    <a:pt x="86" y="87"/>
                  </a:cubicBezTo>
                  <a:cubicBezTo>
                    <a:pt x="113" y="64"/>
                    <a:pt x="96" y="21"/>
                    <a:pt x="60" y="32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9" name="Freeform 619"/>
            <p:cNvSpPr>
              <a:spLocks/>
            </p:cNvSpPr>
            <p:nvPr/>
          </p:nvSpPr>
          <p:spPr bwMode="auto">
            <a:xfrm>
              <a:off x="-4314825" y="477838"/>
              <a:ext cx="106363" cy="87313"/>
            </a:xfrm>
            <a:custGeom>
              <a:avLst/>
              <a:gdLst>
                <a:gd name="T0" fmla="*/ 0 w 128"/>
                <a:gd name="T1" fmla="*/ 53 h 107"/>
                <a:gd name="T2" fmla="*/ 53 w 128"/>
                <a:gd name="T3" fmla="*/ 107 h 107"/>
                <a:gd name="T4" fmla="*/ 128 w 128"/>
                <a:gd name="T5" fmla="*/ 1 h 107"/>
                <a:gd name="T6" fmla="*/ 54 w 128"/>
                <a:gd name="T7" fmla="*/ 0 h 107"/>
                <a:gd name="T8" fmla="*/ 0 w 128"/>
                <a:gd name="T9" fmla="*/ 5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107">
                  <a:moveTo>
                    <a:pt x="0" y="53"/>
                  </a:moveTo>
                  <a:cubicBezTo>
                    <a:pt x="0" y="82"/>
                    <a:pt x="24" y="107"/>
                    <a:pt x="53" y="107"/>
                  </a:cubicBezTo>
                  <a:cubicBezTo>
                    <a:pt x="112" y="107"/>
                    <a:pt x="128" y="1"/>
                    <a:pt x="128" y="1"/>
                  </a:cubicBezTo>
                  <a:cubicBezTo>
                    <a:pt x="128" y="1"/>
                    <a:pt x="83" y="0"/>
                    <a:pt x="54" y="0"/>
                  </a:cubicBezTo>
                  <a:cubicBezTo>
                    <a:pt x="24" y="0"/>
                    <a:pt x="0" y="24"/>
                    <a:pt x="0" y="53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0" name="Freeform 620"/>
            <p:cNvSpPr>
              <a:spLocks/>
            </p:cNvSpPr>
            <p:nvPr/>
          </p:nvSpPr>
          <p:spPr bwMode="auto">
            <a:xfrm>
              <a:off x="-4383088" y="633413"/>
              <a:ext cx="31750" cy="65088"/>
            </a:xfrm>
            <a:custGeom>
              <a:avLst/>
              <a:gdLst>
                <a:gd name="T0" fmla="*/ 36 w 38"/>
                <a:gd name="T1" fmla="*/ 63 h 77"/>
                <a:gd name="T2" fmla="*/ 20 w 38"/>
                <a:gd name="T3" fmla="*/ 63 h 77"/>
                <a:gd name="T4" fmla="*/ 8 w 38"/>
                <a:gd name="T5" fmla="*/ 34 h 77"/>
                <a:gd name="T6" fmla="*/ 9 w 38"/>
                <a:gd name="T7" fmla="*/ 31 h 77"/>
                <a:gd name="T8" fmla="*/ 8 w 38"/>
                <a:gd name="T9" fmla="*/ 29 h 77"/>
                <a:gd name="T10" fmla="*/ 21 w 38"/>
                <a:gd name="T11" fmla="*/ 3 h 77"/>
                <a:gd name="T12" fmla="*/ 20 w 38"/>
                <a:gd name="T13" fmla="*/ 1 h 77"/>
                <a:gd name="T14" fmla="*/ 17 w 38"/>
                <a:gd name="T15" fmla="*/ 1 h 77"/>
                <a:gd name="T16" fmla="*/ 4 w 38"/>
                <a:gd name="T17" fmla="*/ 27 h 77"/>
                <a:gd name="T18" fmla="*/ 0 w 38"/>
                <a:gd name="T19" fmla="*/ 31 h 77"/>
                <a:gd name="T20" fmla="*/ 4 w 38"/>
                <a:gd name="T21" fmla="*/ 35 h 77"/>
                <a:gd name="T22" fmla="*/ 5 w 38"/>
                <a:gd name="T23" fmla="*/ 35 h 77"/>
                <a:gd name="T24" fmla="*/ 16 w 38"/>
                <a:gd name="T25" fmla="*/ 63 h 77"/>
                <a:gd name="T26" fmla="*/ 7 w 38"/>
                <a:gd name="T27" fmla="*/ 63 h 77"/>
                <a:gd name="T28" fmla="*/ 5 w 38"/>
                <a:gd name="T29" fmla="*/ 65 h 77"/>
                <a:gd name="T30" fmla="*/ 7 w 38"/>
                <a:gd name="T31" fmla="*/ 67 h 77"/>
                <a:gd name="T32" fmla="*/ 18 w 38"/>
                <a:gd name="T33" fmla="*/ 67 h 77"/>
                <a:gd name="T34" fmla="*/ 19 w 38"/>
                <a:gd name="T35" fmla="*/ 67 h 77"/>
                <a:gd name="T36" fmla="*/ 33 w 38"/>
                <a:gd name="T37" fmla="*/ 76 h 77"/>
                <a:gd name="T38" fmla="*/ 34 w 38"/>
                <a:gd name="T39" fmla="*/ 77 h 77"/>
                <a:gd name="T40" fmla="*/ 35 w 38"/>
                <a:gd name="T41" fmla="*/ 76 h 77"/>
                <a:gd name="T42" fmla="*/ 35 w 38"/>
                <a:gd name="T43" fmla="*/ 73 h 77"/>
                <a:gd name="T44" fmla="*/ 26 w 38"/>
                <a:gd name="T45" fmla="*/ 67 h 77"/>
                <a:gd name="T46" fmla="*/ 36 w 38"/>
                <a:gd name="T47" fmla="*/ 67 h 77"/>
                <a:gd name="T48" fmla="*/ 38 w 38"/>
                <a:gd name="T49" fmla="*/ 65 h 77"/>
                <a:gd name="T50" fmla="*/ 36 w 38"/>
                <a:gd name="T51" fmla="*/ 6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8" h="77">
                  <a:moveTo>
                    <a:pt x="36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3"/>
                    <a:pt x="9" y="32"/>
                    <a:pt x="9" y="31"/>
                  </a:cubicBezTo>
                  <a:cubicBezTo>
                    <a:pt x="9" y="30"/>
                    <a:pt x="8" y="29"/>
                    <a:pt x="8" y="29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1" y="1"/>
                    <a:pt x="20" y="1"/>
                  </a:cubicBezTo>
                  <a:cubicBezTo>
                    <a:pt x="19" y="0"/>
                    <a:pt x="18" y="0"/>
                    <a:pt x="17" y="1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2" y="27"/>
                    <a:pt x="0" y="29"/>
                    <a:pt x="0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3"/>
                    <a:pt x="5" y="64"/>
                    <a:pt x="5" y="65"/>
                  </a:cubicBezTo>
                  <a:cubicBezTo>
                    <a:pt x="5" y="66"/>
                    <a:pt x="6" y="67"/>
                    <a:pt x="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19" y="67"/>
                    <a:pt x="19" y="67"/>
                    <a:pt x="19" y="67"/>
                  </a:cubicBezTo>
                  <a:cubicBezTo>
                    <a:pt x="33" y="76"/>
                    <a:pt x="33" y="76"/>
                    <a:pt x="33" y="76"/>
                  </a:cubicBezTo>
                  <a:cubicBezTo>
                    <a:pt x="33" y="76"/>
                    <a:pt x="33" y="77"/>
                    <a:pt x="34" y="77"/>
                  </a:cubicBezTo>
                  <a:cubicBezTo>
                    <a:pt x="34" y="77"/>
                    <a:pt x="35" y="76"/>
                    <a:pt x="35" y="76"/>
                  </a:cubicBezTo>
                  <a:cubicBezTo>
                    <a:pt x="36" y="75"/>
                    <a:pt x="36" y="74"/>
                    <a:pt x="35" y="73"/>
                  </a:cubicBezTo>
                  <a:cubicBezTo>
                    <a:pt x="26" y="67"/>
                    <a:pt x="26" y="67"/>
                    <a:pt x="2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7" y="67"/>
                    <a:pt x="38" y="66"/>
                    <a:pt x="38" y="65"/>
                  </a:cubicBezTo>
                  <a:cubicBezTo>
                    <a:pt x="38" y="64"/>
                    <a:pt x="37" y="63"/>
                    <a:pt x="36" y="63"/>
                  </a:cubicBez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1" name="Freeform 621"/>
            <p:cNvSpPr>
              <a:spLocks/>
            </p:cNvSpPr>
            <p:nvPr/>
          </p:nvSpPr>
          <p:spPr bwMode="auto">
            <a:xfrm>
              <a:off x="-4373563" y="603251"/>
              <a:ext cx="28575" cy="39688"/>
            </a:xfrm>
            <a:custGeom>
              <a:avLst/>
              <a:gdLst>
                <a:gd name="T0" fmla="*/ 30 w 34"/>
                <a:gd name="T1" fmla="*/ 23 h 49"/>
                <a:gd name="T2" fmla="*/ 3 w 34"/>
                <a:gd name="T3" fmla="*/ 48 h 49"/>
                <a:gd name="T4" fmla="*/ 3 w 34"/>
                <a:gd name="T5" fmla="*/ 11 h 49"/>
                <a:gd name="T6" fmla="*/ 23 w 34"/>
                <a:gd name="T7" fmla="*/ 3 h 49"/>
                <a:gd name="T8" fmla="*/ 30 w 34"/>
                <a:gd name="T9" fmla="*/ 2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9">
                  <a:moveTo>
                    <a:pt x="30" y="23"/>
                  </a:moveTo>
                  <a:cubicBezTo>
                    <a:pt x="27" y="30"/>
                    <a:pt x="4" y="49"/>
                    <a:pt x="3" y="48"/>
                  </a:cubicBezTo>
                  <a:cubicBezTo>
                    <a:pt x="1" y="47"/>
                    <a:pt x="0" y="18"/>
                    <a:pt x="3" y="11"/>
                  </a:cubicBezTo>
                  <a:cubicBezTo>
                    <a:pt x="7" y="3"/>
                    <a:pt x="15" y="0"/>
                    <a:pt x="23" y="3"/>
                  </a:cubicBezTo>
                  <a:cubicBezTo>
                    <a:pt x="30" y="7"/>
                    <a:pt x="34" y="15"/>
                    <a:pt x="30" y="23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2" name="Freeform 622"/>
            <p:cNvSpPr>
              <a:spLocks/>
            </p:cNvSpPr>
            <p:nvPr/>
          </p:nvSpPr>
          <p:spPr bwMode="auto">
            <a:xfrm>
              <a:off x="-4464050" y="422276"/>
              <a:ext cx="211138" cy="228600"/>
            </a:xfrm>
            <a:custGeom>
              <a:avLst/>
              <a:gdLst>
                <a:gd name="T0" fmla="*/ 251 w 254"/>
                <a:gd name="T1" fmla="*/ 104 h 276"/>
                <a:gd name="T2" fmla="*/ 0 w 254"/>
                <a:gd name="T3" fmla="*/ 239 h 276"/>
                <a:gd name="T4" fmla="*/ 46 w 254"/>
                <a:gd name="T5" fmla="*/ 127 h 276"/>
                <a:gd name="T6" fmla="*/ 147 w 254"/>
                <a:gd name="T7" fmla="*/ 0 h 276"/>
                <a:gd name="T8" fmla="*/ 251 w 254"/>
                <a:gd name="T9" fmla="*/ 104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276">
                  <a:moveTo>
                    <a:pt x="251" y="104"/>
                  </a:moveTo>
                  <a:cubicBezTo>
                    <a:pt x="244" y="276"/>
                    <a:pt x="38" y="266"/>
                    <a:pt x="0" y="239"/>
                  </a:cubicBezTo>
                  <a:cubicBezTo>
                    <a:pt x="35" y="217"/>
                    <a:pt x="62" y="194"/>
                    <a:pt x="46" y="127"/>
                  </a:cubicBezTo>
                  <a:cubicBezTo>
                    <a:pt x="28" y="55"/>
                    <a:pt x="90" y="0"/>
                    <a:pt x="147" y="0"/>
                  </a:cubicBezTo>
                  <a:cubicBezTo>
                    <a:pt x="205" y="0"/>
                    <a:pt x="254" y="47"/>
                    <a:pt x="251" y="104"/>
                  </a:cubicBezTo>
                  <a:close/>
                </a:path>
              </a:pathLst>
            </a:custGeom>
            <a:solidFill>
              <a:srgbClr val="95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3" name="Freeform 623"/>
            <p:cNvSpPr>
              <a:spLocks/>
            </p:cNvSpPr>
            <p:nvPr/>
          </p:nvSpPr>
          <p:spPr bwMode="auto">
            <a:xfrm>
              <a:off x="-4430713" y="642938"/>
              <a:ext cx="30163" cy="63500"/>
            </a:xfrm>
            <a:custGeom>
              <a:avLst/>
              <a:gdLst>
                <a:gd name="T0" fmla="*/ 36 w 37"/>
                <a:gd name="T1" fmla="*/ 63 h 76"/>
                <a:gd name="T2" fmla="*/ 20 w 37"/>
                <a:gd name="T3" fmla="*/ 63 h 76"/>
                <a:gd name="T4" fmla="*/ 7 w 37"/>
                <a:gd name="T5" fmla="*/ 33 h 76"/>
                <a:gd name="T6" fmla="*/ 8 w 37"/>
                <a:gd name="T7" fmla="*/ 31 h 76"/>
                <a:gd name="T8" fmla="*/ 7 w 37"/>
                <a:gd name="T9" fmla="*/ 28 h 76"/>
                <a:gd name="T10" fmla="*/ 20 w 37"/>
                <a:gd name="T11" fmla="*/ 3 h 76"/>
                <a:gd name="T12" fmla="*/ 19 w 37"/>
                <a:gd name="T13" fmla="*/ 0 h 76"/>
                <a:gd name="T14" fmla="*/ 17 w 37"/>
                <a:gd name="T15" fmla="*/ 1 h 76"/>
                <a:gd name="T16" fmla="*/ 4 w 37"/>
                <a:gd name="T17" fmla="*/ 26 h 76"/>
                <a:gd name="T18" fmla="*/ 0 w 37"/>
                <a:gd name="T19" fmla="*/ 31 h 76"/>
                <a:gd name="T20" fmla="*/ 4 w 37"/>
                <a:gd name="T21" fmla="*/ 35 h 76"/>
                <a:gd name="T22" fmla="*/ 4 w 37"/>
                <a:gd name="T23" fmla="*/ 35 h 76"/>
                <a:gd name="T24" fmla="*/ 15 w 37"/>
                <a:gd name="T25" fmla="*/ 63 h 76"/>
                <a:gd name="T26" fmla="*/ 7 w 37"/>
                <a:gd name="T27" fmla="*/ 63 h 76"/>
                <a:gd name="T28" fmla="*/ 5 w 37"/>
                <a:gd name="T29" fmla="*/ 65 h 76"/>
                <a:gd name="T30" fmla="*/ 7 w 37"/>
                <a:gd name="T31" fmla="*/ 67 h 76"/>
                <a:gd name="T32" fmla="*/ 17 w 37"/>
                <a:gd name="T33" fmla="*/ 67 h 76"/>
                <a:gd name="T34" fmla="*/ 18 w 37"/>
                <a:gd name="T35" fmla="*/ 67 h 76"/>
                <a:gd name="T36" fmla="*/ 32 w 37"/>
                <a:gd name="T37" fmla="*/ 76 h 76"/>
                <a:gd name="T38" fmla="*/ 33 w 37"/>
                <a:gd name="T39" fmla="*/ 76 h 76"/>
                <a:gd name="T40" fmla="*/ 35 w 37"/>
                <a:gd name="T41" fmla="*/ 75 h 76"/>
                <a:gd name="T42" fmla="*/ 34 w 37"/>
                <a:gd name="T43" fmla="*/ 72 h 76"/>
                <a:gd name="T44" fmla="*/ 25 w 37"/>
                <a:gd name="T45" fmla="*/ 67 h 76"/>
                <a:gd name="T46" fmla="*/ 36 w 37"/>
                <a:gd name="T47" fmla="*/ 67 h 76"/>
                <a:gd name="T48" fmla="*/ 37 w 37"/>
                <a:gd name="T49" fmla="*/ 65 h 76"/>
                <a:gd name="T50" fmla="*/ 36 w 37"/>
                <a:gd name="T51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" h="76">
                  <a:moveTo>
                    <a:pt x="36" y="63"/>
                  </a:moveTo>
                  <a:cubicBezTo>
                    <a:pt x="20" y="63"/>
                    <a:pt x="20" y="63"/>
                    <a:pt x="20" y="6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8" y="32"/>
                    <a:pt x="8" y="31"/>
                    <a:pt x="8" y="31"/>
                  </a:cubicBezTo>
                  <a:cubicBezTo>
                    <a:pt x="8" y="30"/>
                    <a:pt x="8" y="29"/>
                    <a:pt x="7" y="28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1" y="2"/>
                    <a:pt x="20" y="0"/>
                    <a:pt x="19" y="0"/>
                  </a:cubicBezTo>
                  <a:cubicBezTo>
                    <a:pt x="18" y="0"/>
                    <a:pt x="17" y="0"/>
                    <a:pt x="17" y="1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1" y="26"/>
                    <a:pt x="0" y="28"/>
                    <a:pt x="0" y="31"/>
                  </a:cubicBezTo>
                  <a:cubicBezTo>
                    <a:pt x="0" y="33"/>
                    <a:pt x="1" y="35"/>
                    <a:pt x="4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7" y="63"/>
                    <a:pt x="7" y="63"/>
                    <a:pt x="7" y="63"/>
                  </a:cubicBezTo>
                  <a:cubicBezTo>
                    <a:pt x="6" y="63"/>
                    <a:pt x="5" y="64"/>
                    <a:pt x="5" y="65"/>
                  </a:cubicBezTo>
                  <a:cubicBezTo>
                    <a:pt x="5" y="66"/>
                    <a:pt x="6" y="67"/>
                    <a:pt x="7" y="6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8" y="67"/>
                    <a:pt x="18" y="67"/>
                    <a:pt x="18" y="6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76"/>
                    <a:pt x="33" y="76"/>
                    <a:pt x="33" y="76"/>
                  </a:cubicBezTo>
                  <a:cubicBezTo>
                    <a:pt x="34" y="76"/>
                    <a:pt x="34" y="76"/>
                    <a:pt x="35" y="75"/>
                  </a:cubicBezTo>
                  <a:cubicBezTo>
                    <a:pt x="35" y="74"/>
                    <a:pt x="35" y="73"/>
                    <a:pt x="34" y="72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7" y="67"/>
                    <a:pt x="37" y="66"/>
                    <a:pt x="37" y="65"/>
                  </a:cubicBezTo>
                  <a:cubicBezTo>
                    <a:pt x="37" y="64"/>
                    <a:pt x="37" y="63"/>
                    <a:pt x="36" y="63"/>
                  </a:cubicBez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4" name="Freeform 624"/>
            <p:cNvSpPr>
              <a:spLocks/>
            </p:cNvSpPr>
            <p:nvPr/>
          </p:nvSpPr>
          <p:spPr bwMode="auto">
            <a:xfrm>
              <a:off x="-4419600" y="612776"/>
              <a:ext cx="31750" cy="38100"/>
            </a:xfrm>
            <a:custGeom>
              <a:avLst/>
              <a:gdLst>
                <a:gd name="T0" fmla="*/ 33 w 38"/>
                <a:gd name="T1" fmla="*/ 26 h 46"/>
                <a:gd name="T2" fmla="*/ 1 w 38"/>
                <a:gd name="T3" fmla="*/ 45 h 46"/>
                <a:gd name="T4" fmla="*/ 10 w 38"/>
                <a:gd name="T5" fmla="*/ 8 h 46"/>
                <a:gd name="T6" fmla="*/ 30 w 38"/>
                <a:gd name="T7" fmla="*/ 5 h 46"/>
                <a:gd name="T8" fmla="*/ 33 w 38"/>
                <a:gd name="T9" fmla="*/ 2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46">
                  <a:moveTo>
                    <a:pt x="33" y="26"/>
                  </a:moveTo>
                  <a:cubicBezTo>
                    <a:pt x="29" y="32"/>
                    <a:pt x="3" y="46"/>
                    <a:pt x="1" y="45"/>
                  </a:cubicBezTo>
                  <a:cubicBezTo>
                    <a:pt x="0" y="44"/>
                    <a:pt x="5" y="15"/>
                    <a:pt x="10" y="8"/>
                  </a:cubicBezTo>
                  <a:cubicBezTo>
                    <a:pt x="14" y="2"/>
                    <a:pt x="23" y="0"/>
                    <a:pt x="30" y="5"/>
                  </a:cubicBezTo>
                  <a:cubicBezTo>
                    <a:pt x="37" y="10"/>
                    <a:pt x="38" y="19"/>
                    <a:pt x="33" y="26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5" name="Freeform 625"/>
            <p:cNvSpPr>
              <a:spLocks/>
            </p:cNvSpPr>
            <p:nvPr/>
          </p:nvSpPr>
          <p:spPr bwMode="auto">
            <a:xfrm>
              <a:off x="-4502150" y="477838"/>
              <a:ext cx="127000" cy="114300"/>
            </a:xfrm>
            <a:custGeom>
              <a:avLst/>
              <a:gdLst>
                <a:gd name="T0" fmla="*/ 135 w 152"/>
                <a:gd name="T1" fmla="*/ 31 h 138"/>
                <a:gd name="T2" fmla="*/ 120 w 152"/>
                <a:gd name="T3" fmla="*/ 105 h 138"/>
                <a:gd name="T4" fmla="*/ 0 w 152"/>
                <a:gd name="T5" fmla="*/ 57 h 138"/>
                <a:gd name="T6" fmla="*/ 62 w 152"/>
                <a:gd name="T7" fmla="*/ 16 h 138"/>
                <a:gd name="T8" fmla="*/ 135 w 152"/>
                <a:gd name="T9" fmla="*/ 31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38">
                  <a:moveTo>
                    <a:pt x="135" y="31"/>
                  </a:moveTo>
                  <a:cubicBezTo>
                    <a:pt x="152" y="56"/>
                    <a:pt x="145" y="89"/>
                    <a:pt x="120" y="105"/>
                  </a:cubicBezTo>
                  <a:cubicBezTo>
                    <a:pt x="71" y="138"/>
                    <a:pt x="0" y="57"/>
                    <a:pt x="0" y="57"/>
                  </a:cubicBezTo>
                  <a:cubicBezTo>
                    <a:pt x="0" y="57"/>
                    <a:pt x="37" y="32"/>
                    <a:pt x="62" y="16"/>
                  </a:cubicBezTo>
                  <a:cubicBezTo>
                    <a:pt x="86" y="0"/>
                    <a:pt x="119" y="7"/>
                    <a:pt x="135" y="31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6" name="Freeform 626"/>
            <p:cNvSpPr>
              <a:spLocks/>
            </p:cNvSpPr>
            <p:nvPr/>
          </p:nvSpPr>
          <p:spPr bwMode="auto">
            <a:xfrm>
              <a:off x="-4308475" y="427038"/>
              <a:ext cx="52388" cy="55563"/>
            </a:xfrm>
            <a:custGeom>
              <a:avLst/>
              <a:gdLst>
                <a:gd name="T0" fmla="*/ 43 w 64"/>
                <a:gd name="T1" fmla="*/ 22 h 66"/>
                <a:gd name="T2" fmla="*/ 41 w 64"/>
                <a:gd name="T3" fmla="*/ 0 h 66"/>
                <a:gd name="T4" fmla="*/ 14 w 64"/>
                <a:gd name="T5" fmla="*/ 10 h 66"/>
                <a:gd name="T6" fmla="*/ 2 w 64"/>
                <a:gd name="T7" fmla="*/ 37 h 66"/>
                <a:gd name="T8" fmla="*/ 26 w 64"/>
                <a:gd name="T9" fmla="*/ 62 h 66"/>
                <a:gd name="T10" fmla="*/ 53 w 64"/>
                <a:gd name="T11" fmla="*/ 51 h 66"/>
                <a:gd name="T12" fmla="*/ 64 w 64"/>
                <a:gd name="T13" fmla="*/ 25 h 66"/>
                <a:gd name="T14" fmla="*/ 43 w 64"/>
                <a:gd name="T15" fmla="*/ 2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66">
                  <a:moveTo>
                    <a:pt x="43" y="22"/>
                  </a:moveTo>
                  <a:cubicBezTo>
                    <a:pt x="43" y="10"/>
                    <a:pt x="41" y="0"/>
                    <a:pt x="41" y="0"/>
                  </a:cubicBezTo>
                  <a:cubicBezTo>
                    <a:pt x="41" y="0"/>
                    <a:pt x="25" y="6"/>
                    <a:pt x="14" y="10"/>
                  </a:cubicBezTo>
                  <a:cubicBezTo>
                    <a:pt x="3" y="14"/>
                    <a:pt x="0" y="25"/>
                    <a:pt x="2" y="37"/>
                  </a:cubicBezTo>
                  <a:cubicBezTo>
                    <a:pt x="4" y="45"/>
                    <a:pt x="14" y="58"/>
                    <a:pt x="26" y="62"/>
                  </a:cubicBezTo>
                  <a:cubicBezTo>
                    <a:pt x="37" y="66"/>
                    <a:pt x="48" y="62"/>
                    <a:pt x="53" y="51"/>
                  </a:cubicBezTo>
                  <a:cubicBezTo>
                    <a:pt x="57" y="41"/>
                    <a:pt x="64" y="25"/>
                    <a:pt x="64" y="25"/>
                  </a:cubicBezTo>
                  <a:cubicBezTo>
                    <a:pt x="64" y="25"/>
                    <a:pt x="54" y="22"/>
                    <a:pt x="43" y="22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Oval 627"/>
            <p:cNvSpPr>
              <a:spLocks noChangeArrowheads="1"/>
            </p:cNvSpPr>
            <p:nvPr/>
          </p:nvSpPr>
          <p:spPr bwMode="auto">
            <a:xfrm>
              <a:off x="-4359275" y="442913"/>
              <a:ext cx="22225" cy="22225"/>
            </a:xfrm>
            <a:prstGeom prst="ellipse">
              <a:avLst/>
            </a:pr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8" name="Oval 628"/>
            <p:cNvSpPr>
              <a:spLocks noChangeArrowheads="1"/>
            </p:cNvSpPr>
            <p:nvPr/>
          </p:nvSpPr>
          <p:spPr bwMode="auto">
            <a:xfrm>
              <a:off x="-4354513" y="447676"/>
              <a:ext cx="12700" cy="12700"/>
            </a:xfrm>
            <a:prstGeom prst="ellipse">
              <a:avLst/>
            </a:pr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Freeform 629"/>
            <p:cNvSpPr>
              <a:spLocks/>
            </p:cNvSpPr>
            <p:nvPr/>
          </p:nvSpPr>
          <p:spPr bwMode="auto">
            <a:xfrm>
              <a:off x="-5162550" y="1120776"/>
              <a:ext cx="296863" cy="344488"/>
            </a:xfrm>
            <a:custGeom>
              <a:avLst/>
              <a:gdLst>
                <a:gd name="T0" fmla="*/ 349 w 356"/>
                <a:gd name="T1" fmla="*/ 169 h 415"/>
                <a:gd name="T2" fmla="*/ 349 w 356"/>
                <a:gd name="T3" fmla="*/ 169 h 415"/>
                <a:gd name="T4" fmla="*/ 178 w 356"/>
                <a:gd name="T5" fmla="*/ 0 h 415"/>
                <a:gd name="T6" fmla="*/ 8 w 356"/>
                <a:gd name="T7" fmla="*/ 169 h 415"/>
                <a:gd name="T8" fmla="*/ 8 w 356"/>
                <a:gd name="T9" fmla="*/ 169 h 415"/>
                <a:gd name="T10" fmla="*/ 0 w 356"/>
                <a:gd name="T11" fmla="*/ 187 h 415"/>
                <a:gd name="T12" fmla="*/ 0 w 356"/>
                <a:gd name="T13" fmla="*/ 390 h 415"/>
                <a:gd name="T14" fmla="*/ 25 w 356"/>
                <a:gd name="T15" fmla="*/ 415 h 415"/>
                <a:gd name="T16" fmla="*/ 331 w 356"/>
                <a:gd name="T17" fmla="*/ 415 h 415"/>
                <a:gd name="T18" fmla="*/ 356 w 356"/>
                <a:gd name="T19" fmla="*/ 390 h 415"/>
                <a:gd name="T20" fmla="*/ 356 w 356"/>
                <a:gd name="T21" fmla="*/ 187 h 415"/>
                <a:gd name="T22" fmla="*/ 349 w 356"/>
                <a:gd name="T23" fmla="*/ 169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6" h="415">
                  <a:moveTo>
                    <a:pt x="349" y="169"/>
                  </a:moveTo>
                  <a:cubicBezTo>
                    <a:pt x="349" y="169"/>
                    <a:pt x="349" y="169"/>
                    <a:pt x="349" y="169"/>
                  </a:cubicBezTo>
                  <a:cubicBezTo>
                    <a:pt x="178" y="0"/>
                    <a:pt x="178" y="0"/>
                    <a:pt x="178" y="0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8" y="169"/>
                    <a:pt x="8" y="169"/>
                    <a:pt x="8" y="169"/>
                  </a:cubicBezTo>
                  <a:cubicBezTo>
                    <a:pt x="3" y="174"/>
                    <a:pt x="0" y="180"/>
                    <a:pt x="0" y="187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03"/>
                    <a:pt x="12" y="415"/>
                    <a:pt x="25" y="415"/>
                  </a:cubicBezTo>
                  <a:cubicBezTo>
                    <a:pt x="331" y="415"/>
                    <a:pt x="331" y="415"/>
                    <a:pt x="331" y="415"/>
                  </a:cubicBezTo>
                  <a:cubicBezTo>
                    <a:pt x="345" y="415"/>
                    <a:pt x="356" y="403"/>
                    <a:pt x="356" y="390"/>
                  </a:cubicBezTo>
                  <a:cubicBezTo>
                    <a:pt x="356" y="187"/>
                    <a:pt x="356" y="187"/>
                    <a:pt x="356" y="187"/>
                  </a:cubicBezTo>
                  <a:cubicBezTo>
                    <a:pt x="356" y="180"/>
                    <a:pt x="353" y="174"/>
                    <a:pt x="349" y="169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0" name="Freeform 630"/>
            <p:cNvSpPr>
              <a:spLocks/>
            </p:cNvSpPr>
            <p:nvPr/>
          </p:nvSpPr>
          <p:spPr bwMode="auto">
            <a:xfrm>
              <a:off x="-5181600" y="1092201"/>
              <a:ext cx="334963" cy="307975"/>
            </a:xfrm>
            <a:custGeom>
              <a:avLst/>
              <a:gdLst>
                <a:gd name="T0" fmla="*/ 201 w 403"/>
                <a:gd name="T1" fmla="*/ 75 h 371"/>
                <a:gd name="T2" fmla="*/ 45 w 403"/>
                <a:gd name="T3" fmla="*/ 210 h 371"/>
                <a:gd name="T4" fmla="*/ 50 w 403"/>
                <a:gd name="T5" fmla="*/ 222 h 371"/>
                <a:gd name="T6" fmla="*/ 201 w 403"/>
                <a:gd name="T7" fmla="*/ 371 h 371"/>
                <a:gd name="T8" fmla="*/ 352 w 403"/>
                <a:gd name="T9" fmla="*/ 222 h 371"/>
                <a:gd name="T10" fmla="*/ 358 w 403"/>
                <a:gd name="T11" fmla="*/ 210 h 371"/>
                <a:gd name="T12" fmla="*/ 201 w 403"/>
                <a:gd name="T13" fmla="*/ 75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371">
                  <a:moveTo>
                    <a:pt x="201" y="75"/>
                  </a:moveTo>
                  <a:cubicBezTo>
                    <a:pt x="104" y="0"/>
                    <a:pt x="0" y="106"/>
                    <a:pt x="45" y="210"/>
                  </a:cubicBezTo>
                  <a:cubicBezTo>
                    <a:pt x="46" y="214"/>
                    <a:pt x="48" y="218"/>
                    <a:pt x="50" y="222"/>
                  </a:cubicBezTo>
                  <a:cubicBezTo>
                    <a:pt x="96" y="307"/>
                    <a:pt x="190" y="367"/>
                    <a:pt x="201" y="371"/>
                  </a:cubicBezTo>
                  <a:cubicBezTo>
                    <a:pt x="212" y="367"/>
                    <a:pt x="307" y="307"/>
                    <a:pt x="352" y="222"/>
                  </a:cubicBezTo>
                  <a:cubicBezTo>
                    <a:pt x="354" y="218"/>
                    <a:pt x="356" y="214"/>
                    <a:pt x="358" y="210"/>
                  </a:cubicBezTo>
                  <a:cubicBezTo>
                    <a:pt x="403" y="106"/>
                    <a:pt x="299" y="0"/>
                    <a:pt x="201" y="75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Freeform 631"/>
            <p:cNvSpPr>
              <a:spLocks/>
            </p:cNvSpPr>
            <p:nvPr/>
          </p:nvSpPr>
          <p:spPr bwMode="auto">
            <a:xfrm>
              <a:off x="-5143500" y="1266826"/>
              <a:ext cx="260350" cy="133350"/>
            </a:xfrm>
            <a:custGeom>
              <a:avLst/>
              <a:gdLst>
                <a:gd name="T0" fmla="*/ 0 w 313"/>
                <a:gd name="T1" fmla="*/ 0 h 161"/>
                <a:gd name="T2" fmla="*/ 5 w 313"/>
                <a:gd name="T3" fmla="*/ 12 h 161"/>
                <a:gd name="T4" fmla="*/ 156 w 313"/>
                <a:gd name="T5" fmla="*/ 161 h 161"/>
                <a:gd name="T6" fmla="*/ 307 w 313"/>
                <a:gd name="T7" fmla="*/ 12 h 161"/>
                <a:gd name="T8" fmla="*/ 313 w 313"/>
                <a:gd name="T9" fmla="*/ 0 h 161"/>
                <a:gd name="T10" fmla="*/ 0 w 313"/>
                <a:gd name="T11" fmla="*/ 0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3" h="161">
                  <a:moveTo>
                    <a:pt x="0" y="0"/>
                  </a:moveTo>
                  <a:cubicBezTo>
                    <a:pt x="1" y="4"/>
                    <a:pt x="3" y="8"/>
                    <a:pt x="5" y="12"/>
                  </a:cubicBezTo>
                  <a:cubicBezTo>
                    <a:pt x="51" y="97"/>
                    <a:pt x="145" y="157"/>
                    <a:pt x="156" y="161"/>
                  </a:cubicBezTo>
                  <a:cubicBezTo>
                    <a:pt x="167" y="157"/>
                    <a:pt x="262" y="97"/>
                    <a:pt x="307" y="12"/>
                  </a:cubicBezTo>
                  <a:cubicBezTo>
                    <a:pt x="309" y="8"/>
                    <a:pt x="311" y="4"/>
                    <a:pt x="31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2" name="Rectangle 632"/>
            <p:cNvSpPr>
              <a:spLocks noChangeArrowheads="1"/>
            </p:cNvSpPr>
            <p:nvPr/>
          </p:nvSpPr>
          <p:spPr bwMode="auto">
            <a:xfrm>
              <a:off x="-5080000" y="1208088"/>
              <a:ext cx="133350" cy="7938"/>
            </a:xfrm>
            <a:prstGeom prst="rect">
              <a:avLst/>
            </a:pr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633"/>
            <p:cNvSpPr>
              <a:spLocks noChangeArrowheads="1"/>
            </p:cNvSpPr>
            <p:nvPr/>
          </p:nvSpPr>
          <p:spPr bwMode="auto">
            <a:xfrm>
              <a:off x="-5080000" y="1225551"/>
              <a:ext cx="133350" cy="6350"/>
            </a:xfrm>
            <a:prstGeom prst="rect">
              <a:avLst/>
            </a:pr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4" name="Rectangle 634"/>
            <p:cNvSpPr>
              <a:spLocks noChangeArrowheads="1"/>
            </p:cNvSpPr>
            <p:nvPr/>
          </p:nvSpPr>
          <p:spPr bwMode="auto">
            <a:xfrm>
              <a:off x="-5080000" y="1243013"/>
              <a:ext cx="133350" cy="6350"/>
            </a:xfrm>
            <a:prstGeom prst="rect">
              <a:avLst/>
            </a:pr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Freeform 635"/>
            <p:cNvSpPr>
              <a:spLocks/>
            </p:cNvSpPr>
            <p:nvPr/>
          </p:nvSpPr>
          <p:spPr bwMode="auto">
            <a:xfrm>
              <a:off x="-5162550" y="1330326"/>
              <a:ext cx="296863" cy="134938"/>
            </a:xfrm>
            <a:custGeom>
              <a:avLst/>
              <a:gdLst>
                <a:gd name="T0" fmla="*/ 178 w 356"/>
                <a:gd name="T1" fmla="*/ 0 h 162"/>
                <a:gd name="T2" fmla="*/ 0 w 356"/>
                <a:gd name="T3" fmla="*/ 137 h 162"/>
                <a:gd name="T4" fmla="*/ 25 w 356"/>
                <a:gd name="T5" fmla="*/ 162 h 162"/>
                <a:gd name="T6" fmla="*/ 331 w 356"/>
                <a:gd name="T7" fmla="*/ 162 h 162"/>
                <a:gd name="T8" fmla="*/ 356 w 356"/>
                <a:gd name="T9" fmla="*/ 137 h 162"/>
                <a:gd name="T10" fmla="*/ 178 w 356"/>
                <a:gd name="T11" fmla="*/ 0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6" h="162">
                  <a:moveTo>
                    <a:pt x="178" y="0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0" y="150"/>
                    <a:pt x="12" y="162"/>
                    <a:pt x="25" y="162"/>
                  </a:cubicBezTo>
                  <a:cubicBezTo>
                    <a:pt x="331" y="162"/>
                    <a:pt x="331" y="162"/>
                    <a:pt x="331" y="162"/>
                  </a:cubicBezTo>
                  <a:cubicBezTo>
                    <a:pt x="345" y="162"/>
                    <a:pt x="356" y="150"/>
                    <a:pt x="356" y="137"/>
                  </a:cubicBezTo>
                  <a:lnTo>
                    <a:pt x="17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6" name="Freeform 636"/>
            <p:cNvSpPr>
              <a:spLocks/>
            </p:cNvSpPr>
            <p:nvPr/>
          </p:nvSpPr>
          <p:spPr bwMode="auto">
            <a:xfrm>
              <a:off x="-4975225" y="1276351"/>
              <a:ext cx="109538" cy="168275"/>
            </a:xfrm>
            <a:custGeom>
              <a:avLst/>
              <a:gdLst>
                <a:gd name="T0" fmla="*/ 0 w 69"/>
                <a:gd name="T1" fmla="*/ 53 h 106"/>
                <a:gd name="T2" fmla="*/ 69 w 69"/>
                <a:gd name="T3" fmla="*/ 106 h 106"/>
                <a:gd name="T4" fmla="*/ 69 w 69"/>
                <a:gd name="T5" fmla="*/ 0 h 106"/>
                <a:gd name="T6" fmla="*/ 0 w 69"/>
                <a:gd name="T7" fmla="*/ 5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6">
                  <a:moveTo>
                    <a:pt x="0" y="53"/>
                  </a:moveTo>
                  <a:lnTo>
                    <a:pt x="69" y="106"/>
                  </a:lnTo>
                  <a:lnTo>
                    <a:pt x="69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Freeform 637"/>
            <p:cNvSpPr>
              <a:spLocks/>
            </p:cNvSpPr>
            <p:nvPr/>
          </p:nvSpPr>
          <p:spPr bwMode="auto">
            <a:xfrm>
              <a:off x="-5162550" y="1276351"/>
              <a:ext cx="109538" cy="168275"/>
            </a:xfrm>
            <a:custGeom>
              <a:avLst/>
              <a:gdLst>
                <a:gd name="T0" fmla="*/ 0 w 69"/>
                <a:gd name="T1" fmla="*/ 0 h 106"/>
                <a:gd name="T2" fmla="*/ 0 w 69"/>
                <a:gd name="T3" fmla="*/ 106 h 106"/>
                <a:gd name="T4" fmla="*/ 69 w 69"/>
                <a:gd name="T5" fmla="*/ 53 h 106"/>
                <a:gd name="T6" fmla="*/ 0 w 69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106">
                  <a:moveTo>
                    <a:pt x="0" y="0"/>
                  </a:moveTo>
                  <a:lnTo>
                    <a:pt x="0" y="106"/>
                  </a:lnTo>
                  <a:lnTo>
                    <a:pt x="69" y="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8" name="Freeform 638"/>
            <p:cNvSpPr>
              <a:spLocks/>
            </p:cNvSpPr>
            <p:nvPr/>
          </p:nvSpPr>
          <p:spPr bwMode="auto">
            <a:xfrm>
              <a:off x="-4975225" y="1347788"/>
              <a:ext cx="109538" cy="96838"/>
            </a:xfrm>
            <a:custGeom>
              <a:avLst/>
              <a:gdLst>
                <a:gd name="T0" fmla="*/ 0 w 69"/>
                <a:gd name="T1" fmla="*/ 8 h 61"/>
                <a:gd name="T2" fmla="*/ 69 w 69"/>
                <a:gd name="T3" fmla="*/ 61 h 61"/>
                <a:gd name="T4" fmla="*/ 10 w 69"/>
                <a:gd name="T5" fmla="*/ 0 h 61"/>
                <a:gd name="T6" fmla="*/ 0 w 69"/>
                <a:gd name="T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1">
                  <a:moveTo>
                    <a:pt x="0" y="8"/>
                  </a:moveTo>
                  <a:lnTo>
                    <a:pt x="69" y="61"/>
                  </a:lnTo>
                  <a:lnTo>
                    <a:pt x="10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Freeform 639"/>
            <p:cNvSpPr>
              <a:spLocks/>
            </p:cNvSpPr>
            <p:nvPr/>
          </p:nvSpPr>
          <p:spPr bwMode="auto">
            <a:xfrm>
              <a:off x="-5162550" y="1347788"/>
              <a:ext cx="109538" cy="96838"/>
            </a:xfrm>
            <a:custGeom>
              <a:avLst/>
              <a:gdLst>
                <a:gd name="T0" fmla="*/ 60 w 69"/>
                <a:gd name="T1" fmla="*/ 0 h 61"/>
                <a:gd name="T2" fmla="*/ 0 w 69"/>
                <a:gd name="T3" fmla="*/ 61 h 61"/>
                <a:gd name="T4" fmla="*/ 69 w 69"/>
                <a:gd name="T5" fmla="*/ 8 h 61"/>
                <a:gd name="T6" fmla="*/ 60 w 69"/>
                <a:gd name="T7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9" h="61">
                  <a:moveTo>
                    <a:pt x="60" y="0"/>
                  </a:moveTo>
                  <a:lnTo>
                    <a:pt x="0" y="61"/>
                  </a:lnTo>
                  <a:lnTo>
                    <a:pt x="69" y="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0" name="Freeform 640"/>
            <p:cNvSpPr>
              <a:spLocks/>
            </p:cNvSpPr>
            <p:nvPr/>
          </p:nvSpPr>
          <p:spPr bwMode="auto">
            <a:xfrm>
              <a:off x="-3671888" y="858838"/>
              <a:ext cx="231775" cy="187325"/>
            </a:xfrm>
            <a:custGeom>
              <a:avLst/>
              <a:gdLst>
                <a:gd name="T0" fmla="*/ 140 w 280"/>
                <a:gd name="T1" fmla="*/ 0 h 226"/>
                <a:gd name="T2" fmla="*/ 280 w 280"/>
                <a:gd name="T3" fmla="*/ 103 h 226"/>
                <a:gd name="T4" fmla="*/ 244 w 280"/>
                <a:gd name="T5" fmla="*/ 173 h 226"/>
                <a:gd name="T6" fmla="*/ 260 w 280"/>
                <a:gd name="T7" fmla="*/ 226 h 226"/>
                <a:gd name="T8" fmla="*/ 189 w 280"/>
                <a:gd name="T9" fmla="*/ 201 h 226"/>
                <a:gd name="T10" fmla="*/ 140 w 280"/>
                <a:gd name="T11" fmla="*/ 207 h 226"/>
                <a:gd name="T12" fmla="*/ 0 w 280"/>
                <a:gd name="T13" fmla="*/ 103 h 226"/>
                <a:gd name="T14" fmla="*/ 140 w 280"/>
                <a:gd name="T15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0" h="226">
                  <a:moveTo>
                    <a:pt x="140" y="0"/>
                  </a:moveTo>
                  <a:cubicBezTo>
                    <a:pt x="218" y="0"/>
                    <a:pt x="280" y="46"/>
                    <a:pt x="280" y="103"/>
                  </a:cubicBezTo>
                  <a:cubicBezTo>
                    <a:pt x="280" y="130"/>
                    <a:pt x="266" y="155"/>
                    <a:pt x="244" y="173"/>
                  </a:cubicBezTo>
                  <a:cubicBezTo>
                    <a:pt x="240" y="212"/>
                    <a:pt x="260" y="226"/>
                    <a:pt x="260" y="226"/>
                  </a:cubicBezTo>
                  <a:cubicBezTo>
                    <a:pt x="228" y="224"/>
                    <a:pt x="203" y="211"/>
                    <a:pt x="189" y="201"/>
                  </a:cubicBezTo>
                  <a:cubicBezTo>
                    <a:pt x="173" y="205"/>
                    <a:pt x="157" y="207"/>
                    <a:pt x="140" y="207"/>
                  </a:cubicBezTo>
                  <a:cubicBezTo>
                    <a:pt x="63" y="207"/>
                    <a:pt x="0" y="161"/>
                    <a:pt x="0" y="103"/>
                  </a:cubicBezTo>
                  <a:cubicBezTo>
                    <a:pt x="0" y="46"/>
                    <a:pt x="63" y="0"/>
                    <a:pt x="140" y="0"/>
                  </a:cubicBezTo>
                  <a:close/>
                </a:path>
              </a:pathLst>
            </a:custGeom>
            <a:solidFill>
              <a:srgbClr val="95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Freeform 641"/>
            <p:cNvSpPr>
              <a:spLocks/>
            </p:cNvSpPr>
            <p:nvPr/>
          </p:nvSpPr>
          <p:spPr bwMode="auto">
            <a:xfrm>
              <a:off x="-3671888" y="858838"/>
              <a:ext cx="193675" cy="127000"/>
            </a:xfrm>
            <a:custGeom>
              <a:avLst/>
              <a:gdLst>
                <a:gd name="T0" fmla="*/ 234 w 234"/>
                <a:gd name="T1" fmla="*/ 26 h 153"/>
                <a:gd name="T2" fmla="*/ 140 w 234"/>
                <a:gd name="T3" fmla="*/ 0 h 153"/>
                <a:gd name="T4" fmla="*/ 0 w 234"/>
                <a:gd name="T5" fmla="*/ 103 h 153"/>
                <a:gd name="T6" fmla="*/ 16 w 234"/>
                <a:gd name="T7" fmla="*/ 152 h 153"/>
                <a:gd name="T8" fmla="*/ 42 w 234"/>
                <a:gd name="T9" fmla="*/ 153 h 153"/>
                <a:gd name="T10" fmla="*/ 234 w 234"/>
                <a:gd name="T11" fmla="*/ 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4" h="153">
                  <a:moveTo>
                    <a:pt x="234" y="26"/>
                  </a:moveTo>
                  <a:cubicBezTo>
                    <a:pt x="209" y="10"/>
                    <a:pt x="176" y="0"/>
                    <a:pt x="140" y="0"/>
                  </a:cubicBezTo>
                  <a:cubicBezTo>
                    <a:pt x="63" y="0"/>
                    <a:pt x="0" y="46"/>
                    <a:pt x="0" y="103"/>
                  </a:cubicBezTo>
                  <a:cubicBezTo>
                    <a:pt x="0" y="121"/>
                    <a:pt x="6" y="137"/>
                    <a:pt x="16" y="152"/>
                  </a:cubicBezTo>
                  <a:cubicBezTo>
                    <a:pt x="24" y="153"/>
                    <a:pt x="33" y="153"/>
                    <a:pt x="42" y="153"/>
                  </a:cubicBezTo>
                  <a:cubicBezTo>
                    <a:pt x="141" y="153"/>
                    <a:pt x="223" y="98"/>
                    <a:pt x="234" y="26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2" name="Freeform 642"/>
            <p:cNvSpPr>
              <a:spLocks/>
            </p:cNvSpPr>
            <p:nvPr/>
          </p:nvSpPr>
          <p:spPr bwMode="auto">
            <a:xfrm>
              <a:off x="-3808413" y="736601"/>
              <a:ext cx="320675" cy="258763"/>
            </a:xfrm>
            <a:custGeom>
              <a:avLst/>
              <a:gdLst>
                <a:gd name="T0" fmla="*/ 193 w 386"/>
                <a:gd name="T1" fmla="*/ 0 h 311"/>
                <a:gd name="T2" fmla="*/ 0 w 386"/>
                <a:gd name="T3" fmla="*/ 142 h 311"/>
                <a:gd name="T4" fmla="*/ 51 w 386"/>
                <a:gd name="T5" fmla="*/ 238 h 311"/>
                <a:gd name="T6" fmla="*/ 28 w 386"/>
                <a:gd name="T7" fmla="*/ 311 h 311"/>
                <a:gd name="T8" fmla="*/ 127 w 386"/>
                <a:gd name="T9" fmla="*/ 276 h 311"/>
                <a:gd name="T10" fmla="*/ 193 w 386"/>
                <a:gd name="T11" fmla="*/ 284 h 311"/>
                <a:gd name="T12" fmla="*/ 386 w 386"/>
                <a:gd name="T13" fmla="*/ 142 h 311"/>
                <a:gd name="T14" fmla="*/ 193 w 386"/>
                <a:gd name="T15" fmla="*/ 0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6" h="311">
                  <a:moveTo>
                    <a:pt x="193" y="0"/>
                  </a:moveTo>
                  <a:cubicBezTo>
                    <a:pt x="87" y="0"/>
                    <a:pt x="0" y="63"/>
                    <a:pt x="0" y="142"/>
                  </a:cubicBezTo>
                  <a:cubicBezTo>
                    <a:pt x="0" y="179"/>
                    <a:pt x="19" y="213"/>
                    <a:pt x="51" y="238"/>
                  </a:cubicBezTo>
                  <a:cubicBezTo>
                    <a:pt x="56" y="291"/>
                    <a:pt x="28" y="311"/>
                    <a:pt x="28" y="311"/>
                  </a:cubicBezTo>
                  <a:cubicBezTo>
                    <a:pt x="73" y="308"/>
                    <a:pt x="107" y="290"/>
                    <a:pt x="127" y="276"/>
                  </a:cubicBezTo>
                  <a:cubicBezTo>
                    <a:pt x="147" y="281"/>
                    <a:pt x="170" y="284"/>
                    <a:pt x="193" y="284"/>
                  </a:cubicBezTo>
                  <a:cubicBezTo>
                    <a:pt x="300" y="284"/>
                    <a:pt x="386" y="221"/>
                    <a:pt x="386" y="142"/>
                  </a:cubicBezTo>
                  <a:cubicBezTo>
                    <a:pt x="386" y="63"/>
                    <a:pt x="300" y="0"/>
                    <a:pt x="1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Freeform 643"/>
            <p:cNvSpPr>
              <a:spLocks/>
            </p:cNvSpPr>
            <p:nvPr/>
          </p:nvSpPr>
          <p:spPr bwMode="auto">
            <a:xfrm>
              <a:off x="-3783013" y="814388"/>
              <a:ext cx="93663" cy="77788"/>
            </a:xfrm>
            <a:custGeom>
              <a:avLst/>
              <a:gdLst>
                <a:gd name="T0" fmla="*/ 56 w 112"/>
                <a:gd name="T1" fmla="*/ 21 h 93"/>
                <a:gd name="T2" fmla="*/ 15 w 112"/>
                <a:gd name="T3" fmla="*/ 61 h 93"/>
                <a:gd name="T4" fmla="*/ 56 w 112"/>
                <a:gd name="T5" fmla="*/ 93 h 93"/>
                <a:gd name="T6" fmla="*/ 97 w 112"/>
                <a:gd name="T7" fmla="*/ 61 h 93"/>
                <a:gd name="T8" fmla="*/ 56 w 112"/>
                <a:gd name="T9" fmla="*/ 2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93">
                  <a:moveTo>
                    <a:pt x="56" y="21"/>
                  </a:moveTo>
                  <a:cubicBezTo>
                    <a:pt x="29" y="0"/>
                    <a:pt x="0" y="32"/>
                    <a:pt x="15" y="61"/>
                  </a:cubicBezTo>
                  <a:cubicBezTo>
                    <a:pt x="28" y="84"/>
                    <a:pt x="53" y="92"/>
                    <a:pt x="56" y="93"/>
                  </a:cubicBezTo>
                  <a:cubicBezTo>
                    <a:pt x="59" y="92"/>
                    <a:pt x="84" y="84"/>
                    <a:pt x="97" y="61"/>
                  </a:cubicBezTo>
                  <a:cubicBezTo>
                    <a:pt x="112" y="32"/>
                    <a:pt x="83" y="0"/>
                    <a:pt x="56" y="21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4" name="Freeform 644"/>
            <p:cNvSpPr>
              <a:spLocks/>
            </p:cNvSpPr>
            <p:nvPr/>
          </p:nvSpPr>
          <p:spPr bwMode="auto">
            <a:xfrm>
              <a:off x="-3783013" y="814388"/>
              <a:ext cx="46038" cy="77788"/>
            </a:xfrm>
            <a:custGeom>
              <a:avLst/>
              <a:gdLst>
                <a:gd name="T0" fmla="*/ 15 w 56"/>
                <a:gd name="T1" fmla="*/ 61 h 93"/>
                <a:gd name="T2" fmla="*/ 56 w 56"/>
                <a:gd name="T3" fmla="*/ 93 h 93"/>
                <a:gd name="T4" fmla="*/ 56 w 56"/>
                <a:gd name="T5" fmla="*/ 21 h 93"/>
                <a:gd name="T6" fmla="*/ 15 w 56"/>
                <a:gd name="T7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93">
                  <a:moveTo>
                    <a:pt x="15" y="61"/>
                  </a:moveTo>
                  <a:cubicBezTo>
                    <a:pt x="28" y="84"/>
                    <a:pt x="53" y="92"/>
                    <a:pt x="56" y="93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29" y="0"/>
                    <a:pt x="0" y="32"/>
                    <a:pt x="15" y="61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Freeform 645"/>
            <p:cNvSpPr>
              <a:spLocks/>
            </p:cNvSpPr>
            <p:nvPr/>
          </p:nvSpPr>
          <p:spPr bwMode="auto">
            <a:xfrm>
              <a:off x="-3694113" y="814388"/>
              <a:ext cx="93663" cy="77788"/>
            </a:xfrm>
            <a:custGeom>
              <a:avLst/>
              <a:gdLst>
                <a:gd name="T0" fmla="*/ 56 w 113"/>
                <a:gd name="T1" fmla="*/ 21 h 93"/>
                <a:gd name="T2" fmla="*/ 16 w 113"/>
                <a:gd name="T3" fmla="*/ 61 h 93"/>
                <a:gd name="T4" fmla="*/ 56 w 113"/>
                <a:gd name="T5" fmla="*/ 93 h 93"/>
                <a:gd name="T6" fmla="*/ 97 w 113"/>
                <a:gd name="T7" fmla="*/ 61 h 93"/>
                <a:gd name="T8" fmla="*/ 56 w 113"/>
                <a:gd name="T9" fmla="*/ 2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3">
                  <a:moveTo>
                    <a:pt x="56" y="21"/>
                  </a:moveTo>
                  <a:cubicBezTo>
                    <a:pt x="29" y="0"/>
                    <a:pt x="0" y="32"/>
                    <a:pt x="16" y="61"/>
                  </a:cubicBezTo>
                  <a:cubicBezTo>
                    <a:pt x="28" y="84"/>
                    <a:pt x="53" y="92"/>
                    <a:pt x="56" y="93"/>
                  </a:cubicBezTo>
                  <a:cubicBezTo>
                    <a:pt x="59" y="92"/>
                    <a:pt x="85" y="84"/>
                    <a:pt x="97" y="61"/>
                  </a:cubicBezTo>
                  <a:cubicBezTo>
                    <a:pt x="113" y="32"/>
                    <a:pt x="83" y="0"/>
                    <a:pt x="56" y="21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6" name="Freeform 646"/>
            <p:cNvSpPr>
              <a:spLocks/>
            </p:cNvSpPr>
            <p:nvPr/>
          </p:nvSpPr>
          <p:spPr bwMode="auto">
            <a:xfrm>
              <a:off x="-3694113" y="814388"/>
              <a:ext cx="46038" cy="77788"/>
            </a:xfrm>
            <a:custGeom>
              <a:avLst/>
              <a:gdLst>
                <a:gd name="T0" fmla="*/ 16 w 56"/>
                <a:gd name="T1" fmla="*/ 61 h 93"/>
                <a:gd name="T2" fmla="*/ 56 w 56"/>
                <a:gd name="T3" fmla="*/ 93 h 93"/>
                <a:gd name="T4" fmla="*/ 56 w 56"/>
                <a:gd name="T5" fmla="*/ 21 h 93"/>
                <a:gd name="T6" fmla="*/ 16 w 56"/>
                <a:gd name="T7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93">
                  <a:moveTo>
                    <a:pt x="16" y="61"/>
                  </a:moveTo>
                  <a:cubicBezTo>
                    <a:pt x="28" y="84"/>
                    <a:pt x="53" y="92"/>
                    <a:pt x="56" y="93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29" y="0"/>
                    <a:pt x="0" y="32"/>
                    <a:pt x="16" y="61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Freeform 647"/>
            <p:cNvSpPr>
              <a:spLocks/>
            </p:cNvSpPr>
            <p:nvPr/>
          </p:nvSpPr>
          <p:spPr bwMode="auto">
            <a:xfrm>
              <a:off x="-3605213" y="814388"/>
              <a:ext cx="93663" cy="77788"/>
            </a:xfrm>
            <a:custGeom>
              <a:avLst/>
              <a:gdLst>
                <a:gd name="T0" fmla="*/ 57 w 113"/>
                <a:gd name="T1" fmla="*/ 21 h 93"/>
                <a:gd name="T2" fmla="*/ 16 w 113"/>
                <a:gd name="T3" fmla="*/ 61 h 93"/>
                <a:gd name="T4" fmla="*/ 57 w 113"/>
                <a:gd name="T5" fmla="*/ 93 h 93"/>
                <a:gd name="T6" fmla="*/ 97 w 113"/>
                <a:gd name="T7" fmla="*/ 61 h 93"/>
                <a:gd name="T8" fmla="*/ 57 w 113"/>
                <a:gd name="T9" fmla="*/ 2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93">
                  <a:moveTo>
                    <a:pt x="57" y="21"/>
                  </a:moveTo>
                  <a:cubicBezTo>
                    <a:pt x="30" y="0"/>
                    <a:pt x="0" y="32"/>
                    <a:pt x="16" y="61"/>
                  </a:cubicBezTo>
                  <a:cubicBezTo>
                    <a:pt x="28" y="84"/>
                    <a:pt x="54" y="92"/>
                    <a:pt x="57" y="93"/>
                  </a:cubicBezTo>
                  <a:cubicBezTo>
                    <a:pt x="60" y="92"/>
                    <a:pt x="85" y="84"/>
                    <a:pt x="97" y="61"/>
                  </a:cubicBezTo>
                  <a:cubicBezTo>
                    <a:pt x="113" y="32"/>
                    <a:pt x="84" y="0"/>
                    <a:pt x="57" y="21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8" name="Freeform 648"/>
            <p:cNvSpPr>
              <a:spLocks/>
            </p:cNvSpPr>
            <p:nvPr/>
          </p:nvSpPr>
          <p:spPr bwMode="auto">
            <a:xfrm>
              <a:off x="-3605213" y="814388"/>
              <a:ext cx="47625" cy="77788"/>
            </a:xfrm>
            <a:custGeom>
              <a:avLst/>
              <a:gdLst>
                <a:gd name="T0" fmla="*/ 16 w 57"/>
                <a:gd name="T1" fmla="*/ 61 h 93"/>
                <a:gd name="T2" fmla="*/ 57 w 57"/>
                <a:gd name="T3" fmla="*/ 93 h 93"/>
                <a:gd name="T4" fmla="*/ 57 w 57"/>
                <a:gd name="T5" fmla="*/ 21 h 93"/>
                <a:gd name="T6" fmla="*/ 16 w 57"/>
                <a:gd name="T7" fmla="*/ 6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3">
                  <a:moveTo>
                    <a:pt x="16" y="61"/>
                  </a:moveTo>
                  <a:cubicBezTo>
                    <a:pt x="28" y="84"/>
                    <a:pt x="54" y="92"/>
                    <a:pt x="57" y="93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30" y="0"/>
                    <a:pt x="0" y="32"/>
                    <a:pt x="16" y="61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7" name="Freeform 649"/>
            <p:cNvSpPr>
              <a:spLocks/>
            </p:cNvSpPr>
            <p:nvPr/>
          </p:nvSpPr>
          <p:spPr bwMode="auto">
            <a:xfrm>
              <a:off x="-5299075" y="527051"/>
              <a:ext cx="96838" cy="306388"/>
            </a:xfrm>
            <a:custGeom>
              <a:avLst/>
              <a:gdLst>
                <a:gd name="T0" fmla="*/ 84 w 117"/>
                <a:gd name="T1" fmla="*/ 0 h 369"/>
                <a:gd name="T2" fmla="*/ 71 w 117"/>
                <a:gd name="T3" fmla="*/ 13 h 369"/>
                <a:gd name="T4" fmla="*/ 84 w 117"/>
                <a:gd name="T5" fmla="*/ 26 h 369"/>
                <a:gd name="T6" fmla="*/ 90 w 117"/>
                <a:gd name="T7" fmla="*/ 26 h 369"/>
                <a:gd name="T8" fmla="*/ 90 w 117"/>
                <a:gd name="T9" fmla="*/ 137 h 369"/>
                <a:gd name="T10" fmla="*/ 0 w 117"/>
                <a:gd name="T11" fmla="*/ 252 h 369"/>
                <a:gd name="T12" fmla="*/ 117 w 117"/>
                <a:gd name="T13" fmla="*/ 369 h 369"/>
                <a:gd name="T14" fmla="*/ 117 w 117"/>
                <a:gd name="T15" fmla="*/ 0 h 369"/>
                <a:gd name="T16" fmla="*/ 84 w 117"/>
                <a:gd name="T17" fmla="*/ 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7" h="369">
                  <a:moveTo>
                    <a:pt x="84" y="0"/>
                  </a:moveTo>
                  <a:cubicBezTo>
                    <a:pt x="77" y="0"/>
                    <a:pt x="71" y="5"/>
                    <a:pt x="71" y="13"/>
                  </a:cubicBezTo>
                  <a:cubicBezTo>
                    <a:pt x="71" y="20"/>
                    <a:pt x="77" y="26"/>
                    <a:pt x="84" y="26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38" y="150"/>
                    <a:pt x="0" y="196"/>
                    <a:pt x="0" y="252"/>
                  </a:cubicBezTo>
                  <a:cubicBezTo>
                    <a:pt x="0" y="317"/>
                    <a:pt x="52" y="369"/>
                    <a:pt x="117" y="369"/>
                  </a:cubicBezTo>
                  <a:cubicBezTo>
                    <a:pt x="117" y="0"/>
                    <a:pt x="117" y="0"/>
                    <a:pt x="117" y="0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8" name="Freeform 650"/>
            <p:cNvSpPr>
              <a:spLocks/>
            </p:cNvSpPr>
            <p:nvPr/>
          </p:nvSpPr>
          <p:spPr bwMode="auto">
            <a:xfrm>
              <a:off x="-5202238" y="527051"/>
              <a:ext cx="98425" cy="306388"/>
            </a:xfrm>
            <a:custGeom>
              <a:avLst/>
              <a:gdLst>
                <a:gd name="T0" fmla="*/ 28 w 118"/>
                <a:gd name="T1" fmla="*/ 137 h 369"/>
                <a:gd name="T2" fmla="*/ 28 w 118"/>
                <a:gd name="T3" fmla="*/ 26 h 369"/>
                <a:gd name="T4" fmla="*/ 34 w 118"/>
                <a:gd name="T5" fmla="*/ 26 h 369"/>
                <a:gd name="T6" fmla="*/ 47 w 118"/>
                <a:gd name="T7" fmla="*/ 13 h 369"/>
                <a:gd name="T8" fmla="*/ 34 w 118"/>
                <a:gd name="T9" fmla="*/ 0 h 369"/>
                <a:gd name="T10" fmla="*/ 0 w 118"/>
                <a:gd name="T11" fmla="*/ 0 h 369"/>
                <a:gd name="T12" fmla="*/ 0 w 118"/>
                <a:gd name="T13" fmla="*/ 369 h 369"/>
                <a:gd name="T14" fmla="*/ 0 w 118"/>
                <a:gd name="T15" fmla="*/ 369 h 369"/>
                <a:gd name="T16" fmla="*/ 118 w 118"/>
                <a:gd name="T17" fmla="*/ 252 h 369"/>
                <a:gd name="T18" fmla="*/ 28 w 118"/>
                <a:gd name="T19" fmla="*/ 137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369">
                  <a:moveTo>
                    <a:pt x="28" y="137"/>
                  </a:moveTo>
                  <a:cubicBezTo>
                    <a:pt x="28" y="26"/>
                    <a:pt x="28" y="26"/>
                    <a:pt x="28" y="26"/>
                  </a:cubicBezTo>
                  <a:cubicBezTo>
                    <a:pt x="34" y="26"/>
                    <a:pt x="34" y="26"/>
                    <a:pt x="34" y="26"/>
                  </a:cubicBezTo>
                  <a:cubicBezTo>
                    <a:pt x="41" y="26"/>
                    <a:pt x="47" y="20"/>
                    <a:pt x="47" y="13"/>
                  </a:cubicBezTo>
                  <a:cubicBezTo>
                    <a:pt x="47" y="5"/>
                    <a:pt x="41" y="0"/>
                    <a:pt x="3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0" y="369"/>
                    <a:pt x="0" y="369"/>
                    <a:pt x="0" y="369"/>
                  </a:cubicBezTo>
                  <a:cubicBezTo>
                    <a:pt x="65" y="369"/>
                    <a:pt x="118" y="317"/>
                    <a:pt x="118" y="252"/>
                  </a:cubicBezTo>
                  <a:cubicBezTo>
                    <a:pt x="118" y="196"/>
                    <a:pt x="79" y="150"/>
                    <a:pt x="28" y="137"/>
                  </a:cubicBezTo>
                  <a:close/>
                </a:path>
              </a:pathLst>
            </a:custGeom>
            <a:solidFill>
              <a:srgbClr val="EBDC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9" name="Oval 651"/>
            <p:cNvSpPr>
              <a:spLocks noChangeArrowheads="1"/>
            </p:cNvSpPr>
            <p:nvPr/>
          </p:nvSpPr>
          <p:spPr bwMode="auto">
            <a:xfrm>
              <a:off x="-5180013" y="531813"/>
              <a:ext cx="12700" cy="111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0" name="Freeform 652"/>
            <p:cNvSpPr>
              <a:spLocks/>
            </p:cNvSpPr>
            <p:nvPr/>
          </p:nvSpPr>
          <p:spPr bwMode="auto">
            <a:xfrm>
              <a:off x="-5292725" y="609601"/>
              <a:ext cx="93663" cy="217488"/>
            </a:xfrm>
            <a:custGeom>
              <a:avLst/>
              <a:gdLst>
                <a:gd name="T0" fmla="*/ 110 w 114"/>
                <a:gd name="T1" fmla="*/ 263 h 263"/>
                <a:gd name="T2" fmla="*/ 0 w 114"/>
                <a:gd name="T3" fmla="*/ 153 h 263"/>
                <a:gd name="T4" fmla="*/ 85 w 114"/>
                <a:gd name="T5" fmla="*/ 45 h 263"/>
                <a:gd name="T6" fmla="*/ 90 w 114"/>
                <a:gd name="T7" fmla="*/ 44 h 263"/>
                <a:gd name="T8" fmla="*/ 90 w 114"/>
                <a:gd name="T9" fmla="*/ 4 h 263"/>
                <a:gd name="T10" fmla="*/ 94 w 114"/>
                <a:gd name="T11" fmla="*/ 0 h 263"/>
                <a:gd name="T12" fmla="*/ 98 w 114"/>
                <a:gd name="T13" fmla="*/ 4 h 263"/>
                <a:gd name="T14" fmla="*/ 98 w 114"/>
                <a:gd name="T15" fmla="*/ 47 h 263"/>
                <a:gd name="T16" fmla="*/ 95 w 114"/>
                <a:gd name="T17" fmla="*/ 51 h 263"/>
                <a:gd name="T18" fmla="*/ 86 w 114"/>
                <a:gd name="T19" fmla="*/ 53 h 263"/>
                <a:gd name="T20" fmla="*/ 8 w 114"/>
                <a:gd name="T21" fmla="*/ 153 h 263"/>
                <a:gd name="T22" fmla="*/ 110 w 114"/>
                <a:gd name="T23" fmla="*/ 255 h 263"/>
                <a:gd name="T24" fmla="*/ 114 w 114"/>
                <a:gd name="T25" fmla="*/ 259 h 263"/>
                <a:gd name="T26" fmla="*/ 110 w 114"/>
                <a:gd name="T27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4" h="263">
                  <a:moveTo>
                    <a:pt x="110" y="263"/>
                  </a:moveTo>
                  <a:cubicBezTo>
                    <a:pt x="49" y="263"/>
                    <a:pt x="0" y="214"/>
                    <a:pt x="0" y="153"/>
                  </a:cubicBezTo>
                  <a:cubicBezTo>
                    <a:pt x="0" y="101"/>
                    <a:pt x="34" y="57"/>
                    <a:pt x="85" y="45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96" y="0"/>
                    <a:pt x="98" y="2"/>
                    <a:pt x="98" y="4"/>
                  </a:cubicBezTo>
                  <a:cubicBezTo>
                    <a:pt x="98" y="47"/>
                    <a:pt x="98" y="47"/>
                    <a:pt x="98" y="47"/>
                  </a:cubicBezTo>
                  <a:cubicBezTo>
                    <a:pt x="98" y="49"/>
                    <a:pt x="97" y="50"/>
                    <a:pt x="95" y="51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40" y="64"/>
                    <a:pt x="8" y="105"/>
                    <a:pt x="8" y="153"/>
                  </a:cubicBezTo>
                  <a:cubicBezTo>
                    <a:pt x="8" y="209"/>
                    <a:pt x="54" y="255"/>
                    <a:pt x="110" y="255"/>
                  </a:cubicBezTo>
                  <a:cubicBezTo>
                    <a:pt x="112" y="255"/>
                    <a:pt x="114" y="257"/>
                    <a:pt x="114" y="259"/>
                  </a:cubicBezTo>
                  <a:cubicBezTo>
                    <a:pt x="114" y="262"/>
                    <a:pt x="112" y="263"/>
                    <a:pt x="110" y="26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1" name="Freeform 653"/>
            <p:cNvSpPr>
              <a:spLocks/>
            </p:cNvSpPr>
            <p:nvPr/>
          </p:nvSpPr>
          <p:spPr bwMode="auto">
            <a:xfrm>
              <a:off x="-5287963" y="736601"/>
              <a:ext cx="85725" cy="88900"/>
            </a:xfrm>
            <a:custGeom>
              <a:avLst/>
              <a:gdLst>
                <a:gd name="T0" fmla="*/ 0 w 104"/>
                <a:gd name="T1" fmla="*/ 0 h 107"/>
                <a:gd name="T2" fmla="*/ 0 w 104"/>
                <a:gd name="T3" fmla="*/ 3 h 107"/>
                <a:gd name="T4" fmla="*/ 104 w 104"/>
                <a:gd name="T5" fmla="*/ 107 h 107"/>
                <a:gd name="T6" fmla="*/ 104 w 104"/>
                <a:gd name="T7" fmla="*/ 0 h 107"/>
                <a:gd name="T8" fmla="*/ 0 w 104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07">
                  <a:moveTo>
                    <a:pt x="0" y="0"/>
                  </a:moveTo>
                  <a:cubicBezTo>
                    <a:pt x="0" y="1"/>
                    <a:pt x="0" y="2"/>
                    <a:pt x="0" y="3"/>
                  </a:cubicBezTo>
                  <a:cubicBezTo>
                    <a:pt x="0" y="60"/>
                    <a:pt x="47" y="107"/>
                    <a:pt x="104" y="107"/>
                  </a:cubicBezTo>
                  <a:cubicBezTo>
                    <a:pt x="104" y="0"/>
                    <a:pt x="104" y="0"/>
                    <a:pt x="10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2" name="Freeform 654"/>
            <p:cNvSpPr>
              <a:spLocks/>
            </p:cNvSpPr>
            <p:nvPr/>
          </p:nvSpPr>
          <p:spPr bwMode="auto">
            <a:xfrm>
              <a:off x="-5202238" y="736601"/>
              <a:ext cx="87313" cy="88900"/>
            </a:xfrm>
            <a:custGeom>
              <a:avLst/>
              <a:gdLst>
                <a:gd name="T0" fmla="*/ 105 w 105"/>
                <a:gd name="T1" fmla="*/ 0 h 107"/>
                <a:gd name="T2" fmla="*/ 0 w 105"/>
                <a:gd name="T3" fmla="*/ 0 h 107"/>
                <a:gd name="T4" fmla="*/ 0 w 105"/>
                <a:gd name="T5" fmla="*/ 107 h 107"/>
                <a:gd name="T6" fmla="*/ 105 w 105"/>
                <a:gd name="T7" fmla="*/ 3 h 107"/>
                <a:gd name="T8" fmla="*/ 105 w 10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107">
                  <a:moveTo>
                    <a:pt x="10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58" y="107"/>
                    <a:pt x="105" y="60"/>
                    <a:pt x="105" y="3"/>
                  </a:cubicBezTo>
                  <a:cubicBezTo>
                    <a:pt x="105" y="2"/>
                    <a:pt x="105" y="1"/>
                    <a:pt x="105" y="0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3" name="Freeform 655"/>
            <p:cNvSpPr>
              <a:spLocks/>
            </p:cNvSpPr>
            <p:nvPr/>
          </p:nvSpPr>
          <p:spPr bwMode="auto">
            <a:xfrm>
              <a:off x="-5257800" y="676276"/>
              <a:ext cx="53975" cy="42863"/>
            </a:xfrm>
            <a:custGeom>
              <a:avLst/>
              <a:gdLst>
                <a:gd name="T0" fmla="*/ 33 w 66"/>
                <a:gd name="T1" fmla="*/ 16 h 51"/>
                <a:gd name="T2" fmla="*/ 9 w 66"/>
                <a:gd name="T3" fmla="*/ 32 h 51"/>
                <a:gd name="T4" fmla="*/ 33 w 66"/>
                <a:gd name="T5" fmla="*/ 51 h 51"/>
                <a:gd name="T6" fmla="*/ 57 w 66"/>
                <a:gd name="T7" fmla="*/ 32 h 51"/>
                <a:gd name="T8" fmla="*/ 33 w 66"/>
                <a:gd name="T9" fmla="*/ 1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51">
                  <a:moveTo>
                    <a:pt x="33" y="16"/>
                  </a:moveTo>
                  <a:cubicBezTo>
                    <a:pt x="18" y="0"/>
                    <a:pt x="0" y="15"/>
                    <a:pt x="9" y="32"/>
                  </a:cubicBezTo>
                  <a:cubicBezTo>
                    <a:pt x="16" y="45"/>
                    <a:pt x="31" y="50"/>
                    <a:pt x="33" y="51"/>
                  </a:cubicBezTo>
                  <a:cubicBezTo>
                    <a:pt x="35" y="50"/>
                    <a:pt x="50" y="45"/>
                    <a:pt x="57" y="32"/>
                  </a:cubicBezTo>
                  <a:cubicBezTo>
                    <a:pt x="66" y="15"/>
                    <a:pt x="48" y="0"/>
                    <a:pt x="33" y="16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4" name="Freeform 656"/>
            <p:cNvSpPr>
              <a:spLocks/>
            </p:cNvSpPr>
            <p:nvPr/>
          </p:nvSpPr>
          <p:spPr bwMode="auto">
            <a:xfrm>
              <a:off x="-5208588" y="584201"/>
              <a:ext cx="25400" cy="20638"/>
            </a:xfrm>
            <a:custGeom>
              <a:avLst/>
              <a:gdLst>
                <a:gd name="T0" fmla="*/ 16 w 31"/>
                <a:gd name="T1" fmla="*/ 8 h 24"/>
                <a:gd name="T2" fmla="*/ 5 w 31"/>
                <a:gd name="T3" fmla="*/ 15 h 24"/>
                <a:gd name="T4" fmla="*/ 16 w 31"/>
                <a:gd name="T5" fmla="*/ 24 h 24"/>
                <a:gd name="T6" fmla="*/ 27 w 31"/>
                <a:gd name="T7" fmla="*/ 15 h 24"/>
                <a:gd name="T8" fmla="*/ 16 w 31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4">
                  <a:moveTo>
                    <a:pt x="16" y="8"/>
                  </a:moveTo>
                  <a:cubicBezTo>
                    <a:pt x="9" y="0"/>
                    <a:pt x="0" y="7"/>
                    <a:pt x="5" y="15"/>
                  </a:cubicBezTo>
                  <a:cubicBezTo>
                    <a:pt x="8" y="21"/>
                    <a:pt x="15" y="24"/>
                    <a:pt x="16" y="24"/>
                  </a:cubicBezTo>
                  <a:cubicBezTo>
                    <a:pt x="16" y="24"/>
                    <a:pt x="23" y="21"/>
                    <a:pt x="27" y="15"/>
                  </a:cubicBezTo>
                  <a:cubicBezTo>
                    <a:pt x="31" y="7"/>
                    <a:pt x="23" y="0"/>
                    <a:pt x="16" y="8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5" name="Freeform 657"/>
            <p:cNvSpPr>
              <a:spLocks/>
            </p:cNvSpPr>
            <p:nvPr/>
          </p:nvSpPr>
          <p:spPr bwMode="auto">
            <a:xfrm>
              <a:off x="-5183188" y="415926"/>
              <a:ext cx="39688" cy="30163"/>
            </a:xfrm>
            <a:custGeom>
              <a:avLst/>
              <a:gdLst>
                <a:gd name="T0" fmla="*/ 25 w 49"/>
                <a:gd name="T1" fmla="*/ 12 h 37"/>
                <a:gd name="T2" fmla="*/ 7 w 49"/>
                <a:gd name="T3" fmla="*/ 23 h 37"/>
                <a:gd name="T4" fmla="*/ 25 w 49"/>
                <a:gd name="T5" fmla="*/ 37 h 37"/>
                <a:gd name="T6" fmla="*/ 43 w 49"/>
                <a:gd name="T7" fmla="*/ 23 h 37"/>
                <a:gd name="T8" fmla="*/ 25 w 49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37">
                  <a:moveTo>
                    <a:pt x="25" y="12"/>
                  </a:moveTo>
                  <a:cubicBezTo>
                    <a:pt x="14" y="0"/>
                    <a:pt x="0" y="11"/>
                    <a:pt x="7" y="23"/>
                  </a:cubicBezTo>
                  <a:cubicBezTo>
                    <a:pt x="13" y="33"/>
                    <a:pt x="24" y="37"/>
                    <a:pt x="25" y="37"/>
                  </a:cubicBezTo>
                  <a:cubicBezTo>
                    <a:pt x="26" y="37"/>
                    <a:pt x="37" y="33"/>
                    <a:pt x="43" y="23"/>
                  </a:cubicBezTo>
                  <a:cubicBezTo>
                    <a:pt x="49" y="11"/>
                    <a:pt x="36" y="0"/>
                    <a:pt x="25" y="12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6" name="Freeform 658"/>
            <p:cNvSpPr>
              <a:spLocks/>
            </p:cNvSpPr>
            <p:nvPr/>
          </p:nvSpPr>
          <p:spPr bwMode="auto">
            <a:xfrm>
              <a:off x="-5289550" y="428626"/>
              <a:ext cx="93663" cy="73025"/>
            </a:xfrm>
            <a:custGeom>
              <a:avLst/>
              <a:gdLst>
                <a:gd name="T0" fmla="*/ 57 w 113"/>
                <a:gd name="T1" fmla="*/ 28 h 88"/>
                <a:gd name="T2" fmla="*/ 16 w 113"/>
                <a:gd name="T3" fmla="*/ 55 h 88"/>
                <a:gd name="T4" fmla="*/ 57 w 113"/>
                <a:gd name="T5" fmla="*/ 88 h 88"/>
                <a:gd name="T6" fmla="*/ 98 w 113"/>
                <a:gd name="T7" fmla="*/ 55 h 88"/>
                <a:gd name="T8" fmla="*/ 57 w 113"/>
                <a:gd name="T9" fmla="*/ 2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88">
                  <a:moveTo>
                    <a:pt x="57" y="28"/>
                  </a:moveTo>
                  <a:cubicBezTo>
                    <a:pt x="30" y="0"/>
                    <a:pt x="0" y="26"/>
                    <a:pt x="16" y="55"/>
                  </a:cubicBezTo>
                  <a:cubicBezTo>
                    <a:pt x="28" y="78"/>
                    <a:pt x="54" y="87"/>
                    <a:pt x="57" y="88"/>
                  </a:cubicBezTo>
                  <a:cubicBezTo>
                    <a:pt x="60" y="87"/>
                    <a:pt x="85" y="78"/>
                    <a:pt x="98" y="55"/>
                  </a:cubicBezTo>
                  <a:cubicBezTo>
                    <a:pt x="113" y="26"/>
                    <a:pt x="83" y="0"/>
                    <a:pt x="57" y="28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7" name="Freeform 659"/>
            <p:cNvSpPr>
              <a:spLocks/>
            </p:cNvSpPr>
            <p:nvPr/>
          </p:nvSpPr>
          <p:spPr bwMode="auto">
            <a:xfrm>
              <a:off x="-5195888" y="755651"/>
              <a:ext cx="46038" cy="34925"/>
            </a:xfrm>
            <a:custGeom>
              <a:avLst/>
              <a:gdLst>
                <a:gd name="T0" fmla="*/ 27 w 54"/>
                <a:gd name="T1" fmla="*/ 13 h 42"/>
                <a:gd name="T2" fmla="*/ 8 w 54"/>
                <a:gd name="T3" fmla="*/ 26 h 42"/>
                <a:gd name="T4" fmla="*/ 27 w 54"/>
                <a:gd name="T5" fmla="*/ 42 h 42"/>
                <a:gd name="T6" fmla="*/ 47 w 54"/>
                <a:gd name="T7" fmla="*/ 26 h 42"/>
                <a:gd name="T8" fmla="*/ 27 w 54"/>
                <a:gd name="T9" fmla="*/ 1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2">
                  <a:moveTo>
                    <a:pt x="27" y="13"/>
                  </a:moveTo>
                  <a:cubicBezTo>
                    <a:pt x="15" y="0"/>
                    <a:pt x="0" y="12"/>
                    <a:pt x="8" y="26"/>
                  </a:cubicBezTo>
                  <a:cubicBezTo>
                    <a:pt x="13" y="37"/>
                    <a:pt x="26" y="41"/>
                    <a:pt x="27" y="42"/>
                  </a:cubicBezTo>
                  <a:cubicBezTo>
                    <a:pt x="29" y="41"/>
                    <a:pt x="41" y="37"/>
                    <a:pt x="47" y="26"/>
                  </a:cubicBezTo>
                  <a:cubicBezTo>
                    <a:pt x="54" y="12"/>
                    <a:pt x="40" y="0"/>
                    <a:pt x="27" y="13"/>
                  </a:cubicBez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8" name="Freeform 660"/>
            <p:cNvSpPr>
              <a:spLocks/>
            </p:cNvSpPr>
            <p:nvPr/>
          </p:nvSpPr>
          <p:spPr bwMode="auto">
            <a:xfrm>
              <a:off x="-5567363" y="2547938"/>
              <a:ext cx="23813" cy="53975"/>
            </a:xfrm>
            <a:custGeom>
              <a:avLst/>
              <a:gdLst>
                <a:gd name="T0" fmla="*/ 28 w 28"/>
                <a:gd name="T1" fmla="*/ 51 h 65"/>
                <a:gd name="T2" fmla="*/ 14 w 28"/>
                <a:gd name="T3" fmla="*/ 65 h 65"/>
                <a:gd name="T4" fmla="*/ 0 w 28"/>
                <a:gd name="T5" fmla="*/ 51 h 65"/>
                <a:gd name="T6" fmla="*/ 0 w 28"/>
                <a:gd name="T7" fmla="*/ 14 h 65"/>
                <a:gd name="T8" fmla="*/ 14 w 28"/>
                <a:gd name="T9" fmla="*/ 0 h 65"/>
                <a:gd name="T10" fmla="*/ 28 w 28"/>
                <a:gd name="T11" fmla="*/ 14 h 65"/>
                <a:gd name="T12" fmla="*/ 28 w 28"/>
                <a:gd name="T13" fmla="*/ 5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65">
                  <a:moveTo>
                    <a:pt x="28" y="51"/>
                  </a:moveTo>
                  <a:cubicBezTo>
                    <a:pt x="28" y="58"/>
                    <a:pt x="22" y="65"/>
                    <a:pt x="14" y="65"/>
                  </a:cubicBezTo>
                  <a:cubicBezTo>
                    <a:pt x="6" y="65"/>
                    <a:pt x="0" y="58"/>
                    <a:pt x="0" y="51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22" y="0"/>
                    <a:pt x="28" y="6"/>
                    <a:pt x="28" y="14"/>
                  </a:cubicBezTo>
                  <a:lnTo>
                    <a:pt x="28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9" name="Freeform 661"/>
            <p:cNvSpPr>
              <a:spLocks/>
            </p:cNvSpPr>
            <p:nvPr/>
          </p:nvSpPr>
          <p:spPr bwMode="auto">
            <a:xfrm>
              <a:off x="-5740400" y="2717801"/>
              <a:ext cx="53975" cy="22225"/>
            </a:xfrm>
            <a:custGeom>
              <a:avLst/>
              <a:gdLst>
                <a:gd name="T0" fmla="*/ 51 w 65"/>
                <a:gd name="T1" fmla="*/ 0 h 28"/>
                <a:gd name="T2" fmla="*/ 65 w 65"/>
                <a:gd name="T3" fmla="*/ 14 h 28"/>
                <a:gd name="T4" fmla="*/ 51 w 65"/>
                <a:gd name="T5" fmla="*/ 28 h 28"/>
                <a:gd name="T6" fmla="*/ 15 w 65"/>
                <a:gd name="T7" fmla="*/ 28 h 28"/>
                <a:gd name="T8" fmla="*/ 0 w 65"/>
                <a:gd name="T9" fmla="*/ 14 h 28"/>
                <a:gd name="T10" fmla="*/ 15 w 65"/>
                <a:gd name="T11" fmla="*/ 0 h 28"/>
                <a:gd name="T12" fmla="*/ 51 w 65"/>
                <a:gd name="T13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8">
                  <a:moveTo>
                    <a:pt x="51" y="0"/>
                  </a:moveTo>
                  <a:cubicBezTo>
                    <a:pt x="59" y="0"/>
                    <a:pt x="65" y="7"/>
                    <a:pt x="65" y="14"/>
                  </a:cubicBezTo>
                  <a:cubicBezTo>
                    <a:pt x="65" y="22"/>
                    <a:pt x="59" y="28"/>
                    <a:pt x="51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7" y="28"/>
                    <a:pt x="0" y="22"/>
                    <a:pt x="0" y="14"/>
                  </a:cubicBezTo>
                  <a:cubicBezTo>
                    <a:pt x="0" y="7"/>
                    <a:pt x="7" y="0"/>
                    <a:pt x="15" y="0"/>
                  </a:cubicBezTo>
                  <a:lnTo>
                    <a:pt x="5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0" name="Freeform 662"/>
            <p:cNvSpPr>
              <a:spLocks/>
            </p:cNvSpPr>
            <p:nvPr/>
          </p:nvSpPr>
          <p:spPr bwMode="auto">
            <a:xfrm>
              <a:off x="-5689600" y="2595563"/>
              <a:ext cx="46038" cy="47625"/>
            </a:xfrm>
            <a:custGeom>
              <a:avLst/>
              <a:gdLst>
                <a:gd name="T0" fmla="*/ 51 w 57"/>
                <a:gd name="T1" fmla="*/ 32 h 57"/>
                <a:gd name="T2" fmla="*/ 52 w 57"/>
                <a:gd name="T3" fmla="*/ 52 h 57"/>
                <a:gd name="T4" fmla="*/ 32 w 57"/>
                <a:gd name="T5" fmla="*/ 51 h 57"/>
                <a:gd name="T6" fmla="*/ 6 w 57"/>
                <a:gd name="T7" fmla="*/ 26 h 57"/>
                <a:gd name="T8" fmla="*/ 6 w 57"/>
                <a:gd name="T9" fmla="*/ 6 h 57"/>
                <a:gd name="T10" fmla="*/ 26 w 57"/>
                <a:gd name="T11" fmla="*/ 6 h 57"/>
                <a:gd name="T12" fmla="*/ 51 w 57"/>
                <a:gd name="T13" fmla="*/ 3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51" y="32"/>
                  </a:moveTo>
                  <a:cubicBezTo>
                    <a:pt x="57" y="37"/>
                    <a:pt x="57" y="46"/>
                    <a:pt x="52" y="52"/>
                  </a:cubicBezTo>
                  <a:cubicBezTo>
                    <a:pt x="46" y="57"/>
                    <a:pt x="37" y="57"/>
                    <a:pt x="32" y="51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0" y="20"/>
                    <a:pt x="0" y="11"/>
                    <a:pt x="6" y="6"/>
                  </a:cubicBezTo>
                  <a:cubicBezTo>
                    <a:pt x="11" y="0"/>
                    <a:pt x="20" y="0"/>
                    <a:pt x="26" y="6"/>
                  </a:cubicBezTo>
                  <a:lnTo>
                    <a:pt x="51" y="3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1" name="Freeform 663"/>
            <p:cNvSpPr>
              <a:spLocks/>
            </p:cNvSpPr>
            <p:nvPr/>
          </p:nvSpPr>
          <p:spPr bwMode="auto">
            <a:xfrm>
              <a:off x="-5468938" y="2597151"/>
              <a:ext cx="47625" cy="47625"/>
            </a:xfrm>
            <a:custGeom>
              <a:avLst/>
              <a:gdLst>
                <a:gd name="T0" fmla="*/ 26 w 57"/>
                <a:gd name="T1" fmla="*/ 51 h 57"/>
                <a:gd name="T2" fmla="*/ 6 w 57"/>
                <a:gd name="T3" fmla="*/ 51 h 57"/>
                <a:gd name="T4" fmla="*/ 6 w 57"/>
                <a:gd name="T5" fmla="*/ 31 h 57"/>
                <a:gd name="T6" fmla="*/ 32 w 57"/>
                <a:gd name="T7" fmla="*/ 6 h 57"/>
                <a:gd name="T8" fmla="*/ 52 w 57"/>
                <a:gd name="T9" fmla="*/ 5 h 57"/>
                <a:gd name="T10" fmla="*/ 51 w 57"/>
                <a:gd name="T11" fmla="*/ 25 h 57"/>
                <a:gd name="T12" fmla="*/ 26 w 57"/>
                <a:gd name="T13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7">
                  <a:moveTo>
                    <a:pt x="26" y="51"/>
                  </a:moveTo>
                  <a:cubicBezTo>
                    <a:pt x="20" y="57"/>
                    <a:pt x="11" y="57"/>
                    <a:pt x="6" y="51"/>
                  </a:cubicBezTo>
                  <a:cubicBezTo>
                    <a:pt x="0" y="46"/>
                    <a:pt x="0" y="37"/>
                    <a:pt x="6" y="31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7" y="0"/>
                    <a:pt x="46" y="0"/>
                    <a:pt x="52" y="5"/>
                  </a:cubicBezTo>
                  <a:cubicBezTo>
                    <a:pt x="57" y="11"/>
                    <a:pt x="57" y="20"/>
                    <a:pt x="51" y="25"/>
                  </a:cubicBezTo>
                  <a:lnTo>
                    <a:pt x="26" y="5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2" name="Freeform 664"/>
            <p:cNvSpPr>
              <a:spLocks/>
            </p:cNvSpPr>
            <p:nvPr/>
          </p:nvSpPr>
          <p:spPr bwMode="auto">
            <a:xfrm>
              <a:off x="-5427663" y="2719388"/>
              <a:ext cx="53975" cy="23813"/>
            </a:xfrm>
            <a:custGeom>
              <a:avLst/>
              <a:gdLst>
                <a:gd name="T0" fmla="*/ 15 w 65"/>
                <a:gd name="T1" fmla="*/ 28 h 28"/>
                <a:gd name="T2" fmla="*/ 0 w 65"/>
                <a:gd name="T3" fmla="*/ 14 h 28"/>
                <a:gd name="T4" fmla="*/ 15 w 65"/>
                <a:gd name="T5" fmla="*/ 0 h 28"/>
                <a:gd name="T6" fmla="*/ 51 w 65"/>
                <a:gd name="T7" fmla="*/ 0 h 28"/>
                <a:gd name="T8" fmla="*/ 65 w 65"/>
                <a:gd name="T9" fmla="*/ 14 h 28"/>
                <a:gd name="T10" fmla="*/ 51 w 65"/>
                <a:gd name="T11" fmla="*/ 28 h 28"/>
                <a:gd name="T12" fmla="*/ 15 w 65"/>
                <a:gd name="T13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5" h="28">
                  <a:moveTo>
                    <a:pt x="15" y="28"/>
                  </a:moveTo>
                  <a:cubicBezTo>
                    <a:pt x="7" y="28"/>
                    <a:pt x="0" y="21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9" y="0"/>
                    <a:pt x="65" y="6"/>
                    <a:pt x="65" y="14"/>
                  </a:cubicBezTo>
                  <a:cubicBezTo>
                    <a:pt x="65" y="21"/>
                    <a:pt x="59" y="28"/>
                    <a:pt x="51" y="28"/>
                  </a:cubicBezTo>
                  <a:lnTo>
                    <a:pt x="15" y="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3" name="Freeform 665"/>
            <p:cNvSpPr>
              <a:spLocks/>
            </p:cNvSpPr>
            <p:nvPr/>
          </p:nvSpPr>
          <p:spPr bwMode="auto">
            <a:xfrm>
              <a:off x="-5627688" y="2857501"/>
              <a:ext cx="146050" cy="106363"/>
            </a:xfrm>
            <a:custGeom>
              <a:avLst/>
              <a:gdLst>
                <a:gd name="T0" fmla="*/ 176 w 177"/>
                <a:gd name="T1" fmla="*/ 77 h 127"/>
                <a:gd name="T2" fmla="*/ 176 w 177"/>
                <a:gd name="T3" fmla="*/ 76 h 127"/>
                <a:gd name="T4" fmla="*/ 160 w 177"/>
                <a:gd name="T5" fmla="*/ 64 h 127"/>
                <a:gd name="T6" fmla="*/ 157 w 177"/>
                <a:gd name="T7" fmla="*/ 65 h 127"/>
                <a:gd name="T8" fmla="*/ 157 w 177"/>
                <a:gd name="T9" fmla="*/ 49 h 127"/>
                <a:gd name="T10" fmla="*/ 164 w 177"/>
                <a:gd name="T11" fmla="*/ 48 h 127"/>
                <a:gd name="T12" fmla="*/ 176 w 177"/>
                <a:gd name="T13" fmla="*/ 33 h 127"/>
                <a:gd name="T14" fmla="*/ 176 w 177"/>
                <a:gd name="T15" fmla="*/ 32 h 127"/>
                <a:gd name="T16" fmla="*/ 176 w 177"/>
                <a:gd name="T17" fmla="*/ 32 h 127"/>
                <a:gd name="T18" fmla="*/ 176 w 177"/>
                <a:gd name="T19" fmla="*/ 31 h 127"/>
                <a:gd name="T20" fmla="*/ 160 w 177"/>
                <a:gd name="T21" fmla="*/ 19 h 127"/>
                <a:gd name="T22" fmla="*/ 157 w 177"/>
                <a:gd name="T23" fmla="*/ 19 h 127"/>
                <a:gd name="T24" fmla="*/ 135 w 177"/>
                <a:gd name="T25" fmla="*/ 0 h 127"/>
                <a:gd name="T26" fmla="*/ 42 w 177"/>
                <a:gd name="T27" fmla="*/ 0 h 127"/>
                <a:gd name="T28" fmla="*/ 20 w 177"/>
                <a:gd name="T29" fmla="*/ 21 h 127"/>
                <a:gd name="T30" fmla="*/ 20 w 177"/>
                <a:gd name="T31" fmla="*/ 36 h 127"/>
                <a:gd name="T32" fmla="*/ 13 w 177"/>
                <a:gd name="T33" fmla="*/ 37 h 127"/>
                <a:gd name="T34" fmla="*/ 1 w 177"/>
                <a:gd name="T35" fmla="*/ 52 h 127"/>
                <a:gd name="T36" fmla="*/ 1 w 177"/>
                <a:gd name="T37" fmla="*/ 54 h 127"/>
                <a:gd name="T38" fmla="*/ 1 w 177"/>
                <a:gd name="T39" fmla="*/ 54 h 127"/>
                <a:gd name="T40" fmla="*/ 17 w 177"/>
                <a:gd name="T41" fmla="*/ 66 h 127"/>
                <a:gd name="T42" fmla="*/ 20 w 177"/>
                <a:gd name="T43" fmla="*/ 66 h 127"/>
                <a:gd name="T44" fmla="*/ 20 w 177"/>
                <a:gd name="T45" fmla="*/ 81 h 127"/>
                <a:gd name="T46" fmla="*/ 13 w 177"/>
                <a:gd name="T47" fmla="*/ 82 h 127"/>
                <a:gd name="T48" fmla="*/ 1 w 177"/>
                <a:gd name="T49" fmla="*/ 98 h 127"/>
                <a:gd name="T50" fmla="*/ 1 w 177"/>
                <a:gd name="T51" fmla="*/ 99 h 127"/>
                <a:gd name="T52" fmla="*/ 1 w 177"/>
                <a:gd name="T53" fmla="*/ 99 h 127"/>
                <a:gd name="T54" fmla="*/ 1 w 177"/>
                <a:gd name="T55" fmla="*/ 100 h 127"/>
                <a:gd name="T56" fmla="*/ 17 w 177"/>
                <a:gd name="T57" fmla="*/ 112 h 127"/>
                <a:gd name="T58" fmla="*/ 21 w 177"/>
                <a:gd name="T59" fmla="*/ 111 h 127"/>
                <a:gd name="T60" fmla="*/ 42 w 177"/>
                <a:gd name="T61" fmla="*/ 127 h 127"/>
                <a:gd name="T62" fmla="*/ 135 w 177"/>
                <a:gd name="T63" fmla="*/ 127 h 127"/>
                <a:gd name="T64" fmla="*/ 157 w 177"/>
                <a:gd name="T65" fmla="*/ 106 h 127"/>
                <a:gd name="T66" fmla="*/ 157 w 177"/>
                <a:gd name="T67" fmla="*/ 95 h 127"/>
                <a:gd name="T68" fmla="*/ 164 w 177"/>
                <a:gd name="T69" fmla="*/ 94 h 127"/>
                <a:gd name="T70" fmla="*/ 176 w 177"/>
                <a:gd name="T71" fmla="*/ 78 h 127"/>
                <a:gd name="T72" fmla="*/ 176 w 177"/>
                <a:gd name="T73" fmla="*/ 77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7" h="127">
                  <a:moveTo>
                    <a:pt x="176" y="77"/>
                  </a:moveTo>
                  <a:cubicBezTo>
                    <a:pt x="176" y="76"/>
                    <a:pt x="176" y="76"/>
                    <a:pt x="176" y="76"/>
                  </a:cubicBezTo>
                  <a:cubicBezTo>
                    <a:pt x="175" y="69"/>
                    <a:pt x="168" y="63"/>
                    <a:pt x="160" y="64"/>
                  </a:cubicBezTo>
                  <a:cubicBezTo>
                    <a:pt x="157" y="65"/>
                    <a:pt x="157" y="65"/>
                    <a:pt x="157" y="65"/>
                  </a:cubicBezTo>
                  <a:cubicBezTo>
                    <a:pt x="157" y="49"/>
                    <a:pt x="157" y="49"/>
                    <a:pt x="157" y="49"/>
                  </a:cubicBezTo>
                  <a:cubicBezTo>
                    <a:pt x="164" y="48"/>
                    <a:pt x="164" y="48"/>
                    <a:pt x="164" y="48"/>
                  </a:cubicBezTo>
                  <a:cubicBezTo>
                    <a:pt x="172" y="47"/>
                    <a:pt x="177" y="40"/>
                    <a:pt x="176" y="33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2"/>
                    <a:pt x="176" y="32"/>
                    <a:pt x="176" y="32"/>
                  </a:cubicBezTo>
                  <a:cubicBezTo>
                    <a:pt x="176" y="31"/>
                    <a:pt x="176" y="31"/>
                    <a:pt x="176" y="31"/>
                  </a:cubicBezTo>
                  <a:cubicBezTo>
                    <a:pt x="175" y="23"/>
                    <a:pt x="168" y="18"/>
                    <a:pt x="160" y="19"/>
                  </a:cubicBezTo>
                  <a:cubicBezTo>
                    <a:pt x="157" y="19"/>
                    <a:pt x="157" y="19"/>
                    <a:pt x="157" y="19"/>
                  </a:cubicBezTo>
                  <a:cubicBezTo>
                    <a:pt x="156" y="9"/>
                    <a:pt x="146" y="0"/>
                    <a:pt x="13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30" y="0"/>
                    <a:pt x="20" y="10"/>
                    <a:pt x="20" y="21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5" y="38"/>
                    <a:pt x="0" y="45"/>
                    <a:pt x="1" y="52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2" y="62"/>
                    <a:pt x="9" y="67"/>
                    <a:pt x="17" y="66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5" y="83"/>
                    <a:pt x="0" y="90"/>
                    <a:pt x="1" y="98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1" y="100"/>
                    <a:pt x="1" y="100"/>
                    <a:pt x="1" y="100"/>
                  </a:cubicBezTo>
                  <a:cubicBezTo>
                    <a:pt x="2" y="107"/>
                    <a:pt x="9" y="113"/>
                    <a:pt x="17" y="112"/>
                  </a:cubicBezTo>
                  <a:cubicBezTo>
                    <a:pt x="21" y="111"/>
                    <a:pt x="21" y="111"/>
                    <a:pt x="21" y="111"/>
                  </a:cubicBezTo>
                  <a:cubicBezTo>
                    <a:pt x="24" y="120"/>
                    <a:pt x="32" y="127"/>
                    <a:pt x="42" y="127"/>
                  </a:cubicBezTo>
                  <a:cubicBezTo>
                    <a:pt x="135" y="127"/>
                    <a:pt x="135" y="127"/>
                    <a:pt x="135" y="127"/>
                  </a:cubicBezTo>
                  <a:cubicBezTo>
                    <a:pt x="147" y="127"/>
                    <a:pt x="157" y="117"/>
                    <a:pt x="157" y="106"/>
                  </a:cubicBezTo>
                  <a:cubicBezTo>
                    <a:pt x="157" y="95"/>
                    <a:pt x="157" y="95"/>
                    <a:pt x="157" y="95"/>
                  </a:cubicBezTo>
                  <a:cubicBezTo>
                    <a:pt x="164" y="94"/>
                    <a:pt x="164" y="94"/>
                    <a:pt x="164" y="94"/>
                  </a:cubicBezTo>
                  <a:cubicBezTo>
                    <a:pt x="172" y="93"/>
                    <a:pt x="177" y="86"/>
                    <a:pt x="176" y="78"/>
                  </a:cubicBezTo>
                  <a:lnTo>
                    <a:pt x="176" y="77"/>
                  </a:ln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4" name="Freeform 666"/>
            <p:cNvSpPr>
              <a:spLocks/>
            </p:cNvSpPr>
            <p:nvPr/>
          </p:nvSpPr>
          <p:spPr bwMode="auto">
            <a:xfrm>
              <a:off x="-5627688" y="2909888"/>
              <a:ext cx="146050" cy="30163"/>
            </a:xfrm>
            <a:custGeom>
              <a:avLst/>
              <a:gdLst>
                <a:gd name="T0" fmla="*/ 160 w 176"/>
                <a:gd name="T1" fmla="*/ 1 h 36"/>
                <a:gd name="T2" fmla="*/ 157 w 176"/>
                <a:gd name="T3" fmla="*/ 2 h 36"/>
                <a:gd name="T4" fmla="*/ 20 w 176"/>
                <a:gd name="T5" fmla="*/ 18 h 36"/>
                <a:gd name="T6" fmla="*/ 13 w 176"/>
                <a:gd name="T7" fmla="*/ 19 h 36"/>
                <a:gd name="T8" fmla="*/ 1 w 176"/>
                <a:gd name="T9" fmla="*/ 35 h 36"/>
                <a:gd name="T10" fmla="*/ 1 w 176"/>
                <a:gd name="T11" fmla="*/ 36 h 36"/>
                <a:gd name="T12" fmla="*/ 20 w 176"/>
                <a:gd name="T13" fmla="*/ 33 h 36"/>
                <a:gd name="T14" fmla="*/ 176 w 176"/>
                <a:gd name="T15" fmla="*/ 14 h 36"/>
                <a:gd name="T16" fmla="*/ 176 w 176"/>
                <a:gd name="T17" fmla="*/ 13 h 36"/>
                <a:gd name="T18" fmla="*/ 160 w 176"/>
                <a:gd name="T19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36">
                  <a:moveTo>
                    <a:pt x="160" y="1"/>
                  </a:moveTo>
                  <a:cubicBezTo>
                    <a:pt x="157" y="2"/>
                    <a:pt x="157" y="2"/>
                    <a:pt x="157" y="2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5" y="20"/>
                    <a:pt x="0" y="27"/>
                    <a:pt x="1" y="35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176" y="14"/>
                    <a:pt x="176" y="14"/>
                    <a:pt x="176" y="14"/>
                  </a:cubicBezTo>
                  <a:cubicBezTo>
                    <a:pt x="176" y="13"/>
                    <a:pt x="176" y="13"/>
                    <a:pt x="176" y="13"/>
                  </a:cubicBezTo>
                  <a:cubicBezTo>
                    <a:pt x="175" y="6"/>
                    <a:pt x="168" y="0"/>
                    <a:pt x="160" y="1"/>
                  </a:cubicBezTo>
                  <a:close/>
                </a:path>
              </a:pathLst>
            </a:custGeom>
            <a:solidFill>
              <a:srgbClr val="95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5" name="Freeform 667"/>
            <p:cNvSpPr>
              <a:spLocks/>
            </p:cNvSpPr>
            <p:nvPr/>
          </p:nvSpPr>
          <p:spPr bwMode="auto">
            <a:xfrm>
              <a:off x="-5627688" y="2873376"/>
              <a:ext cx="146050" cy="28575"/>
            </a:xfrm>
            <a:custGeom>
              <a:avLst/>
              <a:gdLst>
                <a:gd name="T0" fmla="*/ 176 w 176"/>
                <a:gd name="T1" fmla="*/ 13 h 36"/>
                <a:gd name="T2" fmla="*/ 160 w 176"/>
                <a:gd name="T3" fmla="*/ 1 h 36"/>
                <a:gd name="T4" fmla="*/ 157 w 176"/>
                <a:gd name="T5" fmla="*/ 1 h 36"/>
                <a:gd name="T6" fmla="*/ 20 w 176"/>
                <a:gd name="T7" fmla="*/ 18 h 36"/>
                <a:gd name="T8" fmla="*/ 13 w 176"/>
                <a:gd name="T9" fmla="*/ 19 h 36"/>
                <a:gd name="T10" fmla="*/ 1 w 176"/>
                <a:gd name="T11" fmla="*/ 34 h 36"/>
                <a:gd name="T12" fmla="*/ 1 w 176"/>
                <a:gd name="T13" fmla="*/ 36 h 36"/>
                <a:gd name="T14" fmla="*/ 157 w 176"/>
                <a:gd name="T15" fmla="*/ 16 h 36"/>
                <a:gd name="T16" fmla="*/ 176 w 176"/>
                <a:gd name="T17" fmla="*/ 14 h 36"/>
                <a:gd name="T18" fmla="*/ 176 w 176"/>
                <a:gd name="T19" fmla="*/ 1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" h="36">
                  <a:moveTo>
                    <a:pt x="176" y="13"/>
                  </a:moveTo>
                  <a:cubicBezTo>
                    <a:pt x="175" y="5"/>
                    <a:pt x="168" y="0"/>
                    <a:pt x="160" y="1"/>
                  </a:cubicBezTo>
                  <a:cubicBezTo>
                    <a:pt x="157" y="1"/>
                    <a:pt x="157" y="1"/>
                    <a:pt x="157" y="1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5" y="20"/>
                    <a:pt x="0" y="27"/>
                    <a:pt x="1" y="34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76" y="14"/>
                    <a:pt x="176" y="14"/>
                    <a:pt x="176" y="14"/>
                  </a:cubicBezTo>
                  <a:lnTo>
                    <a:pt x="176" y="13"/>
                  </a:lnTo>
                  <a:close/>
                </a:path>
              </a:pathLst>
            </a:custGeom>
            <a:solidFill>
              <a:srgbClr val="95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6" name="Freeform 668"/>
            <p:cNvSpPr>
              <a:spLocks/>
            </p:cNvSpPr>
            <p:nvPr/>
          </p:nvSpPr>
          <p:spPr bwMode="auto">
            <a:xfrm>
              <a:off x="-5683250" y="2630488"/>
              <a:ext cx="255588" cy="231775"/>
            </a:xfrm>
            <a:custGeom>
              <a:avLst/>
              <a:gdLst>
                <a:gd name="T0" fmla="*/ 217 w 307"/>
                <a:gd name="T1" fmla="*/ 2 h 278"/>
                <a:gd name="T2" fmla="*/ 153 w 307"/>
                <a:gd name="T3" fmla="*/ 23 h 278"/>
                <a:gd name="T4" fmla="*/ 153 w 307"/>
                <a:gd name="T5" fmla="*/ 23 h 278"/>
                <a:gd name="T6" fmla="*/ 153 w 307"/>
                <a:gd name="T7" fmla="*/ 23 h 278"/>
                <a:gd name="T8" fmla="*/ 153 w 307"/>
                <a:gd name="T9" fmla="*/ 23 h 278"/>
                <a:gd name="T10" fmla="*/ 153 w 307"/>
                <a:gd name="T11" fmla="*/ 23 h 278"/>
                <a:gd name="T12" fmla="*/ 89 w 307"/>
                <a:gd name="T13" fmla="*/ 2 h 278"/>
                <a:gd name="T14" fmla="*/ 25 w 307"/>
                <a:gd name="T15" fmla="*/ 136 h 278"/>
                <a:gd name="T16" fmla="*/ 95 w 307"/>
                <a:gd name="T17" fmla="*/ 278 h 278"/>
                <a:gd name="T18" fmla="*/ 108 w 307"/>
                <a:gd name="T19" fmla="*/ 273 h 278"/>
                <a:gd name="T20" fmla="*/ 153 w 307"/>
                <a:gd name="T21" fmla="*/ 273 h 278"/>
                <a:gd name="T22" fmla="*/ 201 w 307"/>
                <a:gd name="T23" fmla="*/ 273 h 278"/>
                <a:gd name="T24" fmla="*/ 212 w 307"/>
                <a:gd name="T25" fmla="*/ 276 h 278"/>
                <a:gd name="T26" fmla="*/ 281 w 307"/>
                <a:gd name="T27" fmla="*/ 136 h 278"/>
                <a:gd name="T28" fmla="*/ 217 w 307"/>
                <a:gd name="T29" fmla="*/ 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7" h="278">
                  <a:moveTo>
                    <a:pt x="217" y="2"/>
                  </a:moveTo>
                  <a:cubicBezTo>
                    <a:pt x="197" y="0"/>
                    <a:pt x="175" y="6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53" y="23"/>
                    <a:pt x="153" y="23"/>
                    <a:pt x="153" y="23"/>
                  </a:cubicBezTo>
                  <a:cubicBezTo>
                    <a:pt x="131" y="6"/>
                    <a:pt x="109" y="0"/>
                    <a:pt x="89" y="2"/>
                  </a:cubicBezTo>
                  <a:cubicBezTo>
                    <a:pt x="36" y="9"/>
                    <a:pt x="0" y="74"/>
                    <a:pt x="25" y="136"/>
                  </a:cubicBezTo>
                  <a:cubicBezTo>
                    <a:pt x="47" y="189"/>
                    <a:pt x="93" y="205"/>
                    <a:pt x="95" y="278"/>
                  </a:cubicBezTo>
                  <a:cubicBezTo>
                    <a:pt x="98" y="275"/>
                    <a:pt x="103" y="273"/>
                    <a:pt x="108" y="273"/>
                  </a:cubicBezTo>
                  <a:cubicBezTo>
                    <a:pt x="153" y="273"/>
                    <a:pt x="153" y="273"/>
                    <a:pt x="153" y="273"/>
                  </a:cubicBezTo>
                  <a:cubicBezTo>
                    <a:pt x="201" y="273"/>
                    <a:pt x="201" y="273"/>
                    <a:pt x="201" y="273"/>
                  </a:cubicBezTo>
                  <a:cubicBezTo>
                    <a:pt x="205" y="273"/>
                    <a:pt x="209" y="274"/>
                    <a:pt x="212" y="276"/>
                  </a:cubicBezTo>
                  <a:cubicBezTo>
                    <a:pt x="214" y="204"/>
                    <a:pt x="260" y="189"/>
                    <a:pt x="281" y="136"/>
                  </a:cubicBezTo>
                  <a:cubicBezTo>
                    <a:pt x="307" y="74"/>
                    <a:pt x="270" y="9"/>
                    <a:pt x="217" y="2"/>
                  </a:cubicBezTo>
                  <a:close/>
                </a:path>
              </a:pathLst>
            </a:custGeom>
            <a:solidFill>
              <a:srgbClr val="D1D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7" name="Freeform 669"/>
            <p:cNvSpPr>
              <a:spLocks/>
            </p:cNvSpPr>
            <p:nvPr/>
          </p:nvSpPr>
          <p:spPr bwMode="auto">
            <a:xfrm>
              <a:off x="-5659438" y="2644776"/>
              <a:ext cx="207963" cy="212725"/>
            </a:xfrm>
            <a:custGeom>
              <a:avLst/>
              <a:gdLst>
                <a:gd name="T0" fmla="*/ 235 w 251"/>
                <a:gd name="T1" fmla="*/ 33 h 256"/>
                <a:gd name="T2" fmla="*/ 188 w 251"/>
                <a:gd name="T3" fmla="*/ 0 h 256"/>
                <a:gd name="T4" fmla="*/ 181 w 251"/>
                <a:gd name="T5" fmla="*/ 0 h 256"/>
                <a:gd name="T6" fmla="*/ 135 w 251"/>
                <a:gd name="T7" fmla="*/ 18 h 256"/>
                <a:gd name="T8" fmla="*/ 126 w 251"/>
                <a:gd name="T9" fmla="*/ 25 h 256"/>
                <a:gd name="T10" fmla="*/ 125 w 251"/>
                <a:gd name="T11" fmla="*/ 24 h 256"/>
                <a:gd name="T12" fmla="*/ 125 w 251"/>
                <a:gd name="T13" fmla="*/ 25 h 256"/>
                <a:gd name="T14" fmla="*/ 116 w 251"/>
                <a:gd name="T15" fmla="*/ 18 h 256"/>
                <a:gd name="T16" fmla="*/ 69 w 251"/>
                <a:gd name="T17" fmla="*/ 0 h 256"/>
                <a:gd name="T18" fmla="*/ 63 w 251"/>
                <a:gd name="T19" fmla="*/ 0 h 256"/>
                <a:gd name="T20" fmla="*/ 16 w 251"/>
                <a:gd name="T21" fmla="*/ 33 h 256"/>
                <a:gd name="T22" fmla="*/ 11 w 251"/>
                <a:gd name="T23" fmla="*/ 114 h 256"/>
                <a:gd name="T24" fmla="*/ 40 w 251"/>
                <a:gd name="T25" fmla="*/ 159 h 256"/>
                <a:gd name="T26" fmla="*/ 80 w 251"/>
                <a:gd name="T27" fmla="*/ 242 h 256"/>
                <a:gd name="T28" fmla="*/ 80 w 251"/>
                <a:gd name="T29" fmla="*/ 256 h 256"/>
                <a:gd name="T30" fmla="*/ 80 w 251"/>
                <a:gd name="T31" fmla="*/ 256 h 256"/>
                <a:gd name="T32" fmla="*/ 171 w 251"/>
                <a:gd name="T33" fmla="*/ 256 h 256"/>
                <a:gd name="T34" fmla="*/ 171 w 251"/>
                <a:gd name="T35" fmla="*/ 242 h 256"/>
                <a:gd name="T36" fmla="*/ 211 w 251"/>
                <a:gd name="T37" fmla="*/ 159 h 256"/>
                <a:gd name="T38" fmla="*/ 240 w 251"/>
                <a:gd name="T39" fmla="*/ 114 h 256"/>
                <a:gd name="T40" fmla="*/ 235 w 251"/>
                <a:gd name="T41" fmla="*/ 33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51" h="256">
                  <a:moveTo>
                    <a:pt x="235" y="33"/>
                  </a:moveTo>
                  <a:cubicBezTo>
                    <a:pt x="224" y="14"/>
                    <a:pt x="207" y="2"/>
                    <a:pt x="188" y="0"/>
                  </a:cubicBezTo>
                  <a:cubicBezTo>
                    <a:pt x="185" y="0"/>
                    <a:pt x="183" y="0"/>
                    <a:pt x="181" y="0"/>
                  </a:cubicBezTo>
                  <a:cubicBezTo>
                    <a:pt x="165" y="0"/>
                    <a:pt x="150" y="6"/>
                    <a:pt x="135" y="18"/>
                  </a:cubicBezTo>
                  <a:cubicBezTo>
                    <a:pt x="126" y="25"/>
                    <a:pt x="126" y="25"/>
                    <a:pt x="126" y="25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16" y="18"/>
                    <a:pt x="116" y="18"/>
                    <a:pt x="116" y="18"/>
                  </a:cubicBezTo>
                  <a:cubicBezTo>
                    <a:pt x="101" y="6"/>
                    <a:pt x="85" y="0"/>
                    <a:pt x="69" y="0"/>
                  </a:cubicBezTo>
                  <a:cubicBezTo>
                    <a:pt x="67" y="0"/>
                    <a:pt x="65" y="0"/>
                    <a:pt x="63" y="0"/>
                  </a:cubicBezTo>
                  <a:cubicBezTo>
                    <a:pt x="44" y="2"/>
                    <a:pt x="27" y="14"/>
                    <a:pt x="16" y="33"/>
                  </a:cubicBezTo>
                  <a:cubicBezTo>
                    <a:pt x="2" y="57"/>
                    <a:pt x="0" y="87"/>
                    <a:pt x="11" y="114"/>
                  </a:cubicBezTo>
                  <a:cubicBezTo>
                    <a:pt x="18" y="132"/>
                    <a:pt x="29" y="145"/>
                    <a:pt x="40" y="159"/>
                  </a:cubicBezTo>
                  <a:cubicBezTo>
                    <a:pt x="57" y="181"/>
                    <a:pt x="75" y="203"/>
                    <a:pt x="80" y="242"/>
                  </a:cubicBezTo>
                  <a:cubicBezTo>
                    <a:pt x="80" y="242"/>
                    <a:pt x="80" y="250"/>
                    <a:pt x="80" y="256"/>
                  </a:cubicBezTo>
                  <a:cubicBezTo>
                    <a:pt x="80" y="256"/>
                    <a:pt x="80" y="256"/>
                    <a:pt x="80" y="256"/>
                  </a:cubicBezTo>
                  <a:cubicBezTo>
                    <a:pt x="171" y="256"/>
                    <a:pt x="171" y="256"/>
                    <a:pt x="171" y="256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76" y="203"/>
                    <a:pt x="193" y="181"/>
                    <a:pt x="211" y="159"/>
                  </a:cubicBezTo>
                  <a:cubicBezTo>
                    <a:pt x="222" y="145"/>
                    <a:pt x="232" y="132"/>
                    <a:pt x="240" y="114"/>
                  </a:cubicBezTo>
                  <a:cubicBezTo>
                    <a:pt x="251" y="87"/>
                    <a:pt x="249" y="57"/>
                    <a:pt x="235" y="3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8" name="Freeform 670"/>
            <p:cNvSpPr>
              <a:spLocks noEditPoints="1"/>
            </p:cNvSpPr>
            <p:nvPr/>
          </p:nvSpPr>
          <p:spPr bwMode="auto">
            <a:xfrm>
              <a:off x="-5624513" y="2709863"/>
              <a:ext cx="127000" cy="147638"/>
            </a:xfrm>
            <a:custGeom>
              <a:avLst/>
              <a:gdLst>
                <a:gd name="T0" fmla="*/ 25 w 153"/>
                <a:gd name="T1" fmla="*/ 76 h 178"/>
                <a:gd name="T2" fmla="*/ 65 w 153"/>
                <a:gd name="T3" fmla="*/ 178 h 178"/>
                <a:gd name="T4" fmla="*/ 72 w 153"/>
                <a:gd name="T5" fmla="*/ 178 h 178"/>
                <a:gd name="T6" fmla="*/ 30 w 153"/>
                <a:gd name="T7" fmla="*/ 72 h 178"/>
                <a:gd name="T8" fmla="*/ 19 w 153"/>
                <a:gd name="T9" fmla="*/ 58 h 178"/>
                <a:gd name="T10" fmla="*/ 22 w 153"/>
                <a:gd name="T11" fmla="*/ 17 h 178"/>
                <a:gd name="T12" fmla="*/ 69 w 153"/>
                <a:gd name="T13" fmla="*/ 28 h 178"/>
                <a:gd name="T14" fmla="*/ 71 w 153"/>
                <a:gd name="T15" fmla="*/ 30 h 178"/>
                <a:gd name="T16" fmla="*/ 74 w 153"/>
                <a:gd name="T17" fmla="*/ 28 h 178"/>
                <a:gd name="T18" fmla="*/ 120 w 153"/>
                <a:gd name="T19" fmla="*/ 17 h 178"/>
                <a:gd name="T20" fmla="*/ 130 w 153"/>
                <a:gd name="T21" fmla="*/ 46 h 178"/>
                <a:gd name="T22" fmla="*/ 109 w 153"/>
                <a:gd name="T23" fmla="*/ 56 h 178"/>
                <a:gd name="T24" fmla="*/ 76 w 153"/>
                <a:gd name="T25" fmla="*/ 51 h 178"/>
                <a:gd name="T26" fmla="*/ 73 w 153"/>
                <a:gd name="T27" fmla="*/ 82 h 178"/>
                <a:gd name="T28" fmla="*/ 87 w 153"/>
                <a:gd name="T29" fmla="*/ 100 h 178"/>
                <a:gd name="T30" fmla="*/ 92 w 153"/>
                <a:gd name="T31" fmla="*/ 104 h 178"/>
                <a:gd name="T32" fmla="*/ 96 w 153"/>
                <a:gd name="T33" fmla="*/ 100 h 178"/>
                <a:gd name="T34" fmla="*/ 130 w 153"/>
                <a:gd name="T35" fmla="*/ 61 h 178"/>
                <a:gd name="T36" fmla="*/ 134 w 153"/>
                <a:gd name="T37" fmla="*/ 54 h 178"/>
                <a:gd name="T38" fmla="*/ 137 w 153"/>
                <a:gd name="T39" fmla="*/ 56 h 178"/>
                <a:gd name="T40" fmla="*/ 139 w 153"/>
                <a:gd name="T41" fmla="*/ 79 h 178"/>
                <a:gd name="T42" fmla="*/ 131 w 153"/>
                <a:gd name="T43" fmla="*/ 86 h 178"/>
                <a:gd name="T44" fmla="*/ 102 w 153"/>
                <a:gd name="T45" fmla="*/ 178 h 178"/>
                <a:gd name="T46" fmla="*/ 108 w 153"/>
                <a:gd name="T47" fmla="*/ 178 h 178"/>
                <a:gd name="T48" fmla="*/ 135 w 153"/>
                <a:gd name="T49" fmla="*/ 91 h 178"/>
                <a:gd name="T50" fmla="*/ 144 w 153"/>
                <a:gd name="T51" fmla="*/ 82 h 178"/>
                <a:gd name="T52" fmla="*/ 141 w 153"/>
                <a:gd name="T53" fmla="*/ 51 h 178"/>
                <a:gd name="T54" fmla="*/ 136 w 153"/>
                <a:gd name="T55" fmla="*/ 48 h 178"/>
                <a:gd name="T56" fmla="*/ 124 w 153"/>
                <a:gd name="T57" fmla="*/ 12 h 178"/>
                <a:gd name="T58" fmla="*/ 71 w 153"/>
                <a:gd name="T59" fmla="*/ 21 h 178"/>
                <a:gd name="T60" fmla="*/ 19 w 153"/>
                <a:gd name="T61" fmla="*/ 12 h 178"/>
                <a:gd name="T62" fmla="*/ 13 w 153"/>
                <a:gd name="T63" fmla="*/ 61 h 178"/>
                <a:gd name="T64" fmla="*/ 25 w 153"/>
                <a:gd name="T65" fmla="*/ 76 h 178"/>
                <a:gd name="T66" fmla="*/ 124 w 153"/>
                <a:gd name="T67" fmla="*/ 58 h 178"/>
                <a:gd name="T68" fmla="*/ 92 w 153"/>
                <a:gd name="T69" fmla="*/ 95 h 178"/>
                <a:gd name="T70" fmla="*/ 78 w 153"/>
                <a:gd name="T71" fmla="*/ 79 h 178"/>
                <a:gd name="T72" fmla="*/ 80 w 153"/>
                <a:gd name="T73" fmla="*/ 56 h 178"/>
                <a:gd name="T74" fmla="*/ 106 w 153"/>
                <a:gd name="T75" fmla="*/ 62 h 178"/>
                <a:gd name="T76" fmla="*/ 109 w 153"/>
                <a:gd name="T77" fmla="*/ 65 h 178"/>
                <a:gd name="T78" fmla="*/ 111 w 153"/>
                <a:gd name="T79" fmla="*/ 62 h 178"/>
                <a:gd name="T80" fmla="*/ 127 w 153"/>
                <a:gd name="T81" fmla="*/ 53 h 178"/>
                <a:gd name="T82" fmla="*/ 124 w 153"/>
                <a:gd name="T83" fmla="*/ 5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53" h="178">
                  <a:moveTo>
                    <a:pt x="25" y="76"/>
                  </a:moveTo>
                  <a:cubicBezTo>
                    <a:pt x="43" y="99"/>
                    <a:pt x="65" y="135"/>
                    <a:pt x="65" y="178"/>
                  </a:cubicBezTo>
                  <a:cubicBezTo>
                    <a:pt x="72" y="178"/>
                    <a:pt x="72" y="178"/>
                    <a:pt x="72" y="178"/>
                  </a:cubicBezTo>
                  <a:cubicBezTo>
                    <a:pt x="71" y="133"/>
                    <a:pt x="47" y="94"/>
                    <a:pt x="30" y="72"/>
                  </a:cubicBezTo>
                  <a:cubicBezTo>
                    <a:pt x="26" y="67"/>
                    <a:pt x="22" y="62"/>
                    <a:pt x="19" y="58"/>
                  </a:cubicBezTo>
                  <a:cubicBezTo>
                    <a:pt x="7" y="42"/>
                    <a:pt x="12" y="25"/>
                    <a:pt x="22" y="17"/>
                  </a:cubicBezTo>
                  <a:cubicBezTo>
                    <a:pt x="32" y="9"/>
                    <a:pt x="50" y="7"/>
                    <a:pt x="69" y="28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92" y="7"/>
                    <a:pt x="111" y="9"/>
                    <a:pt x="120" y="17"/>
                  </a:cubicBezTo>
                  <a:cubicBezTo>
                    <a:pt x="128" y="23"/>
                    <a:pt x="133" y="34"/>
                    <a:pt x="130" y="46"/>
                  </a:cubicBezTo>
                  <a:cubicBezTo>
                    <a:pt x="123" y="46"/>
                    <a:pt x="116" y="48"/>
                    <a:pt x="109" y="56"/>
                  </a:cubicBezTo>
                  <a:cubicBezTo>
                    <a:pt x="96" y="43"/>
                    <a:pt x="83" y="45"/>
                    <a:pt x="76" y="51"/>
                  </a:cubicBezTo>
                  <a:cubicBezTo>
                    <a:pt x="68" y="57"/>
                    <a:pt x="65" y="70"/>
                    <a:pt x="73" y="82"/>
                  </a:cubicBezTo>
                  <a:cubicBezTo>
                    <a:pt x="77" y="88"/>
                    <a:pt x="82" y="95"/>
                    <a:pt x="87" y="100"/>
                  </a:cubicBezTo>
                  <a:cubicBezTo>
                    <a:pt x="89" y="101"/>
                    <a:pt x="90" y="103"/>
                    <a:pt x="92" y="104"/>
                  </a:cubicBezTo>
                  <a:cubicBezTo>
                    <a:pt x="93" y="103"/>
                    <a:pt x="95" y="102"/>
                    <a:pt x="96" y="100"/>
                  </a:cubicBezTo>
                  <a:cubicBezTo>
                    <a:pt x="107" y="89"/>
                    <a:pt x="120" y="75"/>
                    <a:pt x="130" y="61"/>
                  </a:cubicBezTo>
                  <a:cubicBezTo>
                    <a:pt x="131" y="59"/>
                    <a:pt x="133" y="56"/>
                    <a:pt x="134" y="54"/>
                  </a:cubicBezTo>
                  <a:cubicBezTo>
                    <a:pt x="135" y="54"/>
                    <a:pt x="136" y="55"/>
                    <a:pt x="137" y="56"/>
                  </a:cubicBezTo>
                  <a:cubicBezTo>
                    <a:pt x="143" y="60"/>
                    <a:pt x="145" y="70"/>
                    <a:pt x="139" y="79"/>
                  </a:cubicBezTo>
                  <a:cubicBezTo>
                    <a:pt x="137" y="81"/>
                    <a:pt x="134" y="84"/>
                    <a:pt x="131" y="86"/>
                  </a:cubicBezTo>
                  <a:cubicBezTo>
                    <a:pt x="119" y="97"/>
                    <a:pt x="102" y="119"/>
                    <a:pt x="102" y="178"/>
                  </a:cubicBezTo>
                  <a:cubicBezTo>
                    <a:pt x="108" y="178"/>
                    <a:pt x="108" y="178"/>
                    <a:pt x="108" y="178"/>
                  </a:cubicBezTo>
                  <a:cubicBezTo>
                    <a:pt x="108" y="122"/>
                    <a:pt x="124" y="101"/>
                    <a:pt x="135" y="91"/>
                  </a:cubicBezTo>
                  <a:cubicBezTo>
                    <a:pt x="139" y="89"/>
                    <a:pt x="142" y="86"/>
                    <a:pt x="144" y="82"/>
                  </a:cubicBezTo>
                  <a:cubicBezTo>
                    <a:pt x="153" y="70"/>
                    <a:pt x="149" y="57"/>
                    <a:pt x="141" y="51"/>
                  </a:cubicBezTo>
                  <a:cubicBezTo>
                    <a:pt x="140" y="50"/>
                    <a:pt x="138" y="49"/>
                    <a:pt x="136" y="48"/>
                  </a:cubicBezTo>
                  <a:cubicBezTo>
                    <a:pt x="140" y="33"/>
                    <a:pt x="134" y="19"/>
                    <a:pt x="124" y="12"/>
                  </a:cubicBezTo>
                  <a:cubicBezTo>
                    <a:pt x="113" y="2"/>
                    <a:pt x="92" y="0"/>
                    <a:pt x="71" y="21"/>
                  </a:cubicBezTo>
                  <a:cubicBezTo>
                    <a:pt x="51" y="0"/>
                    <a:pt x="30" y="2"/>
                    <a:pt x="19" y="12"/>
                  </a:cubicBezTo>
                  <a:cubicBezTo>
                    <a:pt x="6" y="21"/>
                    <a:pt x="0" y="42"/>
                    <a:pt x="13" y="61"/>
                  </a:cubicBezTo>
                  <a:cubicBezTo>
                    <a:pt x="17" y="66"/>
                    <a:pt x="21" y="71"/>
                    <a:pt x="25" y="76"/>
                  </a:cubicBezTo>
                  <a:close/>
                  <a:moveTo>
                    <a:pt x="124" y="58"/>
                  </a:moveTo>
                  <a:cubicBezTo>
                    <a:pt x="115" y="72"/>
                    <a:pt x="102" y="86"/>
                    <a:pt x="92" y="95"/>
                  </a:cubicBezTo>
                  <a:cubicBezTo>
                    <a:pt x="88" y="91"/>
                    <a:pt x="83" y="85"/>
                    <a:pt x="78" y="79"/>
                  </a:cubicBezTo>
                  <a:cubicBezTo>
                    <a:pt x="72" y="70"/>
                    <a:pt x="75" y="60"/>
                    <a:pt x="80" y="56"/>
                  </a:cubicBezTo>
                  <a:cubicBezTo>
                    <a:pt x="86" y="51"/>
                    <a:pt x="96" y="51"/>
                    <a:pt x="106" y="62"/>
                  </a:cubicBezTo>
                  <a:cubicBezTo>
                    <a:pt x="109" y="65"/>
                    <a:pt x="109" y="65"/>
                    <a:pt x="109" y="65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17" y="56"/>
                    <a:pt x="122" y="53"/>
                    <a:pt x="127" y="53"/>
                  </a:cubicBezTo>
                  <a:cubicBezTo>
                    <a:pt x="126" y="55"/>
                    <a:pt x="125" y="56"/>
                    <a:pt x="124" y="58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9" name="Freeform 671"/>
            <p:cNvSpPr>
              <a:spLocks/>
            </p:cNvSpPr>
            <p:nvPr/>
          </p:nvSpPr>
          <p:spPr bwMode="auto">
            <a:xfrm>
              <a:off x="-4321175" y="1276351"/>
              <a:ext cx="287338" cy="220663"/>
            </a:xfrm>
            <a:custGeom>
              <a:avLst/>
              <a:gdLst>
                <a:gd name="T0" fmla="*/ 173 w 345"/>
                <a:gd name="T1" fmla="*/ 84 h 265"/>
                <a:gd name="T2" fmla="*/ 48 w 345"/>
                <a:gd name="T3" fmla="*/ 166 h 265"/>
                <a:gd name="T4" fmla="*/ 173 w 345"/>
                <a:gd name="T5" fmla="*/ 265 h 265"/>
                <a:gd name="T6" fmla="*/ 297 w 345"/>
                <a:gd name="T7" fmla="*/ 166 h 265"/>
                <a:gd name="T8" fmla="*/ 173 w 345"/>
                <a:gd name="T9" fmla="*/ 84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5" h="265">
                  <a:moveTo>
                    <a:pt x="173" y="84"/>
                  </a:moveTo>
                  <a:cubicBezTo>
                    <a:pt x="93" y="0"/>
                    <a:pt x="0" y="77"/>
                    <a:pt x="48" y="166"/>
                  </a:cubicBezTo>
                  <a:cubicBezTo>
                    <a:pt x="86" y="236"/>
                    <a:pt x="164" y="262"/>
                    <a:pt x="173" y="265"/>
                  </a:cubicBezTo>
                  <a:cubicBezTo>
                    <a:pt x="182" y="262"/>
                    <a:pt x="259" y="236"/>
                    <a:pt x="297" y="166"/>
                  </a:cubicBezTo>
                  <a:cubicBezTo>
                    <a:pt x="345" y="77"/>
                    <a:pt x="252" y="0"/>
                    <a:pt x="173" y="84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0" name="Freeform 672"/>
            <p:cNvSpPr>
              <a:spLocks/>
            </p:cNvSpPr>
            <p:nvPr/>
          </p:nvSpPr>
          <p:spPr bwMode="auto">
            <a:xfrm>
              <a:off x="-4321175" y="1276351"/>
              <a:ext cx="144463" cy="220663"/>
            </a:xfrm>
            <a:custGeom>
              <a:avLst/>
              <a:gdLst>
                <a:gd name="T0" fmla="*/ 48 w 173"/>
                <a:gd name="T1" fmla="*/ 166 h 265"/>
                <a:gd name="T2" fmla="*/ 173 w 173"/>
                <a:gd name="T3" fmla="*/ 265 h 265"/>
                <a:gd name="T4" fmla="*/ 173 w 173"/>
                <a:gd name="T5" fmla="*/ 84 h 265"/>
                <a:gd name="T6" fmla="*/ 48 w 173"/>
                <a:gd name="T7" fmla="*/ 166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3" h="265">
                  <a:moveTo>
                    <a:pt x="48" y="166"/>
                  </a:moveTo>
                  <a:cubicBezTo>
                    <a:pt x="86" y="236"/>
                    <a:pt x="164" y="262"/>
                    <a:pt x="173" y="265"/>
                  </a:cubicBezTo>
                  <a:cubicBezTo>
                    <a:pt x="173" y="84"/>
                    <a:pt x="173" y="84"/>
                    <a:pt x="173" y="84"/>
                  </a:cubicBezTo>
                  <a:cubicBezTo>
                    <a:pt x="93" y="0"/>
                    <a:pt x="0" y="77"/>
                    <a:pt x="48" y="166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1" name="Freeform 673"/>
            <p:cNvSpPr>
              <a:spLocks/>
            </p:cNvSpPr>
            <p:nvPr/>
          </p:nvSpPr>
          <p:spPr bwMode="auto">
            <a:xfrm>
              <a:off x="-4260850" y="1250951"/>
              <a:ext cx="17463" cy="50800"/>
            </a:xfrm>
            <a:custGeom>
              <a:avLst/>
              <a:gdLst>
                <a:gd name="T0" fmla="*/ 16 w 21"/>
                <a:gd name="T1" fmla="*/ 61 h 61"/>
                <a:gd name="T2" fmla="*/ 12 w 21"/>
                <a:gd name="T3" fmla="*/ 56 h 61"/>
                <a:gd name="T4" fmla="*/ 7 w 21"/>
                <a:gd name="T5" fmla="*/ 47 h 61"/>
                <a:gd name="T6" fmla="*/ 0 w 21"/>
                <a:gd name="T7" fmla="*/ 30 h 61"/>
                <a:gd name="T8" fmla="*/ 7 w 21"/>
                <a:gd name="T9" fmla="*/ 14 h 61"/>
                <a:gd name="T10" fmla="*/ 12 w 21"/>
                <a:gd name="T11" fmla="*/ 5 h 61"/>
                <a:gd name="T12" fmla="*/ 16 w 21"/>
                <a:gd name="T13" fmla="*/ 0 h 61"/>
                <a:gd name="T14" fmla="*/ 21 w 21"/>
                <a:gd name="T15" fmla="*/ 5 h 61"/>
                <a:gd name="T16" fmla="*/ 14 w 21"/>
                <a:gd name="T17" fmla="*/ 21 h 61"/>
                <a:gd name="T18" fmla="*/ 10 w 21"/>
                <a:gd name="T19" fmla="*/ 30 h 61"/>
                <a:gd name="T20" fmla="*/ 14 w 21"/>
                <a:gd name="T21" fmla="*/ 40 h 61"/>
                <a:gd name="T22" fmla="*/ 21 w 21"/>
                <a:gd name="T23" fmla="*/ 56 h 61"/>
                <a:gd name="T24" fmla="*/ 16 w 21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61">
                  <a:moveTo>
                    <a:pt x="16" y="61"/>
                  </a:moveTo>
                  <a:cubicBezTo>
                    <a:pt x="14" y="61"/>
                    <a:pt x="12" y="59"/>
                    <a:pt x="12" y="56"/>
                  </a:cubicBezTo>
                  <a:cubicBezTo>
                    <a:pt x="12" y="52"/>
                    <a:pt x="10" y="50"/>
                    <a:pt x="7" y="47"/>
                  </a:cubicBezTo>
                  <a:cubicBezTo>
                    <a:pt x="4" y="43"/>
                    <a:pt x="0" y="39"/>
                    <a:pt x="0" y="30"/>
                  </a:cubicBezTo>
                  <a:cubicBezTo>
                    <a:pt x="0" y="22"/>
                    <a:pt x="4" y="18"/>
                    <a:pt x="7" y="14"/>
                  </a:cubicBezTo>
                  <a:cubicBezTo>
                    <a:pt x="10" y="11"/>
                    <a:pt x="12" y="9"/>
                    <a:pt x="12" y="5"/>
                  </a:cubicBezTo>
                  <a:cubicBezTo>
                    <a:pt x="12" y="2"/>
                    <a:pt x="14" y="0"/>
                    <a:pt x="16" y="0"/>
                  </a:cubicBezTo>
                  <a:cubicBezTo>
                    <a:pt x="19" y="0"/>
                    <a:pt x="21" y="2"/>
                    <a:pt x="21" y="5"/>
                  </a:cubicBezTo>
                  <a:cubicBezTo>
                    <a:pt x="21" y="13"/>
                    <a:pt x="18" y="17"/>
                    <a:pt x="14" y="21"/>
                  </a:cubicBezTo>
                  <a:cubicBezTo>
                    <a:pt x="12" y="24"/>
                    <a:pt x="10" y="26"/>
                    <a:pt x="10" y="30"/>
                  </a:cubicBezTo>
                  <a:cubicBezTo>
                    <a:pt x="10" y="35"/>
                    <a:pt x="12" y="37"/>
                    <a:pt x="14" y="40"/>
                  </a:cubicBezTo>
                  <a:cubicBezTo>
                    <a:pt x="18" y="43"/>
                    <a:pt x="21" y="48"/>
                    <a:pt x="21" y="56"/>
                  </a:cubicBezTo>
                  <a:cubicBezTo>
                    <a:pt x="21" y="59"/>
                    <a:pt x="19" y="61"/>
                    <a:pt x="16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2" name="Freeform 674"/>
            <p:cNvSpPr>
              <a:spLocks/>
            </p:cNvSpPr>
            <p:nvPr/>
          </p:nvSpPr>
          <p:spPr bwMode="auto">
            <a:xfrm>
              <a:off x="-4235450" y="1250951"/>
              <a:ext cx="17463" cy="50800"/>
            </a:xfrm>
            <a:custGeom>
              <a:avLst/>
              <a:gdLst>
                <a:gd name="T0" fmla="*/ 17 w 21"/>
                <a:gd name="T1" fmla="*/ 61 h 61"/>
                <a:gd name="T2" fmla="*/ 12 w 21"/>
                <a:gd name="T3" fmla="*/ 56 h 61"/>
                <a:gd name="T4" fmla="*/ 7 w 21"/>
                <a:gd name="T5" fmla="*/ 47 h 61"/>
                <a:gd name="T6" fmla="*/ 0 w 21"/>
                <a:gd name="T7" fmla="*/ 30 h 61"/>
                <a:gd name="T8" fmla="*/ 7 w 21"/>
                <a:gd name="T9" fmla="*/ 14 h 61"/>
                <a:gd name="T10" fmla="*/ 12 w 21"/>
                <a:gd name="T11" fmla="*/ 5 h 61"/>
                <a:gd name="T12" fmla="*/ 17 w 21"/>
                <a:gd name="T13" fmla="*/ 0 h 61"/>
                <a:gd name="T14" fmla="*/ 21 w 21"/>
                <a:gd name="T15" fmla="*/ 5 h 61"/>
                <a:gd name="T16" fmla="*/ 14 w 21"/>
                <a:gd name="T17" fmla="*/ 21 h 61"/>
                <a:gd name="T18" fmla="*/ 10 w 21"/>
                <a:gd name="T19" fmla="*/ 30 h 61"/>
                <a:gd name="T20" fmla="*/ 14 w 21"/>
                <a:gd name="T21" fmla="*/ 40 h 61"/>
                <a:gd name="T22" fmla="*/ 21 w 21"/>
                <a:gd name="T23" fmla="*/ 56 h 61"/>
                <a:gd name="T24" fmla="*/ 17 w 21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61">
                  <a:moveTo>
                    <a:pt x="17" y="61"/>
                  </a:moveTo>
                  <a:cubicBezTo>
                    <a:pt x="14" y="61"/>
                    <a:pt x="12" y="59"/>
                    <a:pt x="12" y="56"/>
                  </a:cubicBezTo>
                  <a:cubicBezTo>
                    <a:pt x="12" y="52"/>
                    <a:pt x="10" y="50"/>
                    <a:pt x="7" y="47"/>
                  </a:cubicBezTo>
                  <a:cubicBezTo>
                    <a:pt x="4" y="43"/>
                    <a:pt x="0" y="39"/>
                    <a:pt x="0" y="30"/>
                  </a:cubicBezTo>
                  <a:cubicBezTo>
                    <a:pt x="0" y="22"/>
                    <a:pt x="4" y="18"/>
                    <a:pt x="7" y="14"/>
                  </a:cubicBezTo>
                  <a:cubicBezTo>
                    <a:pt x="10" y="11"/>
                    <a:pt x="12" y="9"/>
                    <a:pt x="12" y="5"/>
                  </a:cubicBezTo>
                  <a:cubicBezTo>
                    <a:pt x="12" y="2"/>
                    <a:pt x="14" y="0"/>
                    <a:pt x="17" y="0"/>
                  </a:cubicBezTo>
                  <a:cubicBezTo>
                    <a:pt x="19" y="0"/>
                    <a:pt x="21" y="2"/>
                    <a:pt x="21" y="5"/>
                  </a:cubicBezTo>
                  <a:cubicBezTo>
                    <a:pt x="21" y="13"/>
                    <a:pt x="18" y="17"/>
                    <a:pt x="14" y="21"/>
                  </a:cubicBezTo>
                  <a:cubicBezTo>
                    <a:pt x="12" y="24"/>
                    <a:pt x="10" y="26"/>
                    <a:pt x="10" y="30"/>
                  </a:cubicBezTo>
                  <a:cubicBezTo>
                    <a:pt x="10" y="35"/>
                    <a:pt x="12" y="37"/>
                    <a:pt x="14" y="40"/>
                  </a:cubicBezTo>
                  <a:cubicBezTo>
                    <a:pt x="18" y="43"/>
                    <a:pt x="21" y="48"/>
                    <a:pt x="21" y="56"/>
                  </a:cubicBezTo>
                  <a:cubicBezTo>
                    <a:pt x="21" y="59"/>
                    <a:pt x="19" y="61"/>
                    <a:pt x="17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3" name="Freeform 675"/>
            <p:cNvSpPr>
              <a:spLocks/>
            </p:cNvSpPr>
            <p:nvPr/>
          </p:nvSpPr>
          <p:spPr bwMode="auto">
            <a:xfrm>
              <a:off x="-4135438" y="1250951"/>
              <a:ext cx="17463" cy="50800"/>
            </a:xfrm>
            <a:custGeom>
              <a:avLst/>
              <a:gdLst>
                <a:gd name="T0" fmla="*/ 17 w 22"/>
                <a:gd name="T1" fmla="*/ 61 h 61"/>
                <a:gd name="T2" fmla="*/ 12 w 22"/>
                <a:gd name="T3" fmla="*/ 56 h 61"/>
                <a:gd name="T4" fmla="*/ 7 w 22"/>
                <a:gd name="T5" fmla="*/ 47 h 61"/>
                <a:gd name="T6" fmla="*/ 0 w 22"/>
                <a:gd name="T7" fmla="*/ 30 h 61"/>
                <a:gd name="T8" fmla="*/ 7 w 22"/>
                <a:gd name="T9" fmla="*/ 14 h 61"/>
                <a:gd name="T10" fmla="*/ 12 w 22"/>
                <a:gd name="T11" fmla="*/ 5 h 61"/>
                <a:gd name="T12" fmla="*/ 17 w 22"/>
                <a:gd name="T13" fmla="*/ 0 h 61"/>
                <a:gd name="T14" fmla="*/ 22 w 22"/>
                <a:gd name="T15" fmla="*/ 5 h 61"/>
                <a:gd name="T16" fmla="*/ 15 w 22"/>
                <a:gd name="T17" fmla="*/ 21 h 61"/>
                <a:gd name="T18" fmla="*/ 10 w 22"/>
                <a:gd name="T19" fmla="*/ 30 h 61"/>
                <a:gd name="T20" fmla="*/ 15 w 22"/>
                <a:gd name="T21" fmla="*/ 40 h 61"/>
                <a:gd name="T22" fmla="*/ 22 w 22"/>
                <a:gd name="T23" fmla="*/ 56 h 61"/>
                <a:gd name="T24" fmla="*/ 17 w 22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61">
                  <a:moveTo>
                    <a:pt x="17" y="61"/>
                  </a:moveTo>
                  <a:cubicBezTo>
                    <a:pt x="14" y="61"/>
                    <a:pt x="12" y="59"/>
                    <a:pt x="12" y="56"/>
                  </a:cubicBezTo>
                  <a:cubicBezTo>
                    <a:pt x="12" y="52"/>
                    <a:pt x="10" y="50"/>
                    <a:pt x="7" y="47"/>
                  </a:cubicBezTo>
                  <a:cubicBezTo>
                    <a:pt x="4" y="43"/>
                    <a:pt x="0" y="39"/>
                    <a:pt x="0" y="30"/>
                  </a:cubicBezTo>
                  <a:cubicBezTo>
                    <a:pt x="0" y="22"/>
                    <a:pt x="4" y="18"/>
                    <a:pt x="7" y="14"/>
                  </a:cubicBezTo>
                  <a:cubicBezTo>
                    <a:pt x="10" y="11"/>
                    <a:pt x="12" y="9"/>
                    <a:pt x="12" y="5"/>
                  </a:cubicBezTo>
                  <a:cubicBezTo>
                    <a:pt x="12" y="2"/>
                    <a:pt x="14" y="0"/>
                    <a:pt x="17" y="0"/>
                  </a:cubicBezTo>
                  <a:cubicBezTo>
                    <a:pt x="19" y="0"/>
                    <a:pt x="22" y="2"/>
                    <a:pt x="22" y="5"/>
                  </a:cubicBezTo>
                  <a:cubicBezTo>
                    <a:pt x="22" y="13"/>
                    <a:pt x="18" y="17"/>
                    <a:pt x="15" y="21"/>
                  </a:cubicBezTo>
                  <a:cubicBezTo>
                    <a:pt x="12" y="24"/>
                    <a:pt x="10" y="26"/>
                    <a:pt x="10" y="30"/>
                  </a:cubicBezTo>
                  <a:cubicBezTo>
                    <a:pt x="10" y="35"/>
                    <a:pt x="12" y="37"/>
                    <a:pt x="15" y="40"/>
                  </a:cubicBezTo>
                  <a:cubicBezTo>
                    <a:pt x="18" y="43"/>
                    <a:pt x="22" y="48"/>
                    <a:pt x="22" y="56"/>
                  </a:cubicBezTo>
                  <a:cubicBezTo>
                    <a:pt x="22" y="59"/>
                    <a:pt x="19" y="61"/>
                    <a:pt x="17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6" name="Freeform 676"/>
            <p:cNvSpPr>
              <a:spLocks/>
            </p:cNvSpPr>
            <p:nvPr/>
          </p:nvSpPr>
          <p:spPr bwMode="auto">
            <a:xfrm>
              <a:off x="-4110038" y="1250951"/>
              <a:ext cx="17463" cy="50800"/>
            </a:xfrm>
            <a:custGeom>
              <a:avLst/>
              <a:gdLst>
                <a:gd name="T0" fmla="*/ 17 w 22"/>
                <a:gd name="T1" fmla="*/ 61 h 61"/>
                <a:gd name="T2" fmla="*/ 12 w 22"/>
                <a:gd name="T3" fmla="*/ 56 h 61"/>
                <a:gd name="T4" fmla="*/ 7 w 22"/>
                <a:gd name="T5" fmla="*/ 47 h 61"/>
                <a:gd name="T6" fmla="*/ 0 w 22"/>
                <a:gd name="T7" fmla="*/ 30 h 61"/>
                <a:gd name="T8" fmla="*/ 7 w 22"/>
                <a:gd name="T9" fmla="*/ 14 h 61"/>
                <a:gd name="T10" fmla="*/ 12 w 22"/>
                <a:gd name="T11" fmla="*/ 5 h 61"/>
                <a:gd name="T12" fmla="*/ 17 w 22"/>
                <a:gd name="T13" fmla="*/ 0 h 61"/>
                <a:gd name="T14" fmla="*/ 22 w 22"/>
                <a:gd name="T15" fmla="*/ 5 h 61"/>
                <a:gd name="T16" fmla="*/ 15 w 22"/>
                <a:gd name="T17" fmla="*/ 21 h 61"/>
                <a:gd name="T18" fmla="*/ 10 w 22"/>
                <a:gd name="T19" fmla="*/ 30 h 61"/>
                <a:gd name="T20" fmla="*/ 15 w 22"/>
                <a:gd name="T21" fmla="*/ 40 h 61"/>
                <a:gd name="T22" fmla="*/ 22 w 22"/>
                <a:gd name="T23" fmla="*/ 56 h 61"/>
                <a:gd name="T24" fmla="*/ 17 w 22"/>
                <a:gd name="T2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" h="61">
                  <a:moveTo>
                    <a:pt x="17" y="61"/>
                  </a:moveTo>
                  <a:cubicBezTo>
                    <a:pt x="14" y="61"/>
                    <a:pt x="12" y="59"/>
                    <a:pt x="12" y="56"/>
                  </a:cubicBezTo>
                  <a:cubicBezTo>
                    <a:pt x="12" y="52"/>
                    <a:pt x="10" y="50"/>
                    <a:pt x="7" y="47"/>
                  </a:cubicBezTo>
                  <a:cubicBezTo>
                    <a:pt x="4" y="43"/>
                    <a:pt x="0" y="39"/>
                    <a:pt x="0" y="30"/>
                  </a:cubicBezTo>
                  <a:cubicBezTo>
                    <a:pt x="0" y="22"/>
                    <a:pt x="4" y="18"/>
                    <a:pt x="7" y="14"/>
                  </a:cubicBezTo>
                  <a:cubicBezTo>
                    <a:pt x="10" y="11"/>
                    <a:pt x="12" y="9"/>
                    <a:pt x="12" y="5"/>
                  </a:cubicBezTo>
                  <a:cubicBezTo>
                    <a:pt x="12" y="2"/>
                    <a:pt x="14" y="0"/>
                    <a:pt x="17" y="0"/>
                  </a:cubicBezTo>
                  <a:cubicBezTo>
                    <a:pt x="19" y="0"/>
                    <a:pt x="22" y="2"/>
                    <a:pt x="22" y="5"/>
                  </a:cubicBezTo>
                  <a:cubicBezTo>
                    <a:pt x="22" y="13"/>
                    <a:pt x="18" y="17"/>
                    <a:pt x="15" y="21"/>
                  </a:cubicBezTo>
                  <a:cubicBezTo>
                    <a:pt x="12" y="24"/>
                    <a:pt x="10" y="26"/>
                    <a:pt x="10" y="30"/>
                  </a:cubicBezTo>
                  <a:cubicBezTo>
                    <a:pt x="10" y="35"/>
                    <a:pt x="12" y="37"/>
                    <a:pt x="15" y="40"/>
                  </a:cubicBezTo>
                  <a:cubicBezTo>
                    <a:pt x="18" y="43"/>
                    <a:pt x="22" y="48"/>
                    <a:pt x="22" y="56"/>
                  </a:cubicBezTo>
                  <a:cubicBezTo>
                    <a:pt x="22" y="59"/>
                    <a:pt x="19" y="61"/>
                    <a:pt x="17" y="6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7" name="Rectangle 677"/>
            <p:cNvSpPr>
              <a:spLocks noChangeArrowheads="1"/>
            </p:cNvSpPr>
            <p:nvPr/>
          </p:nvSpPr>
          <p:spPr bwMode="auto">
            <a:xfrm>
              <a:off x="-4138613" y="1222376"/>
              <a:ext cx="47625" cy="20638"/>
            </a:xfrm>
            <a:prstGeom prst="rect">
              <a:avLst/>
            </a:pr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8" name="Freeform 678"/>
            <p:cNvSpPr>
              <a:spLocks/>
            </p:cNvSpPr>
            <p:nvPr/>
          </p:nvSpPr>
          <p:spPr bwMode="auto">
            <a:xfrm>
              <a:off x="-4176713" y="1114426"/>
              <a:ext cx="38100" cy="53975"/>
            </a:xfrm>
            <a:custGeom>
              <a:avLst/>
              <a:gdLst>
                <a:gd name="T0" fmla="*/ 46 w 46"/>
                <a:gd name="T1" fmla="*/ 46 h 65"/>
                <a:gd name="T2" fmla="*/ 0 w 46"/>
                <a:gd name="T3" fmla="*/ 0 h 65"/>
                <a:gd name="T4" fmla="*/ 0 w 46"/>
                <a:gd name="T5" fmla="*/ 19 h 65"/>
                <a:gd name="T6" fmla="*/ 46 w 46"/>
                <a:gd name="T7" fmla="*/ 65 h 65"/>
                <a:gd name="T8" fmla="*/ 46 w 46"/>
                <a:gd name="T9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65">
                  <a:moveTo>
                    <a:pt x="46" y="46"/>
                  </a:moveTo>
                  <a:cubicBezTo>
                    <a:pt x="46" y="21"/>
                    <a:pt x="26" y="0"/>
                    <a:pt x="0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6" y="19"/>
                    <a:pt x="46" y="40"/>
                    <a:pt x="46" y="65"/>
                  </a:cubicBezTo>
                  <a:lnTo>
                    <a:pt x="46" y="46"/>
                  </a:ln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9" name="Rectangle 679"/>
            <p:cNvSpPr>
              <a:spLocks noChangeArrowheads="1"/>
            </p:cNvSpPr>
            <p:nvPr/>
          </p:nvSpPr>
          <p:spPr bwMode="auto">
            <a:xfrm>
              <a:off x="-4264025" y="1222376"/>
              <a:ext cx="47625" cy="20638"/>
            </a:xfrm>
            <a:prstGeom prst="rect">
              <a:avLst/>
            </a:pr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0" name="Freeform 680"/>
            <p:cNvSpPr>
              <a:spLocks/>
            </p:cNvSpPr>
            <p:nvPr/>
          </p:nvSpPr>
          <p:spPr bwMode="auto">
            <a:xfrm>
              <a:off x="-4216400" y="1114426"/>
              <a:ext cx="39688" cy="53975"/>
            </a:xfrm>
            <a:custGeom>
              <a:avLst/>
              <a:gdLst>
                <a:gd name="T0" fmla="*/ 0 w 47"/>
                <a:gd name="T1" fmla="*/ 46 h 65"/>
                <a:gd name="T2" fmla="*/ 0 w 47"/>
                <a:gd name="T3" fmla="*/ 65 h 65"/>
                <a:gd name="T4" fmla="*/ 47 w 47"/>
                <a:gd name="T5" fmla="*/ 19 h 65"/>
                <a:gd name="T6" fmla="*/ 47 w 47"/>
                <a:gd name="T7" fmla="*/ 0 h 65"/>
                <a:gd name="T8" fmla="*/ 0 w 47"/>
                <a:gd name="T9" fmla="*/ 4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65">
                  <a:moveTo>
                    <a:pt x="0" y="46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0" y="40"/>
                    <a:pt x="21" y="19"/>
                    <a:pt x="47" y="1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6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1" name="Freeform 681"/>
            <p:cNvSpPr>
              <a:spLocks/>
            </p:cNvSpPr>
            <p:nvPr/>
          </p:nvSpPr>
          <p:spPr bwMode="auto">
            <a:xfrm>
              <a:off x="-4176713" y="1066801"/>
              <a:ext cx="85725" cy="155575"/>
            </a:xfrm>
            <a:custGeom>
              <a:avLst/>
              <a:gdLst>
                <a:gd name="T0" fmla="*/ 0 w 104"/>
                <a:gd name="T1" fmla="*/ 0 h 189"/>
                <a:gd name="T2" fmla="*/ 0 w 104"/>
                <a:gd name="T3" fmla="*/ 58 h 189"/>
                <a:gd name="T4" fmla="*/ 46 w 104"/>
                <a:gd name="T5" fmla="*/ 104 h 189"/>
                <a:gd name="T6" fmla="*/ 46 w 104"/>
                <a:gd name="T7" fmla="*/ 189 h 189"/>
                <a:gd name="T8" fmla="*/ 104 w 104"/>
                <a:gd name="T9" fmla="*/ 189 h 189"/>
                <a:gd name="T10" fmla="*/ 104 w 104"/>
                <a:gd name="T11" fmla="*/ 104 h 189"/>
                <a:gd name="T12" fmla="*/ 0 w 104"/>
                <a:gd name="T13" fmla="*/ 0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189">
                  <a:moveTo>
                    <a:pt x="0" y="0"/>
                  </a:moveTo>
                  <a:cubicBezTo>
                    <a:pt x="0" y="58"/>
                    <a:pt x="0" y="58"/>
                    <a:pt x="0" y="58"/>
                  </a:cubicBezTo>
                  <a:cubicBezTo>
                    <a:pt x="26" y="58"/>
                    <a:pt x="46" y="79"/>
                    <a:pt x="46" y="104"/>
                  </a:cubicBezTo>
                  <a:cubicBezTo>
                    <a:pt x="46" y="189"/>
                    <a:pt x="46" y="189"/>
                    <a:pt x="46" y="189"/>
                  </a:cubicBezTo>
                  <a:cubicBezTo>
                    <a:pt x="104" y="189"/>
                    <a:pt x="104" y="189"/>
                    <a:pt x="104" y="189"/>
                  </a:cubicBezTo>
                  <a:cubicBezTo>
                    <a:pt x="104" y="104"/>
                    <a:pt x="104" y="104"/>
                    <a:pt x="104" y="104"/>
                  </a:cubicBezTo>
                  <a:cubicBezTo>
                    <a:pt x="104" y="47"/>
                    <a:pt x="57" y="0"/>
                    <a:pt x="0" y="0"/>
                  </a:cubicBezTo>
                  <a:close/>
                </a:path>
              </a:pathLst>
            </a:custGeom>
            <a:solidFill>
              <a:srgbClr val="95796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2" name="Freeform 682"/>
            <p:cNvSpPr>
              <a:spLocks/>
            </p:cNvSpPr>
            <p:nvPr/>
          </p:nvSpPr>
          <p:spPr bwMode="auto">
            <a:xfrm>
              <a:off x="-4264025" y="1066801"/>
              <a:ext cx="87313" cy="155575"/>
            </a:xfrm>
            <a:custGeom>
              <a:avLst/>
              <a:gdLst>
                <a:gd name="T0" fmla="*/ 0 w 105"/>
                <a:gd name="T1" fmla="*/ 104 h 189"/>
                <a:gd name="T2" fmla="*/ 0 w 105"/>
                <a:gd name="T3" fmla="*/ 189 h 189"/>
                <a:gd name="T4" fmla="*/ 58 w 105"/>
                <a:gd name="T5" fmla="*/ 189 h 189"/>
                <a:gd name="T6" fmla="*/ 58 w 105"/>
                <a:gd name="T7" fmla="*/ 104 h 189"/>
                <a:gd name="T8" fmla="*/ 105 w 105"/>
                <a:gd name="T9" fmla="*/ 58 h 189"/>
                <a:gd name="T10" fmla="*/ 105 w 105"/>
                <a:gd name="T11" fmla="*/ 0 h 189"/>
                <a:gd name="T12" fmla="*/ 0 w 105"/>
                <a:gd name="T13" fmla="*/ 104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5" h="189">
                  <a:moveTo>
                    <a:pt x="0" y="104"/>
                  </a:moveTo>
                  <a:cubicBezTo>
                    <a:pt x="0" y="189"/>
                    <a:pt x="0" y="189"/>
                    <a:pt x="0" y="189"/>
                  </a:cubicBezTo>
                  <a:cubicBezTo>
                    <a:pt x="58" y="189"/>
                    <a:pt x="58" y="189"/>
                    <a:pt x="58" y="189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58" y="79"/>
                    <a:pt x="79" y="58"/>
                    <a:pt x="105" y="58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47" y="0"/>
                    <a:pt x="0" y="47"/>
                    <a:pt x="0" y="104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3" name="Freeform 683"/>
            <p:cNvSpPr>
              <a:spLocks/>
            </p:cNvSpPr>
            <p:nvPr/>
          </p:nvSpPr>
          <p:spPr bwMode="auto">
            <a:xfrm>
              <a:off x="-3224213" y="1406526"/>
              <a:ext cx="103188" cy="260350"/>
            </a:xfrm>
            <a:custGeom>
              <a:avLst/>
              <a:gdLst>
                <a:gd name="T0" fmla="*/ 3 w 126"/>
                <a:gd name="T1" fmla="*/ 0 h 314"/>
                <a:gd name="T2" fmla="*/ 0 w 126"/>
                <a:gd name="T3" fmla="*/ 0 h 314"/>
                <a:gd name="T4" fmla="*/ 0 w 126"/>
                <a:gd name="T5" fmla="*/ 46 h 314"/>
                <a:gd name="T6" fmla="*/ 3 w 126"/>
                <a:gd name="T7" fmla="*/ 46 h 314"/>
                <a:gd name="T8" fmla="*/ 80 w 126"/>
                <a:gd name="T9" fmla="*/ 123 h 314"/>
                <a:gd name="T10" fmla="*/ 80 w 126"/>
                <a:gd name="T11" fmla="*/ 191 h 314"/>
                <a:gd name="T12" fmla="*/ 3 w 126"/>
                <a:gd name="T13" fmla="*/ 268 h 314"/>
                <a:gd name="T14" fmla="*/ 0 w 126"/>
                <a:gd name="T15" fmla="*/ 268 h 314"/>
                <a:gd name="T16" fmla="*/ 0 w 126"/>
                <a:gd name="T17" fmla="*/ 314 h 314"/>
                <a:gd name="T18" fmla="*/ 3 w 126"/>
                <a:gd name="T19" fmla="*/ 314 h 314"/>
                <a:gd name="T20" fmla="*/ 126 w 126"/>
                <a:gd name="T21" fmla="*/ 191 h 314"/>
                <a:gd name="T22" fmla="*/ 126 w 126"/>
                <a:gd name="T23" fmla="*/ 123 h 314"/>
                <a:gd name="T24" fmla="*/ 3 w 126"/>
                <a:gd name="T25" fmla="*/ 0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314">
                  <a:moveTo>
                    <a:pt x="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45" y="46"/>
                    <a:pt x="80" y="81"/>
                    <a:pt x="80" y="123"/>
                  </a:cubicBezTo>
                  <a:cubicBezTo>
                    <a:pt x="80" y="191"/>
                    <a:pt x="80" y="191"/>
                    <a:pt x="80" y="191"/>
                  </a:cubicBezTo>
                  <a:cubicBezTo>
                    <a:pt x="80" y="234"/>
                    <a:pt x="45" y="268"/>
                    <a:pt x="3" y="268"/>
                  </a:cubicBezTo>
                  <a:cubicBezTo>
                    <a:pt x="0" y="268"/>
                    <a:pt x="0" y="268"/>
                    <a:pt x="0" y="268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3" y="314"/>
                    <a:pt x="3" y="314"/>
                    <a:pt x="3" y="314"/>
                  </a:cubicBezTo>
                  <a:cubicBezTo>
                    <a:pt x="71" y="314"/>
                    <a:pt x="126" y="259"/>
                    <a:pt x="126" y="191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6" y="55"/>
                    <a:pt x="71" y="0"/>
                    <a:pt x="3" y="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4" name="Freeform 684"/>
            <p:cNvSpPr>
              <a:spLocks/>
            </p:cNvSpPr>
            <p:nvPr/>
          </p:nvSpPr>
          <p:spPr bwMode="auto">
            <a:xfrm>
              <a:off x="-3328988" y="1406526"/>
              <a:ext cx="104775" cy="260350"/>
            </a:xfrm>
            <a:custGeom>
              <a:avLst/>
              <a:gdLst>
                <a:gd name="T0" fmla="*/ 123 w 126"/>
                <a:gd name="T1" fmla="*/ 268 h 314"/>
                <a:gd name="T2" fmla="*/ 46 w 126"/>
                <a:gd name="T3" fmla="*/ 191 h 314"/>
                <a:gd name="T4" fmla="*/ 46 w 126"/>
                <a:gd name="T5" fmla="*/ 123 h 314"/>
                <a:gd name="T6" fmla="*/ 123 w 126"/>
                <a:gd name="T7" fmla="*/ 46 h 314"/>
                <a:gd name="T8" fmla="*/ 126 w 126"/>
                <a:gd name="T9" fmla="*/ 46 h 314"/>
                <a:gd name="T10" fmla="*/ 126 w 126"/>
                <a:gd name="T11" fmla="*/ 0 h 314"/>
                <a:gd name="T12" fmla="*/ 123 w 126"/>
                <a:gd name="T13" fmla="*/ 0 h 314"/>
                <a:gd name="T14" fmla="*/ 0 w 126"/>
                <a:gd name="T15" fmla="*/ 123 h 314"/>
                <a:gd name="T16" fmla="*/ 0 w 126"/>
                <a:gd name="T17" fmla="*/ 191 h 314"/>
                <a:gd name="T18" fmla="*/ 123 w 126"/>
                <a:gd name="T19" fmla="*/ 314 h 314"/>
                <a:gd name="T20" fmla="*/ 126 w 126"/>
                <a:gd name="T21" fmla="*/ 314 h 314"/>
                <a:gd name="T22" fmla="*/ 126 w 126"/>
                <a:gd name="T23" fmla="*/ 268 h 314"/>
                <a:gd name="T24" fmla="*/ 123 w 126"/>
                <a:gd name="T25" fmla="*/ 268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314">
                  <a:moveTo>
                    <a:pt x="123" y="268"/>
                  </a:moveTo>
                  <a:cubicBezTo>
                    <a:pt x="80" y="268"/>
                    <a:pt x="46" y="234"/>
                    <a:pt x="46" y="191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6" y="81"/>
                    <a:pt x="80" y="46"/>
                    <a:pt x="123" y="46"/>
                  </a:cubicBezTo>
                  <a:cubicBezTo>
                    <a:pt x="126" y="46"/>
                    <a:pt x="126" y="46"/>
                    <a:pt x="126" y="46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55" y="0"/>
                    <a:pt x="0" y="55"/>
                    <a:pt x="0" y="123"/>
                  </a:cubicBezTo>
                  <a:cubicBezTo>
                    <a:pt x="0" y="191"/>
                    <a:pt x="0" y="191"/>
                    <a:pt x="0" y="191"/>
                  </a:cubicBezTo>
                  <a:cubicBezTo>
                    <a:pt x="0" y="259"/>
                    <a:pt x="55" y="314"/>
                    <a:pt x="123" y="314"/>
                  </a:cubicBezTo>
                  <a:cubicBezTo>
                    <a:pt x="126" y="314"/>
                    <a:pt x="126" y="314"/>
                    <a:pt x="126" y="314"/>
                  </a:cubicBezTo>
                  <a:cubicBezTo>
                    <a:pt x="126" y="268"/>
                    <a:pt x="126" y="268"/>
                    <a:pt x="126" y="268"/>
                  </a:cubicBezTo>
                  <a:lnTo>
                    <a:pt x="123" y="2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5" name="Freeform 685"/>
            <p:cNvSpPr>
              <a:spLocks/>
            </p:cNvSpPr>
            <p:nvPr/>
          </p:nvSpPr>
          <p:spPr bwMode="auto">
            <a:xfrm>
              <a:off x="-3224213" y="1501776"/>
              <a:ext cx="165100" cy="260350"/>
            </a:xfrm>
            <a:custGeom>
              <a:avLst/>
              <a:gdLst>
                <a:gd name="T0" fmla="*/ 159 w 199"/>
                <a:gd name="T1" fmla="*/ 191 h 314"/>
                <a:gd name="T2" fmla="*/ 0 w 199"/>
                <a:gd name="T3" fmla="*/ 314 h 314"/>
                <a:gd name="T4" fmla="*/ 0 w 199"/>
                <a:gd name="T5" fmla="*/ 66 h 314"/>
                <a:gd name="T6" fmla="*/ 159 w 199"/>
                <a:gd name="T7" fmla="*/ 19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9" h="314">
                  <a:moveTo>
                    <a:pt x="159" y="191"/>
                  </a:moveTo>
                  <a:cubicBezTo>
                    <a:pt x="127" y="273"/>
                    <a:pt x="12" y="311"/>
                    <a:pt x="0" y="314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6" y="0"/>
                    <a:pt x="199" y="88"/>
                    <a:pt x="159" y="191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6" name="Freeform 686"/>
            <p:cNvSpPr>
              <a:spLocks/>
            </p:cNvSpPr>
            <p:nvPr/>
          </p:nvSpPr>
          <p:spPr bwMode="auto">
            <a:xfrm>
              <a:off x="-3390900" y="1501776"/>
              <a:ext cx="166688" cy="260350"/>
            </a:xfrm>
            <a:custGeom>
              <a:avLst/>
              <a:gdLst>
                <a:gd name="T0" fmla="*/ 41 w 200"/>
                <a:gd name="T1" fmla="*/ 191 h 314"/>
                <a:gd name="T2" fmla="*/ 200 w 200"/>
                <a:gd name="T3" fmla="*/ 314 h 314"/>
                <a:gd name="T4" fmla="*/ 200 w 200"/>
                <a:gd name="T5" fmla="*/ 66 h 314"/>
                <a:gd name="T6" fmla="*/ 41 w 200"/>
                <a:gd name="T7" fmla="*/ 191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0" h="314">
                  <a:moveTo>
                    <a:pt x="41" y="191"/>
                  </a:moveTo>
                  <a:cubicBezTo>
                    <a:pt x="73" y="273"/>
                    <a:pt x="188" y="311"/>
                    <a:pt x="200" y="314"/>
                  </a:cubicBezTo>
                  <a:cubicBezTo>
                    <a:pt x="200" y="66"/>
                    <a:pt x="200" y="66"/>
                    <a:pt x="200" y="66"/>
                  </a:cubicBezTo>
                  <a:cubicBezTo>
                    <a:pt x="93" y="0"/>
                    <a:pt x="0" y="88"/>
                    <a:pt x="41" y="191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7" name="Freeform 687"/>
            <p:cNvSpPr>
              <a:spLocks/>
            </p:cNvSpPr>
            <p:nvPr/>
          </p:nvSpPr>
          <p:spPr bwMode="auto">
            <a:xfrm>
              <a:off x="-3251200" y="1604963"/>
              <a:ext cx="52388" cy="104775"/>
            </a:xfrm>
            <a:custGeom>
              <a:avLst/>
              <a:gdLst>
                <a:gd name="T0" fmla="*/ 49 w 64"/>
                <a:gd name="T1" fmla="*/ 59 h 126"/>
                <a:gd name="T2" fmla="*/ 64 w 64"/>
                <a:gd name="T3" fmla="*/ 32 h 126"/>
                <a:gd name="T4" fmla="*/ 32 w 64"/>
                <a:gd name="T5" fmla="*/ 0 h 126"/>
                <a:gd name="T6" fmla="*/ 0 w 64"/>
                <a:gd name="T7" fmla="*/ 32 h 126"/>
                <a:gd name="T8" fmla="*/ 15 w 64"/>
                <a:gd name="T9" fmla="*/ 59 h 126"/>
                <a:gd name="T10" fmla="*/ 15 w 64"/>
                <a:gd name="T11" fmla="*/ 59 h 126"/>
                <a:gd name="T12" fmla="*/ 0 w 64"/>
                <a:gd name="T13" fmla="*/ 126 h 126"/>
                <a:gd name="T14" fmla="*/ 64 w 64"/>
                <a:gd name="T15" fmla="*/ 126 h 126"/>
                <a:gd name="T16" fmla="*/ 49 w 64"/>
                <a:gd name="T17" fmla="*/ 59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" h="126">
                  <a:moveTo>
                    <a:pt x="49" y="59"/>
                  </a:moveTo>
                  <a:cubicBezTo>
                    <a:pt x="58" y="53"/>
                    <a:pt x="64" y="44"/>
                    <a:pt x="64" y="32"/>
                  </a:cubicBezTo>
                  <a:cubicBezTo>
                    <a:pt x="64" y="15"/>
                    <a:pt x="49" y="0"/>
                    <a:pt x="32" y="0"/>
                  </a:cubicBezTo>
                  <a:cubicBezTo>
                    <a:pt x="14" y="0"/>
                    <a:pt x="0" y="15"/>
                    <a:pt x="0" y="32"/>
                  </a:cubicBezTo>
                  <a:cubicBezTo>
                    <a:pt x="0" y="44"/>
                    <a:pt x="6" y="53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0" y="126"/>
                    <a:pt x="0" y="126"/>
                    <a:pt x="0" y="126"/>
                  </a:cubicBezTo>
                  <a:cubicBezTo>
                    <a:pt x="64" y="126"/>
                    <a:pt x="64" y="126"/>
                    <a:pt x="64" y="126"/>
                  </a:cubicBezTo>
                  <a:cubicBezTo>
                    <a:pt x="49" y="59"/>
                    <a:pt x="49" y="59"/>
                    <a:pt x="49" y="59"/>
                  </a:cubicBez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8" name="Freeform 688"/>
            <p:cNvSpPr>
              <a:spLocks/>
            </p:cNvSpPr>
            <p:nvPr/>
          </p:nvSpPr>
          <p:spPr bwMode="auto">
            <a:xfrm>
              <a:off x="-3192463" y="1608138"/>
              <a:ext cx="60325" cy="44450"/>
            </a:xfrm>
            <a:custGeom>
              <a:avLst/>
              <a:gdLst>
                <a:gd name="T0" fmla="*/ 38 w 38"/>
                <a:gd name="T1" fmla="*/ 7 h 28"/>
                <a:gd name="T2" fmla="*/ 5 w 38"/>
                <a:gd name="T3" fmla="*/ 28 h 28"/>
                <a:gd name="T4" fmla="*/ 0 w 38"/>
                <a:gd name="T5" fmla="*/ 21 h 28"/>
                <a:gd name="T6" fmla="*/ 33 w 38"/>
                <a:gd name="T7" fmla="*/ 0 h 28"/>
                <a:gd name="T8" fmla="*/ 38 w 38"/>
                <a:gd name="T9" fmla="*/ 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8">
                  <a:moveTo>
                    <a:pt x="38" y="7"/>
                  </a:moveTo>
                  <a:lnTo>
                    <a:pt x="5" y="28"/>
                  </a:lnTo>
                  <a:lnTo>
                    <a:pt x="0" y="21"/>
                  </a:lnTo>
                  <a:lnTo>
                    <a:pt x="33" y="0"/>
                  </a:lnTo>
                  <a:lnTo>
                    <a:pt x="38" y="7"/>
                  </a:lnTo>
                  <a:close/>
                </a:path>
              </a:pathLst>
            </a:custGeom>
            <a:solidFill>
              <a:srgbClr val="C9BD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9" name="Freeform 689"/>
            <p:cNvSpPr>
              <a:spLocks/>
            </p:cNvSpPr>
            <p:nvPr/>
          </p:nvSpPr>
          <p:spPr bwMode="auto">
            <a:xfrm>
              <a:off x="-3194050" y="1614488"/>
              <a:ext cx="87313" cy="71438"/>
            </a:xfrm>
            <a:custGeom>
              <a:avLst/>
              <a:gdLst>
                <a:gd name="T0" fmla="*/ 0 w 55"/>
                <a:gd name="T1" fmla="*/ 28 h 45"/>
                <a:gd name="T2" fmla="*/ 11 w 55"/>
                <a:gd name="T3" fmla="*/ 45 h 45"/>
                <a:gd name="T4" fmla="*/ 37 w 55"/>
                <a:gd name="T5" fmla="*/ 29 h 45"/>
                <a:gd name="T6" fmla="*/ 32 w 55"/>
                <a:gd name="T7" fmla="*/ 20 h 45"/>
                <a:gd name="T8" fmla="*/ 40 w 55"/>
                <a:gd name="T9" fmla="*/ 15 h 45"/>
                <a:gd name="T10" fmla="*/ 45 w 55"/>
                <a:gd name="T11" fmla="*/ 24 h 45"/>
                <a:gd name="T12" fmla="*/ 55 w 55"/>
                <a:gd name="T13" fmla="*/ 18 h 45"/>
                <a:gd name="T14" fmla="*/ 44 w 55"/>
                <a:gd name="T15" fmla="*/ 0 h 45"/>
                <a:gd name="T16" fmla="*/ 0 w 55"/>
                <a:gd name="T17" fmla="*/ 2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45">
                  <a:moveTo>
                    <a:pt x="0" y="28"/>
                  </a:moveTo>
                  <a:lnTo>
                    <a:pt x="11" y="45"/>
                  </a:lnTo>
                  <a:lnTo>
                    <a:pt x="37" y="29"/>
                  </a:lnTo>
                  <a:lnTo>
                    <a:pt x="32" y="20"/>
                  </a:lnTo>
                  <a:lnTo>
                    <a:pt x="40" y="15"/>
                  </a:lnTo>
                  <a:lnTo>
                    <a:pt x="45" y="24"/>
                  </a:lnTo>
                  <a:lnTo>
                    <a:pt x="55" y="18"/>
                  </a:lnTo>
                  <a:lnTo>
                    <a:pt x="44" y="0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0" name="Freeform 690"/>
            <p:cNvSpPr>
              <a:spLocks noEditPoints="1"/>
            </p:cNvSpPr>
            <p:nvPr/>
          </p:nvSpPr>
          <p:spPr bwMode="auto">
            <a:xfrm>
              <a:off x="-3224213" y="1462088"/>
              <a:ext cx="247650" cy="188913"/>
            </a:xfrm>
            <a:custGeom>
              <a:avLst/>
              <a:gdLst>
                <a:gd name="T0" fmla="*/ 270 w 299"/>
                <a:gd name="T1" fmla="*/ 49 h 228"/>
                <a:gd name="T2" fmla="*/ 251 w 299"/>
                <a:gd name="T3" fmla="*/ 11 h 228"/>
                <a:gd name="T4" fmla="*/ 201 w 299"/>
                <a:gd name="T5" fmla="*/ 10 h 228"/>
                <a:gd name="T6" fmla="*/ 189 w 299"/>
                <a:gd name="T7" fmla="*/ 19 h 228"/>
                <a:gd name="T8" fmla="*/ 173 w 299"/>
                <a:gd name="T9" fmla="*/ 90 h 228"/>
                <a:gd name="T10" fmla="*/ 0 w 299"/>
                <a:gd name="T11" fmla="*/ 198 h 228"/>
                <a:gd name="T12" fmla="*/ 18 w 299"/>
                <a:gd name="T13" fmla="*/ 228 h 228"/>
                <a:gd name="T14" fmla="*/ 191 w 299"/>
                <a:gd name="T15" fmla="*/ 119 h 228"/>
                <a:gd name="T16" fmla="*/ 262 w 299"/>
                <a:gd name="T17" fmla="*/ 134 h 228"/>
                <a:gd name="T18" fmla="*/ 275 w 299"/>
                <a:gd name="T19" fmla="*/ 128 h 228"/>
                <a:gd name="T20" fmla="*/ 275 w 299"/>
                <a:gd name="T21" fmla="*/ 128 h 228"/>
                <a:gd name="T22" fmla="*/ 296 w 299"/>
                <a:gd name="T23" fmla="*/ 83 h 228"/>
                <a:gd name="T24" fmla="*/ 270 w 299"/>
                <a:gd name="T25" fmla="*/ 49 h 228"/>
                <a:gd name="T26" fmla="*/ 270 w 299"/>
                <a:gd name="T27" fmla="*/ 87 h 228"/>
                <a:gd name="T28" fmla="*/ 254 w 299"/>
                <a:gd name="T29" fmla="*/ 109 h 228"/>
                <a:gd name="T30" fmla="*/ 202 w 299"/>
                <a:gd name="T31" fmla="*/ 91 h 228"/>
                <a:gd name="T32" fmla="*/ 209 w 299"/>
                <a:gd name="T33" fmla="*/ 37 h 228"/>
                <a:gd name="T34" fmla="*/ 215 w 299"/>
                <a:gd name="T35" fmla="*/ 32 h 228"/>
                <a:gd name="T36" fmla="*/ 235 w 299"/>
                <a:gd name="T37" fmla="*/ 32 h 228"/>
                <a:gd name="T38" fmla="*/ 242 w 299"/>
                <a:gd name="T39" fmla="*/ 55 h 228"/>
                <a:gd name="T40" fmla="*/ 239 w 299"/>
                <a:gd name="T41" fmla="*/ 69 h 228"/>
                <a:gd name="T42" fmla="*/ 252 w 299"/>
                <a:gd name="T43" fmla="*/ 71 h 228"/>
                <a:gd name="T44" fmla="*/ 270 w 299"/>
                <a:gd name="T45" fmla="*/ 87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9" h="228">
                  <a:moveTo>
                    <a:pt x="270" y="49"/>
                  </a:moveTo>
                  <a:cubicBezTo>
                    <a:pt x="270" y="33"/>
                    <a:pt x="263" y="19"/>
                    <a:pt x="251" y="11"/>
                  </a:cubicBezTo>
                  <a:cubicBezTo>
                    <a:pt x="236" y="0"/>
                    <a:pt x="217" y="0"/>
                    <a:pt x="201" y="10"/>
                  </a:cubicBezTo>
                  <a:cubicBezTo>
                    <a:pt x="197" y="12"/>
                    <a:pt x="193" y="16"/>
                    <a:pt x="189" y="19"/>
                  </a:cubicBezTo>
                  <a:cubicBezTo>
                    <a:pt x="170" y="41"/>
                    <a:pt x="167" y="68"/>
                    <a:pt x="173" y="90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8" y="228"/>
                    <a:pt x="18" y="228"/>
                    <a:pt x="18" y="228"/>
                  </a:cubicBezTo>
                  <a:cubicBezTo>
                    <a:pt x="191" y="119"/>
                    <a:pt x="191" y="119"/>
                    <a:pt x="191" y="119"/>
                  </a:cubicBezTo>
                  <a:cubicBezTo>
                    <a:pt x="208" y="133"/>
                    <a:pt x="234" y="142"/>
                    <a:pt x="262" y="134"/>
                  </a:cubicBezTo>
                  <a:cubicBezTo>
                    <a:pt x="267" y="133"/>
                    <a:pt x="271" y="131"/>
                    <a:pt x="275" y="128"/>
                  </a:cubicBezTo>
                  <a:cubicBezTo>
                    <a:pt x="275" y="128"/>
                    <a:pt x="275" y="128"/>
                    <a:pt x="275" y="128"/>
                  </a:cubicBezTo>
                  <a:cubicBezTo>
                    <a:pt x="291" y="118"/>
                    <a:pt x="299" y="101"/>
                    <a:pt x="296" y="83"/>
                  </a:cubicBezTo>
                  <a:cubicBezTo>
                    <a:pt x="294" y="68"/>
                    <a:pt x="284" y="56"/>
                    <a:pt x="270" y="49"/>
                  </a:cubicBezTo>
                  <a:close/>
                  <a:moveTo>
                    <a:pt x="270" y="87"/>
                  </a:moveTo>
                  <a:cubicBezTo>
                    <a:pt x="271" y="97"/>
                    <a:pt x="265" y="105"/>
                    <a:pt x="254" y="109"/>
                  </a:cubicBezTo>
                  <a:cubicBezTo>
                    <a:pt x="230" y="115"/>
                    <a:pt x="210" y="103"/>
                    <a:pt x="202" y="91"/>
                  </a:cubicBezTo>
                  <a:cubicBezTo>
                    <a:pt x="195" y="80"/>
                    <a:pt x="193" y="56"/>
                    <a:pt x="209" y="37"/>
                  </a:cubicBezTo>
                  <a:cubicBezTo>
                    <a:pt x="211" y="35"/>
                    <a:pt x="213" y="34"/>
                    <a:pt x="215" y="32"/>
                  </a:cubicBezTo>
                  <a:cubicBezTo>
                    <a:pt x="222" y="28"/>
                    <a:pt x="229" y="28"/>
                    <a:pt x="235" y="32"/>
                  </a:cubicBezTo>
                  <a:cubicBezTo>
                    <a:pt x="242" y="37"/>
                    <a:pt x="244" y="46"/>
                    <a:pt x="242" y="55"/>
                  </a:cubicBezTo>
                  <a:cubicBezTo>
                    <a:pt x="239" y="69"/>
                    <a:pt x="239" y="69"/>
                    <a:pt x="239" y="69"/>
                  </a:cubicBezTo>
                  <a:cubicBezTo>
                    <a:pt x="252" y="71"/>
                    <a:pt x="252" y="71"/>
                    <a:pt x="252" y="71"/>
                  </a:cubicBezTo>
                  <a:cubicBezTo>
                    <a:pt x="262" y="74"/>
                    <a:pt x="268" y="80"/>
                    <a:pt x="270" y="87"/>
                  </a:cubicBez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1" name="Freeform 691"/>
            <p:cNvSpPr>
              <a:spLocks/>
            </p:cNvSpPr>
            <p:nvPr/>
          </p:nvSpPr>
          <p:spPr bwMode="auto">
            <a:xfrm>
              <a:off x="-5757863" y="1757363"/>
              <a:ext cx="423863" cy="349250"/>
            </a:xfrm>
            <a:custGeom>
              <a:avLst/>
              <a:gdLst>
                <a:gd name="T0" fmla="*/ 254 w 509"/>
                <a:gd name="T1" fmla="*/ 95 h 420"/>
                <a:gd name="T2" fmla="*/ 70 w 509"/>
                <a:gd name="T3" fmla="*/ 273 h 420"/>
                <a:gd name="T4" fmla="*/ 254 w 509"/>
                <a:gd name="T5" fmla="*/ 420 h 420"/>
                <a:gd name="T6" fmla="*/ 438 w 509"/>
                <a:gd name="T7" fmla="*/ 273 h 420"/>
                <a:gd name="T8" fmla="*/ 254 w 509"/>
                <a:gd name="T9" fmla="*/ 95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9" h="420">
                  <a:moveTo>
                    <a:pt x="254" y="95"/>
                  </a:moveTo>
                  <a:cubicBezTo>
                    <a:pt x="132" y="0"/>
                    <a:pt x="0" y="142"/>
                    <a:pt x="70" y="273"/>
                  </a:cubicBezTo>
                  <a:cubicBezTo>
                    <a:pt x="126" y="376"/>
                    <a:pt x="241" y="416"/>
                    <a:pt x="254" y="420"/>
                  </a:cubicBezTo>
                  <a:cubicBezTo>
                    <a:pt x="268" y="416"/>
                    <a:pt x="382" y="376"/>
                    <a:pt x="438" y="273"/>
                  </a:cubicBezTo>
                  <a:cubicBezTo>
                    <a:pt x="509" y="142"/>
                    <a:pt x="377" y="0"/>
                    <a:pt x="254" y="95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2" name="Freeform 692"/>
            <p:cNvSpPr>
              <a:spLocks/>
            </p:cNvSpPr>
            <p:nvPr/>
          </p:nvSpPr>
          <p:spPr bwMode="auto">
            <a:xfrm>
              <a:off x="-5757863" y="1757363"/>
              <a:ext cx="211138" cy="349250"/>
            </a:xfrm>
            <a:custGeom>
              <a:avLst/>
              <a:gdLst>
                <a:gd name="T0" fmla="*/ 70 w 254"/>
                <a:gd name="T1" fmla="*/ 273 h 420"/>
                <a:gd name="T2" fmla="*/ 254 w 254"/>
                <a:gd name="T3" fmla="*/ 420 h 420"/>
                <a:gd name="T4" fmla="*/ 254 w 254"/>
                <a:gd name="T5" fmla="*/ 95 h 420"/>
                <a:gd name="T6" fmla="*/ 70 w 254"/>
                <a:gd name="T7" fmla="*/ 273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4" h="420">
                  <a:moveTo>
                    <a:pt x="70" y="273"/>
                  </a:moveTo>
                  <a:cubicBezTo>
                    <a:pt x="126" y="376"/>
                    <a:pt x="241" y="416"/>
                    <a:pt x="254" y="420"/>
                  </a:cubicBezTo>
                  <a:cubicBezTo>
                    <a:pt x="254" y="95"/>
                    <a:pt x="254" y="95"/>
                    <a:pt x="254" y="95"/>
                  </a:cubicBezTo>
                  <a:cubicBezTo>
                    <a:pt x="132" y="0"/>
                    <a:pt x="0" y="142"/>
                    <a:pt x="70" y="273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3" name="Freeform 693"/>
            <p:cNvSpPr>
              <a:spLocks noEditPoints="1"/>
            </p:cNvSpPr>
            <p:nvPr/>
          </p:nvSpPr>
          <p:spPr bwMode="auto">
            <a:xfrm>
              <a:off x="-5645150" y="1858963"/>
              <a:ext cx="196850" cy="198438"/>
            </a:xfrm>
            <a:custGeom>
              <a:avLst/>
              <a:gdLst>
                <a:gd name="T0" fmla="*/ 119 w 238"/>
                <a:gd name="T1" fmla="*/ 0 h 238"/>
                <a:gd name="T2" fmla="*/ 0 w 238"/>
                <a:gd name="T3" fmla="*/ 119 h 238"/>
                <a:gd name="T4" fmla="*/ 119 w 238"/>
                <a:gd name="T5" fmla="*/ 238 h 238"/>
                <a:gd name="T6" fmla="*/ 238 w 238"/>
                <a:gd name="T7" fmla="*/ 119 h 238"/>
                <a:gd name="T8" fmla="*/ 119 w 238"/>
                <a:gd name="T9" fmla="*/ 0 h 238"/>
                <a:gd name="T10" fmla="*/ 119 w 238"/>
                <a:gd name="T11" fmla="*/ 206 h 238"/>
                <a:gd name="T12" fmla="*/ 32 w 238"/>
                <a:gd name="T13" fmla="*/ 119 h 238"/>
                <a:gd name="T14" fmla="*/ 119 w 238"/>
                <a:gd name="T15" fmla="*/ 32 h 238"/>
                <a:gd name="T16" fmla="*/ 206 w 238"/>
                <a:gd name="T17" fmla="*/ 119 h 238"/>
                <a:gd name="T18" fmla="*/ 119 w 238"/>
                <a:gd name="T19" fmla="*/ 206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238">
                  <a:moveTo>
                    <a:pt x="119" y="0"/>
                  </a:moveTo>
                  <a:cubicBezTo>
                    <a:pt x="54" y="0"/>
                    <a:pt x="0" y="53"/>
                    <a:pt x="0" y="119"/>
                  </a:cubicBezTo>
                  <a:cubicBezTo>
                    <a:pt x="0" y="185"/>
                    <a:pt x="54" y="238"/>
                    <a:pt x="119" y="238"/>
                  </a:cubicBezTo>
                  <a:cubicBezTo>
                    <a:pt x="185" y="238"/>
                    <a:pt x="238" y="185"/>
                    <a:pt x="238" y="119"/>
                  </a:cubicBezTo>
                  <a:cubicBezTo>
                    <a:pt x="238" y="53"/>
                    <a:pt x="185" y="0"/>
                    <a:pt x="119" y="0"/>
                  </a:cubicBezTo>
                  <a:close/>
                  <a:moveTo>
                    <a:pt x="119" y="206"/>
                  </a:moveTo>
                  <a:cubicBezTo>
                    <a:pt x="71" y="206"/>
                    <a:pt x="32" y="167"/>
                    <a:pt x="32" y="119"/>
                  </a:cubicBezTo>
                  <a:cubicBezTo>
                    <a:pt x="32" y="71"/>
                    <a:pt x="71" y="32"/>
                    <a:pt x="119" y="32"/>
                  </a:cubicBezTo>
                  <a:cubicBezTo>
                    <a:pt x="167" y="32"/>
                    <a:pt x="206" y="71"/>
                    <a:pt x="206" y="119"/>
                  </a:cubicBezTo>
                  <a:cubicBezTo>
                    <a:pt x="206" y="167"/>
                    <a:pt x="167" y="206"/>
                    <a:pt x="119" y="206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4" name="Freeform 694"/>
            <p:cNvSpPr>
              <a:spLocks/>
            </p:cNvSpPr>
            <p:nvPr/>
          </p:nvSpPr>
          <p:spPr bwMode="auto">
            <a:xfrm>
              <a:off x="-5645150" y="1858963"/>
              <a:ext cx="98425" cy="198438"/>
            </a:xfrm>
            <a:custGeom>
              <a:avLst/>
              <a:gdLst>
                <a:gd name="T0" fmla="*/ 32 w 119"/>
                <a:gd name="T1" fmla="*/ 119 h 238"/>
                <a:gd name="T2" fmla="*/ 119 w 119"/>
                <a:gd name="T3" fmla="*/ 32 h 238"/>
                <a:gd name="T4" fmla="*/ 119 w 119"/>
                <a:gd name="T5" fmla="*/ 0 h 238"/>
                <a:gd name="T6" fmla="*/ 0 w 119"/>
                <a:gd name="T7" fmla="*/ 119 h 238"/>
                <a:gd name="T8" fmla="*/ 119 w 119"/>
                <a:gd name="T9" fmla="*/ 238 h 238"/>
                <a:gd name="T10" fmla="*/ 119 w 119"/>
                <a:gd name="T11" fmla="*/ 206 h 238"/>
                <a:gd name="T12" fmla="*/ 32 w 119"/>
                <a:gd name="T13" fmla="*/ 119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38">
                  <a:moveTo>
                    <a:pt x="32" y="119"/>
                  </a:moveTo>
                  <a:cubicBezTo>
                    <a:pt x="32" y="71"/>
                    <a:pt x="71" y="32"/>
                    <a:pt x="119" y="32"/>
                  </a:cubicBezTo>
                  <a:cubicBezTo>
                    <a:pt x="119" y="0"/>
                    <a:pt x="119" y="0"/>
                    <a:pt x="119" y="0"/>
                  </a:cubicBezTo>
                  <a:cubicBezTo>
                    <a:pt x="54" y="0"/>
                    <a:pt x="0" y="53"/>
                    <a:pt x="0" y="119"/>
                  </a:cubicBezTo>
                  <a:cubicBezTo>
                    <a:pt x="0" y="185"/>
                    <a:pt x="54" y="238"/>
                    <a:pt x="119" y="238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71" y="206"/>
                    <a:pt x="32" y="167"/>
                    <a:pt x="32" y="1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5" name="Freeform 695"/>
            <p:cNvSpPr>
              <a:spLocks noEditPoints="1"/>
            </p:cNvSpPr>
            <p:nvPr/>
          </p:nvSpPr>
          <p:spPr bwMode="auto">
            <a:xfrm>
              <a:off x="-5592763" y="1911351"/>
              <a:ext cx="92075" cy="93663"/>
            </a:xfrm>
            <a:custGeom>
              <a:avLst/>
              <a:gdLst>
                <a:gd name="T0" fmla="*/ 55 w 111"/>
                <a:gd name="T1" fmla="*/ 0 h 112"/>
                <a:gd name="T2" fmla="*/ 0 w 111"/>
                <a:gd name="T3" fmla="*/ 56 h 112"/>
                <a:gd name="T4" fmla="*/ 55 w 111"/>
                <a:gd name="T5" fmla="*/ 112 h 112"/>
                <a:gd name="T6" fmla="*/ 111 w 111"/>
                <a:gd name="T7" fmla="*/ 56 h 112"/>
                <a:gd name="T8" fmla="*/ 55 w 111"/>
                <a:gd name="T9" fmla="*/ 0 h 112"/>
                <a:gd name="T10" fmla="*/ 55 w 111"/>
                <a:gd name="T11" fmla="*/ 80 h 112"/>
                <a:gd name="T12" fmla="*/ 32 w 111"/>
                <a:gd name="T13" fmla="*/ 56 h 112"/>
                <a:gd name="T14" fmla="*/ 55 w 111"/>
                <a:gd name="T15" fmla="*/ 32 h 112"/>
                <a:gd name="T16" fmla="*/ 79 w 111"/>
                <a:gd name="T17" fmla="*/ 56 h 112"/>
                <a:gd name="T18" fmla="*/ 55 w 111"/>
                <a:gd name="T19" fmla="*/ 8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1" h="112">
                  <a:moveTo>
                    <a:pt x="55" y="0"/>
                  </a:move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5" y="112"/>
                  </a:cubicBezTo>
                  <a:cubicBezTo>
                    <a:pt x="86" y="112"/>
                    <a:pt x="111" y="87"/>
                    <a:pt x="111" y="56"/>
                  </a:cubicBezTo>
                  <a:cubicBezTo>
                    <a:pt x="111" y="25"/>
                    <a:pt x="86" y="0"/>
                    <a:pt x="55" y="0"/>
                  </a:cubicBezTo>
                  <a:close/>
                  <a:moveTo>
                    <a:pt x="55" y="80"/>
                  </a:moveTo>
                  <a:cubicBezTo>
                    <a:pt x="42" y="80"/>
                    <a:pt x="32" y="69"/>
                    <a:pt x="32" y="56"/>
                  </a:cubicBezTo>
                  <a:cubicBezTo>
                    <a:pt x="32" y="43"/>
                    <a:pt x="42" y="32"/>
                    <a:pt x="55" y="32"/>
                  </a:cubicBezTo>
                  <a:cubicBezTo>
                    <a:pt x="68" y="32"/>
                    <a:pt x="79" y="43"/>
                    <a:pt x="79" y="56"/>
                  </a:cubicBezTo>
                  <a:cubicBezTo>
                    <a:pt x="79" y="69"/>
                    <a:pt x="68" y="80"/>
                    <a:pt x="55" y="80"/>
                  </a:cubicBezTo>
                  <a:close/>
                </a:path>
              </a:pathLst>
            </a:custGeom>
            <a:solidFill>
              <a:srgbClr val="E0E0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6" name="Freeform 696"/>
            <p:cNvSpPr>
              <a:spLocks/>
            </p:cNvSpPr>
            <p:nvPr/>
          </p:nvSpPr>
          <p:spPr bwMode="auto">
            <a:xfrm>
              <a:off x="-5592763" y="1911351"/>
              <a:ext cx="46038" cy="93663"/>
            </a:xfrm>
            <a:custGeom>
              <a:avLst/>
              <a:gdLst>
                <a:gd name="T0" fmla="*/ 32 w 55"/>
                <a:gd name="T1" fmla="*/ 56 h 112"/>
                <a:gd name="T2" fmla="*/ 55 w 55"/>
                <a:gd name="T3" fmla="*/ 32 h 112"/>
                <a:gd name="T4" fmla="*/ 55 w 55"/>
                <a:gd name="T5" fmla="*/ 0 h 112"/>
                <a:gd name="T6" fmla="*/ 0 w 55"/>
                <a:gd name="T7" fmla="*/ 56 h 112"/>
                <a:gd name="T8" fmla="*/ 55 w 55"/>
                <a:gd name="T9" fmla="*/ 112 h 112"/>
                <a:gd name="T10" fmla="*/ 55 w 55"/>
                <a:gd name="T11" fmla="*/ 80 h 112"/>
                <a:gd name="T12" fmla="*/ 32 w 55"/>
                <a:gd name="T13" fmla="*/ 5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5" h="112">
                  <a:moveTo>
                    <a:pt x="32" y="56"/>
                  </a:moveTo>
                  <a:cubicBezTo>
                    <a:pt x="32" y="43"/>
                    <a:pt x="42" y="32"/>
                    <a:pt x="55" y="3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7"/>
                    <a:pt x="25" y="112"/>
                    <a:pt x="55" y="112"/>
                  </a:cubicBezTo>
                  <a:cubicBezTo>
                    <a:pt x="55" y="80"/>
                    <a:pt x="55" y="80"/>
                    <a:pt x="55" y="80"/>
                  </a:cubicBezTo>
                  <a:cubicBezTo>
                    <a:pt x="42" y="80"/>
                    <a:pt x="32" y="69"/>
                    <a:pt x="32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7" name="Freeform 697"/>
            <p:cNvSpPr>
              <a:spLocks/>
            </p:cNvSpPr>
            <p:nvPr/>
          </p:nvSpPr>
          <p:spPr bwMode="auto">
            <a:xfrm>
              <a:off x="-5411788" y="1873251"/>
              <a:ext cx="55563" cy="15875"/>
            </a:xfrm>
            <a:custGeom>
              <a:avLst/>
              <a:gdLst>
                <a:gd name="T0" fmla="*/ 11 w 35"/>
                <a:gd name="T1" fmla="*/ 0 h 10"/>
                <a:gd name="T2" fmla="*/ 0 w 35"/>
                <a:gd name="T3" fmla="*/ 7 h 10"/>
                <a:gd name="T4" fmla="*/ 23 w 35"/>
                <a:gd name="T5" fmla="*/ 10 h 10"/>
                <a:gd name="T6" fmla="*/ 35 w 35"/>
                <a:gd name="T7" fmla="*/ 2 h 10"/>
                <a:gd name="T8" fmla="*/ 11 w 3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0">
                  <a:moveTo>
                    <a:pt x="11" y="0"/>
                  </a:moveTo>
                  <a:lnTo>
                    <a:pt x="0" y="7"/>
                  </a:lnTo>
                  <a:lnTo>
                    <a:pt x="23" y="10"/>
                  </a:lnTo>
                  <a:lnTo>
                    <a:pt x="35" y="2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8" name="Freeform 698"/>
            <p:cNvSpPr>
              <a:spLocks/>
            </p:cNvSpPr>
            <p:nvPr/>
          </p:nvSpPr>
          <p:spPr bwMode="auto">
            <a:xfrm>
              <a:off x="-5389563" y="1858963"/>
              <a:ext cx="55563" cy="15875"/>
            </a:xfrm>
            <a:custGeom>
              <a:avLst/>
              <a:gdLst>
                <a:gd name="T0" fmla="*/ 12 w 35"/>
                <a:gd name="T1" fmla="*/ 0 h 10"/>
                <a:gd name="T2" fmla="*/ 0 w 35"/>
                <a:gd name="T3" fmla="*/ 8 h 10"/>
                <a:gd name="T4" fmla="*/ 24 w 35"/>
                <a:gd name="T5" fmla="*/ 10 h 10"/>
                <a:gd name="T6" fmla="*/ 35 w 35"/>
                <a:gd name="T7" fmla="*/ 2 h 10"/>
                <a:gd name="T8" fmla="*/ 12 w 3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0">
                  <a:moveTo>
                    <a:pt x="12" y="0"/>
                  </a:moveTo>
                  <a:lnTo>
                    <a:pt x="0" y="8"/>
                  </a:lnTo>
                  <a:lnTo>
                    <a:pt x="24" y="10"/>
                  </a:lnTo>
                  <a:lnTo>
                    <a:pt x="35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9" name="Freeform 699"/>
            <p:cNvSpPr>
              <a:spLocks/>
            </p:cNvSpPr>
            <p:nvPr/>
          </p:nvSpPr>
          <p:spPr bwMode="auto">
            <a:xfrm>
              <a:off x="-5367338" y="1844676"/>
              <a:ext cx="55563" cy="14288"/>
            </a:xfrm>
            <a:custGeom>
              <a:avLst/>
              <a:gdLst>
                <a:gd name="T0" fmla="*/ 12 w 35"/>
                <a:gd name="T1" fmla="*/ 0 h 9"/>
                <a:gd name="T2" fmla="*/ 0 w 35"/>
                <a:gd name="T3" fmla="*/ 8 h 9"/>
                <a:gd name="T4" fmla="*/ 24 w 35"/>
                <a:gd name="T5" fmla="*/ 9 h 9"/>
                <a:gd name="T6" fmla="*/ 35 w 35"/>
                <a:gd name="T7" fmla="*/ 2 h 9"/>
                <a:gd name="T8" fmla="*/ 12 w 35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9">
                  <a:moveTo>
                    <a:pt x="12" y="0"/>
                  </a:moveTo>
                  <a:lnTo>
                    <a:pt x="0" y="8"/>
                  </a:lnTo>
                  <a:lnTo>
                    <a:pt x="24" y="9"/>
                  </a:lnTo>
                  <a:lnTo>
                    <a:pt x="35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E3D5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0" name="Freeform 700"/>
            <p:cNvSpPr>
              <a:spLocks/>
            </p:cNvSpPr>
            <p:nvPr/>
          </p:nvSpPr>
          <p:spPr bwMode="auto">
            <a:xfrm>
              <a:off x="-5421313" y="1822451"/>
              <a:ext cx="30163" cy="46038"/>
            </a:xfrm>
            <a:custGeom>
              <a:avLst/>
              <a:gdLst>
                <a:gd name="T0" fmla="*/ 11 w 19"/>
                <a:gd name="T1" fmla="*/ 22 h 29"/>
                <a:gd name="T2" fmla="*/ 0 w 19"/>
                <a:gd name="T3" fmla="*/ 29 h 29"/>
                <a:gd name="T4" fmla="*/ 8 w 19"/>
                <a:gd name="T5" fmla="*/ 7 h 29"/>
                <a:gd name="T6" fmla="*/ 19 w 19"/>
                <a:gd name="T7" fmla="*/ 0 h 29"/>
                <a:gd name="T8" fmla="*/ 11 w 19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1" y="22"/>
                  </a:moveTo>
                  <a:lnTo>
                    <a:pt x="0" y="29"/>
                  </a:lnTo>
                  <a:lnTo>
                    <a:pt x="8" y="7"/>
                  </a:lnTo>
                  <a:lnTo>
                    <a:pt x="19" y="0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1" name="Freeform 701"/>
            <p:cNvSpPr>
              <a:spLocks/>
            </p:cNvSpPr>
            <p:nvPr/>
          </p:nvSpPr>
          <p:spPr bwMode="auto">
            <a:xfrm>
              <a:off x="-5399088" y="1808163"/>
              <a:ext cx="30163" cy="46038"/>
            </a:xfrm>
            <a:custGeom>
              <a:avLst/>
              <a:gdLst>
                <a:gd name="T0" fmla="*/ 11 w 19"/>
                <a:gd name="T1" fmla="*/ 22 h 29"/>
                <a:gd name="T2" fmla="*/ 0 w 19"/>
                <a:gd name="T3" fmla="*/ 29 h 29"/>
                <a:gd name="T4" fmla="*/ 8 w 19"/>
                <a:gd name="T5" fmla="*/ 7 h 29"/>
                <a:gd name="T6" fmla="*/ 19 w 19"/>
                <a:gd name="T7" fmla="*/ 0 h 29"/>
                <a:gd name="T8" fmla="*/ 11 w 19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1" y="22"/>
                  </a:moveTo>
                  <a:lnTo>
                    <a:pt x="0" y="29"/>
                  </a:lnTo>
                  <a:lnTo>
                    <a:pt x="8" y="7"/>
                  </a:lnTo>
                  <a:lnTo>
                    <a:pt x="19" y="0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2" name="Freeform 702"/>
            <p:cNvSpPr>
              <a:spLocks/>
            </p:cNvSpPr>
            <p:nvPr/>
          </p:nvSpPr>
          <p:spPr bwMode="auto">
            <a:xfrm>
              <a:off x="-5376863" y="1793876"/>
              <a:ext cx="30163" cy="46038"/>
            </a:xfrm>
            <a:custGeom>
              <a:avLst/>
              <a:gdLst>
                <a:gd name="T0" fmla="*/ 11 w 19"/>
                <a:gd name="T1" fmla="*/ 22 h 29"/>
                <a:gd name="T2" fmla="*/ 0 w 19"/>
                <a:gd name="T3" fmla="*/ 29 h 29"/>
                <a:gd name="T4" fmla="*/ 8 w 19"/>
                <a:gd name="T5" fmla="*/ 7 h 29"/>
                <a:gd name="T6" fmla="*/ 19 w 19"/>
                <a:gd name="T7" fmla="*/ 0 h 29"/>
                <a:gd name="T8" fmla="*/ 11 w 19"/>
                <a:gd name="T9" fmla="*/ 2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1" y="22"/>
                  </a:moveTo>
                  <a:lnTo>
                    <a:pt x="0" y="29"/>
                  </a:lnTo>
                  <a:lnTo>
                    <a:pt x="8" y="7"/>
                  </a:lnTo>
                  <a:lnTo>
                    <a:pt x="19" y="0"/>
                  </a:lnTo>
                  <a:lnTo>
                    <a:pt x="11" y="22"/>
                  </a:lnTo>
                  <a:close/>
                </a:path>
              </a:pathLst>
            </a:custGeom>
            <a:solidFill>
              <a:srgbClr val="FDEE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3" name="Freeform 703"/>
            <p:cNvSpPr>
              <a:spLocks/>
            </p:cNvSpPr>
            <p:nvPr/>
          </p:nvSpPr>
          <p:spPr bwMode="auto">
            <a:xfrm>
              <a:off x="-5557838" y="1825626"/>
              <a:ext cx="214313" cy="142875"/>
            </a:xfrm>
            <a:custGeom>
              <a:avLst/>
              <a:gdLst>
                <a:gd name="T0" fmla="*/ 9 w 258"/>
                <a:gd name="T1" fmla="*/ 150 h 173"/>
                <a:gd name="T2" fmla="*/ 4 w 258"/>
                <a:gd name="T3" fmla="*/ 166 h 173"/>
                <a:gd name="T4" fmla="*/ 21 w 258"/>
                <a:gd name="T5" fmla="*/ 169 h 173"/>
                <a:gd name="T6" fmla="*/ 258 w 258"/>
                <a:gd name="T7" fmla="*/ 19 h 173"/>
                <a:gd name="T8" fmla="*/ 246 w 258"/>
                <a:gd name="T9" fmla="*/ 0 h 173"/>
                <a:gd name="T10" fmla="*/ 9 w 258"/>
                <a:gd name="T11" fmla="*/ 15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8" h="173">
                  <a:moveTo>
                    <a:pt x="9" y="150"/>
                  </a:moveTo>
                  <a:cubicBezTo>
                    <a:pt x="3" y="153"/>
                    <a:pt x="0" y="161"/>
                    <a:pt x="4" y="166"/>
                  </a:cubicBezTo>
                  <a:cubicBezTo>
                    <a:pt x="7" y="172"/>
                    <a:pt x="15" y="173"/>
                    <a:pt x="21" y="169"/>
                  </a:cubicBezTo>
                  <a:cubicBezTo>
                    <a:pt x="258" y="19"/>
                    <a:pt x="258" y="19"/>
                    <a:pt x="258" y="19"/>
                  </a:cubicBezTo>
                  <a:cubicBezTo>
                    <a:pt x="246" y="0"/>
                    <a:pt x="246" y="0"/>
                    <a:pt x="246" y="0"/>
                  </a:cubicBezTo>
                  <a:lnTo>
                    <a:pt x="9" y="150"/>
                  </a:lnTo>
                  <a:close/>
                </a:path>
              </a:pathLst>
            </a:custGeom>
            <a:solidFill>
              <a:srgbClr val="2E6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4" name="Freeform 704"/>
            <p:cNvSpPr>
              <a:spLocks/>
            </p:cNvSpPr>
            <p:nvPr/>
          </p:nvSpPr>
          <p:spPr bwMode="auto">
            <a:xfrm>
              <a:off x="-5103813" y="1744663"/>
              <a:ext cx="1333500" cy="1687513"/>
            </a:xfrm>
            <a:custGeom>
              <a:avLst/>
              <a:gdLst>
                <a:gd name="T0" fmla="*/ 1606 w 1606"/>
                <a:gd name="T1" fmla="*/ 1953 h 2031"/>
                <a:gd name="T2" fmla="*/ 1529 w 1606"/>
                <a:gd name="T3" fmla="*/ 2031 h 2031"/>
                <a:gd name="T4" fmla="*/ 77 w 1606"/>
                <a:gd name="T5" fmla="*/ 2031 h 2031"/>
                <a:gd name="T6" fmla="*/ 0 w 1606"/>
                <a:gd name="T7" fmla="*/ 1953 h 2031"/>
                <a:gd name="T8" fmla="*/ 0 w 1606"/>
                <a:gd name="T9" fmla="*/ 78 h 2031"/>
                <a:gd name="T10" fmla="*/ 77 w 1606"/>
                <a:gd name="T11" fmla="*/ 0 h 2031"/>
                <a:gd name="T12" fmla="*/ 1529 w 1606"/>
                <a:gd name="T13" fmla="*/ 0 h 2031"/>
                <a:gd name="T14" fmla="*/ 1606 w 1606"/>
                <a:gd name="T15" fmla="*/ 78 h 2031"/>
                <a:gd name="T16" fmla="*/ 1606 w 1606"/>
                <a:gd name="T17" fmla="*/ 1953 h 2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6" h="2031">
                  <a:moveTo>
                    <a:pt x="1606" y="1953"/>
                  </a:moveTo>
                  <a:cubicBezTo>
                    <a:pt x="1606" y="1996"/>
                    <a:pt x="1572" y="2031"/>
                    <a:pt x="1529" y="2031"/>
                  </a:cubicBezTo>
                  <a:cubicBezTo>
                    <a:pt x="77" y="2031"/>
                    <a:pt x="77" y="2031"/>
                    <a:pt x="77" y="2031"/>
                  </a:cubicBezTo>
                  <a:cubicBezTo>
                    <a:pt x="34" y="2031"/>
                    <a:pt x="0" y="1996"/>
                    <a:pt x="0" y="1953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4" y="0"/>
                    <a:pt x="77" y="0"/>
                  </a:cubicBezTo>
                  <a:cubicBezTo>
                    <a:pt x="1529" y="0"/>
                    <a:pt x="1529" y="0"/>
                    <a:pt x="1529" y="0"/>
                  </a:cubicBezTo>
                  <a:cubicBezTo>
                    <a:pt x="1572" y="0"/>
                    <a:pt x="1606" y="35"/>
                    <a:pt x="1606" y="78"/>
                  </a:cubicBezTo>
                  <a:lnTo>
                    <a:pt x="1606" y="195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5" name="Freeform 705"/>
            <p:cNvSpPr>
              <a:spLocks/>
            </p:cNvSpPr>
            <p:nvPr/>
          </p:nvSpPr>
          <p:spPr bwMode="auto">
            <a:xfrm>
              <a:off x="-5078413" y="1770063"/>
              <a:ext cx="1282700" cy="1636713"/>
            </a:xfrm>
            <a:custGeom>
              <a:avLst/>
              <a:gdLst>
                <a:gd name="T0" fmla="*/ 46 w 1544"/>
                <a:gd name="T1" fmla="*/ 1969 h 1969"/>
                <a:gd name="T2" fmla="*/ 0 w 1544"/>
                <a:gd name="T3" fmla="*/ 1922 h 1969"/>
                <a:gd name="T4" fmla="*/ 0 w 1544"/>
                <a:gd name="T5" fmla="*/ 47 h 1969"/>
                <a:gd name="T6" fmla="*/ 46 w 1544"/>
                <a:gd name="T7" fmla="*/ 0 h 1969"/>
                <a:gd name="T8" fmla="*/ 1498 w 1544"/>
                <a:gd name="T9" fmla="*/ 0 h 1969"/>
                <a:gd name="T10" fmla="*/ 1544 w 1544"/>
                <a:gd name="T11" fmla="*/ 47 h 1969"/>
                <a:gd name="T12" fmla="*/ 1544 w 1544"/>
                <a:gd name="T13" fmla="*/ 1922 h 1969"/>
                <a:gd name="T14" fmla="*/ 1498 w 1544"/>
                <a:gd name="T15" fmla="*/ 1969 h 1969"/>
                <a:gd name="T16" fmla="*/ 46 w 1544"/>
                <a:gd name="T17" fmla="*/ 1969 h 19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44" h="1969">
                  <a:moveTo>
                    <a:pt x="46" y="1969"/>
                  </a:moveTo>
                  <a:cubicBezTo>
                    <a:pt x="20" y="1969"/>
                    <a:pt x="0" y="1948"/>
                    <a:pt x="0" y="192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1"/>
                    <a:pt x="20" y="0"/>
                    <a:pt x="46" y="0"/>
                  </a:cubicBezTo>
                  <a:cubicBezTo>
                    <a:pt x="1498" y="0"/>
                    <a:pt x="1498" y="0"/>
                    <a:pt x="1498" y="0"/>
                  </a:cubicBezTo>
                  <a:cubicBezTo>
                    <a:pt x="1524" y="0"/>
                    <a:pt x="1544" y="21"/>
                    <a:pt x="1544" y="47"/>
                  </a:cubicBezTo>
                  <a:cubicBezTo>
                    <a:pt x="1544" y="1922"/>
                    <a:pt x="1544" y="1922"/>
                    <a:pt x="1544" y="1922"/>
                  </a:cubicBezTo>
                  <a:cubicBezTo>
                    <a:pt x="1544" y="1948"/>
                    <a:pt x="1524" y="1969"/>
                    <a:pt x="1498" y="1969"/>
                  </a:cubicBezTo>
                  <a:lnTo>
                    <a:pt x="46" y="1969"/>
                  </a:lnTo>
                  <a:close/>
                </a:path>
              </a:pathLst>
            </a:custGeom>
            <a:solidFill>
              <a:srgbClr val="776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6" name="Rectangle 706"/>
            <p:cNvSpPr>
              <a:spLocks noChangeArrowheads="1"/>
            </p:cNvSpPr>
            <p:nvPr/>
          </p:nvSpPr>
          <p:spPr bwMode="auto">
            <a:xfrm>
              <a:off x="-4975225" y="1881188"/>
              <a:ext cx="1076325" cy="1414463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7" name="Oval 707"/>
            <p:cNvSpPr>
              <a:spLocks noChangeArrowheads="1"/>
            </p:cNvSpPr>
            <p:nvPr/>
          </p:nvSpPr>
          <p:spPr bwMode="auto">
            <a:xfrm>
              <a:off x="-4891088" y="2157413"/>
              <a:ext cx="903288" cy="901700"/>
            </a:xfrm>
            <a:prstGeom prst="ellipse">
              <a:avLst/>
            </a:prstGeom>
            <a:solidFill>
              <a:srgbClr val="2E6E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8" name="Freeform 708"/>
            <p:cNvSpPr>
              <a:spLocks/>
            </p:cNvSpPr>
            <p:nvPr/>
          </p:nvSpPr>
          <p:spPr bwMode="auto">
            <a:xfrm>
              <a:off x="-4283075" y="2219326"/>
              <a:ext cx="212725" cy="128588"/>
            </a:xfrm>
            <a:custGeom>
              <a:avLst/>
              <a:gdLst>
                <a:gd name="T0" fmla="*/ 0 w 256"/>
                <a:gd name="T1" fmla="*/ 78 h 155"/>
                <a:gd name="T2" fmla="*/ 77 w 256"/>
                <a:gd name="T3" fmla="*/ 0 h 155"/>
                <a:gd name="T4" fmla="*/ 77 w 256"/>
                <a:gd name="T5" fmla="*/ 0 h 155"/>
                <a:gd name="T6" fmla="*/ 91 w 256"/>
                <a:gd name="T7" fmla="*/ 2 h 155"/>
                <a:gd name="T8" fmla="*/ 142 w 256"/>
                <a:gd name="T9" fmla="*/ 37 h 155"/>
                <a:gd name="T10" fmla="*/ 256 w 256"/>
                <a:gd name="T11" fmla="*/ 155 h 155"/>
                <a:gd name="T12" fmla="*/ 77 w 256"/>
                <a:gd name="T13" fmla="*/ 155 h 155"/>
                <a:gd name="T14" fmla="*/ 0 w 256"/>
                <a:gd name="T15" fmla="*/ 78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6" h="155">
                  <a:moveTo>
                    <a:pt x="0" y="78"/>
                  </a:moveTo>
                  <a:cubicBezTo>
                    <a:pt x="0" y="35"/>
                    <a:pt x="34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82" y="0"/>
                    <a:pt x="86" y="1"/>
                    <a:pt x="91" y="2"/>
                  </a:cubicBezTo>
                  <a:cubicBezTo>
                    <a:pt x="109" y="12"/>
                    <a:pt x="126" y="24"/>
                    <a:pt x="142" y="37"/>
                  </a:cubicBezTo>
                  <a:cubicBezTo>
                    <a:pt x="186" y="70"/>
                    <a:pt x="224" y="110"/>
                    <a:pt x="256" y="155"/>
                  </a:cubicBezTo>
                  <a:cubicBezTo>
                    <a:pt x="77" y="155"/>
                    <a:pt x="77" y="155"/>
                    <a:pt x="77" y="155"/>
                  </a:cubicBezTo>
                  <a:cubicBezTo>
                    <a:pt x="34" y="155"/>
                    <a:pt x="0" y="120"/>
                    <a:pt x="0" y="78"/>
                  </a:cubicBezTo>
                  <a:close/>
                </a:path>
              </a:pathLst>
            </a:custGeom>
            <a:solidFill>
              <a:srgbClr val="7CB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9" name="Freeform 709"/>
            <p:cNvSpPr>
              <a:spLocks/>
            </p:cNvSpPr>
            <p:nvPr/>
          </p:nvSpPr>
          <p:spPr bwMode="auto">
            <a:xfrm>
              <a:off x="-4202113" y="2459038"/>
              <a:ext cx="214313" cy="384175"/>
            </a:xfrm>
            <a:custGeom>
              <a:avLst/>
              <a:gdLst>
                <a:gd name="T0" fmla="*/ 78 w 259"/>
                <a:gd name="T1" fmla="*/ 309 h 463"/>
                <a:gd name="T2" fmla="*/ 156 w 259"/>
                <a:gd name="T3" fmla="*/ 309 h 463"/>
                <a:gd name="T4" fmla="*/ 233 w 259"/>
                <a:gd name="T5" fmla="*/ 232 h 463"/>
                <a:gd name="T6" fmla="*/ 156 w 259"/>
                <a:gd name="T7" fmla="*/ 155 h 463"/>
                <a:gd name="T8" fmla="*/ 79 w 259"/>
                <a:gd name="T9" fmla="*/ 77 h 463"/>
                <a:gd name="T10" fmla="*/ 156 w 259"/>
                <a:gd name="T11" fmla="*/ 0 h 463"/>
                <a:gd name="T12" fmla="*/ 228 w 259"/>
                <a:gd name="T13" fmla="*/ 0 h 463"/>
                <a:gd name="T14" fmla="*/ 258 w 259"/>
                <a:gd name="T15" fmla="*/ 155 h 463"/>
                <a:gd name="T16" fmla="*/ 259 w 259"/>
                <a:gd name="T17" fmla="*/ 181 h 463"/>
                <a:gd name="T18" fmla="*/ 243 w 259"/>
                <a:gd name="T19" fmla="*/ 309 h 463"/>
                <a:gd name="T20" fmla="*/ 179 w 259"/>
                <a:gd name="T21" fmla="*/ 463 h 463"/>
                <a:gd name="T22" fmla="*/ 78 w 259"/>
                <a:gd name="T23" fmla="*/ 463 h 463"/>
                <a:gd name="T24" fmla="*/ 0 w 259"/>
                <a:gd name="T25" fmla="*/ 386 h 463"/>
                <a:gd name="T26" fmla="*/ 78 w 259"/>
                <a:gd name="T27" fmla="*/ 30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463">
                  <a:moveTo>
                    <a:pt x="78" y="309"/>
                  </a:moveTo>
                  <a:cubicBezTo>
                    <a:pt x="156" y="309"/>
                    <a:pt x="156" y="309"/>
                    <a:pt x="156" y="309"/>
                  </a:cubicBezTo>
                  <a:cubicBezTo>
                    <a:pt x="198" y="309"/>
                    <a:pt x="233" y="274"/>
                    <a:pt x="233" y="232"/>
                  </a:cubicBezTo>
                  <a:cubicBezTo>
                    <a:pt x="233" y="189"/>
                    <a:pt x="198" y="155"/>
                    <a:pt x="156" y="155"/>
                  </a:cubicBezTo>
                  <a:cubicBezTo>
                    <a:pt x="113" y="155"/>
                    <a:pt x="79" y="120"/>
                    <a:pt x="79" y="77"/>
                  </a:cubicBezTo>
                  <a:cubicBezTo>
                    <a:pt x="79" y="35"/>
                    <a:pt x="113" y="0"/>
                    <a:pt x="156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45" y="49"/>
                    <a:pt x="255" y="101"/>
                    <a:pt x="258" y="155"/>
                  </a:cubicBezTo>
                  <a:cubicBezTo>
                    <a:pt x="258" y="163"/>
                    <a:pt x="259" y="172"/>
                    <a:pt x="259" y="181"/>
                  </a:cubicBezTo>
                  <a:cubicBezTo>
                    <a:pt x="259" y="225"/>
                    <a:pt x="253" y="268"/>
                    <a:pt x="243" y="309"/>
                  </a:cubicBezTo>
                  <a:cubicBezTo>
                    <a:pt x="230" y="364"/>
                    <a:pt x="208" y="416"/>
                    <a:pt x="179" y="463"/>
                  </a:cubicBezTo>
                  <a:cubicBezTo>
                    <a:pt x="78" y="463"/>
                    <a:pt x="78" y="463"/>
                    <a:pt x="78" y="463"/>
                  </a:cubicBezTo>
                  <a:cubicBezTo>
                    <a:pt x="35" y="463"/>
                    <a:pt x="0" y="429"/>
                    <a:pt x="0" y="386"/>
                  </a:cubicBezTo>
                  <a:cubicBezTo>
                    <a:pt x="0" y="344"/>
                    <a:pt x="35" y="309"/>
                    <a:pt x="78" y="309"/>
                  </a:cubicBezTo>
                  <a:close/>
                </a:path>
              </a:pathLst>
            </a:custGeom>
            <a:solidFill>
              <a:srgbClr val="7CB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0" name="Freeform 710"/>
            <p:cNvSpPr>
              <a:spLocks/>
            </p:cNvSpPr>
            <p:nvPr/>
          </p:nvSpPr>
          <p:spPr bwMode="auto">
            <a:xfrm>
              <a:off x="-4881563" y="2227263"/>
              <a:ext cx="642938" cy="769938"/>
            </a:xfrm>
            <a:custGeom>
              <a:avLst/>
              <a:gdLst>
                <a:gd name="T0" fmla="*/ 697 w 774"/>
                <a:gd name="T1" fmla="*/ 308 h 926"/>
                <a:gd name="T2" fmla="*/ 560 w 774"/>
                <a:gd name="T3" fmla="*/ 308 h 926"/>
                <a:gd name="T4" fmla="*/ 532 w 774"/>
                <a:gd name="T5" fmla="*/ 303 h 926"/>
                <a:gd name="T6" fmla="*/ 483 w 774"/>
                <a:gd name="T7" fmla="*/ 231 h 926"/>
                <a:gd name="T8" fmla="*/ 532 w 774"/>
                <a:gd name="T9" fmla="*/ 159 h 926"/>
                <a:gd name="T10" fmla="*/ 560 w 774"/>
                <a:gd name="T11" fmla="*/ 154 h 926"/>
                <a:gd name="T12" fmla="*/ 638 w 774"/>
                <a:gd name="T13" fmla="*/ 77 h 926"/>
                <a:gd name="T14" fmla="*/ 560 w 774"/>
                <a:gd name="T15" fmla="*/ 0 h 926"/>
                <a:gd name="T16" fmla="*/ 241 w 774"/>
                <a:gd name="T17" fmla="*/ 0 h 926"/>
                <a:gd name="T18" fmla="*/ 82 w 774"/>
                <a:gd name="T19" fmla="*/ 154 h 926"/>
                <a:gd name="T20" fmla="*/ 10 w 774"/>
                <a:gd name="T21" fmla="*/ 308 h 926"/>
                <a:gd name="T22" fmla="*/ 77 w 774"/>
                <a:gd name="T23" fmla="*/ 308 h 926"/>
                <a:gd name="T24" fmla="*/ 154 w 774"/>
                <a:gd name="T25" fmla="*/ 386 h 926"/>
                <a:gd name="T26" fmla="*/ 77 w 774"/>
                <a:gd name="T27" fmla="*/ 463 h 926"/>
                <a:gd name="T28" fmla="*/ 0 w 774"/>
                <a:gd name="T29" fmla="*/ 540 h 926"/>
                <a:gd name="T30" fmla="*/ 77 w 774"/>
                <a:gd name="T31" fmla="*/ 617 h 926"/>
                <a:gd name="T32" fmla="*/ 288 w 774"/>
                <a:gd name="T33" fmla="*/ 617 h 926"/>
                <a:gd name="T34" fmla="*/ 365 w 774"/>
                <a:gd name="T35" fmla="*/ 694 h 926"/>
                <a:gd name="T36" fmla="*/ 288 w 774"/>
                <a:gd name="T37" fmla="*/ 772 h 926"/>
                <a:gd name="T38" fmla="*/ 211 w 774"/>
                <a:gd name="T39" fmla="*/ 849 h 926"/>
                <a:gd name="T40" fmla="*/ 288 w 774"/>
                <a:gd name="T41" fmla="*/ 926 h 926"/>
                <a:gd name="T42" fmla="*/ 365 w 774"/>
                <a:gd name="T43" fmla="*/ 849 h 926"/>
                <a:gd name="T44" fmla="*/ 442 w 774"/>
                <a:gd name="T45" fmla="*/ 772 h 926"/>
                <a:gd name="T46" fmla="*/ 517 w 774"/>
                <a:gd name="T47" fmla="*/ 772 h 926"/>
                <a:gd name="T48" fmla="*/ 523 w 774"/>
                <a:gd name="T49" fmla="*/ 771 h 926"/>
                <a:gd name="T50" fmla="*/ 532 w 774"/>
                <a:gd name="T51" fmla="*/ 770 h 926"/>
                <a:gd name="T52" fmla="*/ 595 w 774"/>
                <a:gd name="T53" fmla="*/ 694 h 926"/>
                <a:gd name="T54" fmla="*/ 532 w 774"/>
                <a:gd name="T55" fmla="*/ 619 h 926"/>
                <a:gd name="T56" fmla="*/ 523 w 774"/>
                <a:gd name="T57" fmla="*/ 617 h 926"/>
                <a:gd name="T58" fmla="*/ 517 w 774"/>
                <a:gd name="T59" fmla="*/ 617 h 926"/>
                <a:gd name="T60" fmla="*/ 440 w 774"/>
                <a:gd name="T61" fmla="*/ 540 h 926"/>
                <a:gd name="T62" fmla="*/ 517 w 774"/>
                <a:gd name="T63" fmla="*/ 463 h 926"/>
                <a:gd name="T64" fmla="*/ 697 w 774"/>
                <a:gd name="T65" fmla="*/ 463 h 926"/>
                <a:gd name="T66" fmla="*/ 774 w 774"/>
                <a:gd name="T67" fmla="*/ 386 h 926"/>
                <a:gd name="T68" fmla="*/ 697 w 774"/>
                <a:gd name="T69" fmla="*/ 308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74" h="926">
                  <a:moveTo>
                    <a:pt x="697" y="308"/>
                  </a:moveTo>
                  <a:cubicBezTo>
                    <a:pt x="560" y="308"/>
                    <a:pt x="560" y="308"/>
                    <a:pt x="560" y="308"/>
                  </a:cubicBezTo>
                  <a:cubicBezTo>
                    <a:pt x="550" y="308"/>
                    <a:pt x="541" y="307"/>
                    <a:pt x="532" y="303"/>
                  </a:cubicBezTo>
                  <a:cubicBezTo>
                    <a:pt x="504" y="292"/>
                    <a:pt x="483" y="264"/>
                    <a:pt x="483" y="231"/>
                  </a:cubicBezTo>
                  <a:cubicBezTo>
                    <a:pt x="483" y="199"/>
                    <a:pt x="504" y="171"/>
                    <a:pt x="532" y="159"/>
                  </a:cubicBezTo>
                  <a:cubicBezTo>
                    <a:pt x="541" y="156"/>
                    <a:pt x="550" y="154"/>
                    <a:pt x="560" y="154"/>
                  </a:cubicBezTo>
                  <a:cubicBezTo>
                    <a:pt x="603" y="154"/>
                    <a:pt x="638" y="120"/>
                    <a:pt x="638" y="77"/>
                  </a:cubicBezTo>
                  <a:cubicBezTo>
                    <a:pt x="638" y="34"/>
                    <a:pt x="603" y="0"/>
                    <a:pt x="560" y="0"/>
                  </a:cubicBezTo>
                  <a:cubicBezTo>
                    <a:pt x="241" y="0"/>
                    <a:pt x="241" y="0"/>
                    <a:pt x="241" y="0"/>
                  </a:cubicBezTo>
                  <a:cubicBezTo>
                    <a:pt x="178" y="40"/>
                    <a:pt x="124" y="92"/>
                    <a:pt x="82" y="154"/>
                  </a:cubicBezTo>
                  <a:cubicBezTo>
                    <a:pt x="51" y="201"/>
                    <a:pt x="26" y="253"/>
                    <a:pt x="10" y="308"/>
                  </a:cubicBezTo>
                  <a:cubicBezTo>
                    <a:pt x="77" y="308"/>
                    <a:pt x="77" y="308"/>
                    <a:pt x="77" y="308"/>
                  </a:cubicBezTo>
                  <a:cubicBezTo>
                    <a:pt x="120" y="308"/>
                    <a:pt x="154" y="343"/>
                    <a:pt x="154" y="386"/>
                  </a:cubicBezTo>
                  <a:cubicBezTo>
                    <a:pt x="154" y="428"/>
                    <a:pt x="120" y="463"/>
                    <a:pt x="77" y="463"/>
                  </a:cubicBezTo>
                  <a:cubicBezTo>
                    <a:pt x="35" y="463"/>
                    <a:pt x="0" y="497"/>
                    <a:pt x="0" y="540"/>
                  </a:cubicBezTo>
                  <a:cubicBezTo>
                    <a:pt x="0" y="583"/>
                    <a:pt x="35" y="617"/>
                    <a:pt x="77" y="617"/>
                  </a:cubicBezTo>
                  <a:cubicBezTo>
                    <a:pt x="288" y="617"/>
                    <a:pt x="288" y="617"/>
                    <a:pt x="288" y="617"/>
                  </a:cubicBezTo>
                  <a:cubicBezTo>
                    <a:pt x="331" y="617"/>
                    <a:pt x="365" y="652"/>
                    <a:pt x="365" y="694"/>
                  </a:cubicBezTo>
                  <a:cubicBezTo>
                    <a:pt x="365" y="737"/>
                    <a:pt x="331" y="772"/>
                    <a:pt x="288" y="772"/>
                  </a:cubicBezTo>
                  <a:cubicBezTo>
                    <a:pt x="245" y="772"/>
                    <a:pt x="211" y="806"/>
                    <a:pt x="211" y="849"/>
                  </a:cubicBezTo>
                  <a:cubicBezTo>
                    <a:pt x="211" y="891"/>
                    <a:pt x="245" y="926"/>
                    <a:pt x="288" y="926"/>
                  </a:cubicBezTo>
                  <a:cubicBezTo>
                    <a:pt x="331" y="926"/>
                    <a:pt x="365" y="891"/>
                    <a:pt x="365" y="849"/>
                  </a:cubicBezTo>
                  <a:cubicBezTo>
                    <a:pt x="365" y="806"/>
                    <a:pt x="400" y="772"/>
                    <a:pt x="442" y="772"/>
                  </a:cubicBezTo>
                  <a:cubicBezTo>
                    <a:pt x="517" y="772"/>
                    <a:pt x="517" y="772"/>
                    <a:pt x="517" y="772"/>
                  </a:cubicBezTo>
                  <a:cubicBezTo>
                    <a:pt x="519" y="772"/>
                    <a:pt x="521" y="772"/>
                    <a:pt x="523" y="771"/>
                  </a:cubicBezTo>
                  <a:cubicBezTo>
                    <a:pt x="526" y="771"/>
                    <a:pt x="529" y="771"/>
                    <a:pt x="532" y="770"/>
                  </a:cubicBezTo>
                  <a:cubicBezTo>
                    <a:pt x="568" y="763"/>
                    <a:pt x="595" y="732"/>
                    <a:pt x="595" y="694"/>
                  </a:cubicBezTo>
                  <a:cubicBezTo>
                    <a:pt x="595" y="657"/>
                    <a:pt x="568" y="626"/>
                    <a:pt x="532" y="619"/>
                  </a:cubicBezTo>
                  <a:cubicBezTo>
                    <a:pt x="529" y="618"/>
                    <a:pt x="526" y="618"/>
                    <a:pt x="523" y="617"/>
                  </a:cubicBezTo>
                  <a:cubicBezTo>
                    <a:pt x="521" y="617"/>
                    <a:pt x="519" y="617"/>
                    <a:pt x="517" y="617"/>
                  </a:cubicBezTo>
                  <a:cubicBezTo>
                    <a:pt x="475" y="617"/>
                    <a:pt x="440" y="583"/>
                    <a:pt x="440" y="540"/>
                  </a:cubicBezTo>
                  <a:cubicBezTo>
                    <a:pt x="440" y="497"/>
                    <a:pt x="475" y="463"/>
                    <a:pt x="517" y="463"/>
                  </a:cubicBezTo>
                  <a:cubicBezTo>
                    <a:pt x="697" y="463"/>
                    <a:pt x="697" y="463"/>
                    <a:pt x="697" y="463"/>
                  </a:cubicBezTo>
                  <a:cubicBezTo>
                    <a:pt x="739" y="463"/>
                    <a:pt x="774" y="428"/>
                    <a:pt x="774" y="386"/>
                  </a:cubicBezTo>
                  <a:cubicBezTo>
                    <a:pt x="774" y="343"/>
                    <a:pt x="739" y="308"/>
                    <a:pt x="697" y="308"/>
                  </a:cubicBezTo>
                  <a:close/>
                </a:path>
              </a:pathLst>
            </a:custGeom>
            <a:solidFill>
              <a:srgbClr val="7CB8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1" name="Freeform 711"/>
            <p:cNvSpPr>
              <a:spLocks/>
            </p:cNvSpPr>
            <p:nvPr/>
          </p:nvSpPr>
          <p:spPr bwMode="auto">
            <a:xfrm>
              <a:off x="-4652963" y="2427288"/>
              <a:ext cx="301625" cy="276225"/>
            </a:xfrm>
            <a:custGeom>
              <a:avLst/>
              <a:gdLst>
                <a:gd name="T0" fmla="*/ 181 w 362"/>
                <a:gd name="T1" fmla="*/ 67 h 332"/>
                <a:gd name="T2" fmla="*/ 181 w 362"/>
                <a:gd name="T3" fmla="*/ 67 h 332"/>
                <a:gd name="T4" fmla="*/ 41 w 362"/>
                <a:gd name="T5" fmla="*/ 188 h 332"/>
                <a:gd name="T6" fmla="*/ 46 w 362"/>
                <a:gd name="T7" fmla="*/ 199 h 332"/>
                <a:gd name="T8" fmla="*/ 181 w 362"/>
                <a:gd name="T9" fmla="*/ 332 h 332"/>
                <a:gd name="T10" fmla="*/ 181 w 362"/>
                <a:gd name="T11" fmla="*/ 332 h 332"/>
                <a:gd name="T12" fmla="*/ 316 w 362"/>
                <a:gd name="T13" fmla="*/ 199 h 332"/>
                <a:gd name="T14" fmla="*/ 321 w 362"/>
                <a:gd name="T15" fmla="*/ 188 h 332"/>
                <a:gd name="T16" fmla="*/ 181 w 362"/>
                <a:gd name="T17" fmla="*/ 67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2" h="332">
                  <a:moveTo>
                    <a:pt x="181" y="67"/>
                  </a:moveTo>
                  <a:cubicBezTo>
                    <a:pt x="181" y="67"/>
                    <a:pt x="181" y="67"/>
                    <a:pt x="181" y="67"/>
                  </a:cubicBezTo>
                  <a:cubicBezTo>
                    <a:pt x="94" y="0"/>
                    <a:pt x="0" y="95"/>
                    <a:pt x="41" y="188"/>
                  </a:cubicBezTo>
                  <a:cubicBezTo>
                    <a:pt x="42" y="192"/>
                    <a:pt x="44" y="195"/>
                    <a:pt x="46" y="199"/>
                  </a:cubicBezTo>
                  <a:cubicBezTo>
                    <a:pt x="87" y="275"/>
                    <a:pt x="171" y="329"/>
                    <a:pt x="181" y="332"/>
                  </a:cubicBezTo>
                  <a:cubicBezTo>
                    <a:pt x="181" y="332"/>
                    <a:pt x="181" y="332"/>
                    <a:pt x="181" y="332"/>
                  </a:cubicBezTo>
                  <a:cubicBezTo>
                    <a:pt x="191" y="329"/>
                    <a:pt x="275" y="275"/>
                    <a:pt x="316" y="199"/>
                  </a:cubicBezTo>
                  <a:cubicBezTo>
                    <a:pt x="318" y="195"/>
                    <a:pt x="320" y="192"/>
                    <a:pt x="321" y="188"/>
                  </a:cubicBezTo>
                  <a:cubicBezTo>
                    <a:pt x="362" y="95"/>
                    <a:pt x="268" y="0"/>
                    <a:pt x="181" y="67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2" name="Freeform 712"/>
            <p:cNvSpPr>
              <a:spLocks/>
            </p:cNvSpPr>
            <p:nvPr/>
          </p:nvSpPr>
          <p:spPr bwMode="auto">
            <a:xfrm>
              <a:off x="-4652963" y="2427288"/>
              <a:ext cx="150813" cy="276225"/>
            </a:xfrm>
            <a:custGeom>
              <a:avLst/>
              <a:gdLst>
                <a:gd name="T0" fmla="*/ 41 w 181"/>
                <a:gd name="T1" fmla="*/ 188 h 332"/>
                <a:gd name="T2" fmla="*/ 46 w 181"/>
                <a:gd name="T3" fmla="*/ 199 h 332"/>
                <a:gd name="T4" fmla="*/ 181 w 181"/>
                <a:gd name="T5" fmla="*/ 332 h 332"/>
                <a:gd name="T6" fmla="*/ 181 w 181"/>
                <a:gd name="T7" fmla="*/ 67 h 332"/>
                <a:gd name="T8" fmla="*/ 41 w 181"/>
                <a:gd name="T9" fmla="*/ 188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332">
                  <a:moveTo>
                    <a:pt x="41" y="188"/>
                  </a:moveTo>
                  <a:cubicBezTo>
                    <a:pt x="42" y="192"/>
                    <a:pt x="44" y="195"/>
                    <a:pt x="46" y="199"/>
                  </a:cubicBezTo>
                  <a:cubicBezTo>
                    <a:pt x="87" y="275"/>
                    <a:pt x="171" y="329"/>
                    <a:pt x="181" y="332"/>
                  </a:cubicBezTo>
                  <a:cubicBezTo>
                    <a:pt x="181" y="67"/>
                    <a:pt x="181" y="67"/>
                    <a:pt x="181" y="67"/>
                  </a:cubicBezTo>
                  <a:cubicBezTo>
                    <a:pt x="94" y="0"/>
                    <a:pt x="0" y="95"/>
                    <a:pt x="41" y="188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3" name="Freeform 713"/>
            <p:cNvSpPr>
              <a:spLocks/>
            </p:cNvSpPr>
            <p:nvPr/>
          </p:nvSpPr>
          <p:spPr bwMode="auto">
            <a:xfrm>
              <a:off x="-3948113" y="2178051"/>
              <a:ext cx="563563" cy="433388"/>
            </a:xfrm>
            <a:custGeom>
              <a:avLst/>
              <a:gdLst>
                <a:gd name="T0" fmla="*/ 666 w 679"/>
                <a:gd name="T1" fmla="*/ 471 h 523"/>
                <a:gd name="T2" fmla="*/ 659 w 679"/>
                <a:gd name="T3" fmla="*/ 417 h 523"/>
                <a:gd name="T4" fmla="*/ 255 w 679"/>
                <a:gd name="T5" fmla="*/ 122 h 523"/>
                <a:gd name="T6" fmla="*/ 206 w 679"/>
                <a:gd name="T7" fmla="*/ 124 h 523"/>
                <a:gd name="T8" fmla="*/ 180 w 679"/>
                <a:gd name="T9" fmla="*/ 105 h 523"/>
                <a:gd name="T10" fmla="*/ 169 w 679"/>
                <a:gd name="T11" fmla="*/ 57 h 523"/>
                <a:gd name="T12" fmla="*/ 136 w 679"/>
                <a:gd name="T13" fmla="*/ 32 h 523"/>
                <a:gd name="T14" fmla="*/ 86 w 679"/>
                <a:gd name="T15" fmla="*/ 33 h 523"/>
                <a:gd name="T16" fmla="*/ 42 w 679"/>
                <a:gd name="T17" fmla="*/ 0 h 523"/>
                <a:gd name="T18" fmla="*/ 0 w 679"/>
                <a:gd name="T19" fmla="*/ 57 h 523"/>
                <a:gd name="T20" fmla="*/ 627 w 679"/>
                <a:gd name="T21" fmla="*/ 523 h 523"/>
                <a:gd name="T22" fmla="*/ 666 w 679"/>
                <a:gd name="T23" fmla="*/ 471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9" h="523">
                  <a:moveTo>
                    <a:pt x="666" y="471"/>
                  </a:moveTo>
                  <a:cubicBezTo>
                    <a:pt x="679" y="454"/>
                    <a:pt x="676" y="430"/>
                    <a:pt x="659" y="417"/>
                  </a:cubicBezTo>
                  <a:cubicBezTo>
                    <a:pt x="255" y="122"/>
                    <a:pt x="255" y="122"/>
                    <a:pt x="255" y="122"/>
                  </a:cubicBezTo>
                  <a:cubicBezTo>
                    <a:pt x="240" y="111"/>
                    <a:pt x="219" y="112"/>
                    <a:pt x="206" y="124"/>
                  </a:cubicBezTo>
                  <a:cubicBezTo>
                    <a:pt x="180" y="105"/>
                    <a:pt x="180" y="105"/>
                    <a:pt x="180" y="105"/>
                  </a:cubicBezTo>
                  <a:cubicBezTo>
                    <a:pt x="188" y="88"/>
                    <a:pt x="184" y="68"/>
                    <a:pt x="169" y="57"/>
                  </a:cubicBezTo>
                  <a:cubicBezTo>
                    <a:pt x="136" y="32"/>
                    <a:pt x="136" y="32"/>
                    <a:pt x="136" y="32"/>
                  </a:cubicBezTo>
                  <a:cubicBezTo>
                    <a:pt x="121" y="20"/>
                    <a:pt x="100" y="21"/>
                    <a:pt x="86" y="33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627" y="523"/>
                    <a:pt x="627" y="523"/>
                    <a:pt x="627" y="523"/>
                  </a:cubicBezTo>
                  <a:lnTo>
                    <a:pt x="666" y="471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4" name="Freeform 714"/>
            <p:cNvSpPr>
              <a:spLocks/>
            </p:cNvSpPr>
            <p:nvPr/>
          </p:nvSpPr>
          <p:spPr bwMode="auto">
            <a:xfrm>
              <a:off x="-3986213" y="2224088"/>
              <a:ext cx="558800" cy="447675"/>
            </a:xfrm>
            <a:custGeom>
              <a:avLst/>
              <a:gdLst>
                <a:gd name="T0" fmla="*/ 45 w 672"/>
                <a:gd name="T1" fmla="*/ 0 h 538"/>
                <a:gd name="T2" fmla="*/ 0 w 672"/>
                <a:gd name="T3" fmla="*/ 59 h 538"/>
                <a:gd name="T4" fmla="*/ 43 w 672"/>
                <a:gd name="T5" fmla="*/ 92 h 538"/>
                <a:gd name="T6" fmla="*/ 55 w 672"/>
                <a:gd name="T7" fmla="*/ 140 h 538"/>
                <a:gd name="T8" fmla="*/ 88 w 672"/>
                <a:gd name="T9" fmla="*/ 165 h 538"/>
                <a:gd name="T10" fmla="*/ 137 w 672"/>
                <a:gd name="T11" fmla="*/ 163 h 538"/>
                <a:gd name="T12" fmla="*/ 163 w 672"/>
                <a:gd name="T13" fmla="*/ 183 h 538"/>
                <a:gd name="T14" fmla="*/ 174 w 672"/>
                <a:gd name="T15" fmla="*/ 231 h 538"/>
                <a:gd name="T16" fmla="*/ 578 w 672"/>
                <a:gd name="T17" fmla="*/ 525 h 538"/>
                <a:gd name="T18" fmla="*/ 633 w 672"/>
                <a:gd name="T19" fmla="*/ 518 h 538"/>
                <a:gd name="T20" fmla="*/ 672 w 672"/>
                <a:gd name="T21" fmla="*/ 466 h 538"/>
                <a:gd name="T22" fmla="*/ 45 w 672"/>
                <a:gd name="T23" fmla="*/ 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72" h="538">
                  <a:moveTo>
                    <a:pt x="45" y="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43" y="92"/>
                    <a:pt x="43" y="92"/>
                    <a:pt x="43" y="92"/>
                  </a:cubicBezTo>
                  <a:cubicBezTo>
                    <a:pt x="35" y="108"/>
                    <a:pt x="40" y="129"/>
                    <a:pt x="55" y="140"/>
                  </a:cubicBezTo>
                  <a:cubicBezTo>
                    <a:pt x="88" y="165"/>
                    <a:pt x="88" y="165"/>
                    <a:pt x="88" y="165"/>
                  </a:cubicBezTo>
                  <a:cubicBezTo>
                    <a:pt x="103" y="176"/>
                    <a:pt x="124" y="175"/>
                    <a:pt x="137" y="163"/>
                  </a:cubicBezTo>
                  <a:cubicBezTo>
                    <a:pt x="163" y="183"/>
                    <a:pt x="163" y="183"/>
                    <a:pt x="163" y="183"/>
                  </a:cubicBezTo>
                  <a:cubicBezTo>
                    <a:pt x="155" y="199"/>
                    <a:pt x="159" y="219"/>
                    <a:pt x="174" y="231"/>
                  </a:cubicBezTo>
                  <a:cubicBezTo>
                    <a:pt x="578" y="525"/>
                    <a:pt x="578" y="525"/>
                    <a:pt x="578" y="525"/>
                  </a:cubicBezTo>
                  <a:cubicBezTo>
                    <a:pt x="595" y="538"/>
                    <a:pt x="620" y="535"/>
                    <a:pt x="633" y="518"/>
                  </a:cubicBezTo>
                  <a:cubicBezTo>
                    <a:pt x="672" y="466"/>
                    <a:pt x="672" y="466"/>
                    <a:pt x="672" y="466"/>
                  </a:cubicBezTo>
                  <a:lnTo>
                    <a:pt x="4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5" name="Freeform 715"/>
            <p:cNvSpPr>
              <a:spLocks noEditPoints="1"/>
            </p:cNvSpPr>
            <p:nvPr/>
          </p:nvSpPr>
          <p:spPr bwMode="auto">
            <a:xfrm>
              <a:off x="-4643438" y="1598613"/>
              <a:ext cx="831850" cy="831850"/>
            </a:xfrm>
            <a:custGeom>
              <a:avLst/>
              <a:gdLst>
                <a:gd name="T0" fmla="*/ 769 w 1002"/>
                <a:gd name="T1" fmla="*/ 148 h 1002"/>
                <a:gd name="T2" fmla="*/ 148 w 1002"/>
                <a:gd name="T3" fmla="*/ 233 h 1002"/>
                <a:gd name="T4" fmla="*/ 233 w 1002"/>
                <a:gd name="T5" fmla="*/ 854 h 1002"/>
                <a:gd name="T6" fmla="*/ 854 w 1002"/>
                <a:gd name="T7" fmla="*/ 769 h 1002"/>
                <a:gd name="T8" fmla="*/ 769 w 1002"/>
                <a:gd name="T9" fmla="*/ 148 h 1002"/>
                <a:gd name="T10" fmla="*/ 808 w 1002"/>
                <a:gd name="T11" fmla="*/ 734 h 1002"/>
                <a:gd name="T12" fmla="*/ 268 w 1002"/>
                <a:gd name="T13" fmla="*/ 808 h 1002"/>
                <a:gd name="T14" fmla="*/ 194 w 1002"/>
                <a:gd name="T15" fmla="*/ 268 h 1002"/>
                <a:gd name="T16" fmla="*/ 734 w 1002"/>
                <a:gd name="T17" fmla="*/ 194 h 1002"/>
                <a:gd name="T18" fmla="*/ 808 w 1002"/>
                <a:gd name="T19" fmla="*/ 734 h 10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02" h="1002">
                  <a:moveTo>
                    <a:pt x="769" y="148"/>
                  </a:moveTo>
                  <a:cubicBezTo>
                    <a:pt x="574" y="0"/>
                    <a:pt x="296" y="38"/>
                    <a:pt x="148" y="233"/>
                  </a:cubicBezTo>
                  <a:cubicBezTo>
                    <a:pt x="0" y="427"/>
                    <a:pt x="38" y="706"/>
                    <a:pt x="233" y="854"/>
                  </a:cubicBezTo>
                  <a:cubicBezTo>
                    <a:pt x="428" y="1002"/>
                    <a:pt x="706" y="964"/>
                    <a:pt x="854" y="769"/>
                  </a:cubicBezTo>
                  <a:cubicBezTo>
                    <a:pt x="1002" y="574"/>
                    <a:pt x="964" y="296"/>
                    <a:pt x="769" y="148"/>
                  </a:cubicBezTo>
                  <a:close/>
                  <a:moveTo>
                    <a:pt x="808" y="734"/>
                  </a:moveTo>
                  <a:cubicBezTo>
                    <a:pt x="679" y="903"/>
                    <a:pt x="437" y="936"/>
                    <a:pt x="268" y="808"/>
                  </a:cubicBezTo>
                  <a:cubicBezTo>
                    <a:pt x="99" y="679"/>
                    <a:pt x="66" y="437"/>
                    <a:pt x="194" y="268"/>
                  </a:cubicBezTo>
                  <a:cubicBezTo>
                    <a:pt x="323" y="99"/>
                    <a:pt x="565" y="66"/>
                    <a:pt x="734" y="194"/>
                  </a:cubicBezTo>
                  <a:cubicBezTo>
                    <a:pt x="903" y="323"/>
                    <a:pt x="936" y="565"/>
                    <a:pt x="808" y="734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6" name="Freeform 716"/>
            <p:cNvSpPr>
              <a:spLocks/>
            </p:cNvSpPr>
            <p:nvPr/>
          </p:nvSpPr>
          <p:spPr bwMode="auto">
            <a:xfrm>
              <a:off x="-4589463" y="1652588"/>
              <a:ext cx="723900" cy="723900"/>
            </a:xfrm>
            <a:custGeom>
              <a:avLst/>
              <a:gdLst>
                <a:gd name="T0" fmla="*/ 128 w 870"/>
                <a:gd name="T1" fmla="*/ 202 h 870"/>
                <a:gd name="T2" fmla="*/ 202 w 870"/>
                <a:gd name="T3" fmla="*/ 742 h 870"/>
                <a:gd name="T4" fmla="*/ 742 w 870"/>
                <a:gd name="T5" fmla="*/ 668 h 870"/>
                <a:gd name="T6" fmla="*/ 668 w 870"/>
                <a:gd name="T7" fmla="*/ 128 h 870"/>
                <a:gd name="T8" fmla="*/ 128 w 870"/>
                <a:gd name="T9" fmla="*/ 202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0" h="870">
                  <a:moveTo>
                    <a:pt x="128" y="202"/>
                  </a:moveTo>
                  <a:cubicBezTo>
                    <a:pt x="0" y="371"/>
                    <a:pt x="33" y="613"/>
                    <a:pt x="202" y="742"/>
                  </a:cubicBezTo>
                  <a:cubicBezTo>
                    <a:pt x="371" y="870"/>
                    <a:pt x="613" y="837"/>
                    <a:pt x="742" y="668"/>
                  </a:cubicBezTo>
                  <a:cubicBezTo>
                    <a:pt x="870" y="499"/>
                    <a:pt x="837" y="257"/>
                    <a:pt x="668" y="128"/>
                  </a:cubicBezTo>
                  <a:cubicBezTo>
                    <a:pt x="499" y="0"/>
                    <a:pt x="257" y="33"/>
                    <a:pt x="128" y="20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7" name="Freeform 717"/>
            <p:cNvSpPr>
              <a:spLocks/>
            </p:cNvSpPr>
            <p:nvPr/>
          </p:nvSpPr>
          <p:spPr bwMode="auto">
            <a:xfrm>
              <a:off x="-4371975" y="1736726"/>
              <a:ext cx="392113" cy="188913"/>
            </a:xfrm>
            <a:custGeom>
              <a:avLst/>
              <a:gdLst>
                <a:gd name="T0" fmla="*/ 156 w 472"/>
                <a:gd name="T1" fmla="*/ 7 h 227"/>
                <a:gd name="T2" fmla="*/ 464 w 472"/>
                <a:gd name="T3" fmla="*/ 180 h 227"/>
                <a:gd name="T4" fmla="*/ 452 w 472"/>
                <a:gd name="T5" fmla="*/ 219 h 227"/>
                <a:gd name="T6" fmla="*/ 413 w 472"/>
                <a:gd name="T7" fmla="*/ 207 h 227"/>
                <a:gd name="T8" fmla="*/ 46 w 472"/>
                <a:gd name="T9" fmla="*/ 96 h 227"/>
                <a:gd name="T10" fmla="*/ 7 w 472"/>
                <a:gd name="T11" fmla="*/ 84 h 227"/>
                <a:gd name="T12" fmla="*/ 19 w 472"/>
                <a:gd name="T13" fmla="*/ 45 h 227"/>
                <a:gd name="T14" fmla="*/ 156 w 472"/>
                <a:gd name="T15" fmla="*/ 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2" h="227">
                  <a:moveTo>
                    <a:pt x="156" y="7"/>
                  </a:moveTo>
                  <a:cubicBezTo>
                    <a:pt x="279" y="0"/>
                    <a:pt x="402" y="64"/>
                    <a:pt x="464" y="180"/>
                  </a:cubicBezTo>
                  <a:cubicBezTo>
                    <a:pt x="472" y="194"/>
                    <a:pt x="466" y="212"/>
                    <a:pt x="452" y="219"/>
                  </a:cubicBezTo>
                  <a:cubicBezTo>
                    <a:pt x="438" y="227"/>
                    <a:pt x="421" y="221"/>
                    <a:pt x="413" y="207"/>
                  </a:cubicBezTo>
                  <a:cubicBezTo>
                    <a:pt x="343" y="76"/>
                    <a:pt x="178" y="26"/>
                    <a:pt x="46" y="96"/>
                  </a:cubicBezTo>
                  <a:cubicBezTo>
                    <a:pt x="32" y="103"/>
                    <a:pt x="15" y="98"/>
                    <a:pt x="7" y="84"/>
                  </a:cubicBezTo>
                  <a:cubicBezTo>
                    <a:pt x="0" y="70"/>
                    <a:pt x="5" y="52"/>
                    <a:pt x="19" y="45"/>
                  </a:cubicBezTo>
                  <a:cubicBezTo>
                    <a:pt x="63" y="21"/>
                    <a:pt x="109" y="9"/>
                    <a:pt x="15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8" name="Freeform 718"/>
            <p:cNvSpPr>
              <a:spLocks/>
            </p:cNvSpPr>
            <p:nvPr/>
          </p:nvSpPr>
          <p:spPr bwMode="auto">
            <a:xfrm>
              <a:off x="-4552950" y="1844676"/>
              <a:ext cx="636588" cy="531813"/>
            </a:xfrm>
            <a:custGeom>
              <a:avLst/>
              <a:gdLst>
                <a:gd name="T0" fmla="*/ 697 w 766"/>
                <a:gd name="T1" fmla="*/ 438 h 639"/>
                <a:gd name="T2" fmla="*/ 330 w 766"/>
                <a:gd name="T3" fmla="*/ 161 h 639"/>
                <a:gd name="T4" fmla="*/ 330 w 766"/>
                <a:gd name="T5" fmla="*/ 161 h 639"/>
                <a:gd name="T6" fmla="*/ 6 w 766"/>
                <a:gd name="T7" fmla="*/ 182 h 639"/>
                <a:gd name="T8" fmla="*/ 158 w 766"/>
                <a:gd name="T9" fmla="*/ 511 h 639"/>
                <a:gd name="T10" fmla="*/ 697 w 766"/>
                <a:gd name="T11" fmla="*/ 438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66" h="639">
                  <a:moveTo>
                    <a:pt x="697" y="438"/>
                  </a:moveTo>
                  <a:cubicBezTo>
                    <a:pt x="766" y="213"/>
                    <a:pt x="543" y="0"/>
                    <a:pt x="330" y="161"/>
                  </a:cubicBezTo>
                  <a:cubicBezTo>
                    <a:pt x="330" y="161"/>
                    <a:pt x="330" y="161"/>
                    <a:pt x="330" y="161"/>
                  </a:cubicBezTo>
                  <a:cubicBezTo>
                    <a:pt x="208" y="64"/>
                    <a:pt x="80" y="95"/>
                    <a:pt x="6" y="182"/>
                  </a:cubicBezTo>
                  <a:cubicBezTo>
                    <a:pt x="0" y="306"/>
                    <a:pt x="52" y="430"/>
                    <a:pt x="158" y="511"/>
                  </a:cubicBezTo>
                  <a:cubicBezTo>
                    <a:pt x="327" y="639"/>
                    <a:pt x="568" y="606"/>
                    <a:pt x="697" y="438"/>
                  </a:cubicBezTo>
                  <a:close/>
                </a:path>
              </a:pathLst>
            </a:custGeom>
            <a:solidFill>
              <a:srgbClr val="E659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9" name="Freeform 719"/>
            <p:cNvSpPr>
              <a:spLocks/>
            </p:cNvSpPr>
            <p:nvPr/>
          </p:nvSpPr>
          <p:spPr bwMode="auto">
            <a:xfrm>
              <a:off x="-4552950" y="1898651"/>
              <a:ext cx="274638" cy="430213"/>
            </a:xfrm>
            <a:custGeom>
              <a:avLst/>
              <a:gdLst>
                <a:gd name="T0" fmla="*/ 325 w 330"/>
                <a:gd name="T1" fmla="*/ 519 h 519"/>
                <a:gd name="T2" fmla="*/ 330 w 330"/>
                <a:gd name="T3" fmla="*/ 97 h 519"/>
                <a:gd name="T4" fmla="*/ 6 w 330"/>
                <a:gd name="T5" fmla="*/ 118 h 519"/>
                <a:gd name="T6" fmla="*/ 158 w 330"/>
                <a:gd name="T7" fmla="*/ 447 h 519"/>
                <a:gd name="T8" fmla="*/ 325 w 330"/>
                <a:gd name="T9" fmla="*/ 519 h 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0" h="519">
                  <a:moveTo>
                    <a:pt x="325" y="519"/>
                  </a:moveTo>
                  <a:cubicBezTo>
                    <a:pt x="330" y="97"/>
                    <a:pt x="330" y="97"/>
                    <a:pt x="330" y="97"/>
                  </a:cubicBezTo>
                  <a:cubicBezTo>
                    <a:pt x="208" y="0"/>
                    <a:pt x="80" y="31"/>
                    <a:pt x="6" y="118"/>
                  </a:cubicBezTo>
                  <a:cubicBezTo>
                    <a:pt x="0" y="242"/>
                    <a:pt x="52" y="366"/>
                    <a:pt x="158" y="447"/>
                  </a:cubicBezTo>
                  <a:cubicBezTo>
                    <a:pt x="209" y="485"/>
                    <a:pt x="266" y="509"/>
                    <a:pt x="325" y="519"/>
                  </a:cubicBezTo>
                  <a:close/>
                </a:path>
              </a:pathLst>
            </a:custGeom>
            <a:solidFill>
              <a:srgbClr val="FA6B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0" name="Freeform 720"/>
            <p:cNvSpPr>
              <a:spLocks/>
            </p:cNvSpPr>
            <p:nvPr/>
          </p:nvSpPr>
          <p:spPr bwMode="auto">
            <a:xfrm>
              <a:off x="-4330700" y="2251076"/>
              <a:ext cx="1122363" cy="1282700"/>
            </a:xfrm>
            <a:custGeom>
              <a:avLst/>
              <a:gdLst>
                <a:gd name="T0" fmla="*/ 1306 w 1351"/>
                <a:gd name="T1" fmla="*/ 527 h 1545"/>
                <a:gd name="T2" fmla="*/ 1172 w 1351"/>
                <a:gd name="T3" fmla="*/ 560 h 1545"/>
                <a:gd name="T4" fmla="*/ 1244 w 1351"/>
                <a:gd name="T5" fmla="*/ 466 h 1545"/>
                <a:gd name="T6" fmla="*/ 1226 w 1351"/>
                <a:gd name="T7" fmla="*/ 318 h 1545"/>
                <a:gd name="T8" fmla="*/ 1079 w 1351"/>
                <a:gd name="T9" fmla="*/ 340 h 1545"/>
                <a:gd name="T10" fmla="*/ 1139 w 1351"/>
                <a:gd name="T11" fmla="*/ 261 h 1545"/>
                <a:gd name="T12" fmla="*/ 1121 w 1351"/>
                <a:gd name="T13" fmla="*/ 113 h 1545"/>
                <a:gd name="T14" fmla="*/ 973 w 1351"/>
                <a:gd name="T15" fmla="*/ 135 h 1545"/>
                <a:gd name="T16" fmla="*/ 934 w 1351"/>
                <a:gd name="T17" fmla="*/ 188 h 1545"/>
                <a:gd name="T18" fmla="*/ 924 w 1351"/>
                <a:gd name="T19" fmla="*/ 34 h 1545"/>
                <a:gd name="T20" fmla="*/ 770 w 1351"/>
                <a:gd name="T21" fmla="*/ 65 h 1545"/>
                <a:gd name="T22" fmla="*/ 606 w 1351"/>
                <a:gd name="T23" fmla="*/ 275 h 1545"/>
                <a:gd name="T24" fmla="*/ 609 w 1351"/>
                <a:gd name="T25" fmla="*/ 141 h 1545"/>
                <a:gd name="T26" fmla="*/ 392 w 1351"/>
                <a:gd name="T27" fmla="*/ 309 h 1545"/>
                <a:gd name="T28" fmla="*/ 159 w 1351"/>
                <a:gd name="T29" fmla="*/ 614 h 1545"/>
                <a:gd name="T30" fmla="*/ 160 w 1351"/>
                <a:gd name="T31" fmla="*/ 614 h 1545"/>
                <a:gd name="T32" fmla="*/ 158 w 1351"/>
                <a:gd name="T33" fmla="*/ 616 h 1545"/>
                <a:gd name="T34" fmla="*/ 207 w 1351"/>
                <a:gd name="T35" fmla="*/ 1223 h 1545"/>
                <a:gd name="T36" fmla="*/ 854 w 1351"/>
                <a:gd name="T37" fmla="*/ 1266 h 1545"/>
                <a:gd name="T38" fmla="*/ 1312 w 1351"/>
                <a:gd name="T39" fmla="*/ 666 h 1545"/>
                <a:gd name="T40" fmla="*/ 1306 w 1351"/>
                <a:gd name="T41" fmla="*/ 527 h 1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51" h="1545">
                  <a:moveTo>
                    <a:pt x="1306" y="527"/>
                  </a:moveTo>
                  <a:cubicBezTo>
                    <a:pt x="1260" y="492"/>
                    <a:pt x="1208" y="513"/>
                    <a:pt x="1172" y="560"/>
                  </a:cubicBezTo>
                  <a:cubicBezTo>
                    <a:pt x="1244" y="466"/>
                    <a:pt x="1244" y="466"/>
                    <a:pt x="1244" y="466"/>
                  </a:cubicBezTo>
                  <a:cubicBezTo>
                    <a:pt x="1280" y="419"/>
                    <a:pt x="1272" y="352"/>
                    <a:pt x="1226" y="318"/>
                  </a:cubicBezTo>
                  <a:cubicBezTo>
                    <a:pt x="1181" y="283"/>
                    <a:pt x="1115" y="293"/>
                    <a:pt x="1079" y="340"/>
                  </a:cubicBezTo>
                  <a:cubicBezTo>
                    <a:pt x="1139" y="261"/>
                    <a:pt x="1139" y="261"/>
                    <a:pt x="1139" y="261"/>
                  </a:cubicBezTo>
                  <a:cubicBezTo>
                    <a:pt x="1174" y="215"/>
                    <a:pt x="1166" y="148"/>
                    <a:pt x="1121" y="113"/>
                  </a:cubicBezTo>
                  <a:cubicBezTo>
                    <a:pt x="1076" y="79"/>
                    <a:pt x="1009" y="89"/>
                    <a:pt x="973" y="135"/>
                  </a:cubicBezTo>
                  <a:cubicBezTo>
                    <a:pt x="934" y="188"/>
                    <a:pt x="934" y="188"/>
                    <a:pt x="934" y="188"/>
                  </a:cubicBezTo>
                  <a:cubicBezTo>
                    <a:pt x="973" y="137"/>
                    <a:pt x="970" y="69"/>
                    <a:pt x="924" y="34"/>
                  </a:cubicBezTo>
                  <a:cubicBezTo>
                    <a:pt x="879" y="0"/>
                    <a:pt x="810" y="13"/>
                    <a:pt x="770" y="65"/>
                  </a:cubicBezTo>
                  <a:cubicBezTo>
                    <a:pt x="606" y="275"/>
                    <a:pt x="606" y="275"/>
                    <a:pt x="606" y="275"/>
                  </a:cubicBezTo>
                  <a:cubicBezTo>
                    <a:pt x="632" y="241"/>
                    <a:pt x="651" y="174"/>
                    <a:pt x="609" y="141"/>
                  </a:cubicBezTo>
                  <a:cubicBezTo>
                    <a:pt x="392" y="309"/>
                    <a:pt x="392" y="309"/>
                    <a:pt x="392" y="309"/>
                  </a:cubicBezTo>
                  <a:cubicBezTo>
                    <a:pt x="159" y="614"/>
                    <a:pt x="159" y="614"/>
                    <a:pt x="159" y="614"/>
                  </a:cubicBezTo>
                  <a:cubicBezTo>
                    <a:pt x="159" y="614"/>
                    <a:pt x="159" y="614"/>
                    <a:pt x="160" y="614"/>
                  </a:cubicBezTo>
                  <a:cubicBezTo>
                    <a:pt x="159" y="615"/>
                    <a:pt x="158" y="616"/>
                    <a:pt x="158" y="616"/>
                  </a:cubicBezTo>
                  <a:cubicBezTo>
                    <a:pt x="0" y="823"/>
                    <a:pt x="53" y="1105"/>
                    <a:pt x="207" y="1223"/>
                  </a:cubicBezTo>
                  <a:cubicBezTo>
                    <a:pt x="362" y="1341"/>
                    <a:pt x="642" y="1545"/>
                    <a:pt x="854" y="1266"/>
                  </a:cubicBezTo>
                  <a:cubicBezTo>
                    <a:pt x="1312" y="666"/>
                    <a:pt x="1312" y="666"/>
                    <a:pt x="1312" y="666"/>
                  </a:cubicBezTo>
                  <a:cubicBezTo>
                    <a:pt x="1347" y="619"/>
                    <a:pt x="1351" y="561"/>
                    <a:pt x="1306" y="527"/>
                  </a:cubicBezTo>
                  <a:close/>
                </a:path>
              </a:pathLst>
            </a:custGeom>
            <a:solidFill>
              <a:srgbClr val="FFD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1" name="Freeform 721"/>
            <p:cNvSpPr>
              <a:spLocks/>
            </p:cNvSpPr>
            <p:nvPr/>
          </p:nvSpPr>
          <p:spPr bwMode="auto">
            <a:xfrm>
              <a:off x="-4800600" y="2987676"/>
              <a:ext cx="1052513" cy="1103313"/>
            </a:xfrm>
            <a:custGeom>
              <a:avLst/>
              <a:gdLst>
                <a:gd name="T0" fmla="*/ 311 w 663"/>
                <a:gd name="T1" fmla="*/ 695 h 695"/>
                <a:gd name="T2" fmla="*/ 0 w 663"/>
                <a:gd name="T3" fmla="*/ 458 h 695"/>
                <a:gd name="T4" fmla="*/ 353 w 663"/>
                <a:gd name="T5" fmla="*/ 0 h 695"/>
                <a:gd name="T6" fmla="*/ 663 w 663"/>
                <a:gd name="T7" fmla="*/ 237 h 695"/>
                <a:gd name="T8" fmla="*/ 311 w 663"/>
                <a:gd name="T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695">
                  <a:moveTo>
                    <a:pt x="311" y="695"/>
                  </a:moveTo>
                  <a:lnTo>
                    <a:pt x="0" y="458"/>
                  </a:lnTo>
                  <a:lnTo>
                    <a:pt x="353" y="0"/>
                  </a:lnTo>
                  <a:lnTo>
                    <a:pt x="663" y="237"/>
                  </a:lnTo>
                  <a:lnTo>
                    <a:pt x="311" y="695"/>
                  </a:lnTo>
                  <a:close/>
                </a:path>
              </a:pathLst>
            </a:custGeom>
            <a:solidFill>
              <a:srgbClr val="FFDEC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2" name="Freeform 722"/>
            <p:cNvSpPr>
              <a:spLocks/>
            </p:cNvSpPr>
            <p:nvPr/>
          </p:nvSpPr>
          <p:spPr bwMode="auto">
            <a:xfrm>
              <a:off x="-4800600" y="2987676"/>
              <a:ext cx="1052513" cy="1103313"/>
            </a:xfrm>
            <a:custGeom>
              <a:avLst/>
              <a:gdLst>
                <a:gd name="T0" fmla="*/ 311 w 663"/>
                <a:gd name="T1" fmla="*/ 695 h 695"/>
                <a:gd name="T2" fmla="*/ 0 w 663"/>
                <a:gd name="T3" fmla="*/ 458 h 695"/>
                <a:gd name="T4" fmla="*/ 353 w 663"/>
                <a:gd name="T5" fmla="*/ 0 h 695"/>
                <a:gd name="T6" fmla="*/ 663 w 663"/>
                <a:gd name="T7" fmla="*/ 237 h 695"/>
                <a:gd name="T8" fmla="*/ 311 w 663"/>
                <a:gd name="T9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3" h="695">
                  <a:moveTo>
                    <a:pt x="311" y="695"/>
                  </a:moveTo>
                  <a:lnTo>
                    <a:pt x="0" y="458"/>
                  </a:lnTo>
                  <a:lnTo>
                    <a:pt x="353" y="0"/>
                  </a:lnTo>
                  <a:lnTo>
                    <a:pt x="663" y="237"/>
                  </a:lnTo>
                  <a:lnTo>
                    <a:pt x="311" y="6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3" name="Freeform 723"/>
            <p:cNvSpPr>
              <a:spLocks/>
            </p:cNvSpPr>
            <p:nvPr/>
          </p:nvSpPr>
          <p:spPr bwMode="auto">
            <a:xfrm>
              <a:off x="-4881563" y="3138488"/>
              <a:ext cx="1031875" cy="1033463"/>
            </a:xfrm>
            <a:custGeom>
              <a:avLst/>
              <a:gdLst>
                <a:gd name="T0" fmla="*/ 369 w 650"/>
                <a:gd name="T1" fmla="*/ 651 h 651"/>
                <a:gd name="T2" fmla="*/ 0 w 650"/>
                <a:gd name="T3" fmla="*/ 370 h 651"/>
                <a:gd name="T4" fmla="*/ 281 w 650"/>
                <a:gd name="T5" fmla="*/ 0 h 651"/>
                <a:gd name="T6" fmla="*/ 650 w 650"/>
                <a:gd name="T7" fmla="*/ 280 h 651"/>
                <a:gd name="T8" fmla="*/ 369 w 650"/>
                <a:gd name="T9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1">
                  <a:moveTo>
                    <a:pt x="369" y="651"/>
                  </a:moveTo>
                  <a:lnTo>
                    <a:pt x="0" y="370"/>
                  </a:lnTo>
                  <a:lnTo>
                    <a:pt x="281" y="0"/>
                  </a:lnTo>
                  <a:lnTo>
                    <a:pt x="650" y="280"/>
                  </a:lnTo>
                  <a:lnTo>
                    <a:pt x="369" y="65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4" name="Freeform 724"/>
            <p:cNvSpPr>
              <a:spLocks/>
            </p:cNvSpPr>
            <p:nvPr/>
          </p:nvSpPr>
          <p:spPr bwMode="auto">
            <a:xfrm>
              <a:off x="-4881563" y="3138488"/>
              <a:ext cx="1031875" cy="1033463"/>
            </a:xfrm>
            <a:custGeom>
              <a:avLst/>
              <a:gdLst>
                <a:gd name="T0" fmla="*/ 369 w 650"/>
                <a:gd name="T1" fmla="*/ 651 h 651"/>
                <a:gd name="T2" fmla="*/ 0 w 650"/>
                <a:gd name="T3" fmla="*/ 370 h 651"/>
                <a:gd name="T4" fmla="*/ 281 w 650"/>
                <a:gd name="T5" fmla="*/ 0 h 651"/>
                <a:gd name="T6" fmla="*/ 650 w 650"/>
                <a:gd name="T7" fmla="*/ 280 h 651"/>
                <a:gd name="T8" fmla="*/ 369 w 650"/>
                <a:gd name="T9" fmla="*/ 651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0" h="651">
                  <a:moveTo>
                    <a:pt x="369" y="651"/>
                  </a:moveTo>
                  <a:lnTo>
                    <a:pt x="0" y="370"/>
                  </a:lnTo>
                  <a:lnTo>
                    <a:pt x="281" y="0"/>
                  </a:lnTo>
                  <a:lnTo>
                    <a:pt x="650" y="280"/>
                  </a:lnTo>
                  <a:lnTo>
                    <a:pt x="369" y="65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5" name="Freeform 725"/>
            <p:cNvSpPr>
              <a:spLocks/>
            </p:cNvSpPr>
            <p:nvPr/>
          </p:nvSpPr>
          <p:spPr bwMode="auto">
            <a:xfrm>
              <a:off x="-4106863" y="2478088"/>
              <a:ext cx="280988" cy="303213"/>
            </a:xfrm>
            <a:custGeom>
              <a:avLst/>
              <a:gdLst>
                <a:gd name="T0" fmla="*/ 337 w 339"/>
                <a:gd name="T1" fmla="*/ 1 h 365"/>
                <a:gd name="T2" fmla="*/ 332 w 339"/>
                <a:gd name="T3" fmla="*/ 2 h 365"/>
                <a:gd name="T4" fmla="*/ 114 w 339"/>
                <a:gd name="T5" fmla="*/ 288 h 365"/>
                <a:gd name="T6" fmla="*/ 0 w 339"/>
                <a:gd name="T7" fmla="*/ 360 h 365"/>
                <a:gd name="T8" fmla="*/ 6 w 339"/>
                <a:gd name="T9" fmla="*/ 365 h 365"/>
                <a:gd name="T10" fmla="*/ 116 w 339"/>
                <a:gd name="T11" fmla="*/ 295 h 365"/>
                <a:gd name="T12" fmla="*/ 118 w 339"/>
                <a:gd name="T13" fmla="*/ 295 h 365"/>
                <a:gd name="T14" fmla="*/ 338 w 339"/>
                <a:gd name="T15" fmla="*/ 6 h 365"/>
                <a:gd name="T16" fmla="*/ 337 w 339"/>
                <a:gd name="T17" fmla="*/ 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9" h="365">
                  <a:moveTo>
                    <a:pt x="337" y="1"/>
                  </a:moveTo>
                  <a:cubicBezTo>
                    <a:pt x="336" y="0"/>
                    <a:pt x="333" y="0"/>
                    <a:pt x="332" y="2"/>
                  </a:cubicBezTo>
                  <a:cubicBezTo>
                    <a:pt x="114" y="288"/>
                    <a:pt x="114" y="288"/>
                    <a:pt x="114" y="288"/>
                  </a:cubicBezTo>
                  <a:cubicBezTo>
                    <a:pt x="77" y="290"/>
                    <a:pt x="32" y="318"/>
                    <a:pt x="0" y="360"/>
                  </a:cubicBezTo>
                  <a:cubicBezTo>
                    <a:pt x="6" y="365"/>
                    <a:pt x="6" y="365"/>
                    <a:pt x="6" y="365"/>
                  </a:cubicBezTo>
                  <a:cubicBezTo>
                    <a:pt x="37" y="324"/>
                    <a:pt x="81" y="296"/>
                    <a:pt x="116" y="295"/>
                  </a:cubicBezTo>
                  <a:cubicBezTo>
                    <a:pt x="118" y="295"/>
                    <a:pt x="118" y="295"/>
                    <a:pt x="118" y="295"/>
                  </a:cubicBezTo>
                  <a:cubicBezTo>
                    <a:pt x="338" y="6"/>
                    <a:pt x="338" y="6"/>
                    <a:pt x="338" y="6"/>
                  </a:cubicBezTo>
                  <a:cubicBezTo>
                    <a:pt x="339" y="5"/>
                    <a:pt x="339" y="2"/>
                    <a:pt x="337" y="1"/>
                  </a:cubicBez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6" name="Freeform 726"/>
            <p:cNvSpPr>
              <a:spLocks/>
            </p:cNvSpPr>
            <p:nvPr/>
          </p:nvSpPr>
          <p:spPr bwMode="auto">
            <a:xfrm>
              <a:off x="-3789363" y="2406651"/>
              <a:ext cx="236538" cy="296863"/>
            </a:xfrm>
            <a:custGeom>
              <a:avLst/>
              <a:gdLst>
                <a:gd name="T0" fmla="*/ 60 w 285"/>
                <a:gd name="T1" fmla="*/ 299 h 358"/>
                <a:gd name="T2" fmla="*/ 66 w 285"/>
                <a:gd name="T3" fmla="*/ 291 h 358"/>
                <a:gd name="T4" fmla="*/ 284 w 285"/>
                <a:gd name="T5" fmla="*/ 6 h 358"/>
                <a:gd name="T6" fmla="*/ 283 w 285"/>
                <a:gd name="T7" fmla="*/ 1 h 358"/>
                <a:gd name="T8" fmla="*/ 278 w 285"/>
                <a:gd name="T9" fmla="*/ 2 h 358"/>
                <a:gd name="T10" fmla="*/ 60 w 285"/>
                <a:gd name="T11" fmla="*/ 287 h 358"/>
                <a:gd name="T12" fmla="*/ 0 w 285"/>
                <a:gd name="T13" fmla="*/ 329 h 358"/>
                <a:gd name="T14" fmla="*/ 3 w 285"/>
                <a:gd name="T15" fmla="*/ 336 h 358"/>
                <a:gd name="T16" fmla="*/ 41 w 285"/>
                <a:gd name="T17" fmla="*/ 316 h 358"/>
                <a:gd name="T18" fmla="*/ 31 w 285"/>
                <a:gd name="T19" fmla="*/ 358 h 358"/>
                <a:gd name="T20" fmla="*/ 38 w 285"/>
                <a:gd name="T21" fmla="*/ 358 h 358"/>
                <a:gd name="T22" fmla="*/ 60 w 285"/>
                <a:gd name="T23" fmla="*/ 29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5" h="358">
                  <a:moveTo>
                    <a:pt x="60" y="299"/>
                  </a:moveTo>
                  <a:cubicBezTo>
                    <a:pt x="66" y="291"/>
                    <a:pt x="66" y="291"/>
                    <a:pt x="66" y="291"/>
                  </a:cubicBezTo>
                  <a:cubicBezTo>
                    <a:pt x="284" y="6"/>
                    <a:pt x="284" y="6"/>
                    <a:pt x="284" y="6"/>
                  </a:cubicBezTo>
                  <a:cubicBezTo>
                    <a:pt x="285" y="5"/>
                    <a:pt x="285" y="2"/>
                    <a:pt x="283" y="1"/>
                  </a:cubicBezTo>
                  <a:cubicBezTo>
                    <a:pt x="281" y="0"/>
                    <a:pt x="279" y="0"/>
                    <a:pt x="278" y="2"/>
                  </a:cubicBezTo>
                  <a:cubicBezTo>
                    <a:pt x="60" y="287"/>
                    <a:pt x="60" y="287"/>
                    <a:pt x="60" y="287"/>
                  </a:cubicBezTo>
                  <a:cubicBezTo>
                    <a:pt x="44" y="307"/>
                    <a:pt x="24" y="322"/>
                    <a:pt x="0" y="329"/>
                  </a:cubicBezTo>
                  <a:cubicBezTo>
                    <a:pt x="3" y="336"/>
                    <a:pt x="3" y="336"/>
                    <a:pt x="3" y="336"/>
                  </a:cubicBezTo>
                  <a:cubicBezTo>
                    <a:pt x="17" y="332"/>
                    <a:pt x="29" y="325"/>
                    <a:pt x="41" y="316"/>
                  </a:cubicBezTo>
                  <a:cubicBezTo>
                    <a:pt x="35" y="329"/>
                    <a:pt x="32" y="344"/>
                    <a:pt x="31" y="358"/>
                  </a:cubicBezTo>
                  <a:cubicBezTo>
                    <a:pt x="38" y="358"/>
                    <a:pt x="38" y="358"/>
                    <a:pt x="38" y="358"/>
                  </a:cubicBezTo>
                  <a:cubicBezTo>
                    <a:pt x="39" y="337"/>
                    <a:pt x="47" y="316"/>
                    <a:pt x="60" y="299"/>
                  </a:cubicBez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7" name="Freeform 727"/>
            <p:cNvSpPr>
              <a:spLocks/>
            </p:cNvSpPr>
            <p:nvPr/>
          </p:nvSpPr>
          <p:spPr bwMode="auto">
            <a:xfrm>
              <a:off x="-3648075" y="2535238"/>
              <a:ext cx="212725" cy="273050"/>
            </a:xfrm>
            <a:custGeom>
              <a:avLst/>
              <a:gdLst>
                <a:gd name="T0" fmla="*/ 55 w 256"/>
                <a:gd name="T1" fmla="*/ 269 h 328"/>
                <a:gd name="T2" fmla="*/ 255 w 256"/>
                <a:gd name="T3" fmla="*/ 7 h 328"/>
                <a:gd name="T4" fmla="*/ 254 w 256"/>
                <a:gd name="T5" fmla="*/ 1 h 328"/>
                <a:gd name="T6" fmla="*/ 249 w 256"/>
                <a:gd name="T7" fmla="*/ 2 h 328"/>
                <a:gd name="T8" fmla="*/ 49 w 256"/>
                <a:gd name="T9" fmla="*/ 265 h 328"/>
                <a:gd name="T10" fmla="*/ 0 w 256"/>
                <a:gd name="T11" fmla="*/ 300 h 328"/>
                <a:gd name="T12" fmla="*/ 3 w 256"/>
                <a:gd name="T13" fmla="*/ 307 h 328"/>
                <a:gd name="T14" fmla="*/ 35 w 256"/>
                <a:gd name="T15" fmla="*/ 290 h 328"/>
                <a:gd name="T16" fmla="*/ 26 w 256"/>
                <a:gd name="T17" fmla="*/ 328 h 328"/>
                <a:gd name="T18" fmla="*/ 34 w 256"/>
                <a:gd name="T19" fmla="*/ 328 h 328"/>
                <a:gd name="T20" fmla="*/ 55 w 256"/>
                <a:gd name="T21" fmla="*/ 269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6" h="328">
                  <a:moveTo>
                    <a:pt x="55" y="269"/>
                  </a:moveTo>
                  <a:cubicBezTo>
                    <a:pt x="255" y="7"/>
                    <a:pt x="255" y="7"/>
                    <a:pt x="255" y="7"/>
                  </a:cubicBezTo>
                  <a:cubicBezTo>
                    <a:pt x="256" y="5"/>
                    <a:pt x="256" y="3"/>
                    <a:pt x="254" y="1"/>
                  </a:cubicBezTo>
                  <a:cubicBezTo>
                    <a:pt x="253" y="0"/>
                    <a:pt x="250" y="0"/>
                    <a:pt x="249" y="2"/>
                  </a:cubicBezTo>
                  <a:cubicBezTo>
                    <a:pt x="49" y="265"/>
                    <a:pt x="49" y="265"/>
                    <a:pt x="49" y="265"/>
                  </a:cubicBezTo>
                  <a:cubicBezTo>
                    <a:pt x="37" y="281"/>
                    <a:pt x="20" y="293"/>
                    <a:pt x="0" y="300"/>
                  </a:cubicBezTo>
                  <a:cubicBezTo>
                    <a:pt x="3" y="307"/>
                    <a:pt x="3" y="307"/>
                    <a:pt x="3" y="307"/>
                  </a:cubicBezTo>
                  <a:cubicBezTo>
                    <a:pt x="14" y="303"/>
                    <a:pt x="25" y="297"/>
                    <a:pt x="35" y="290"/>
                  </a:cubicBezTo>
                  <a:cubicBezTo>
                    <a:pt x="30" y="302"/>
                    <a:pt x="27" y="315"/>
                    <a:pt x="26" y="328"/>
                  </a:cubicBezTo>
                  <a:cubicBezTo>
                    <a:pt x="34" y="328"/>
                    <a:pt x="34" y="328"/>
                    <a:pt x="34" y="328"/>
                  </a:cubicBezTo>
                  <a:cubicBezTo>
                    <a:pt x="35" y="307"/>
                    <a:pt x="42" y="286"/>
                    <a:pt x="55" y="269"/>
                  </a:cubicBez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8" name="Freeform 728"/>
            <p:cNvSpPr>
              <a:spLocks/>
            </p:cNvSpPr>
            <p:nvPr/>
          </p:nvSpPr>
          <p:spPr bwMode="auto">
            <a:xfrm>
              <a:off x="-3513138" y="2705101"/>
              <a:ext cx="165100" cy="207963"/>
            </a:xfrm>
            <a:custGeom>
              <a:avLst/>
              <a:gdLst>
                <a:gd name="T0" fmla="*/ 55 w 198"/>
                <a:gd name="T1" fmla="*/ 194 h 249"/>
                <a:gd name="T2" fmla="*/ 197 w 198"/>
                <a:gd name="T3" fmla="*/ 6 h 249"/>
                <a:gd name="T4" fmla="*/ 196 w 198"/>
                <a:gd name="T5" fmla="*/ 1 h 249"/>
                <a:gd name="T6" fmla="*/ 191 w 198"/>
                <a:gd name="T7" fmla="*/ 2 h 249"/>
                <a:gd name="T8" fmla="*/ 49 w 198"/>
                <a:gd name="T9" fmla="*/ 189 h 249"/>
                <a:gd name="T10" fmla="*/ 0 w 198"/>
                <a:gd name="T11" fmla="*/ 222 h 249"/>
                <a:gd name="T12" fmla="*/ 2 w 198"/>
                <a:gd name="T13" fmla="*/ 229 h 249"/>
                <a:gd name="T14" fmla="*/ 37 w 198"/>
                <a:gd name="T15" fmla="*/ 211 h 249"/>
                <a:gd name="T16" fmla="*/ 28 w 198"/>
                <a:gd name="T17" fmla="*/ 249 h 249"/>
                <a:gd name="T18" fmla="*/ 36 w 198"/>
                <a:gd name="T19" fmla="*/ 249 h 249"/>
                <a:gd name="T20" fmla="*/ 55 w 198"/>
                <a:gd name="T21" fmla="*/ 194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8" h="249">
                  <a:moveTo>
                    <a:pt x="55" y="194"/>
                  </a:moveTo>
                  <a:cubicBezTo>
                    <a:pt x="197" y="6"/>
                    <a:pt x="197" y="6"/>
                    <a:pt x="197" y="6"/>
                  </a:cubicBezTo>
                  <a:cubicBezTo>
                    <a:pt x="198" y="5"/>
                    <a:pt x="198" y="2"/>
                    <a:pt x="196" y="1"/>
                  </a:cubicBezTo>
                  <a:cubicBezTo>
                    <a:pt x="195" y="0"/>
                    <a:pt x="192" y="0"/>
                    <a:pt x="191" y="2"/>
                  </a:cubicBezTo>
                  <a:cubicBezTo>
                    <a:pt x="49" y="189"/>
                    <a:pt x="49" y="189"/>
                    <a:pt x="49" y="189"/>
                  </a:cubicBezTo>
                  <a:cubicBezTo>
                    <a:pt x="36" y="206"/>
                    <a:pt x="20" y="216"/>
                    <a:pt x="0" y="222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15" y="225"/>
                    <a:pt x="26" y="219"/>
                    <a:pt x="37" y="211"/>
                  </a:cubicBezTo>
                  <a:cubicBezTo>
                    <a:pt x="32" y="223"/>
                    <a:pt x="29" y="236"/>
                    <a:pt x="28" y="249"/>
                  </a:cubicBezTo>
                  <a:cubicBezTo>
                    <a:pt x="36" y="249"/>
                    <a:pt x="36" y="249"/>
                    <a:pt x="36" y="249"/>
                  </a:cubicBezTo>
                  <a:cubicBezTo>
                    <a:pt x="37" y="228"/>
                    <a:pt x="42" y="211"/>
                    <a:pt x="55" y="194"/>
                  </a:cubicBez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9" name="Freeform 729"/>
            <p:cNvSpPr>
              <a:spLocks/>
            </p:cNvSpPr>
            <p:nvPr/>
          </p:nvSpPr>
          <p:spPr bwMode="auto">
            <a:xfrm>
              <a:off x="-3398838" y="2516188"/>
              <a:ext cx="103188" cy="85725"/>
            </a:xfrm>
            <a:custGeom>
              <a:avLst/>
              <a:gdLst>
                <a:gd name="T0" fmla="*/ 108 w 123"/>
                <a:gd name="T1" fmla="*/ 103 h 104"/>
                <a:gd name="T2" fmla="*/ 84 w 123"/>
                <a:gd name="T3" fmla="*/ 26 h 104"/>
                <a:gd name="T4" fmla="*/ 3 w 123"/>
                <a:gd name="T5" fmla="*/ 22 h 104"/>
                <a:gd name="T6" fmla="*/ 0 w 123"/>
                <a:gd name="T7" fmla="*/ 16 h 104"/>
                <a:gd name="T8" fmla="*/ 88 w 123"/>
                <a:gd name="T9" fmla="*/ 20 h 104"/>
                <a:gd name="T10" fmla="*/ 116 w 123"/>
                <a:gd name="T11" fmla="*/ 104 h 104"/>
                <a:gd name="T12" fmla="*/ 108 w 123"/>
                <a:gd name="T13" fmla="*/ 10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04">
                  <a:moveTo>
                    <a:pt x="108" y="103"/>
                  </a:moveTo>
                  <a:cubicBezTo>
                    <a:pt x="115" y="72"/>
                    <a:pt x="106" y="43"/>
                    <a:pt x="84" y="26"/>
                  </a:cubicBezTo>
                  <a:cubicBezTo>
                    <a:pt x="61" y="9"/>
                    <a:pt x="30" y="8"/>
                    <a:pt x="3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0" y="0"/>
                    <a:pt x="63" y="1"/>
                    <a:pt x="88" y="20"/>
                  </a:cubicBezTo>
                  <a:cubicBezTo>
                    <a:pt x="112" y="39"/>
                    <a:pt x="123" y="71"/>
                    <a:pt x="116" y="104"/>
                  </a:cubicBezTo>
                  <a:lnTo>
                    <a:pt x="108" y="103"/>
                  </a:ln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0" name="Freeform 730"/>
            <p:cNvSpPr>
              <a:spLocks/>
            </p:cNvSpPr>
            <p:nvPr/>
          </p:nvSpPr>
          <p:spPr bwMode="auto">
            <a:xfrm>
              <a:off x="-3314700" y="2686051"/>
              <a:ext cx="85725" cy="73025"/>
            </a:xfrm>
            <a:custGeom>
              <a:avLst/>
              <a:gdLst>
                <a:gd name="T0" fmla="*/ 91 w 104"/>
                <a:gd name="T1" fmla="*/ 87 h 88"/>
                <a:gd name="T2" fmla="*/ 70 w 104"/>
                <a:gd name="T3" fmla="*/ 24 h 88"/>
                <a:gd name="T4" fmla="*/ 4 w 104"/>
                <a:gd name="T5" fmla="*/ 20 h 88"/>
                <a:gd name="T6" fmla="*/ 0 w 104"/>
                <a:gd name="T7" fmla="*/ 14 h 88"/>
                <a:gd name="T8" fmla="*/ 75 w 104"/>
                <a:gd name="T9" fmla="*/ 18 h 88"/>
                <a:gd name="T10" fmla="*/ 98 w 104"/>
                <a:gd name="T11" fmla="*/ 88 h 88"/>
                <a:gd name="T12" fmla="*/ 91 w 104"/>
                <a:gd name="T13" fmla="*/ 87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4" h="88">
                  <a:moveTo>
                    <a:pt x="91" y="87"/>
                  </a:moveTo>
                  <a:cubicBezTo>
                    <a:pt x="96" y="62"/>
                    <a:pt x="89" y="37"/>
                    <a:pt x="70" y="24"/>
                  </a:cubicBezTo>
                  <a:cubicBezTo>
                    <a:pt x="52" y="10"/>
                    <a:pt x="27" y="8"/>
                    <a:pt x="4" y="2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26" y="0"/>
                    <a:pt x="54" y="2"/>
                    <a:pt x="75" y="18"/>
                  </a:cubicBezTo>
                  <a:cubicBezTo>
                    <a:pt x="95" y="33"/>
                    <a:pt x="104" y="60"/>
                    <a:pt x="98" y="88"/>
                  </a:cubicBezTo>
                  <a:lnTo>
                    <a:pt x="91" y="87"/>
                  </a:ln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1" name="Freeform 731"/>
            <p:cNvSpPr>
              <a:spLocks/>
            </p:cNvSpPr>
            <p:nvPr/>
          </p:nvSpPr>
          <p:spPr bwMode="auto">
            <a:xfrm>
              <a:off x="-3490913" y="2351088"/>
              <a:ext cx="103188" cy="85725"/>
            </a:xfrm>
            <a:custGeom>
              <a:avLst/>
              <a:gdLst>
                <a:gd name="T0" fmla="*/ 109 w 124"/>
                <a:gd name="T1" fmla="*/ 103 h 105"/>
                <a:gd name="T2" fmla="*/ 84 w 124"/>
                <a:gd name="T3" fmla="*/ 27 h 105"/>
                <a:gd name="T4" fmla="*/ 4 w 124"/>
                <a:gd name="T5" fmla="*/ 23 h 105"/>
                <a:gd name="T6" fmla="*/ 0 w 124"/>
                <a:gd name="T7" fmla="*/ 16 h 105"/>
                <a:gd name="T8" fmla="*/ 89 w 124"/>
                <a:gd name="T9" fmla="*/ 21 h 105"/>
                <a:gd name="T10" fmla="*/ 117 w 124"/>
                <a:gd name="T11" fmla="*/ 105 h 105"/>
                <a:gd name="T12" fmla="*/ 109 w 124"/>
                <a:gd name="T13" fmla="*/ 10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4" h="105">
                  <a:moveTo>
                    <a:pt x="109" y="103"/>
                  </a:moveTo>
                  <a:cubicBezTo>
                    <a:pt x="116" y="73"/>
                    <a:pt x="106" y="44"/>
                    <a:pt x="84" y="27"/>
                  </a:cubicBezTo>
                  <a:cubicBezTo>
                    <a:pt x="62" y="10"/>
                    <a:pt x="31" y="8"/>
                    <a:pt x="4" y="23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0" y="0"/>
                    <a:pt x="64" y="2"/>
                    <a:pt x="89" y="21"/>
                  </a:cubicBezTo>
                  <a:cubicBezTo>
                    <a:pt x="113" y="40"/>
                    <a:pt x="124" y="72"/>
                    <a:pt x="117" y="105"/>
                  </a:cubicBezTo>
                  <a:lnTo>
                    <a:pt x="109" y="103"/>
                  </a:ln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2" name="Freeform 732"/>
            <p:cNvSpPr>
              <a:spLocks/>
            </p:cNvSpPr>
            <p:nvPr/>
          </p:nvSpPr>
          <p:spPr bwMode="auto">
            <a:xfrm>
              <a:off x="-3651250" y="2286001"/>
              <a:ext cx="101600" cy="85725"/>
            </a:xfrm>
            <a:custGeom>
              <a:avLst/>
              <a:gdLst>
                <a:gd name="T0" fmla="*/ 108 w 123"/>
                <a:gd name="T1" fmla="*/ 103 h 104"/>
                <a:gd name="T2" fmla="*/ 84 w 123"/>
                <a:gd name="T3" fmla="*/ 26 h 104"/>
                <a:gd name="T4" fmla="*/ 3 w 123"/>
                <a:gd name="T5" fmla="*/ 22 h 104"/>
                <a:gd name="T6" fmla="*/ 0 w 123"/>
                <a:gd name="T7" fmla="*/ 16 h 104"/>
                <a:gd name="T8" fmla="*/ 88 w 123"/>
                <a:gd name="T9" fmla="*/ 20 h 104"/>
                <a:gd name="T10" fmla="*/ 116 w 123"/>
                <a:gd name="T11" fmla="*/ 104 h 104"/>
                <a:gd name="T12" fmla="*/ 108 w 123"/>
                <a:gd name="T13" fmla="*/ 10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104">
                  <a:moveTo>
                    <a:pt x="108" y="103"/>
                  </a:moveTo>
                  <a:cubicBezTo>
                    <a:pt x="115" y="72"/>
                    <a:pt x="106" y="43"/>
                    <a:pt x="84" y="26"/>
                  </a:cubicBezTo>
                  <a:cubicBezTo>
                    <a:pt x="61" y="9"/>
                    <a:pt x="30" y="8"/>
                    <a:pt x="3" y="2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0" y="0"/>
                    <a:pt x="64" y="2"/>
                    <a:pt x="88" y="20"/>
                  </a:cubicBezTo>
                  <a:cubicBezTo>
                    <a:pt x="112" y="39"/>
                    <a:pt x="123" y="71"/>
                    <a:pt x="116" y="104"/>
                  </a:cubicBezTo>
                  <a:lnTo>
                    <a:pt x="108" y="103"/>
                  </a:ln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3" name="Freeform 733"/>
            <p:cNvSpPr>
              <a:spLocks/>
            </p:cNvSpPr>
            <p:nvPr/>
          </p:nvSpPr>
          <p:spPr bwMode="auto">
            <a:xfrm>
              <a:off x="-3917950" y="2373313"/>
              <a:ext cx="95250" cy="127000"/>
            </a:xfrm>
            <a:custGeom>
              <a:avLst/>
              <a:gdLst>
                <a:gd name="T0" fmla="*/ 57 w 114"/>
                <a:gd name="T1" fmla="*/ 153 h 153"/>
                <a:gd name="T2" fmla="*/ 63 w 114"/>
                <a:gd name="T3" fmla="*/ 149 h 153"/>
                <a:gd name="T4" fmla="*/ 108 w 114"/>
                <a:gd name="T5" fmla="*/ 72 h 153"/>
                <a:gd name="T6" fmla="*/ 104 w 114"/>
                <a:gd name="T7" fmla="*/ 2 h 153"/>
                <a:gd name="T8" fmla="*/ 103 w 114"/>
                <a:gd name="T9" fmla="*/ 0 h 153"/>
                <a:gd name="T10" fmla="*/ 97 w 114"/>
                <a:gd name="T11" fmla="*/ 5 h 153"/>
                <a:gd name="T12" fmla="*/ 101 w 114"/>
                <a:gd name="T13" fmla="*/ 70 h 153"/>
                <a:gd name="T14" fmla="*/ 58 w 114"/>
                <a:gd name="T15" fmla="*/ 143 h 153"/>
                <a:gd name="T16" fmla="*/ 6 w 114"/>
                <a:gd name="T17" fmla="*/ 75 h 153"/>
                <a:gd name="T18" fmla="*/ 0 w 114"/>
                <a:gd name="T19" fmla="*/ 80 h 153"/>
                <a:gd name="T20" fmla="*/ 52 w 114"/>
                <a:gd name="T21" fmla="*/ 147 h 153"/>
                <a:gd name="T22" fmla="*/ 57 w 114"/>
                <a:gd name="T23" fmla="*/ 15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4" h="153">
                  <a:moveTo>
                    <a:pt x="57" y="153"/>
                  </a:moveTo>
                  <a:cubicBezTo>
                    <a:pt x="63" y="149"/>
                    <a:pt x="63" y="149"/>
                    <a:pt x="63" y="149"/>
                  </a:cubicBezTo>
                  <a:cubicBezTo>
                    <a:pt x="84" y="132"/>
                    <a:pt x="101" y="103"/>
                    <a:pt x="108" y="72"/>
                  </a:cubicBezTo>
                  <a:cubicBezTo>
                    <a:pt x="114" y="47"/>
                    <a:pt x="112" y="22"/>
                    <a:pt x="104" y="2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105" y="24"/>
                    <a:pt x="106" y="46"/>
                    <a:pt x="101" y="70"/>
                  </a:cubicBezTo>
                  <a:cubicBezTo>
                    <a:pt x="94" y="100"/>
                    <a:pt x="78" y="128"/>
                    <a:pt x="58" y="143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52" y="147"/>
                    <a:pt x="52" y="147"/>
                    <a:pt x="52" y="147"/>
                  </a:cubicBezTo>
                  <a:lnTo>
                    <a:pt x="57" y="153"/>
                  </a:lnTo>
                  <a:close/>
                </a:path>
              </a:pathLst>
            </a:custGeom>
            <a:solidFill>
              <a:srgbClr val="B39B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11" name="矩形 2610"/>
          <p:cNvSpPr/>
          <p:nvPr/>
        </p:nvSpPr>
        <p:spPr>
          <a:xfrm>
            <a:off x="0" y="0"/>
            <a:ext cx="9144000" cy="5143500"/>
          </a:xfrm>
          <a:custGeom>
            <a:avLst/>
            <a:gdLst/>
            <a:ahLst/>
            <a:cxnLst/>
            <a:rect l="l" t="t" r="r" b="b"/>
            <a:pathLst>
              <a:path w="9144000" h="5143500">
                <a:moveTo>
                  <a:pt x="4572474" y="1509078"/>
                </a:moveTo>
                <a:cubicBezTo>
                  <a:pt x="4165506" y="1509078"/>
                  <a:pt x="3835594" y="1838990"/>
                  <a:pt x="3835594" y="2245958"/>
                </a:cubicBezTo>
                <a:cubicBezTo>
                  <a:pt x="3835594" y="2652926"/>
                  <a:pt x="4165506" y="2982838"/>
                  <a:pt x="4572474" y="2982838"/>
                </a:cubicBezTo>
                <a:cubicBezTo>
                  <a:pt x="4979442" y="2982838"/>
                  <a:pt x="5309354" y="2652926"/>
                  <a:pt x="5309354" y="2245958"/>
                </a:cubicBezTo>
                <a:cubicBezTo>
                  <a:pt x="5309354" y="1838990"/>
                  <a:pt x="4979442" y="1509078"/>
                  <a:pt x="4572474" y="1509078"/>
                </a:cubicBezTo>
                <a:close/>
                <a:moveTo>
                  <a:pt x="7222995" y="1093543"/>
                </a:moveTo>
                <a:cubicBezTo>
                  <a:pt x="6637870" y="1093543"/>
                  <a:pt x="6163533" y="1567880"/>
                  <a:pt x="6163533" y="2153005"/>
                </a:cubicBezTo>
                <a:cubicBezTo>
                  <a:pt x="6163533" y="2738130"/>
                  <a:pt x="6637870" y="3212467"/>
                  <a:pt x="7222995" y="3212467"/>
                </a:cubicBezTo>
                <a:cubicBezTo>
                  <a:pt x="7808120" y="3212467"/>
                  <a:pt x="8282457" y="2738130"/>
                  <a:pt x="8282457" y="2153005"/>
                </a:cubicBezTo>
                <a:cubicBezTo>
                  <a:pt x="8282457" y="1567880"/>
                  <a:pt x="7808120" y="1093543"/>
                  <a:pt x="7222995" y="1093543"/>
                </a:cubicBezTo>
                <a:close/>
                <a:moveTo>
                  <a:pt x="1921007" y="1093543"/>
                </a:moveTo>
                <a:cubicBezTo>
                  <a:pt x="1335882" y="1093543"/>
                  <a:pt x="861545" y="1567880"/>
                  <a:pt x="861545" y="2153005"/>
                </a:cubicBezTo>
                <a:cubicBezTo>
                  <a:pt x="861545" y="2738130"/>
                  <a:pt x="1335882" y="3212467"/>
                  <a:pt x="1921007" y="3212467"/>
                </a:cubicBezTo>
                <a:cubicBezTo>
                  <a:pt x="2506132" y="3212467"/>
                  <a:pt x="2980469" y="2738130"/>
                  <a:pt x="2980469" y="2153005"/>
                </a:cubicBezTo>
                <a:cubicBezTo>
                  <a:pt x="2980469" y="1567880"/>
                  <a:pt x="2506132" y="1093543"/>
                  <a:pt x="1921007" y="109354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143500"/>
                </a:lnTo>
                <a:lnTo>
                  <a:pt x="0" y="514350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719" name="组合 2718"/>
          <p:cNvGrpSpPr/>
          <p:nvPr/>
        </p:nvGrpSpPr>
        <p:grpSpPr>
          <a:xfrm>
            <a:off x="3239960" y="1014178"/>
            <a:ext cx="2663128" cy="2462606"/>
            <a:chOff x="3213011" y="989258"/>
            <a:chExt cx="2717026" cy="2512446"/>
          </a:xfrm>
        </p:grpSpPr>
        <p:sp>
          <p:nvSpPr>
            <p:cNvPr id="833" name="Freeform 116"/>
            <p:cNvSpPr>
              <a:spLocks noEditPoints="1"/>
            </p:cNvSpPr>
            <p:nvPr/>
          </p:nvSpPr>
          <p:spPr bwMode="auto">
            <a:xfrm>
              <a:off x="3511346" y="1184354"/>
              <a:ext cx="2122257" cy="2123208"/>
            </a:xfrm>
            <a:custGeom>
              <a:avLst/>
              <a:gdLst>
                <a:gd name="T0" fmla="*/ 6629 w 13258"/>
                <a:gd name="T1" fmla="*/ 13258 h 13258"/>
                <a:gd name="T2" fmla="*/ 5293 w 13258"/>
                <a:gd name="T3" fmla="*/ 13123 h 13258"/>
                <a:gd name="T4" fmla="*/ 4048 w 13258"/>
                <a:gd name="T5" fmla="*/ 12737 h 13258"/>
                <a:gd name="T6" fmla="*/ 2922 w 13258"/>
                <a:gd name="T7" fmla="*/ 12126 h 13258"/>
                <a:gd name="T8" fmla="*/ 1941 w 13258"/>
                <a:gd name="T9" fmla="*/ 11316 h 13258"/>
                <a:gd name="T10" fmla="*/ 1132 w 13258"/>
                <a:gd name="T11" fmla="*/ 10335 h 13258"/>
                <a:gd name="T12" fmla="*/ 521 w 13258"/>
                <a:gd name="T13" fmla="*/ 9209 h 13258"/>
                <a:gd name="T14" fmla="*/ 134 w 13258"/>
                <a:gd name="T15" fmla="*/ 7965 h 13258"/>
                <a:gd name="T16" fmla="*/ 0 w 13258"/>
                <a:gd name="T17" fmla="*/ 6629 h 13258"/>
                <a:gd name="T18" fmla="*/ 134 w 13258"/>
                <a:gd name="T19" fmla="*/ 5293 h 13258"/>
                <a:gd name="T20" fmla="*/ 521 w 13258"/>
                <a:gd name="T21" fmla="*/ 4049 h 13258"/>
                <a:gd name="T22" fmla="*/ 1132 w 13258"/>
                <a:gd name="T23" fmla="*/ 2923 h 13258"/>
                <a:gd name="T24" fmla="*/ 1941 w 13258"/>
                <a:gd name="T25" fmla="*/ 1942 h 13258"/>
                <a:gd name="T26" fmla="*/ 2922 w 13258"/>
                <a:gd name="T27" fmla="*/ 1132 h 13258"/>
                <a:gd name="T28" fmla="*/ 4048 w 13258"/>
                <a:gd name="T29" fmla="*/ 521 h 13258"/>
                <a:gd name="T30" fmla="*/ 5293 w 13258"/>
                <a:gd name="T31" fmla="*/ 135 h 13258"/>
                <a:gd name="T32" fmla="*/ 6629 w 13258"/>
                <a:gd name="T33" fmla="*/ 0 h 13258"/>
                <a:gd name="T34" fmla="*/ 7965 w 13258"/>
                <a:gd name="T35" fmla="*/ 135 h 13258"/>
                <a:gd name="T36" fmla="*/ 9209 w 13258"/>
                <a:gd name="T37" fmla="*/ 521 h 13258"/>
                <a:gd name="T38" fmla="*/ 10335 w 13258"/>
                <a:gd name="T39" fmla="*/ 1132 h 13258"/>
                <a:gd name="T40" fmla="*/ 11316 w 13258"/>
                <a:gd name="T41" fmla="*/ 1942 h 13258"/>
                <a:gd name="T42" fmla="*/ 12125 w 13258"/>
                <a:gd name="T43" fmla="*/ 2923 h 13258"/>
                <a:gd name="T44" fmla="*/ 12737 w 13258"/>
                <a:gd name="T45" fmla="*/ 4049 h 13258"/>
                <a:gd name="T46" fmla="*/ 13123 w 13258"/>
                <a:gd name="T47" fmla="*/ 5293 h 13258"/>
                <a:gd name="T48" fmla="*/ 13258 w 13258"/>
                <a:gd name="T49" fmla="*/ 6629 h 13258"/>
                <a:gd name="T50" fmla="*/ 13123 w 13258"/>
                <a:gd name="T51" fmla="*/ 7965 h 13258"/>
                <a:gd name="T52" fmla="*/ 12737 w 13258"/>
                <a:gd name="T53" fmla="*/ 9209 h 13258"/>
                <a:gd name="T54" fmla="*/ 12125 w 13258"/>
                <a:gd name="T55" fmla="*/ 10335 h 13258"/>
                <a:gd name="T56" fmla="*/ 11316 w 13258"/>
                <a:gd name="T57" fmla="*/ 11316 h 13258"/>
                <a:gd name="T58" fmla="*/ 10335 w 13258"/>
                <a:gd name="T59" fmla="*/ 12126 h 13258"/>
                <a:gd name="T60" fmla="*/ 9209 w 13258"/>
                <a:gd name="T61" fmla="*/ 12737 h 13258"/>
                <a:gd name="T62" fmla="*/ 7965 w 13258"/>
                <a:gd name="T63" fmla="*/ 13123 h 13258"/>
                <a:gd name="T64" fmla="*/ 6629 w 13258"/>
                <a:gd name="T65" fmla="*/ 13258 h 13258"/>
                <a:gd name="T66" fmla="*/ 6629 w 13258"/>
                <a:gd name="T67" fmla="*/ 128 h 13258"/>
                <a:gd name="T68" fmla="*/ 128 w 13258"/>
                <a:gd name="T69" fmla="*/ 6629 h 13258"/>
                <a:gd name="T70" fmla="*/ 6629 w 13258"/>
                <a:gd name="T71" fmla="*/ 13129 h 13258"/>
                <a:gd name="T72" fmla="*/ 13129 w 13258"/>
                <a:gd name="T73" fmla="*/ 6629 h 13258"/>
                <a:gd name="T74" fmla="*/ 6629 w 13258"/>
                <a:gd name="T75" fmla="*/ 128 h 13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258" h="13258">
                  <a:moveTo>
                    <a:pt x="6629" y="13258"/>
                  </a:moveTo>
                  <a:cubicBezTo>
                    <a:pt x="6179" y="13258"/>
                    <a:pt x="5730" y="13212"/>
                    <a:pt x="5293" y="13123"/>
                  </a:cubicBezTo>
                  <a:cubicBezTo>
                    <a:pt x="4867" y="13036"/>
                    <a:pt x="4448" y="12906"/>
                    <a:pt x="4048" y="12737"/>
                  </a:cubicBezTo>
                  <a:cubicBezTo>
                    <a:pt x="3656" y="12571"/>
                    <a:pt x="3277" y="12365"/>
                    <a:pt x="2922" y="12126"/>
                  </a:cubicBezTo>
                  <a:cubicBezTo>
                    <a:pt x="2571" y="11888"/>
                    <a:pt x="2241" y="11616"/>
                    <a:pt x="1941" y="11316"/>
                  </a:cubicBezTo>
                  <a:cubicBezTo>
                    <a:pt x="1641" y="11016"/>
                    <a:pt x="1369" y="10686"/>
                    <a:pt x="1132" y="10335"/>
                  </a:cubicBezTo>
                  <a:cubicBezTo>
                    <a:pt x="893" y="9981"/>
                    <a:pt x="687" y="9602"/>
                    <a:pt x="521" y="9209"/>
                  </a:cubicBezTo>
                  <a:cubicBezTo>
                    <a:pt x="352" y="8809"/>
                    <a:pt x="222" y="8390"/>
                    <a:pt x="134" y="7965"/>
                  </a:cubicBezTo>
                  <a:cubicBezTo>
                    <a:pt x="45" y="7528"/>
                    <a:pt x="0" y="7079"/>
                    <a:pt x="0" y="6629"/>
                  </a:cubicBezTo>
                  <a:cubicBezTo>
                    <a:pt x="0" y="6179"/>
                    <a:pt x="45" y="5730"/>
                    <a:pt x="134" y="5293"/>
                  </a:cubicBezTo>
                  <a:cubicBezTo>
                    <a:pt x="222" y="4867"/>
                    <a:pt x="352" y="4449"/>
                    <a:pt x="521" y="4049"/>
                  </a:cubicBezTo>
                  <a:cubicBezTo>
                    <a:pt x="687" y="3656"/>
                    <a:pt x="893" y="3277"/>
                    <a:pt x="1132" y="2923"/>
                  </a:cubicBezTo>
                  <a:cubicBezTo>
                    <a:pt x="1369" y="2572"/>
                    <a:pt x="1641" y="2242"/>
                    <a:pt x="1941" y="1942"/>
                  </a:cubicBezTo>
                  <a:cubicBezTo>
                    <a:pt x="2241" y="1642"/>
                    <a:pt x="2571" y="1369"/>
                    <a:pt x="2922" y="1132"/>
                  </a:cubicBezTo>
                  <a:cubicBezTo>
                    <a:pt x="3277" y="893"/>
                    <a:pt x="3656" y="687"/>
                    <a:pt x="4048" y="521"/>
                  </a:cubicBezTo>
                  <a:cubicBezTo>
                    <a:pt x="4448" y="352"/>
                    <a:pt x="4867" y="222"/>
                    <a:pt x="5293" y="135"/>
                  </a:cubicBezTo>
                  <a:cubicBezTo>
                    <a:pt x="5730" y="45"/>
                    <a:pt x="6179" y="0"/>
                    <a:pt x="6629" y="0"/>
                  </a:cubicBezTo>
                  <a:cubicBezTo>
                    <a:pt x="7078" y="0"/>
                    <a:pt x="7528" y="45"/>
                    <a:pt x="7965" y="135"/>
                  </a:cubicBezTo>
                  <a:cubicBezTo>
                    <a:pt x="8390" y="222"/>
                    <a:pt x="8809" y="352"/>
                    <a:pt x="9209" y="521"/>
                  </a:cubicBezTo>
                  <a:cubicBezTo>
                    <a:pt x="9602" y="687"/>
                    <a:pt x="9981" y="893"/>
                    <a:pt x="10335" y="1132"/>
                  </a:cubicBezTo>
                  <a:cubicBezTo>
                    <a:pt x="10686" y="1369"/>
                    <a:pt x="11016" y="1642"/>
                    <a:pt x="11316" y="1942"/>
                  </a:cubicBezTo>
                  <a:cubicBezTo>
                    <a:pt x="11616" y="2242"/>
                    <a:pt x="11888" y="2572"/>
                    <a:pt x="12125" y="2923"/>
                  </a:cubicBezTo>
                  <a:cubicBezTo>
                    <a:pt x="12365" y="3277"/>
                    <a:pt x="12570" y="3656"/>
                    <a:pt x="12737" y="4049"/>
                  </a:cubicBezTo>
                  <a:cubicBezTo>
                    <a:pt x="12906" y="4449"/>
                    <a:pt x="13036" y="4867"/>
                    <a:pt x="13123" y="5293"/>
                  </a:cubicBezTo>
                  <a:cubicBezTo>
                    <a:pt x="13212" y="5730"/>
                    <a:pt x="13258" y="6179"/>
                    <a:pt x="13258" y="6629"/>
                  </a:cubicBezTo>
                  <a:cubicBezTo>
                    <a:pt x="13258" y="7079"/>
                    <a:pt x="13212" y="7528"/>
                    <a:pt x="13123" y="7965"/>
                  </a:cubicBezTo>
                  <a:cubicBezTo>
                    <a:pt x="13036" y="8390"/>
                    <a:pt x="12906" y="8809"/>
                    <a:pt x="12737" y="9209"/>
                  </a:cubicBezTo>
                  <a:cubicBezTo>
                    <a:pt x="12570" y="9602"/>
                    <a:pt x="12365" y="9981"/>
                    <a:pt x="12125" y="10335"/>
                  </a:cubicBezTo>
                  <a:cubicBezTo>
                    <a:pt x="11888" y="10686"/>
                    <a:pt x="11616" y="11016"/>
                    <a:pt x="11316" y="11316"/>
                  </a:cubicBezTo>
                  <a:cubicBezTo>
                    <a:pt x="11016" y="11616"/>
                    <a:pt x="10686" y="11888"/>
                    <a:pt x="10335" y="12126"/>
                  </a:cubicBezTo>
                  <a:cubicBezTo>
                    <a:pt x="9981" y="12365"/>
                    <a:pt x="9602" y="12571"/>
                    <a:pt x="9209" y="12737"/>
                  </a:cubicBezTo>
                  <a:cubicBezTo>
                    <a:pt x="8809" y="12906"/>
                    <a:pt x="8390" y="13036"/>
                    <a:pt x="7965" y="13123"/>
                  </a:cubicBezTo>
                  <a:cubicBezTo>
                    <a:pt x="7528" y="13212"/>
                    <a:pt x="7078" y="13258"/>
                    <a:pt x="6629" y="13258"/>
                  </a:cubicBezTo>
                  <a:moveTo>
                    <a:pt x="6629" y="128"/>
                  </a:moveTo>
                  <a:cubicBezTo>
                    <a:pt x="3044" y="128"/>
                    <a:pt x="128" y="3045"/>
                    <a:pt x="128" y="6629"/>
                  </a:cubicBezTo>
                  <a:cubicBezTo>
                    <a:pt x="128" y="10213"/>
                    <a:pt x="3044" y="13129"/>
                    <a:pt x="6629" y="13129"/>
                  </a:cubicBezTo>
                  <a:cubicBezTo>
                    <a:pt x="10213" y="13129"/>
                    <a:pt x="13129" y="10213"/>
                    <a:pt x="13129" y="6629"/>
                  </a:cubicBezTo>
                  <a:cubicBezTo>
                    <a:pt x="13129" y="3045"/>
                    <a:pt x="10213" y="128"/>
                    <a:pt x="6629" y="128"/>
                  </a:cubicBezTo>
                </a:path>
              </a:pathLst>
            </a:custGeom>
            <a:solidFill>
              <a:srgbClr val="FF656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0" name="Oval 133"/>
            <p:cNvSpPr>
              <a:spLocks noChangeArrowheads="1"/>
            </p:cNvSpPr>
            <p:nvPr/>
          </p:nvSpPr>
          <p:spPr bwMode="auto">
            <a:xfrm>
              <a:off x="5011201" y="1198629"/>
              <a:ext cx="468229" cy="46918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51" name="Freeform 134"/>
            <p:cNvSpPr>
              <a:spLocks/>
            </p:cNvSpPr>
            <p:nvPr/>
          </p:nvSpPr>
          <p:spPr bwMode="auto">
            <a:xfrm>
              <a:off x="5095901" y="1263343"/>
              <a:ext cx="383529" cy="403514"/>
            </a:xfrm>
            <a:custGeom>
              <a:avLst/>
              <a:gdLst>
                <a:gd name="T0" fmla="*/ 1602 w 2400"/>
                <a:gd name="T1" fmla="*/ 279 h 2521"/>
                <a:gd name="T2" fmla="*/ 1602 w 2400"/>
                <a:gd name="T3" fmla="*/ 279 h 2521"/>
                <a:gd name="T4" fmla="*/ 1602 w 2400"/>
                <a:gd name="T5" fmla="*/ 278 h 2521"/>
                <a:gd name="T6" fmla="*/ 1516 w 2400"/>
                <a:gd name="T7" fmla="*/ 280 h 2521"/>
                <a:gd name="T8" fmla="*/ 1408 w 2400"/>
                <a:gd name="T9" fmla="*/ 389 h 2521"/>
                <a:gd name="T10" fmla="*/ 1390 w 2400"/>
                <a:gd name="T11" fmla="*/ 427 h 2521"/>
                <a:gd name="T12" fmla="*/ 986 w 2400"/>
                <a:gd name="T13" fmla="*/ 23 h 2521"/>
                <a:gd name="T14" fmla="*/ 975 w 2400"/>
                <a:gd name="T15" fmla="*/ 12 h 2521"/>
                <a:gd name="T16" fmla="*/ 941 w 2400"/>
                <a:gd name="T17" fmla="*/ 0 h 2521"/>
                <a:gd name="T18" fmla="*/ 882 w 2400"/>
                <a:gd name="T19" fmla="*/ 62 h 2521"/>
                <a:gd name="T20" fmla="*/ 882 w 2400"/>
                <a:gd name="T21" fmla="*/ 215 h 2521"/>
                <a:gd name="T22" fmla="*/ 896 w 2400"/>
                <a:gd name="T23" fmla="*/ 254 h 2521"/>
                <a:gd name="T24" fmla="*/ 906 w 2400"/>
                <a:gd name="T25" fmla="*/ 265 h 2521"/>
                <a:gd name="T26" fmla="*/ 1006 w 2400"/>
                <a:gd name="T27" fmla="*/ 365 h 2521"/>
                <a:gd name="T28" fmla="*/ 947 w 2400"/>
                <a:gd name="T29" fmla="*/ 361 h 2521"/>
                <a:gd name="T30" fmla="*/ 591 w 2400"/>
                <a:gd name="T31" fmla="*/ 500 h 2521"/>
                <a:gd name="T32" fmla="*/ 367 w 2400"/>
                <a:gd name="T33" fmla="*/ 277 h 2521"/>
                <a:gd name="T34" fmla="*/ 367 w 2400"/>
                <a:gd name="T35" fmla="*/ 277 h 2521"/>
                <a:gd name="T36" fmla="*/ 363 w 2400"/>
                <a:gd name="T37" fmla="*/ 273 h 2521"/>
                <a:gd name="T38" fmla="*/ 278 w 2400"/>
                <a:gd name="T39" fmla="*/ 271 h 2521"/>
                <a:gd name="T40" fmla="*/ 279 w 2400"/>
                <a:gd name="T41" fmla="*/ 356 h 2521"/>
                <a:gd name="T42" fmla="*/ 284 w 2400"/>
                <a:gd name="T43" fmla="*/ 360 h 2521"/>
                <a:gd name="T44" fmla="*/ 284 w 2400"/>
                <a:gd name="T45" fmla="*/ 360 h 2521"/>
                <a:gd name="T46" fmla="*/ 513 w 2400"/>
                <a:gd name="T47" fmla="*/ 590 h 2521"/>
                <a:gd name="T48" fmla="*/ 422 w 2400"/>
                <a:gd name="T49" fmla="*/ 887 h 2521"/>
                <a:gd name="T50" fmla="*/ 469 w 2400"/>
                <a:gd name="T51" fmla="*/ 1103 h 2521"/>
                <a:gd name="T52" fmla="*/ 266 w 2400"/>
                <a:gd name="T53" fmla="*/ 900 h 2521"/>
                <a:gd name="T54" fmla="*/ 249 w 2400"/>
                <a:gd name="T55" fmla="*/ 883 h 2521"/>
                <a:gd name="T56" fmla="*/ 215 w 2400"/>
                <a:gd name="T57" fmla="*/ 873 h 2521"/>
                <a:gd name="T58" fmla="*/ 61 w 2400"/>
                <a:gd name="T59" fmla="*/ 873 h 2521"/>
                <a:gd name="T60" fmla="*/ 0 w 2400"/>
                <a:gd name="T61" fmla="*/ 931 h 2521"/>
                <a:gd name="T62" fmla="*/ 10 w 2400"/>
                <a:gd name="T63" fmla="*/ 963 h 2521"/>
                <a:gd name="T64" fmla="*/ 26 w 2400"/>
                <a:gd name="T65" fmla="*/ 979 h 2521"/>
                <a:gd name="T66" fmla="*/ 674 w 2400"/>
                <a:gd name="T67" fmla="*/ 1628 h 2521"/>
                <a:gd name="T68" fmla="*/ 657 w 2400"/>
                <a:gd name="T69" fmla="*/ 1679 h 2521"/>
                <a:gd name="T70" fmla="*/ 657 w 2400"/>
                <a:gd name="T71" fmla="*/ 1740 h 2521"/>
                <a:gd name="T72" fmla="*/ 627 w 2400"/>
                <a:gd name="T73" fmla="*/ 1744 h 2521"/>
                <a:gd name="T74" fmla="*/ 574 w 2400"/>
                <a:gd name="T75" fmla="*/ 1811 h 2521"/>
                <a:gd name="T76" fmla="*/ 575 w 2400"/>
                <a:gd name="T77" fmla="*/ 1816 h 2521"/>
                <a:gd name="T78" fmla="*/ 575 w 2400"/>
                <a:gd name="T79" fmla="*/ 1818 h 2521"/>
                <a:gd name="T80" fmla="*/ 642 w 2400"/>
                <a:gd name="T81" fmla="*/ 1870 h 2521"/>
                <a:gd name="T82" fmla="*/ 657 w 2400"/>
                <a:gd name="T83" fmla="*/ 1868 h 2521"/>
                <a:gd name="T84" fmla="*/ 657 w 2400"/>
                <a:gd name="T85" fmla="*/ 1933 h 2521"/>
                <a:gd name="T86" fmla="*/ 627 w 2400"/>
                <a:gd name="T87" fmla="*/ 1937 h 2521"/>
                <a:gd name="T88" fmla="*/ 574 w 2400"/>
                <a:gd name="T89" fmla="*/ 2004 h 2521"/>
                <a:gd name="T90" fmla="*/ 575 w 2400"/>
                <a:gd name="T91" fmla="*/ 2007 h 2521"/>
                <a:gd name="T92" fmla="*/ 575 w 2400"/>
                <a:gd name="T93" fmla="*/ 2011 h 2521"/>
                <a:gd name="T94" fmla="*/ 587 w 2400"/>
                <a:gd name="T95" fmla="*/ 2040 h 2521"/>
                <a:gd name="T96" fmla="*/ 600 w 2400"/>
                <a:gd name="T97" fmla="*/ 2052 h 2521"/>
                <a:gd name="T98" fmla="*/ 1068 w 2400"/>
                <a:gd name="T99" fmla="*/ 2521 h 2521"/>
                <a:gd name="T100" fmla="*/ 1069 w 2400"/>
                <a:gd name="T101" fmla="*/ 2521 h 2521"/>
                <a:gd name="T102" fmla="*/ 1091 w 2400"/>
                <a:gd name="T103" fmla="*/ 2519 h 2521"/>
                <a:gd name="T104" fmla="*/ 2400 w 2400"/>
                <a:gd name="T105" fmla="*/ 1076 h 2521"/>
                <a:gd name="T106" fmla="*/ 1602 w 2400"/>
                <a:gd name="T107" fmla="*/ 279 h 2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400" h="2521">
                  <a:moveTo>
                    <a:pt x="1602" y="279"/>
                  </a:moveTo>
                  <a:cubicBezTo>
                    <a:pt x="1602" y="279"/>
                    <a:pt x="1602" y="279"/>
                    <a:pt x="1602" y="279"/>
                  </a:cubicBezTo>
                  <a:cubicBezTo>
                    <a:pt x="1602" y="278"/>
                    <a:pt x="1602" y="278"/>
                    <a:pt x="1602" y="278"/>
                  </a:cubicBezTo>
                  <a:cubicBezTo>
                    <a:pt x="1579" y="255"/>
                    <a:pt x="1540" y="256"/>
                    <a:pt x="1516" y="280"/>
                  </a:cubicBezTo>
                  <a:cubicBezTo>
                    <a:pt x="1408" y="389"/>
                    <a:pt x="1408" y="389"/>
                    <a:pt x="1408" y="389"/>
                  </a:cubicBezTo>
                  <a:cubicBezTo>
                    <a:pt x="1397" y="399"/>
                    <a:pt x="1391" y="413"/>
                    <a:pt x="1390" y="427"/>
                  </a:cubicBezTo>
                  <a:cubicBezTo>
                    <a:pt x="986" y="23"/>
                    <a:pt x="986" y="23"/>
                    <a:pt x="986" y="23"/>
                  </a:cubicBezTo>
                  <a:cubicBezTo>
                    <a:pt x="975" y="12"/>
                    <a:pt x="975" y="12"/>
                    <a:pt x="975" y="12"/>
                  </a:cubicBezTo>
                  <a:cubicBezTo>
                    <a:pt x="965" y="5"/>
                    <a:pt x="954" y="0"/>
                    <a:pt x="941" y="0"/>
                  </a:cubicBezTo>
                  <a:cubicBezTo>
                    <a:pt x="909" y="0"/>
                    <a:pt x="882" y="28"/>
                    <a:pt x="882" y="62"/>
                  </a:cubicBezTo>
                  <a:cubicBezTo>
                    <a:pt x="882" y="215"/>
                    <a:pt x="882" y="215"/>
                    <a:pt x="882" y="215"/>
                  </a:cubicBezTo>
                  <a:cubicBezTo>
                    <a:pt x="882" y="230"/>
                    <a:pt x="887" y="243"/>
                    <a:pt x="896" y="254"/>
                  </a:cubicBezTo>
                  <a:cubicBezTo>
                    <a:pt x="906" y="265"/>
                    <a:pt x="906" y="265"/>
                    <a:pt x="906" y="265"/>
                  </a:cubicBezTo>
                  <a:cubicBezTo>
                    <a:pt x="1006" y="365"/>
                    <a:pt x="1006" y="365"/>
                    <a:pt x="1006" y="365"/>
                  </a:cubicBezTo>
                  <a:cubicBezTo>
                    <a:pt x="987" y="362"/>
                    <a:pt x="967" y="361"/>
                    <a:pt x="947" y="361"/>
                  </a:cubicBezTo>
                  <a:cubicBezTo>
                    <a:pt x="810" y="361"/>
                    <a:pt x="685" y="414"/>
                    <a:pt x="591" y="500"/>
                  </a:cubicBezTo>
                  <a:cubicBezTo>
                    <a:pt x="367" y="277"/>
                    <a:pt x="367" y="277"/>
                    <a:pt x="367" y="277"/>
                  </a:cubicBezTo>
                  <a:cubicBezTo>
                    <a:pt x="367" y="277"/>
                    <a:pt x="367" y="277"/>
                    <a:pt x="367" y="277"/>
                  </a:cubicBezTo>
                  <a:cubicBezTo>
                    <a:pt x="363" y="273"/>
                    <a:pt x="363" y="273"/>
                    <a:pt x="363" y="273"/>
                  </a:cubicBezTo>
                  <a:cubicBezTo>
                    <a:pt x="339" y="249"/>
                    <a:pt x="300" y="248"/>
                    <a:pt x="278" y="271"/>
                  </a:cubicBezTo>
                  <a:cubicBezTo>
                    <a:pt x="255" y="294"/>
                    <a:pt x="255" y="332"/>
                    <a:pt x="279" y="356"/>
                  </a:cubicBezTo>
                  <a:cubicBezTo>
                    <a:pt x="284" y="360"/>
                    <a:pt x="284" y="360"/>
                    <a:pt x="284" y="360"/>
                  </a:cubicBezTo>
                  <a:cubicBezTo>
                    <a:pt x="284" y="360"/>
                    <a:pt x="284" y="360"/>
                    <a:pt x="284" y="360"/>
                  </a:cubicBezTo>
                  <a:cubicBezTo>
                    <a:pt x="513" y="590"/>
                    <a:pt x="513" y="590"/>
                    <a:pt x="513" y="590"/>
                  </a:cubicBezTo>
                  <a:cubicBezTo>
                    <a:pt x="456" y="675"/>
                    <a:pt x="422" y="777"/>
                    <a:pt x="422" y="887"/>
                  </a:cubicBezTo>
                  <a:cubicBezTo>
                    <a:pt x="422" y="959"/>
                    <a:pt x="441" y="1033"/>
                    <a:pt x="469" y="1103"/>
                  </a:cubicBezTo>
                  <a:cubicBezTo>
                    <a:pt x="266" y="900"/>
                    <a:pt x="266" y="900"/>
                    <a:pt x="266" y="900"/>
                  </a:cubicBezTo>
                  <a:cubicBezTo>
                    <a:pt x="249" y="883"/>
                    <a:pt x="249" y="883"/>
                    <a:pt x="249" y="883"/>
                  </a:cubicBezTo>
                  <a:cubicBezTo>
                    <a:pt x="239" y="876"/>
                    <a:pt x="227" y="873"/>
                    <a:pt x="215" y="873"/>
                  </a:cubicBezTo>
                  <a:cubicBezTo>
                    <a:pt x="61" y="873"/>
                    <a:pt x="61" y="873"/>
                    <a:pt x="61" y="873"/>
                  </a:cubicBezTo>
                  <a:cubicBezTo>
                    <a:pt x="27" y="873"/>
                    <a:pt x="0" y="899"/>
                    <a:pt x="0" y="931"/>
                  </a:cubicBezTo>
                  <a:cubicBezTo>
                    <a:pt x="0" y="943"/>
                    <a:pt x="3" y="954"/>
                    <a:pt x="10" y="963"/>
                  </a:cubicBezTo>
                  <a:cubicBezTo>
                    <a:pt x="26" y="979"/>
                    <a:pt x="26" y="979"/>
                    <a:pt x="26" y="979"/>
                  </a:cubicBezTo>
                  <a:cubicBezTo>
                    <a:pt x="674" y="1628"/>
                    <a:pt x="674" y="1628"/>
                    <a:pt x="674" y="1628"/>
                  </a:cubicBezTo>
                  <a:cubicBezTo>
                    <a:pt x="664" y="1642"/>
                    <a:pt x="657" y="1660"/>
                    <a:pt x="657" y="1679"/>
                  </a:cubicBezTo>
                  <a:cubicBezTo>
                    <a:pt x="657" y="1740"/>
                    <a:pt x="657" y="1740"/>
                    <a:pt x="657" y="1740"/>
                  </a:cubicBezTo>
                  <a:cubicBezTo>
                    <a:pt x="627" y="1744"/>
                    <a:pt x="627" y="1744"/>
                    <a:pt x="627" y="1744"/>
                  </a:cubicBezTo>
                  <a:cubicBezTo>
                    <a:pt x="594" y="1748"/>
                    <a:pt x="570" y="1778"/>
                    <a:pt x="574" y="1811"/>
                  </a:cubicBezTo>
                  <a:cubicBezTo>
                    <a:pt x="575" y="1816"/>
                    <a:pt x="575" y="1816"/>
                    <a:pt x="575" y="1816"/>
                  </a:cubicBezTo>
                  <a:cubicBezTo>
                    <a:pt x="575" y="1818"/>
                    <a:pt x="575" y="1818"/>
                    <a:pt x="575" y="1818"/>
                  </a:cubicBezTo>
                  <a:cubicBezTo>
                    <a:pt x="579" y="1851"/>
                    <a:pt x="609" y="1874"/>
                    <a:pt x="642" y="1870"/>
                  </a:cubicBezTo>
                  <a:cubicBezTo>
                    <a:pt x="657" y="1868"/>
                    <a:pt x="657" y="1868"/>
                    <a:pt x="657" y="1868"/>
                  </a:cubicBezTo>
                  <a:cubicBezTo>
                    <a:pt x="657" y="1933"/>
                    <a:pt x="657" y="1933"/>
                    <a:pt x="657" y="1933"/>
                  </a:cubicBezTo>
                  <a:cubicBezTo>
                    <a:pt x="627" y="1937"/>
                    <a:pt x="627" y="1937"/>
                    <a:pt x="627" y="1937"/>
                  </a:cubicBezTo>
                  <a:cubicBezTo>
                    <a:pt x="594" y="1941"/>
                    <a:pt x="570" y="1971"/>
                    <a:pt x="574" y="2004"/>
                  </a:cubicBezTo>
                  <a:cubicBezTo>
                    <a:pt x="575" y="2007"/>
                    <a:pt x="575" y="2007"/>
                    <a:pt x="575" y="2007"/>
                  </a:cubicBezTo>
                  <a:cubicBezTo>
                    <a:pt x="575" y="2011"/>
                    <a:pt x="575" y="2011"/>
                    <a:pt x="575" y="2011"/>
                  </a:cubicBezTo>
                  <a:cubicBezTo>
                    <a:pt x="577" y="2022"/>
                    <a:pt x="581" y="2032"/>
                    <a:pt x="587" y="2040"/>
                  </a:cubicBezTo>
                  <a:cubicBezTo>
                    <a:pt x="600" y="2052"/>
                    <a:pt x="600" y="2052"/>
                    <a:pt x="600" y="2052"/>
                  </a:cubicBezTo>
                  <a:cubicBezTo>
                    <a:pt x="1068" y="2521"/>
                    <a:pt x="1068" y="2521"/>
                    <a:pt x="1068" y="2521"/>
                  </a:cubicBezTo>
                  <a:cubicBezTo>
                    <a:pt x="1069" y="2521"/>
                    <a:pt x="1069" y="2521"/>
                    <a:pt x="1069" y="2521"/>
                  </a:cubicBezTo>
                  <a:cubicBezTo>
                    <a:pt x="1076" y="2520"/>
                    <a:pt x="1084" y="2520"/>
                    <a:pt x="1091" y="2519"/>
                  </a:cubicBezTo>
                  <a:cubicBezTo>
                    <a:pt x="1822" y="2442"/>
                    <a:pt x="2393" y="1827"/>
                    <a:pt x="2400" y="1076"/>
                  </a:cubicBezTo>
                  <a:lnTo>
                    <a:pt x="1602" y="27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2" name="Freeform 135"/>
            <p:cNvSpPr>
              <a:spLocks/>
            </p:cNvSpPr>
            <p:nvPr/>
          </p:nvSpPr>
          <p:spPr bwMode="auto">
            <a:xfrm>
              <a:off x="5187263" y="1517443"/>
              <a:ext cx="119912" cy="85652"/>
            </a:xfrm>
            <a:custGeom>
              <a:avLst/>
              <a:gdLst>
                <a:gd name="T0" fmla="*/ 749 w 754"/>
                <a:gd name="T1" fmla="*/ 323 h 536"/>
                <a:gd name="T2" fmla="*/ 749 w 754"/>
                <a:gd name="T3" fmla="*/ 323 h 536"/>
                <a:gd name="T4" fmla="*/ 683 w 754"/>
                <a:gd name="T5" fmla="*/ 271 h 536"/>
                <a:gd name="T6" fmla="*/ 668 w 754"/>
                <a:gd name="T7" fmla="*/ 273 h 536"/>
                <a:gd name="T8" fmla="*/ 668 w 754"/>
                <a:gd name="T9" fmla="*/ 208 h 536"/>
                <a:gd name="T10" fmla="*/ 698 w 754"/>
                <a:gd name="T11" fmla="*/ 204 h 536"/>
                <a:gd name="T12" fmla="*/ 750 w 754"/>
                <a:gd name="T13" fmla="*/ 137 h 536"/>
                <a:gd name="T14" fmla="*/ 750 w 754"/>
                <a:gd name="T15" fmla="*/ 132 h 536"/>
                <a:gd name="T16" fmla="*/ 749 w 754"/>
                <a:gd name="T17" fmla="*/ 130 h 536"/>
                <a:gd name="T18" fmla="*/ 683 w 754"/>
                <a:gd name="T19" fmla="*/ 78 h 536"/>
                <a:gd name="T20" fmla="*/ 667 w 754"/>
                <a:gd name="T21" fmla="*/ 80 h 536"/>
                <a:gd name="T22" fmla="*/ 575 w 754"/>
                <a:gd name="T23" fmla="*/ 0 h 536"/>
                <a:gd name="T24" fmla="*/ 180 w 754"/>
                <a:gd name="T25" fmla="*/ 0 h 536"/>
                <a:gd name="T26" fmla="*/ 87 w 754"/>
                <a:gd name="T27" fmla="*/ 89 h 536"/>
                <a:gd name="T28" fmla="*/ 87 w 754"/>
                <a:gd name="T29" fmla="*/ 150 h 536"/>
                <a:gd name="T30" fmla="*/ 57 w 754"/>
                <a:gd name="T31" fmla="*/ 154 h 536"/>
                <a:gd name="T32" fmla="*/ 4 w 754"/>
                <a:gd name="T33" fmla="*/ 221 h 536"/>
                <a:gd name="T34" fmla="*/ 5 w 754"/>
                <a:gd name="T35" fmla="*/ 226 h 536"/>
                <a:gd name="T36" fmla="*/ 5 w 754"/>
                <a:gd name="T37" fmla="*/ 228 h 536"/>
                <a:gd name="T38" fmla="*/ 72 w 754"/>
                <a:gd name="T39" fmla="*/ 280 h 536"/>
                <a:gd name="T40" fmla="*/ 87 w 754"/>
                <a:gd name="T41" fmla="*/ 278 h 536"/>
                <a:gd name="T42" fmla="*/ 87 w 754"/>
                <a:gd name="T43" fmla="*/ 343 h 536"/>
                <a:gd name="T44" fmla="*/ 57 w 754"/>
                <a:gd name="T45" fmla="*/ 347 h 536"/>
                <a:gd name="T46" fmla="*/ 4 w 754"/>
                <a:gd name="T47" fmla="*/ 414 h 536"/>
                <a:gd name="T48" fmla="*/ 5 w 754"/>
                <a:gd name="T49" fmla="*/ 417 h 536"/>
                <a:gd name="T50" fmla="*/ 5 w 754"/>
                <a:gd name="T51" fmla="*/ 421 h 536"/>
                <a:gd name="T52" fmla="*/ 72 w 754"/>
                <a:gd name="T53" fmla="*/ 473 h 536"/>
                <a:gd name="T54" fmla="*/ 92 w 754"/>
                <a:gd name="T55" fmla="*/ 471 h 536"/>
                <a:gd name="T56" fmla="*/ 180 w 754"/>
                <a:gd name="T57" fmla="*/ 536 h 536"/>
                <a:gd name="T58" fmla="*/ 575 w 754"/>
                <a:gd name="T59" fmla="*/ 536 h 536"/>
                <a:gd name="T60" fmla="*/ 668 w 754"/>
                <a:gd name="T61" fmla="*/ 446 h 536"/>
                <a:gd name="T62" fmla="*/ 668 w 754"/>
                <a:gd name="T63" fmla="*/ 401 h 536"/>
                <a:gd name="T64" fmla="*/ 698 w 754"/>
                <a:gd name="T65" fmla="*/ 397 h 536"/>
                <a:gd name="T66" fmla="*/ 750 w 754"/>
                <a:gd name="T67" fmla="*/ 330 h 536"/>
                <a:gd name="T68" fmla="*/ 749 w 754"/>
                <a:gd name="T69" fmla="*/ 32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54" h="536">
                  <a:moveTo>
                    <a:pt x="749" y="323"/>
                  </a:moveTo>
                  <a:cubicBezTo>
                    <a:pt x="749" y="323"/>
                    <a:pt x="749" y="323"/>
                    <a:pt x="749" y="323"/>
                  </a:cubicBezTo>
                  <a:cubicBezTo>
                    <a:pt x="745" y="290"/>
                    <a:pt x="715" y="267"/>
                    <a:pt x="683" y="271"/>
                  </a:cubicBezTo>
                  <a:cubicBezTo>
                    <a:pt x="668" y="273"/>
                    <a:pt x="668" y="273"/>
                    <a:pt x="668" y="273"/>
                  </a:cubicBezTo>
                  <a:cubicBezTo>
                    <a:pt x="668" y="208"/>
                    <a:pt x="668" y="208"/>
                    <a:pt x="668" y="208"/>
                  </a:cubicBezTo>
                  <a:cubicBezTo>
                    <a:pt x="698" y="204"/>
                    <a:pt x="698" y="204"/>
                    <a:pt x="698" y="204"/>
                  </a:cubicBezTo>
                  <a:cubicBezTo>
                    <a:pt x="731" y="200"/>
                    <a:pt x="754" y="170"/>
                    <a:pt x="750" y="137"/>
                  </a:cubicBezTo>
                  <a:cubicBezTo>
                    <a:pt x="750" y="132"/>
                    <a:pt x="750" y="132"/>
                    <a:pt x="750" y="132"/>
                  </a:cubicBezTo>
                  <a:cubicBezTo>
                    <a:pt x="749" y="130"/>
                    <a:pt x="749" y="130"/>
                    <a:pt x="749" y="130"/>
                  </a:cubicBezTo>
                  <a:cubicBezTo>
                    <a:pt x="745" y="97"/>
                    <a:pt x="715" y="74"/>
                    <a:pt x="683" y="78"/>
                  </a:cubicBezTo>
                  <a:cubicBezTo>
                    <a:pt x="667" y="80"/>
                    <a:pt x="667" y="80"/>
                    <a:pt x="667" y="80"/>
                  </a:cubicBezTo>
                  <a:cubicBezTo>
                    <a:pt x="662" y="35"/>
                    <a:pt x="622" y="0"/>
                    <a:pt x="575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29" y="0"/>
                    <a:pt x="87" y="40"/>
                    <a:pt x="87" y="89"/>
                  </a:cubicBezTo>
                  <a:cubicBezTo>
                    <a:pt x="87" y="150"/>
                    <a:pt x="87" y="150"/>
                    <a:pt x="87" y="150"/>
                  </a:cubicBezTo>
                  <a:cubicBezTo>
                    <a:pt x="57" y="154"/>
                    <a:pt x="57" y="154"/>
                    <a:pt x="57" y="154"/>
                  </a:cubicBezTo>
                  <a:cubicBezTo>
                    <a:pt x="24" y="158"/>
                    <a:pt x="0" y="188"/>
                    <a:pt x="4" y="221"/>
                  </a:cubicBezTo>
                  <a:cubicBezTo>
                    <a:pt x="5" y="226"/>
                    <a:pt x="5" y="226"/>
                    <a:pt x="5" y="226"/>
                  </a:cubicBezTo>
                  <a:cubicBezTo>
                    <a:pt x="5" y="228"/>
                    <a:pt x="5" y="228"/>
                    <a:pt x="5" y="228"/>
                  </a:cubicBezTo>
                  <a:cubicBezTo>
                    <a:pt x="9" y="261"/>
                    <a:pt x="39" y="284"/>
                    <a:pt x="72" y="280"/>
                  </a:cubicBezTo>
                  <a:cubicBezTo>
                    <a:pt x="87" y="278"/>
                    <a:pt x="87" y="278"/>
                    <a:pt x="87" y="278"/>
                  </a:cubicBezTo>
                  <a:cubicBezTo>
                    <a:pt x="87" y="343"/>
                    <a:pt x="87" y="343"/>
                    <a:pt x="87" y="343"/>
                  </a:cubicBezTo>
                  <a:cubicBezTo>
                    <a:pt x="57" y="347"/>
                    <a:pt x="57" y="347"/>
                    <a:pt x="57" y="347"/>
                  </a:cubicBezTo>
                  <a:cubicBezTo>
                    <a:pt x="24" y="351"/>
                    <a:pt x="0" y="381"/>
                    <a:pt x="4" y="414"/>
                  </a:cubicBezTo>
                  <a:cubicBezTo>
                    <a:pt x="5" y="417"/>
                    <a:pt x="5" y="417"/>
                    <a:pt x="5" y="417"/>
                  </a:cubicBezTo>
                  <a:cubicBezTo>
                    <a:pt x="5" y="421"/>
                    <a:pt x="5" y="421"/>
                    <a:pt x="5" y="421"/>
                  </a:cubicBezTo>
                  <a:cubicBezTo>
                    <a:pt x="9" y="454"/>
                    <a:pt x="39" y="477"/>
                    <a:pt x="72" y="473"/>
                  </a:cubicBezTo>
                  <a:cubicBezTo>
                    <a:pt x="92" y="471"/>
                    <a:pt x="92" y="471"/>
                    <a:pt x="92" y="471"/>
                  </a:cubicBezTo>
                  <a:cubicBezTo>
                    <a:pt x="104" y="508"/>
                    <a:pt x="138" y="536"/>
                    <a:pt x="180" y="536"/>
                  </a:cubicBezTo>
                  <a:cubicBezTo>
                    <a:pt x="575" y="536"/>
                    <a:pt x="575" y="536"/>
                    <a:pt x="575" y="536"/>
                  </a:cubicBezTo>
                  <a:cubicBezTo>
                    <a:pt x="626" y="536"/>
                    <a:pt x="668" y="495"/>
                    <a:pt x="668" y="446"/>
                  </a:cubicBezTo>
                  <a:cubicBezTo>
                    <a:pt x="668" y="401"/>
                    <a:pt x="668" y="401"/>
                    <a:pt x="668" y="401"/>
                  </a:cubicBezTo>
                  <a:cubicBezTo>
                    <a:pt x="698" y="397"/>
                    <a:pt x="698" y="397"/>
                    <a:pt x="698" y="397"/>
                  </a:cubicBezTo>
                  <a:cubicBezTo>
                    <a:pt x="731" y="393"/>
                    <a:pt x="754" y="363"/>
                    <a:pt x="750" y="330"/>
                  </a:cubicBezTo>
                  <a:lnTo>
                    <a:pt x="749" y="323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3" name="Freeform 136"/>
            <p:cNvSpPr>
              <a:spLocks/>
            </p:cNvSpPr>
            <p:nvPr/>
          </p:nvSpPr>
          <p:spPr bwMode="auto">
            <a:xfrm>
              <a:off x="5187263" y="1560268"/>
              <a:ext cx="119912" cy="23792"/>
            </a:xfrm>
            <a:custGeom>
              <a:avLst/>
              <a:gdLst>
                <a:gd name="T0" fmla="*/ 683 w 749"/>
                <a:gd name="T1" fmla="*/ 4 h 150"/>
                <a:gd name="T2" fmla="*/ 668 w 749"/>
                <a:gd name="T3" fmla="*/ 6 h 150"/>
                <a:gd name="T4" fmla="*/ 87 w 749"/>
                <a:gd name="T5" fmla="*/ 76 h 150"/>
                <a:gd name="T6" fmla="*/ 57 w 749"/>
                <a:gd name="T7" fmla="*/ 80 h 150"/>
                <a:gd name="T8" fmla="*/ 4 w 749"/>
                <a:gd name="T9" fmla="*/ 147 h 150"/>
                <a:gd name="T10" fmla="*/ 5 w 749"/>
                <a:gd name="T11" fmla="*/ 150 h 150"/>
                <a:gd name="T12" fmla="*/ 87 w 749"/>
                <a:gd name="T13" fmla="*/ 140 h 150"/>
                <a:gd name="T14" fmla="*/ 749 w 749"/>
                <a:gd name="T15" fmla="*/ 56 h 150"/>
                <a:gd name="T16" fmla="*/ 749 w 749"/>
                <a:gd name="T17" fmla="*/ 56 h 150"/>
                <a:gd name="T18" fmla="*/ 683 w 749"/>
                <a:gd name="T19" fmla="*/ 4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9" h="150">
                  <a:moveTo>
                    <a:pt x="683" y="4"/>
                  </a:moveTo>
                  <a:cubicBezTo>
                    <a:pt x="668" y="6"/>
                    <a:pt x="668" y="6"/>
                    <a:pt x="668" y="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24" y="84"/>
                    <a:pt x="0" y="114"/>
                    <a:pt x="4" y="147"/>
                  </a:cubicBezTo>
                  <a:cubicBezTo>
                    <a:pt x="5" y="150"/>
                    <a:pt x="5" y="150"/>
                    <a:pt x="5" y="150"/>
                  </a:cubicBezTo>
                  <a:cubicBezTo>
                    <a:pt x="87" y="140"/>
                    <a:pt x="87" y="140"/>
                    <a:pt x="87" y="140"/>
                  </a:cubicBezTo>
                  <a:cubicBezTo>
                    <a:pt x="749" y="56"/>
                    <a:pt x="749" y="56"/>
                    <a:pt x="749" y="56"/>
                  </a:cubicBezTo>
                  <a:cubicBezTo>
                    <a:pt x="749" y="56"/>
                    <a:pt x="749" y="56"/>
                    <a:pt x="749" y="56"/>
                  </a:cubicBezTo>
                  <a:cubicBezTo>
                    <a:pt x="745" y="23"/>
                    <a:pt x="715" y="0"/>
                    <a:pt x="683" y="4"/>
                  </a:cubicBezTo>
                  <a:close/>
                </a:path>
              </a:pathLst>
            </a:custGeom>
            <a:solidFill>
              <a:srgbClr val="797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4" name="Freeform 137"/>
            <p:cNvSpPr>
              <a:spLocks/>
            </p:cNvSpPr>
            <p:nvPr/>
          </p:nvSpPr>
          <p:spPr bwMode="auto">
            <a:xfrm>
              <a:off x="5187263" y="1529815"/>
              <a:ext cx="119912" cy="23792"/>
            </a:xfrm>
            <a:custGeom>
              <a:avLst/>
              <a:gdLst>
                <a:gd name="T0" fmla="*/ 749 w 750"/>
                <a:gd name="T1" fmla="*/ 56 h 152"/>
                <a:gd name="T2" fmla="*/ 683 w 750"/>
                <a:gd name="T3" fmla="*/ 4 h 152"/>
                <a:gd name="T4" fmla="*/ 667 w 750"/>
                <a:gd name="T5" fmla="*/ 6 h 152"/>
                <a:gd name="T6" fmla="*/ 87 w 750"/>
                <a:gd name="T7" fmla="*/ 76 h 152"/>
                <a:gd name="T8" fmla="*/ 57 w 750"/>
                <a:gd name="T9" fmla="*/ 80 h 152"/>
                <a:gd name="T10" fmla="*/ 4 w 750"/>
                <a:gd name="T11" fmla="*/ 147 h 152"/>
                <a:gd name="T12" fmla="*/ 5 w 750"/>
                <a:gd name="T13" fmla="*/ 152 h 152"/>
                <a:gd name="T14" fmla="*/ 668 w 750"/>
                <a:gd name="T15" fmla="*/ 69 h 152"/>
                <a:gd name="T16" fmla="*/ 750 w 750"/>
                <a:gd name="T17" fmla="*/ 58 h 152"/>
                <a:gd name="T18" fmla="*/ 749 w 750"/>
                <a:gd name="T19" fmla="*/ 5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50" h="152">
                  <a:moveTo>
                    <a:pt x="749" y="56"/>
                  </a:moveTo>
                  <a:cubicBezTo>
                    <a:pt x="745" y="23"/>
                    <a:pt x="715" y="0"/>
                    <a:pt x="683" y="4"/>
                  </a:cubicBezTo>
                  <a:cubicBezTo>
                    <a:pt x="667" y="6"/>
                    <a:pt x="667" y="6"/>
                    <a:pt x="667" y="6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57" y="80"/>
                    <a:pt x="57" y="80"/>
                    <a:pt x="57" y="80"/>
                  </a:cubicBezTo>
                  <a:cubicBezTo>
                    <a:pt x="24" y="84"/>
                    <a:pt x="0" y="114"/>
                    <a:pt x="4" y="147"/>
                  </a:cubicBezTo>
                  <a:cubicBezTo>
                    <a:pt x="5" y="152"/>
                    <a:pt x="5" y="152"/>
                    <a:pt x="5" y="152"/>
                  </a:cubicBezTo>
                  <a:cubicBezTo>
                    <a:pt x="668" y="69"/>
                    <a:pt x="668" y="69"/>
                    <a:pt x="668" y="69"/>
                  </a:cubicBezTo>
                  <a:cubicBezTo>
                    <a:pt x="750" y="58"/>
                    <a:pt x="750" y="58"/>
                    <a:pt x="750" y="58"/>
                  </a:cubicBezTo>
                  <a:lnTo>
                    <a:pt x="749" y="56"/>
                  </a:lnTo>
                  <a:close/>
                </a:path>
              </a:pathLst>
            </a:custGeom>
            <a:solidFill>
              <a:srgbClr val="79797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5" name="Freeform 138"/>
            <p:cNvSpPr>
              <a:spLocks/>
            </p:cNvSpPr>
            <p:nvPr/>
          </p:nvSpPr>
          <p:spPr bwMode="auto">
            <a:xfrm>
              <a:off x="5236750" y="1263343"/>
              <a:ext cx="19034" cy="43777"/>
            </a:xfrm>
            <a:custGeom>
              <a:avLst/>
              <a:gdLst>
                <a:gd name="T0" fmla="*/ 118 w 118"/>
                <a:gd name="T1" fmla="*/ 215 h 277"/>
                <a:gd name="T2" fmla="*/ 59 w 118"/>
                <a:gd name="T3" fmla="*/ 277 h 277"/>
                <a:gd name="T4" fmla="*/ 0 w 118"/>
                <a:gd name="T5" fmla="*/ 215 h 277"/>
                <a:gd name="T6" fmla="*/ 0 w 118"/>
                <a:gd name="T7" fmla="*/ 62 h 277"/>
                <a:gd name="T8" fmla="*/ 59 w 118"/>
                <a:gd name="T9" fmla="*/ 0 h 277"/>
                <a:gd name="T10" fmla="*/ 118 w 118"/>
                <a:gd name="T11" fmla="*/ 62 h 277"/>
                <a:gd name="T12" fmla="*/ 118 w 118"/>
                <a:gd name="T13" fmla="*/ 215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8" h="277">
                  <a:moveTo>
                    <a:pt x="118" y="215"/>
                  </a:moveTo>
                  <a:cubicBezTo>
                    <a:pt x="118" y="249"/>
                    <a:pt x="91" y="277"/>
                    <a:pt x="59" y="277"/>
                  </a:cubicBezTo>
                  <a:cubicBezTo>
                    <a:pt x="27" y="277"/>
                    <a:pt x="0" y="249"/>
                    <a:pt x="0" y="215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28"/>
                    <a:pt x="27" y="0"/>
                    <a:pt x="59" y="0"/>
                  </a:cubicBezTo>
                  <a:cubicBezTo>
                    <a:pt x="91" y="0"/>
                    <a:pt x="118" y="28"/>
                    <a:pt x="118" y="62"/>
                  </a:cubicBezTo>
                  <a:lnTo>
                    <a:pt x="118" y="215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6" name="Freeform 139"/>
            <p:cNvSpPr>
              <a:spLocks/>
            </p:cNvSpPr>
            <p:nvPr/>
          </p:nvSpPr>
          <p:spPr bwMode="auto">
            <a:xfrm>
              <a:off x="5095901" y="1403241"/>
              <a:ext cx="43777" cy="18082"/>
            </a:xfrm>
            <a:custGeom>
              <a:avLst/>
              <a:gdLst>
                <a:gd name="T0" fmla="*/ 215 w 276"/>
                <a:gd name="T1" fmla="*/ 0 h 117"/>
                <a:gd name="T2" fmla="*/ 276 w 276"/>
                <a:gd name="T3" fmla="*/ 58 h 117"/>
                <a:gd name="T4" fmla="*/ 215 w 276"/>
                <a:gd name="T5" fmla="*/ 117 h 117"/>
                <a:gd name="T6" fmla="*/ 61 w 276"/>
                <a:gd name="T7" fmla="*/ 117 h 117"/>
                <a:gd name="T8" fmla="*/ 0 w 276"/>
                <a:gd name="T9" fmla="*/ 58 h 117"/>
                <a:gd name="T10" fmla="*/ 61 w 276"/>
                <a:gd name="T11" fmla="*/ 0 h 117"/>
                <a:gd name="T12" fmla="*/ 215 w 276"/>
                <a:gd name="T1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117">
                  <a:moveTo>
                    <a:pt x="215" y="0"/>
                  </a:moveTo>
                  <a:cubicBezTo>
                    <a:pt x="248" y="0"/>
                    <a:pt x="276" y="26"/>
                    <a:pt x="276" y="58"/>
                  </a:cubicBezTo>
                  <a:cubicBezTo>
                    <a:pt x="276" y="91"/>
                    <a:pt x="248" y="117"/>
                    <a:pt x="215" y="117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27" y="117"/>
                    <a:pt x="0" y="91"/>
                    <a:pt x="0" y="58"/>
                  </a:cubicBezTo>
                  <a:cubicBezTo>
                    <a:pt x="0" y="26"/>
                    <a:pt x="27" y="0"/>
                    <a:pt x="61" y="0"/>
                  </a:cubicBezTo>
                  <a:lnTo>
                    <a:pt x="215" y="0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7" name="Freeform 140"/>
            <p:cNvSpPr>
              <a:spLocks/>
            </p:cNvSpPr>
            <p:nvPr/>
          </p:nvSpPr>
          <p:spPr bwMode="auto">
            <a:xfrm>
              <a:off x="5136824" y="1302362"/>
              <a:ext cx="38067" cy="39019"/>
            </a:xfrm>
            <a:custGeom>
              <a:avLst/>
              <a:gdLst>
                <a:gd name="T0" fmla="*/ 216 w 241"/>
                <a:gd name="T1" fmla="*/ 133 h 241"/>
                <a:gd name="T2" fmla="*/ 218 w 241"/>
                <a:gd name="T3" fmla="*/ 218 h 241"/>
                <a:gd name="T4" fmla="*/ 133 w 241"/>
                <a:gd name="T5" fmla="*/ 217 h 241"/>
                <a:gd name="T6" fmla="*/ 24 w 241"/>
                <a:gd name="T7" fmla="*/ 108 h 241"/>
                <a:gd name="T8" fmla="*/ 23 w 241"/>
                <a:gd name="T9" fmla="*/ 23 h 241"/>
                <a:gd name="T10" fmla="*/ 108 w 241"/>
                <a:gd name="T11" fmla="*/ 25 h 241"/>
                <a:gd name="T12" fmla="*/ 216 w 241"/>
                <a:gd name="T13" fmla="*/ 133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216" y="133"/>
                  </a:moveTo>
                  <a:cubicBezTo>
                    <a:pt x="240" y="157"/>
                    <a:pt x="241" y="195"/>
                    <a:pt x="218" y="218"/>
                  </a:cubicBezTo>
                  <a:cubicBezTo>
                    <a:pt x="195" y="241"/>
                    <a:pt x="157" y="240"/>
                    <a:pt x="133" y="217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0" y="84"/>
                    <a:pt x="0" y="46"/>
                    <a:pt x="23" y="23"/>
                  </a:cubicBezTo>
                  <a:cubicBezTo>
                    <a:pt x="45" y="0"/>
                    <a:pt x="84" y="1"/>
                    <a:pt x="108" y="25"/>
                  </a:cubicBezTo>
                  <a:lnTo>
                    <a:pt x="216" y="133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8" name="Freeform 141"/>
            <p:cNvSpPr>
              <a:spLocks/>
            </p:cNvSpPr>
            <p:nvPr/>
          </p:nvSpPr>
          <p:spPr bwMode="auto">
            <a:xfrm>
              <a:off x="5316692" y="1304266"/>
              <a:ext cx="39019" cy="38067"/>
            </a:xfrm>
            <a:custGeom>
              <a:avLst/>
              <a:gdLst>
                <a:gd name="T0" fmla="*/ 108 w 241"/>
                <a:gd name="T1" fmla="*/ 217 h 242"/>
                <a:gd name="T2" fmla="*/ 23 w 241"/>
                <a:gd name="T3" fmla="*/ 219 h 242"/>
                <a:gd name="T4" fmla="*/ 25 w 241"/>
                <a:gd name="T5" fmla="*/ 134 h 242"/>
                <a:gd name="T6" fmla="*/ 133 w 241"/>
                <a:gd name="T7" fmla="*/ 25 h 242"/>
                <a:gd name="T8" fmla="*/ 219 w 241"/>
                <a:gd name="T9" fmla="*/ 23 h 242"/>
                <a:gd name="T10" fmla="*/ 217 w 241"/>
                <a:gd name="T11" fmla="*/ 108 h 242"/>
                <a:gd name="T12" fmla="*/ 108 w 241"/>
                <a:gd name="T13" fmla="*/ 217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2">
                  <a:moveTo>
                    <a:pt x="108" y="217"/>
                  </a:moveTo>
                  <a:cubicBezTo>
                    <a:pt x="84" y="241"/>
                    <a:pt x="46" y="242"/>
                    <a:pt x="23" y="219"/>
                  </a:cubicBezTo>
                  <a:cubicBezTo>
                    <a:pt x="0" y="196"/>
                    <a:pt x="1" y="157"/>
                    <a:pt x="25" y="134"/>
                  </a:cubicBezTo>
                  <a:cubicBezTo>
                    <a:pt x="133" y="25"/>
                    <a:pt x="133" y="25"/>
                    <a:pt x="133" y="25"/>
                  </a:cubicBezTo>
                  <a:cubicBezTo>
                    <a:pt x="157" y="1"/>
                    <a:pt x="196" y="0"/>
                    <a:pt x="219" y="23"/>
                  </a:cubicBezTo>
                  <a:cubicBezTo>
                    <a:pt x="241" y="46"/>
                    <a:pt x="241" y="84"/>
                    <a:pt x="217" y="108"/>
                  </a:cubicBezTo>
                  <a:lnTo>
                    <a:pt x="108" y="217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9" name="Freeform 142"/>
            <p:cNvSpPr>
              <a:spLocks/>
            </p:cNvSpPr>
            <p:nvPr/>
          </p:nvSpPr>
          <p:spPr bwMode="auto">
            <a:xfrm>
              <a:off x="5350952" y="1404192"/>
              <a:ext cx="44729" cy="19034"/>
            </a:xfrm>
            <a:custGeom>
              <a:avLst/>
              <a:gdLst>
                <a:gd name="T0" fmla="*/ 61 w 276"/>
                <a:gd name="T1" fmla="*/ 118 h 118"/>
                <a:gd name="T2" fmla="*/ 0 w 276"/>
                <a:gd name="T3" fmla="*/ 59 h 118"/>
                <a:gd name="T4" fmla="*/ 61 w 276"/>
                <a:gd name="T5" fmla="*/ 0 h 118"/>
                <a:gd name="T6" fmla="*/ 215 w 276"/>
                <a:gd name="T7" fmla="*/ 0 h 118"/>
                <a:gd name="T8" fmla="*/ 276 w 276"/>
                <a:gd name="T9" fmla="*/ 59 h 118"/>
                <a:gd name="T10" fmla="*/ 215 w 276"/>
                <a:gd name="T11" fmla="*/ 118 h 118"/>
                <a:gd name="T12" fmla="*/ 61 w 276"/>
                <a:gd name="T13" fmla="*/ 118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6" h="118">
                  <a:moveTo>
                    <a:pt x="61" y="118"/>
                  </a:moveTo>
                  <a:cubicBezTo>
                    <a:pt x="27" y="118"/>
                    <a:pt x="0" y="91"/>
                    <a:pt x="0" y="59"/>
                  </a:cubicBezTo>
                  <a:cubicBezTo>
                    <a:pt x="0" y="26"/>
                    <a:pt x="27" y="0"/>
                    <a:pt x="61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48" y="0"/>
                    <a:pt x="276" y="26"/>
                    <a:pt x="276" y="59"/>
                  </a:cubicBezTo>
                  <a:cubicBezTo>
                    <a:pt x="276" y="91"/>
                    <a:pt x="248" y="118"/>
                    <a:pt x="215" y="118"/>
                  </a:cubicBezTo>
                  <a:lnTo>
                    <a:pt x="61" y="118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0" name="Freeform 143"/>
            <p:cNvSpPr>
              <a:spLocks/>
            </p:cNvSpPr>
            <p:nvPr/>
          </p:nvSpPr>
          <p:spPr bwMode="auto">
            <a:xfrm>
              <a:off x="5163471" y="1320444"/>
              <a:ext cx="167497" cy="200806"/>
            </a:xfrm>
            <a:custGeom>
              <a:avLst/>
              <a:gdLst>
                <a:gd name="T0" fmla="*/ 525 w 1051"/>
                <a:gd name="T1" fmla="*/ 0 h 1249"/>
                <a:gd name="T2" fmla="*/ 0 w 1051"/>
                <a:gd name="T3" fmla="*/ 526 h 1249"/>
                <a:gd name="T4" fmla="*/ 205 w 1051"/>
                <a:gd name="T5" fmla="*/ 1005 h 1249"/>
                <a:gd name="T6" fmla="*/ 272 w 1051"/>
                <a:gd name="T7" fmla="*/ 1249 h 1249"/>
                <a:gd name="T8" fmla="*/ 328 w 1051"/>
                <a:gd name="T9" fmla="*/ 1229 h 1249"/>
                <a:gd name="T10" fmla="*/ 723 w 1051"/>
                <a:gd name="T11" fmla="*/ 1229 h 1249"/>
                <a:gd name="T12" fmla="*/ 779 w 1051"/>
                <a:gd name="T13" fmla="*/ 1249 h 1249"/>
                <a:gd name="T14" fmla="*/ 846 w 1051"/>
                <a:gd name="T15" fmla="*/ 1005 h 1249"/>
                <a:gd name="T16" fmla="*/ 1051 w 1051"/>
                <a:gd name="T17" fmla="*/ 526 h 1249"/>
                <a:gd name="T18" fmla="*/ 525 w 1051"/>
                <a:gd name="T19" fmla="*/ 0 h 1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51" h="1249">
                  <a:moveTo>
                    <a:pt x="525" y="0"/>
                  </a:moveTo>
                  <a:cubicBezTo>
                    <a:pt x="235" y="0"/>
                    <a:pt x="0" y="235"/>
                    <a:pt x="0" y="526"/>
                  </a:cubicBezTo>
                  <a:cubicBezTo>
                    <a:pt x="0" y="701"/>
                    <a:pt x="111" y="887"/>
                    <a:pt x="205" y="1005"/>
                  </a:cubicBezTo>
                  <a:cubicBezTo>
                    <a:pt x="285" y="1106"/>
                    <a:pt x="264" y="1190"/>
                    <a:pt x="272" y="1249"/>
                  </a:cubicBezTo>
                  <a:cubicBezTo>
                    <a:pt x="288" y="1237"/>
                    <a:pt x="307" y="1229"/>
                    <a:pt x="328" y="1229"/>
                  </a:cubicBezTo>
                  <a:cubicBezTo>
                    <a:pt x="723" y="1229"/>
                    <a:pt x="723" y="1229"/>
                    <a:pt x="723" y="1229"/>
                  </a:cubicBezTo>
                  <a:cubicBezTo>
                    <a:pt x="744" y="1229"/>
                    <a:pt x="763" y="1237"/>
                    <a:pt x="779" y="1249"/>
                  </a:cubicBezTo>
                  <a:cubicBezTo>
                    <a:pt x="787" y="1190"/>
                    <a:pt x="766" y="1106"/>
                    <a:pt x="846" y="1005"/>
                  </a:cubicBezTo>
                  <a:cubicBezTo>
                    <a:pt x="940" y="887"/>
                    <a:pt x="1051" y="701"/>
                    <a:pt x="1051" y="526"/>
                  </a:cubicBezTo>
                  <a:cubicBezTo>
                    <a:pt x="1051" y="235"/>
                    <a:pt x="816" y="0"/>
                    <a:pt x="525" y="0"/>
                  </a:cubicBezTo>
                  <a:close/>
                </a:path>
              </a:pathLst>
            </a:cu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1" name="Freeform 144"/>
            <p:cNvSpPr>
              <a:spLocks/>
            </p:cNvSpPr>
            <p:nvPr/>
          </p:nvSpPr>
          <p:spPr bwMode="auto">
            <a:xfrm>
              <a:off x="5168229" y="1326154"/>
              <a:ext cx="157980" cy="192240"/>
            </a:xfrm>
            <a:custGeom>
              <a:avLst/>
              <a:gdLst>
                <a:gd name="T0" fmla="*/ 270 w 986"/>
                <a:gd name="T1" fmla="*/ 1199 h 1199"/>
                <a:gd name="T2" fmla="*/ 296 w 986"/>
                <a:gd name="T3" fmla="*/ 1196 h 1199"/>
                <a:gd name="T4" fmla="*/ 691 w 986"/>
                <a:gd name="T5" fmla="*/ 1196 h 1199"/>
                <a:gd name="T6" fmla="*/ 717 w 986"/>
                <a:gd name="T7" fmla="*/ 1199 h 1199"/>
                <a:gd name="T8" fmla="*/ 788 w 986"/>
                <a:gd name="T9" fmla="*/ 952 h 1199"/>
                <a:gd name="T10" fmla="*/ 986 w 986"/>
                <a:gd name="T11" fmla="*/ 493 h 1199"/>
                <a:gd name="T12" fmla="*/ 493 w 986"/>
                <a:gd name="T13" fmla="*/ 0 h 1199"/>
                <a:gd name="T14" fmla="*/ 0 w 986"/>
                <a:gd name="T15" fmla="*/ 493 h 1199"/>
                <a:gd name="T16" fmla="*/ 198 w 986"/>
                <a:gd name="T17" fmla="*/ 952 h 1199"/>
                <a:gd name="T18" fmla="*/ 270 w 986"/>
                <a:gd name="T19" fmla="*/ 1199 h 1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6" h="1199">
                  <a:moveTo>
                    <a:pt x="270" y="1199"/>
                  </a:moveTo>
                  <a:cubicBezTo>
                    <a:pt x="279" y="1197"/>
                    <a:pt x="287" y="1196"/>
                    <a:pt x="296" y="1196"/>
                  </a:cubicBezTo>
                  <a:cubicBezTo>
                    <a:pt x="691" y="1196"/>
                    <a:pt x="691" y="1196"/>
                    <a:pt x="691" y="1196"/>
                  </a:cubicBezTo>
                  <a:cubicBezTo>
                    <a:pt x="700" y="1196"/>
                    <a:pt x="708" y="1197"/>
                    <a:pt x="717" y="1199"/>
                  </a:cubicBezTo>
                  <a:cubicBezTo>
                    <a:pt x="716" y="1110"/>
                    <a:pt x="724" y="1033"/>
                    <a:pt x="788" y="952"/>
                  </a:cubicBezTo>
                  <a:cubicBezTo>
                    <a:pt x="848" y="877"/>
                    <a:pt x="986" y="682"/>
                    <a:pt x="986" y="493"/>
                  </a:cubicBezTo>
                  <a:cubicBezTo>
                    <a:pt x="986" y="221"/>
                    <a:pt x="765" y="0"/>
                    <a:pt x="493" y="0"/>
                  </a:cubicBezTo>
                  <a:cubicBezTo>
                    <a:pt x="222" y="0"/>
                    <a:pt x="0" y="221"/>
                    <a:pt x="0" y="493"/>
                  </a:cubicBezTo>
                  <a:cubicBezTo>
                    <a:pt x="0" y="682"/>
                    <a:pt x="139" y="877"/>
                    <a:pt x="198" y="952"/>
                  </a:cubicBezTo>
                  <a:cubicBezTo>
                    <a:pt x="263" y="1033"/>
                    <a:pt x="274" y="1108"/>
                    <a:pt x="270" y="1199"/>
                  </a:cubicBez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2" name="Freeform 145"/>
            <p:cNvSpPr>
              <a:spLocks/>
            </p:cNvSpPr>
            <p:nvPr/>
          </p:nvSpPr>
          <p:spPr bwMode="auto">
            <a:xfrm>
              <a:off x="5213910" y="1365174"/>
              <a:ext cx="62811" cy="106589"/>
            </a:xfrm>
            <a:custGeom>
              <a:avLst/>
              <a:gdLst>
                <a:gd name="T0" fmla="*/ 195 w 390"/>
                <a:gd name="T1" fmla="*/ 665 h 665"/>
                <a:gd name="T2" fmla="*/ 0 w 390"/>
                <a:gd name="T3" fmla="*/ 470 h 665"/>
                <a:gd name="T4" fmla="*/ 115 w 390"/>
                <a:gd name="T5" fmla="*/ 470 h 665"/>
                <a:gd name="T6" fmla="*/ 195 w 390"/>
                <a:gd name="T7" fmla="*/ 550 h 665"/>
                <a:gd name="T8" fmla="*/ 275 w 390"/>
                <a:gd name="T9" fmla="*/ 470 h 665"/>
                <a:gd name="T10" fmla="*/ 187 w 390"/>
                <a:gd name="T11" fmla="*/ 389 h 665"/>
                <a:gd name="T12" fmla="*/ 0 w 390"/>
                <a:gd name="T13" fmla="*/ 195 h 665"/>
                <a:gd name="T14" fmla="*/ 195 w 390"/>
                <a:gd name="T15" fmla="*/ 0 h 665"/>
                <a:gd name="T16" fmla="*/ 390 w 390"/>
                <a:gd name="T17" fmla="*/ 195 h 665"/>
                <a:gd name="T18" fmla="*/ 275 w 390"/>
                <a:gd name="T19" fmla="*/ 195 h 665"/>
                <a:gd name="T20" fmla="*/ 195 w 390"/>
                <a:gd name="T21" fmla="*/ 114 h 665"/>
                <a:gd name="T22" fmla="*/ 115 w 390"/>
                <a:gd name="T23" fmla="*/ 195 h 665"/>
                <a:gd name="T24" fmla="*/ 202 w 390"/>
                <a:gd name="T25" fmla="*/ 275 h 665"/>
                <a:gd name="T26" fmla="*/ 390 w 390"/>
                <a:gd name="T27" fmla="*/ 470 h 665"/>
                <a:gd name="T28" fmla="*/ 195 w 390"/>
                <a:gd name="T29" fmla="*/ 665 h 6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0" h="665">
                  <a:moveTo>
                    <a:pt x="195" y="665"/>
                  </a:moveTo>
                  <a:cubicBezTo>
                    <a:pt x="87" y="665"/>
                    <a:pt x="0" y="577"/>
                    <a:pt x="0" y="470"/>
                  </a:cubicBezTo>
                  <a:cubicBezTo>
                    <a:pt x="115" y="470"/>
                    <a:pt x="115" y="470"/>
                    <a:pt x="115" y="470"/>
                  </a:cubicBezTo>
                  <a:cubicBezTo>
                    <a:pt x="115" y="514"/>
                    <a:pt x="151" y="550"/>
                    <a:pt x="195" y="550"/>
                  </a:cubicBezTo>
                  <a:cubicBezTo>
                    <a:pt x="239" y="550"/>
                    <a:pt x="275" y="514"/>
                    <a:pt x="275" y="470"/>
                  </a:cubicBezTo>
                  <a:cubicBezTo>
                    <a:pt x="275" y="422"/>
                    <a:pt x="230" y="395"/>
                    <a:pt x="187" y="389"/>
                  </a:cubicBezTo>
                  <a:cubicBezTo>
                    <a:pt x="77" y="375"/>
                    <a:pt x="0" y="295"/>
                    <a:pt x="0" y="195"/>
                  </a:cubicBezTo>
                  <a:cubicBezTo>
                    <a:pt x="0" y="87"/>
                    <a:pt x="87" y="0"/>
                    <a:pt x="195" y="0"/>
                  </a:cubicBezTo>
                  <a:cubicBezTo>
                    <a:pt x="302" y="0"/>
                    <a:pt x="390" y="87"/>
                    <a:pt x="390" y="195"/>
                  </a:cubicBezTo>
                  <a:cubicBezTo>
                    <a:pt x="275" y="195"/>
                    <a:pt x="275" y="195"/>
                    <a:pt x="275" y="195"/>
                  </a:cubicBezTo>
                  <a:cubicBezTo>
                    <a:pt x="275" y="150"/>
                    <a:pt x="239" y="114"/>
                    <a:pt x="195" y="114"/>
                  </a:cubicBezTo>
                  <a:cubicBezTo>
                    <a:pt x="151" y="114"/>
                    <a:pt x="115" y="150"/>
                    <a:pt x="115" y="195"/>
                  </a:cubicBezTo>
                  <a:cubicBezTo>
                    <a:pt x="115" y="246"/>
                    <a:pt x="162" y="270"/>
                    <a:pt x="202" y="275"/>
                  </a:cubicBezTo>
                  <a:cubicBezTo>
                    <a:pt x="311" y="289"/>
                    <a:pt x="390" y="371"/>
                    <a:pt x="390" y="470"/>
                  </a:cubicBezTo>
                  <a:cubicBezTo>
                    <a:pt x="390" y="577"/>
                    <a:pt x="302" y="665"/>
                    <a:pt x="195" y="665"/>
                  </a:cubicBez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3" name="Freeform 146"/>
            <p:cNvSpPr>
              <a:spLocks/>
            </p:cNvSpPr>
            <p:nvPr/>
          </p:nvSpPr>
          <p:spPr bwMode="auto">
            <a:xfrm>
              <a:off x="5234847" y="1469859"/>
              <a:ext cx="21889" cy="11420"/>
            </a:xfrm>
            <a:custGeom>
              <a:avLst/>
              <a:gdLst>
                <a:gd name="T0" fmla="*/ 68 w 136"/>
                <a:gd name="T1" fmla="*/ 12 h 73"/>
                <a:gd name="T2" fmla="*/ 0 w 136"/>
                <a:gd name="T3" fmla="*/ 0 h 73"/>
                <a:gd name="T4" fmla="*/ 0 w 136"/>
                <a:gd name="T5" fmla="*/ 73 h 73"/>
                <a:gd name="T6" fmla="*/ 136 w 136"/>
                <a:gd name="T7" fmla="*/ 73 h 73"/>
                <a:gd name="T8" fmla="*/ 136 w 136"/>
                <a:gd name="T9" fmla="*/ 0 h 73"/>
                <a:gd name="T10" fmla="*/ 68 w 136"/>
                <a:gd name="T11" fmla="*/ 1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3">
                  <a:moveTo>
                    <a:pt x="68" y="12"/>
                  </a:moveTo>
                  <a:cubicBezTo>
                    <a:pt x="44" y="12"/>
                    <a:pt x="21" y="7"/>
                    <a:pt x="0" y="0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136" y="73"/>
                    <a:pt x="136" y="73"/>
                    <a:pt x="136" y="73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15" y="7"/>
                    <a:pt x="92" y="12"/>
                    <a:pt x="68" y="12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4" name="Freeform 147"/>
            <p:cNvSpPr>
              <a:spLocks/>
            </p:cNvSpPr>
            <p:nvPr/>
          </p:nvSpPr>
          <p:spPr bwMode="auto">
            <a:xfrm>
              <a:off x="5234847" y="1354705"/>
              <a:ext cx="21889" cy="12372"/>
            </a:xfrm>
            <a:custGeom>
              <a:avLst/>
              <a:gdLst>
                <a:gd name="T0" fmla="*/ 68 w 136"/>
                <a:gd name="T1" fmla="*/ 62 h 74"/>
                <a:gd name="T2" fmla="*/ 136 w 136"/>
                <a:gd name="T3" fmla="*/ 74 h 74"/>
                <a:gd name="T4" fmla="*/ 136 w 136"/>
                <a:gd name="T5" fmla="*/ 0 h 74"/>
                <a:gd name="T6" fmla="*/ 0 w 136"/>
                <a:gd name="T7" fmla="*/ 0 h 74"/>
                <a:gd name="T8" fmla="*/ 0 w 136"/>
                <a:gd name="T9" fmla="*/ 74 h 74"/>
                <a:gd name="T10" fmla="*/ 68 w 136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6" h="74">
                  <a:moveTo>
                    <a:pt x="68" y="62"/>
                  </a:moveTo>
                  <a:cubicBezTo>
                    <a:pt x="92" y="62"/>
                    <a:pt x="115" y="66"/>
                    <a:pt x="136" y="74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21" y="66"/>
                    <a:pt x="44" y="62"/>
                    <a:pt x="68" y="62"/>
                  </a:cubicBezTo>
                  <a:close/>
                </a:path>
              </a:pathLst>
            </a:custGeom>
            <a:solidFill>
              <a:srgbClr val="B74E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5" name="Oval 148"/>
            <p:cNvSpPr>
              <a:spLocks noChangeArrowheads="1"/>
            </p:cNvSpPr>
            <p:nvPr/>
          </p:nvSpPr>
          <p:spPr bwMode="auto">
            <a:xfrm>
              <a:off x="3665519" y="1198629"/>
              <a:ext cx="469181" cy="46918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66" name="Freeform 149"/>
            <p:cNvSpPr>
              <a:spLocks/>
            </p:cNvSpPr>
            <p:nvPr/>
          </p:nvSpPr>
          <p:spPr bwMode="auto">
            <a:xfrm>
              <a:off x="3769253" y="1281425"/>
              <a:ext cx="364496" cy="386384"/>
            </a:xfrm>
            <a:custGeom>
              <a:avLst/>
              <a:gdLst>
                <a:gd name="T0" fmla="*/ 2277 w 2277"/>
                <a:gd name="T1" fmla="*/ 1033 h 2415"/>
                <a:gd name="T2" fmla="*/ 1540 w 2277"/>
                <a:gd name="T3" fmla="*/ 294 h 2415"/>
                <a:gd name="T4" fmla="*/ 1538 w 2277"/>
                <a:gd name="T5" fmla="*/ 294 h 2415"/>
                <a:gd name="T6" fmla="*/ 1112 w 2277"/>
                <a:gd name="T7" fmla="*/ 294 h 2415"/>
                <a:gd name="T8" fmla="*/ 816 w 2277"/>
                <a:gd name="T9" fmla="*/ 0 h 2415"/>
                <a:gd name="T10" fmla="*/ 519 w 2277"/>
                <a:gd name="T11" fmla="*/ 294 h 2415"/>
                <a:gd name="T12" fmla="*/ 91 w 2277"/>
                <a:gd name="T13" fmla="*/ 294 h 2415"/>
                <a:gd name="T14" fmla="*/ 91 w 2277"/>
                <a:gd name="T15" fmla="*/ 719 h 2415"/>
                <a:gd name="T16" fmla="*/ 33 w 2277"/>
                <a:gd name="T17" fmla="*/ 776 h 2415"/>
                <a:gd name="T18" fmla="*/ 0 w 2277"/>
                <a:gd name="T19" fmla="*/ 857 h 2415"/>
                <a:gd name="T20" fmla="*/ 0 w 2277"/>
                <a:gd name="T21" fmla="*/ 1787 h 2415"/>
                <a:gd name="T22" fmla="*/ 25 w 2277"/>
                <a:gd name="T23" fmla="*/ 1858 h 2415"/>
                <a:gd name="T24" fmla="*/ 43 w 2277"/>
                <a:gd name="T25" fmla="*/ 1876 h 2415"/>
                <a:gd name="T26" fmla="*/ 559 w 2277"/>
                <a:gd name="T27" fmla="*/ 2393 h 2415"/>
                <a:gd name="T28" fmla="*/ 816 w 2277"/>
                <a:gd name="T29" fmla="*/ 2415 h 2415"/>
                <a:gd name="T30" fmla="*/ 2277 w 2277"/>
                <a:gd name="T31" fmla="*/ 1033 h 2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77" h="2415">
                  <a:moveTo>
                    <a:pt x="2277" y="1033"/>
                  </a:moveTo>
                  <a:cubicBezTo>
                    <a:pt x="1540" y="294"/>
                    <a:pt x="1540" y="294"/>
                    <a:pt x="1540" y="294"/>
                  </a:cubicBezTo>
                  <a:cubicBezTo>
                    <a:pt x="1538" y="294"/>
                    <a:pt x="1538" y="294"/>
                    <a:pt x="1538" y="294"/>
                  </a:cubicBezTo>
                  <a:cubicBezTo>
                    <a:pt x="1112" y="294"/>
                    <a:pt x="1112" y="294"/>
                    <a:pt x="1112" y="294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519" y="294"/>
                    <a:pt x="519" y="294"/>
                    <a:pt x="519" y="294"/>
                  </a:cubicBezTo>
                  <a:cubicBezTo>
                    <a:pt x="91" y="294"/>
                    <a:pt x="91" y="294"/>
                    <a:pt x="91" y="294"/>
                  </a:cubicBezTo>
                  <a:cubicBezTo>
                    <a:pt x="91" y="719"/>
                    <a:pt x="91" y="719"/>
                    <a:pt x="91" y="719"/>
                  </a:cubicBezTo>
                  <a:cubicBezTo>
                    <a:pt x="33" y="776"/>
                    <a:pt x="33" y="776"/>
                    <a:pt x="33" y="776"/>
                  </a:cubicBezTo>
                  <a:cubicBezTo>
                    <a:pt x="12" y="797"/>
                    <a:pt x="0" y="825"/>
                    <a:pt x="0" y="857"/>
                  </a:cubicBezTo>
                  <a:cubicBezTo>
                    <a:pt x="0" y="1787"/>
                    <a:pt x="0" y="1787"/>
                    <a:pt x="0" y="1787"/>
                  </a:cubicBezTo>
                  <a:cubicBezTo>
                    <a:pt x="0" y="1814"/>
                    <a:pt x="9" y="1839"/>
                    <a:pt x="25" y="1858"/>
                  </a:cubicBezTo>
                  <a:cubicBezTo>
                    <a:pt x="43" y="1876"/>
                    <a:pt x="43" y="1876"/>
                    <a:pt x="43" y="1876"/>
                  </a:cubicBezTo>
                  <a:cubicBezTo>
                    <a:pt x="559" y="2393"/>
                    <a:pt x="559" y="2393"/>
                    <a:pt x="559" y="2393"/>
                  </a:cubicBezTo>
                  <a:cubicBezTo>
                    <a:pt x="642" y="2407"/>
                    <a:pt x="728" y="2415"/>
                    <a:pt x="816" y="2415"/>
                  </a:cubicBezTo>
                  <a:cubicBezTo>
                    <a:pt x="1597" y="2415"/>
                    <a:pt x="2235" y="1803"/>
                    <a:pt x="2277" y="103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7" name="Freeform 150"/>
            <p:cNvSpPr>
              <a:spLocks/>
            </p:cNvSpPr>
            <p:nvPr/>
          </p:nvSpPr>
          <p:spPr bwMode="auto">
            <a:xfrm>
              <a:off x="3769253" y="1281425"/>
              <a:ext cx="260762" cy="304539"/>
            </a:xfrm>
            <a:custGeom>
              <a:avLst/>
              <a:gdLst>
                <a:gd name="T0" fmla="*/ 1598 w 1631"/>
                <a:gd name="T1" fmla="*/ 776 h 1902"/>
                <a:gd name="T2" fmla="*/ 1598 w 1631"/>
                <a:gd name="T3" fmla="*/ 776 h 1902"/>
                <a:gd name="T4" fmla="*/ 816 w 1631"/>
                <a:gd name="T5" fmla="*/ 0 h 1902"/>
                <a:gd name="T6" fmla="*/ 33 w 1631"/>
                <a:gd name="T7" fmla="*/ 776 h 1902"/>
                <a:gd name="T8" fmla="*/ 0 w 1631"/>
                <a:gd name="T9" fmla="*/ 857 h 1902"/>
                <a:gd name="T10" fmla="*/ 0 w 1631"/>
                <a:gd name="T11" fmla="*/ 1787 h 1902"/>
                <a:gd name="T12" fmla="*/ 114 w 1631"/>
                <a:gd name="T13" fmla="*/ 1902 h 1902"/>
                <a:gd name="T14" fmla="*/ 1517 w 1631"/>
                <a:gd name="T15" fmla="*/ 1902 h 1902"/>
                <a:gd name="T16" fmla="*/ 1631 w 1631"/>
                <a:gd name="T17" fmla="*/ 1787 h 1902"/>
                <a:gd name="T18" fmla="*/ 1631 w 1631"/>
                <a:gd name="T19" fmla="*/ 857 h 1902"/>
                <a:gd name="T20" fmla="*/ 1598 w 1631"/>
                <a:gd name="T21" fmla="*/ 776 h 19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31" h="1902">
                  <a:moveTo>
                    <a:pt x="1598" y="776"/>
                  </a:moveTo>
                  <a:cubicBezTo>
                    <a:pt x="1598" y="776"/>
                    <a:pt x="1598" y="776"/>
                    <a:pt x="1598" y="776"/>
                  </a:cubicBezTo>
                  <a:cubicBezTo>
                    <a:pt x="816" y="0"/>
                    <a:pt x="816" y="0"/>
                    <a:pt x="816" y="0"/>
                  </a:cubicBezTo>
                  <a:cubicBezTo>
                    <a:pt x="33" y="776"/>
                    <a:pt x="33" y="776"/>
                    <a:pt x="33" y="776"/>
                  </a:cubicBezTo>
                  <a:cubicBezTo>
                    <a:pt x="12" y="797"/>
                    <a:pt x="0" y="825"/>
                    <a:pt x="0" y="857"/>
                  </a:cubicBezTo>
                  <a:cubicBezTo>
                    <a:pt x="0" y="1787"/>
                    <a:pt x="0" y="1787"/>
                    <a:pt x="0" y="1787"/>
                  </a:cubicBezTo>
                  <a:cubicBezTo>
                    <a:pt x="0" y="1850"/>
                    <a:pt x="51" y="1902"/>
                    <a:pt x="114" y="1902"/>
                  </a:cubicBezTo>
                  <a:cubicBezTo>
                    <a:pt x="1517" y="1902"/>
                    <a:pt x="1517" y="1902"/>
                    <a:pt x="1517" y="1902"/>
                  </a:cubicBezTo>
                  <a:cubicBezTo>
                    <a:pt x="1580" y="1902"/>
                    <a:pt x="1631" y="1850"/>
                    <a:pt x="1631" y="1787"/>
                  </a:cubicBezTo>
                  <a:cubicBezTo>
                    <a:pt x="1631" y="857"/>
                    <a:pt x="1631" y="857"/>
                    <a:pt x="1631" y="857"/>
                  </a:cubicBezTo>
                  <a:cubicBezTo>
                    <a:pt x="1631" y="825"/>
                    <a:pt x="1619" y="797"/>
                    <a:pt x="1598" y="776"/>
                  </a:cubicBezTo>
                  <a:close/>
                </a:path>
              </a:pathLst>
            </a:custGeom>
            <a:solidFill>
              <a:srgbClr val="D5B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8" name="Rectangle 151"/>
            <p:cNvSpPr>
              <a:spLocks noChangeArrowheads="1"/>
            </p:cNvSpPr>
            <p:nvPr/>
          </p:nvSpPr>
          <p:spPr bwMode="auto">
            <a:xfrm>
              <a:off x="3783528" y="1328058"/>
              <a:ext cx="232211" cy="99927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9" name="Rectangle 152"/>
            <p:cNvSpPr>
              <a:spLocks noChangeArrowheads="1"/>
            </p:cNvSpPr>
            <p:nvPr/>
          </p:nvSpPr>
          <p:spPr bwMode="auto">
            <a:xfrm>
              <a:off x="3783528" y="1427985"/>
              <a:ext cx="232211" cy="99927"/>
            </a:xfrm>
            <a:prstGeom prst="rect">
              <a:avLst/>
            </a:pr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0" name="Rectangle 153"/>
            <p:cNvSpPr>
              <a:spLocks noChangeArrowheads="1"/>
            </p:cNvSpPr>
            <p:nvPr/>
          </p:nvSpPr>
          <p:spPr bwMode="auto">
            <a:xfrm>
              <a:off x="3803513" y="1427985"/>
              <a:ext cx="192240" cy="2855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1" name="Rectangle 154"/>
            <p:cNvSpPr>
              <a:spLocks noChangeArrowheads="1"/>
            </p:cNvSpPr>
            <p:nvPr/>
          </p:nvSpPr>
          <p:spPr bwMode="auto">
            <a:xfrm>
              <a:off x="3803513" y="1435598"/>
              <a:ext cx="192240" cy="2855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2" name="Rectangle 155"/>
            <p:cNvSpPr>
              <a:spLocks noChangeArrowheads="1"/>
            </p:cNvSpPr>
            <p:nvPr/>
          </p:nvSpPr>
          <p:spPr bwMode="auto">
            <a:xfrm>
              <a:off x="3803513" y="1443212"/>
              <a:ext cx="192240" cy="2855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3" name="Rectangle 156"/>
            <p:cNvSpPr>
              <a:spLocks noChangeArrowheads="1"/>
            </p:cNvSpPr>
            <p:nvPr/>
          </p:nvSpPr>
          <p:spPr bwMode="auto">
            <a:xfrm>
              <a:off x="3803513" y="1450825"/>
              <a:ext cx="192240" cy="2855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4" name="Rectangle 157"/>
            <p:cNvSpPr>
              <a:spLocks noChangeArrowheads="1"/>
            </p:cNvSpPr>
            <p:nvPr/>
          </p:nvSpPr>
          <p:spPr bwMode="auto">
            <a:xfrm>
              <a:off x="3803513" y="1458439"/>
              <a:ext cx="192240" cy="2855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5" name="Rectangle 158"/>
            <p:cNvSpPr>
              <a:spLocks noChangeArrowheads="1"/>
            </p:cNvSpPr>
            <p:nvPr/>
          </p:nvSpPr>
          <p:spPr bwMode="auto">
            <a:xfrm>
              <a:off x="3803513" y="1466052"/>
              <a:ext cx="192240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6" name="Rectangle 159"/>
            <p:cNvSpPr>
              <a:spLocks noChangeArrowheads="1"/>
            </p:cNvSpPr>
            <p:nvPr/>
          </p:nvSpPr>
          <p:spPr bwMode="auto">
            <a:xfrm>
              <a:off x="3803513" y="1347091"/>
              <a:ext cx="78038" cy="4759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7" name="Rectangle 160"/>
            <p:cNvSpPr>
              <a:spLocks noChangeArrowheads="1"/>
            </p:cNvSpPr>
            <p:nvPr/>
          </p:nvSpPr>
          <p:spPr bwMode="auto">
            <a:xfrm>
              <a:off x="3803513" y="1360415"/>
              <a:ext cx="192240" cy="3807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8" name="Rectangle 161"/>
            <p:cNvSpPr>
              <a:spLocks noChangeArrowheads="1"/>
            </p:cNvSpPr>
            <p:nvPr/>
          </p:nvSpPr>
          <p:spPr bwMode="auto">
            <a:xfrm>
              <a:off x="3803513" y="1368028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9" name="Rectangle 162"/>
            <p:cNvSpPr>
              <a:spLocks noChangeArrowheads="1"/>
            </p:cNvSpPr>
            <p:nvPr/>
          </p:nvSpPr>
          <p:spPr bwMode="auto">
            <a:xfrm>
              <a:off x="3803513" y="1375642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0" name="Rectangle 163"/>
            <p:cNvSpPr>
              <a:spLocks noChangeArrowheads="1"/>
            </p:cNvSpPr>
            <p:nvPr/>
          </p:nvSpPr>
          <p:spPr bwMode="auto">
            <a:xfrm>
              <a:off x="3803513" y="1383255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1" name="Rectangle 164"/>
            <p:cNvSpPr>
              <a:spLocks noChangeArrowheads="1"/>
            </p:cNvSpPr>
            <p:nvPr/>
          </p:nvSpPr>
          <p:spPr bwMode="auto">
            <a:xfrm>
              <a:off x="3803513" y="1390869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2" name="Rectangle 165"/>
            <p:cNvSpPr>
              <a:spLocks noChangeArrowheads="1"/>
            </p:cNvSpPr>
            <p:nvPr/>
          </p:nvSpPr>
          <p:spPr bwMode="auto">
            <a:xfrm>
              <a:off x="3803513" y="1398482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3" name="Rectangle 166"/>
            <p:cNvSpPr>
              <a:spLocks noChangeArrowheads="1"/>
            </p:cNvSpPr>
            <p:nvPr/>
          </p:nvSpPr>
          <p:spPr bwMode="auto">
            <a:xfrm>
              <a:off x="3803513" y="1406096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4" name="Rectangle 167"/>
            <p:cNvSpPr>
              <a:spLocks noChangeArrowheads="1"/>
            </p:cNvSpPr>
            <p:nvPr/>
          </p:nvSpPr>
          <p:spPr bwMode="auto">
            <a:xfrm>
              <a:off x="3803513" y="1413709"/>
              <a:ext cx="192240" cy="1903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5" name="Rectangle 168"/>
            <p:cNvSpPr>
              <a:spLocks noChangeArrowheads="1"/>
            </p:cNvSpPr>
            <p:nvPr/>
          </p:nvSpPr>
          <p:spPr bwMode="auto">
            <a:xfrm>
              <a:off x="3803513" y="1420371"/>
              <a:ext cx="192240" cy="285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6" name="Freeform 169"/>
            <p:cNvSpPr>
              <a:spLocks/>
            </p:cNvSpPr>
            <p:nvPr/>
          </p:nvSpPr>
          <p:spPr bwMode="auto">
            <a:xfrm>
              <a:off x="3769253" y="1467003"/>
              <a:ext cx="260762" cy="118961"/>
            </a:xfrm>
            <a:custGeom>
              <a:avLst/>
              <a:gdLst>
                <a:gd name="T0" fmla="*/ 816 w 1631"/>
                <a:gd name="T1" fmla="*/ 0 h 742"/>
                <a:gd name="T2" fmla="*/ 0 w 1631"/>
                <a:gd name="T3" fmla="*/ 627 h 742"/>
                <a:gd name="T4" fmla="*/ 114 w 1631"/>
                <a:gd name="T5" fmla="*/ 742 h 742"/>
                <a:gd name="T6" fmla="*/ 1517 w 1631"/>
                <a:gd name="T7" fmla="*/ 742 h 742"/>
                <a:gd name="T8" fmla="*/ 1631 w 1631"/>
                <a:gd name="T9" fmla="*/ 627 h 742"/>
                <a:gd name="T10" fmla="*/ 816 w 1631"/>
                <a:gd name="T11" fmla="*/ 0 h 7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31" h="742">
                  <a:moveTo>
                    <a:pt x="816" y="0"/>
                  </a:moveTo>
                  <a:cubicBezTo>
                    <a:pt x="0" y="627"/>
                    <a:pt x="0" y="627"/>
                    <a:pt x="0" y="627"/>
                  </a:cubicBezTo>
                  <a:cubicBezTo>
                    <a:pt x="0" y="690"/>
                    <a:pt x="51" y="742"/>
                    <a:pt x="114" y="742"/>
                  </a:cubicBezTo>
                  <a:cubicBezTo>
                    <a:pt x="1517" y="742"/>
                    <a:pt x="1517" y="742"/>
                    <a:pt x="1517" y="742"/>
                  </a:cubicBezTo>
                  <a:cubicBezTo>
                    <a:pt x="1580" y="742"/>
                    <a:pt x="1631" y="690"/>
                    <a:pt x="1631" y="627"/>
                  </a:cubicBezTo>
                  <a:lnTo>
                    <a:pt x="816" y="0"/>
                  </a:lnTo>
                  <a:close/>
                </a:path>
              </a:pathLst>
            </a:cu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7" name="Freeform 170"/>
            <p:cNvSpPr>
              <a:spLocks/>
            </p:cNvSpPr>
            <p:nvPr/>
          </p:nvSpPr>
          <p:spPr bwMode="auto">
            <a:xfrm>
              <a:off x="3933894" y="1418468"/>
              <a:ext cx="96120" cy="148463"/>
            </a:xfrm>
            <a:custGeom>
              <a:avLst/>
              <a:gdLst>
                <a:gd name="T0" fmla="*/ 0 w 101"/>
                <a:gd name="T1" fmla="*/ 78 h 156"/>
                <a:gd name="T2" fmla="*/ 101 w 101"/>
                <a:gd name="T3" fmla="*/ 156 h 156"/>
                <a:gd name="T4" fmla="*/ 101 w 101"/>
                <a:gd name="T5" fmla="*/ 0 h 156"/>
                <a:gd name="T6" fmla="*/ 0 w 101"/>
                <a:gd name="T7" fmla="*/ 7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156">
                  <a:moveTo>
                    <a:pt x="0" y="78"/>
                  </a:moveTo>
                  <a:lnTo>
                    <a:pt x="101" y="156"/>
                  </a:lnTo>
                  <a:lnTo>
                    <a:pt x="101" y="0"/>
                  </a:lnTo>
                  <a:lnTo>
                    <a:pt x="0" y="78"/>
                  </a:lnTo>
                  <a:close/>
                </a:path>
              </a:pathLst>
            </a:custGeom>
            <a:solidFill>
              <a:srgbClr val="EAC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8" name="Freeform 171"/>
            <p:cNvSpPr>
              <a:spLocks/>
            </p:cNvSpPr>
            <p:nvPr/>
          </p:nvSpPr>
          <p:spPr bwMode="auto">
            <a:xfrm>
              <a:off x="3933894" y="1488892"/>
              <a:ext cx="96120" cy="78038"/>
            </a:xfrm>
            <a:custGeom>
              <a:avLst/>
              <a:gdLst>
                <a:gd name="T0" fmla="*/ 0 w 101"/>
                <a:gd name="T1" fmla="*/ 4 h 82"/>
                <a:gd name="T2" fmla="*/ 101 w 101"/>
                <a:gd name="T3" fmla="*/ 82 h 82"/>
                <a:gd name="T4" fmla="*/ 4 w 101"/>
                <a:gd name="T5" fmla="*/ 0 h 82"/>
                <a:gd name="T6" fmla="*/ 0 w 101"/>
                <a:gd name="T7" fmla="*/ 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1" h="82">
                  <a:moveTo>
                    <a:pt x="0" y="4"/>
                  </a:moveTo>
                  <a:lnTo>
                    <a:pt x="101" y="82"/>
                  </a:lnTo>
                  <a:lnTo>
                    <a:pt x="4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D5B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9" name="Freeform 172"/>
            <p:cNvSpPr>
              <a:spLocks/>
            </p:cNvSpPr>
            <p:nvPr/>
          </p:nvSpPr>
          <p:spPr bwMode="auto">
            <a:xfrm>
              <a:off x="3769253" y="1418468"/>
              <a:ext cx="97072" cy="148463"/>
            </a:xfrm>
            <a:custGeom>
              <a:avLst/>
              <a:gdLst>
                <a:gd name="T0" fmla="*/ 0 w 102"/>
                <a:gd name="T1" fmla="*/ 0 h 156"/>
                <a:gd name="T2" fmla="*/ 0 w 102"/>
                <a:gd name="T3" fmla="*/ 156 h 156"/>
                <a:gd name="T4" fmla="*/ 102 w 102"/>
                <a:gd name="T5" fmla="*/ 78 h 156"/>
                <a:gd name="T6" fmla="*/ 0 w 102"/>
                <a:gd name="T7" fmla="*/ 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156">
                  <a:moveTo>
                    <a:pt x="0" y="0"/>
                  </a:moveTo>
                  <a:lnTo>
                    <a:pt x="0" y="156"/>
                  </a:lnTo>
                  <a:lnTo>
                    <a:pt x="102" y="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AC7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0" name="Freeform 173"/>
            <p:cNvSpPr>
              <a:spLocks/>
            </p:cNvSpPr>
            <p:nvPr/>
          </p:nvSpPr>
          <p:spPr bwMode="auto">
            <a:xfrm>
              <a:off x="3769253" y="1488892"/>
              <a:ext cx="97072" cy="78038"/>
            </a:xfrm>
            <a:custGeom>
              <a:avLst/>
              <a:gdLst>
                <a:gd name="T0" fmla="*/ 97 w 102"/>
                <a:gd name="T1" fmla="*/ 0 h 82"/>
                <a:gd name="T2" fmla="*/ 0 w 102"/>
                <a:gd name="T3" fmla="*/ 82 h 82"/>
                <a:gd name="T4" fmla="*/ 102 w 102"/>
                <a:gd name="T5" fmla="*/ 4 h 82"/>
                <a:gd name="T6" fmla="*/ 97 w 102"/>
                <a:gd name="T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2" h="82">
                  <a:moveTo>
                    <a:pt x="97" y="0"/>
                  </a:moveTo>
                  <a:lnTo>
                    <a:pt x="0" y="82"/>
                  </a:lnTo>
                  <a:lnTo>
                    <a:pt x="102" y="4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D5B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1" name="Oval 174"/>
            <p:cNvSpPr>
              <a:spLocks noChangeArrowheads="1"/>
            </p:cNvSpPr>
            <p:nvPr/>
          </p:nvSpPr>
          <p:spPr bwMode="auto">
            <a:xfrm>
              <a:off x="4338360" y="989258"/>
              <a:ext cx="468229" cy="46918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892" name="Freeform 175"/>
            <p:cNvSpPr>
              <a:spLocks/>
            </p:cNvSpPr>
            <p:nvPr/>
          </p:nvSpPr>
          <p:spPr bwMode="auto">
            <a:xfrm>
              <a:off x="4443045" y="1069199"/>
              <a:ext cx="363544" cy="389239"/>
            </a:xfrm>
            <a:custGeom>
              <a:avLst/>
              <a:gdLst>
                <a:gd name="T0" fmla="*/ 2272 w 2272"/>
                <a:gd name="T1" fmla="*/ 965 h 2429"/>
                <a:gd name="T2" fmla="*/ 2230 w 2272"/>
                <a:gd name="T3" fmla="*/ 617 h 2429"/>
                <a:gd name="T4" fmla="*/ 1615 w 2272"/>
                <a:gd name="T5" fmla="*/ 2 h 2429"/>
                <a:gd name="T6" fmla="*/ 1613 w 2272"/>
                <a:gd name="T7" fmla="*/ 0 h 2429"/>
                <a:gd name="T8" fmla="*/ 279 w 2272"/>
                <a:gd name="T9" fmla="*/ 0 h 2429"/>
                <a:gd name="T10" fmla="*/ 279 w 2272"/>
                <a:gd name="T11" fmla="*/ 140 h 2429"/>
                <a:gd name="T12" fmla="*/ 140 w 2272"/>
                <a:gd name="T13" fmla="*/ 140 h 2429"/>
                <a:gd name="T14" fmla="*/ 140 w 2272"/>
                <a:gd name="T15" fmla="*/ 279 h 2429"/>
                <a:gd name="T16" fmla="*/ 0 w 2272"/>
                <a:gd name="T17" fmla="*/ 279 h 2429"/>
                <a:gd name="T18" fmla="*/ 0 w 2272"/>
                <a:gd name="T19" fmla="*/ 1929 h 2429"/>
                <a:gd name="T20" fmla="*/ 1 w 2272"/>
                <a:gd name="T21" fmla="*/ 1929 h 2429"/>
                <a:gd name="T22" fmla="*/ 458 w 2272"/>
                <a:gd name="T23" fmla="*/ 2387 h 2429"/>
                <a:gd name="T24" fmla="*/ 808 w 2272"/>
                <a:gd name="T25" fmla="*/ 2429 h 2429"/>
                <a:gd name="T26" fmla="*/ 2272 w 2272"/>
                <a:gd name="T27" fmla="*/ 965 h 2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72" h="2429">
                  <a:moveTo>
                    <a:pt x="2272" y="965"/>
                  </a:moveTo>
                  <a:cubicBezTo>
                    <a:pt x="2272" y="845"/>
                    <a:pt x="2257" y="728"/>
                    <a:pt x="2230" y="617"/>
                  </a:cubicBezTo>
                  <a:cubicBezTo>
                    <a:pt x="1615" y="2"/>
                    <a:pt x="1615" y="2"/>
                    <a:pt x="1615" y="2"/>
                  </a:cubicBezTo>
                  <a:cubicBezTo>
                    <a:pt x="1613" y="0"/>
                    <a:pt x="1613" y="0"/>
                    <a:pt x="1613" y="0"/>
                  </a:cubicBezTo>
                  <a:cubicBezTo>
                    <a:pt x="279" y="0"/>
                    <a:pt x="279" y="0"/>
                    <a:pt x="279" y="0"/>
                  </a:cubicBezTo>
                  <a:cubicBezTo>
                    <a:pt x="279" y="140"/>
                    <a:pt x="279" y="140"/>
                    <a:pt x="279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40" y="279"/>
                    <a:pt x="140" y="279"/>
                    <a:pt x="140" y="279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1929"/>
                    <a:pt x="0" y="1929"/>
                    <a:pt x="0" y="1929"/>
                  </a:cubicBezTo>
                  <a:cubicBezTo>
                    <a:pt x="1" y="1929"/>
                    <a:pt x="1" y="1929"/>
                    <a:pt x="1" y="1929"/>
                  </a:cubicBezTo>
                  <a:cubicBezTo>
                    <a:pt x="458" y="2387"/>
                    <a:pt x="458" y="2387"/>
                    <a:pt x="458" y="2387"/>
                  </a:cubicBezTo>
                  <a:cubicBezTo>
                    <a:pt x="570" y="2414"/>
                    <a:pt x="687" y="2429"/>
                    <a:pt x="808" y="2429"/>
                  </a:cubicBezTo>
                  <a:cubicBezTo>
                    <a:pt x="1616" y="2429"/>
                    <a:pt x="2272" y="1773"/>
                    <a:pt x="2272" y="96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3" name="Rectangle 176"/>
            <p:cNvSpPr>
              <a:spLocks noChangeArrowheads="1"/>
            </p:cNvSpPr>
            <p:nvPr/>
          </p:nvSpPr>
          <p:spPr bwMode="auto">
            <a:xfrm>
              <a:off x="4487775" y="1069199"/>
              <a:ext cx="214129" cy="264568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4" name="Rectangle 177"/>
            <p:cNvSpPr>
              <a:spLocks noChangeArrowheads="1"/>
            </p:cNvSpPr>
            <p:nvPr/>
          </p:nvSpPr>
          <p:spPr bwMode="auto">
            <a:xfrm>
              <a:off x="4465886" y="1091088"/>
              <a:ext cx="214129" cy="264568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5" name="Freeform 178"/>
            <p:cNvSpPr>
              <a:spLocks/>
            </p:cNvSpPr>
            <p:nvPr/>
          </p:nvSpPr>
          <p:spPr bwMode="auto">
            <a:xfrm>
              <a:off x="4443045" y="1113929"/>
              <a:ext cx="214129" cy="264568"/>
            </a:xfrm>
            <a:custGeom>
              <a:avLst/>
              <a:gdLst>
                <a:gd name="T0" fmla="*/ 158 w 225"/>
                <a:gd name="T1" fmla="*/ 0 h 278"/>
                <a:gd name="T2" fmla="*/ 0 w 225"/>
                <a:gd name="T3" fmla="*/ 0 h 278"/>
                <a:gd name="T4" fmla="*/ 0 w 225"/>
                <a:gd name="T5" fmla="*/ 278 h 278"/>
                <a:gd name="T6" fmla="*/ 225 w 225"/>
                <a:gd name="T7" fmla="*/ 278 h 278"/>
                <a:gd name="T8" fmla="*/ 225 w 225"/>
                <a:gd name="T9" fmla="*/ 67 h 278"/>
                <a:gd name="T10" fmla="*/ 158 w 225"/>
                <a:gd name="T11" fmla="*/ 0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278">
                  <a:moveTo>
                    <a:pt x="158" y="0"/>
                  </a:moveTo>
                  <a:lnTo>
                    <a:pt x="0" y="0"/>
                  </a:lnTo>
                  <a:lnTo>
                    <a:pt x="0" y="278"/>
                  </a:lnTo>
                  <a:lnTo>
                    <a:pt x="225" y="278"/>
                  </a:lnTo>
                  <a:lnTo>
                    <a:pt x="225" y="67"/>
                  </a:lnTo>
                  <a:lnTo>
                    <a:pt x="158" y="0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6" name="Freeform 179"/>
            <p:cNvSpPr>
              <a:spLocks/>
            </p:cNvSpPr>
            <p:nvPr/>
          </p:nvSpPr>
          <p:spPr bwMode="auto">
            <a:xfrm>
              <a:off x="4593411" y="1113929"/>
              <a:ext cx="63763" cy="63763"/>
            </a:xfrm>
            <a:custGeom>
              <a:avLst/>
              <a:gdLst>
                <a:gd name="T0" fmla="*/ 0 w 67"/>
                <a:gd name="T1" fmla="*/ 67 h 67"/>
                <a:gd name="T2" fmla="*/ 67 w 67"/>
                <a:gd name="T3" fmla="*/ 67 h 67"/>
                <a:gd name="T4" fmla="*/ 0 w 67"/>
                <a:gd name="T5" fmla="*/ 0 h 67"/>
                <a:gd name="T6" fmla="*/ 0 w 67"/>
                <a:gd name="T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67">
                  <a:moveTo>
                    <a:pt x="0" y="67"/>
                  </a:moveTo>
                  <a:lnTo>
                    <a:pt x="67" y="67"/>
                  </a:lnTo>
                  <a:lnTo>
                    <a:pt x="0" y="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7" name="Rectangle 180"/>
            <p:cNvSpPr>
              <a:spLocks noChangeArrowheads="1"/>
            </p:cNvSpPr>
            <p:nvPr/>
          </p:nvSpPr>
          <p:spPr bwMode="auto">
            <a:xfrm>
              <a:off x="4513470" y="1141527"/>
              <a:ext cx="74231" cy="15227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8" name="Rectangle 181"/>
            <p:cNvSpPr>
              <a:spLocks noChangeArrowheads="1"/>
            </p:cNvSpPr>
            <p:nvPr/>
          </p:nvSpPr>
          <p:spPr bwMode="auto">
            <a:xfrm>
              <a:off x="4474451" y="1159610"/>
              <a:ext cx="113251" cy="8565"/>
            </a:xfrm>
            <a:prstGeom prst="rect">
              <a:avLst/>
            </a:prstGeom>
            <a:solidFill>
              <a:srgbClr val="A0A09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9" name="Rectangle 182"/>
            <p:cNvSpPr>
              <a:spLocks noChangeArrowheads="1"/>
            </p:cNvSpPr>
            <p:nvPr/>
          </p:nvSpPr>
          <p:spPr bwMode="auto">
            <a:xfrm>
              <a:off x="4493485" y="1183402"/>
              <a:ext cx="132284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0" name="Rectangle 183"/>
            <p:cNvSpPr>
              <a:spLocks noChangeArrowheads="1"/>
            </p:cNvSpPr>
            <p:nvPr/>
          </p:nvSpPr>
          <p:spPr bwMode="auto">
            <a:xfrm>
              <a:off x="4474451" y="1191967"/>
              <a:ext cx="151318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1" name="Rectangle 184"/>
            <p:cNvSpPr>
              <a:spLocks noChangeArrowheads="1"/>
            </p:cNvSpPr>
            <p:nvPr/>
          </p:nvSpPr>
          <p:spPr bwMode="auto">
            <a:xfrm>
              <a:off x="4474451" y="1200532"/>
              <a:ext cx="151318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2" name="Rectangle 185"/>
            <p:cNvSpPr>
              <a:spLocks noChangeArrowheads="1"/>
            </p:cNvSpPr>
            <p:nvPr/>
          </p:nvSpPr>
          <p:spPr bwMode="auto">
            <a:xfrm>
              <a:off x="4474451" y="1209097"/>
              <a:ext cx="151318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3" name="Rectangle 186"/>
            <p:cNvSpPr>
              <a:spLocks noChangeArrowheads="1"/>
            </p:cNvSpPr>
            <p:nvPr/>
          </p:nvSpPr>
          <p:spPr bwMode="auto">
            <a:xfrm>
              <a:off x="4474451" y="1217662"/>
              <a:ext cx="91362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4" name="Rectangle 187"/>
            <p:cNvSpPr>
              <a:spLocks noChangeArrowheads="1"/>
            </p:cNvSpPr>
            <p:nvPr/>
          </p:nvSpPr>
          <p:spPr bwMode="auto">
            <a:xfrm>
              <a:off x="4493485" y="1234792"/>
              <a:ext cx="132284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5" name="Rectangle 188"/>
            <p:cNvSpPr>
              <a:spLocks noChangeArrowheads="1"/>
            </p:cNvSpPr>
            <p:nvPr/>
          </p:nvSpPr>
          <p:spPr bwMode="auto">
            <a:xfrm>
              <a:off x="4474451" y="1242406"/>
              <a:ext cx="151318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6" name="Rectangle 189"/>
            <p:cNvSpPr>
              <a:spLocks noChangeArrowheads="1"/>
            </p:cNvSpPr>
            <p:nvPr/>
          </p:nvSpPr>
          <p:spPr bwMode="auto">
            <a:xfrm>
              <a:off x="4474451" y="1251923"/>
              <a:ext cx="151318" cy="3807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7" name="Rectangle 190"/>
            <p:cNvSpPr>
              <a:spLocks noChangeArrowheads="1"/>
            </p:cNvSpPr>
            <p:nvPr/>
          </p:nvSpPr>
          <p:spPr bwMode="auto">
            <a:xfrm>
              <a:off x="4474451" y="1259536"/>
              <a:ext cx="151318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8" name="Rectangle 191"/>
            <p:cNvSpPr>
              <a:spLocks noChangeArrowheads="1"/>
            </p:cNvSpPr>
            <p:nvPr/>
          </p:nvSpPr>
          <p:spPr bwMode="auto">
            <a:xfrm>
              <a:off x="4474451" y="1268102"/>
              <a:ext cx="132284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9" name="Rectangle 192"/>
            <p:cNvSpPr>
              <a:spLocks noChangeArrowheads="1"/>
            </p:cNvSpPr>
            <p:nvPr/>
          </p:nvSpPr>
          <p:spPr bwMode="auto">
            <a:xfrm>
              <a:off x="4493485" y="1285232"/>
              <a:ext cx="132284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0" name="Rectangle 193"/>
            <p:cNvSpPr>
              <a:spLocks noChangeArrowheads="1"/>
            </p:cNvSpPr>
            <p:nvPr/>
          </p:nvSpPr>
          <p:spPr bwMode="auto">
            <a:xfrm>
              <a:off x="4474451" y="1293797"/>
              <a:ext cx="151318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1" name="Rectangle 194"/>
            <p:cNvSpPr>
              <a:spLocks noChangeArrowheads="1"/>
            </p:cNvSpPr>
            <p:nvPr/>
          </p:nvSpPr>
          <p:spPr bwMode="auto">
            <a:xfrm>
              <a:off x="4474451" y="1302362"/>
              <a:ext cx="52343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2" name="Rectangle 195"/>
            <p:cNvSpPr>
              <a:spLocks noChangeArrowheads="1"/>
            </p:cNvSpPr>
            <p:nvPr/>
          </p:nvSpPr>
          <p:spPr bwMode="auto">
            <a:xfrm>
              <a:off x="4493485" y="1319493"/>
              <a:ext cx="132284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3" name="Rectangle 196"/>
            <p:cNvSpPr>
              <a:spLocks noChangeArrowheads="1"/>
            </p:cNvSpPr>
            <p:nvPr/>
          </p:nvSpPr>
          <p:spPr bwMode="auto">
            <a:xfrm>
              <a:off x="4474451" y="1328058"/>
              <a:ext cx="151318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4" name="Rectangle 197"/>
            <p:cNvSpPr>
              <a:spLocks noChangeArrowheads="1"/>
            </p:cNvSpPr>
            <p:nvPr/>
          </p:nvSpPr>
          <p:spPr bwMode="auto">
            <a:xfrm>
              <a:off x="4474451" y="1336623"/>
              <a:ext cx="151318" cy="475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5" name="Rectangle 198"/>
            <p:cNvSpPr>
              <a:spLocks noChangeArrowheads="1"/>
            </p:cNvSpPr>
            <p:nvPr/>
          </p:nvSpPr>
          <p:spPr bwMode="auto">
            <a:xfrm>
              <a:off x="4474451" y="1359463"/>
              <a:ext cx="62811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6" name="Rectangle 199"/>
            <p:cNvSpPr>
              <a:spLocks noChangeArrowheads="1"/>
            </p:cNvSpPr>
            <p:nvPr/>
          </p:nvSpPr>
          <p:spPr bwMode="auto">
            <a:xfrm>
              <a:off x="4562958" y="1359463"/>
              <a:ext cx="62811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7" name="Oval 200"/>
            <p:cNvSpPr>
              <a:spLocks noChangeArrowheads="1"/>
            </p:cNvSpPr>
            <p:nvPr/>
          </p:nvSpPr>
          <p:spPr bwMode="auto">
            <a:xfrm>
              <a:off x="4338360" y="3033475"/>
              <a:ext cx="468229" cy="468229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18" name="Freeform 201"/>
            <p:cNvSpPr>
              <a:spLocks/>
            </p:cNvSpPr>
            <p:nvPr/>
          </p:nvSpPr>
          <p:spPr bwMode="auto">
            <a:xfrm>
              <a:off x="4455417" y="3122934"/>
              <a:ext cx="348317" cy="378770"/>
            </a:xfrm>
            <a:custGeom>
              <a:avLst/>
              <a:gdLst>
                <a:gd name="T0" fmla="*/ 2175 w 2175"/>
                <a:gd name="T1" fmla="*/ 1150 h 2367"/>
                <a:gd name="T2" fmla="*/ 1025 w 2175"/>
                <a:gd name="T3" fmla="*/ 0 h 2367"/>
                <a:gd name="T4" fmla="*/ 0 w 2175"/>
                <a:gd name="T5" fmla="*/ 0 h 2367"/>
                <a:gd name="T6" fmla="*/ 0 w 2175"/>
                <a:gd name="T7" fmla="*/ 1801 h 2367"/>
                <a:gd name="T8" fmla="*/ 6 w 2175"/>
                <a:gd name="T9" fmla="*/ 1806 h 2367"/>
                <a:gd name="T10" fmla="*/ 556 w 2175"/>
                <a:gd name="T11" fmla="*/ 2357 h 2367"/>
                <a:gd name="T12" fmla="*/ 732 w 2175"/>
                <a:gd name="T13" fmla="*/ 2367 h 2367"/>
                <a:gd name="T14" fmla="*/ 2175 w 2175"/>
                <a:gd name="T15" fmla="*/ 1150 h 2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5" h="2367">
                  <a:moveTo>
                    <a:pt x="2175" y="1150"/>
                  </a:moveTo>
                  <a:cubicBezTo>
                    <a:pt x="1025" y="0"/>
                    <a:pt x="1025" y="0"/>
                    <a:pt x="10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1"/>
                    <a:pt x="0" y="1801"/>
                    <a:pt x="0" y="1801"/>
                  </a:cubicBezTo>
                  <a:cubicBezTo>
                    <a:pt x="6" y="1806"/>
                    <a:pt x="6" y="1806"/>
                    <a:pt x="6" y="1806"/>
                  </a:cubicBezTo>
                  <a:cubicBezTo>
                    <a:pt x="556" y="2357"/>
                    <a:pt x="556" y="2357"/>
                    <a:pt x="556" y="2357"/>
                  </a:cubicBezTo>
                  <a:cubicBezTo>
                    <a:pt x="614" y="2364"/>
                    <a:pt x="672" y="2367"/>
                    <a:pt x="732" y="2367"/>
                  </a:cubicBezTo>
                  <a:cubicBezTo>
                    <a:pt x="1456" y="2367"/>
                    <a:pt x="2058" y="1841"/>
                    <a:pt x="2175" y="11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9" name="Freeform 202"/>
            <p:cNvSpPr>
              <a:spLocks/>
            </p:cNvSpPr>
            <p:nvPr/>
          </p:nvSpPr>
          <p:spPr bwMode="auto">
            <a:xfrm>
              <a:off x="4455417" y="3122934"/>
              <a:ext cx="234114" cy="289312"/>
            </a:xfrm>
            <a:custGeom>
              <a:avLst/>
              <a:gdLst>
                <a:gd name="T0" fmla="*/ 172 w 246"/>
                <a:gd name="T1" fmla="*/ 0 h 304"/>
                <a:gd name="T2" fmla="*/ 0 w 246"/>
                <a:gd name="T3" fmla="*/ 0 h 304"/>
                <a:gd name="T4" fmla="*/ 0 w 246"/>
                <a:gd name="T5" fmla="*/ 304 h 304"/>
                <a:gd name="T6" fmla="*/ 246 w 246"/>
                <a:gd name="T7" fmla="*/ 304 h 304"/>
                <a:gd name="T8" fmla="*/ 246 w 246"/>
                <a:gd name="T9" fmla="*/ 74 h 304"/>
                <a:gd name="T10" fmla="*/ 172 w 246"/>
                <a:gd name="T1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304">
                  <a:moveTo>
                    <a:pt x="172" y="0"/>
                  </a:moveTo>
                  <a:lnTo>
                    <a:pt x="0" y="0"/>
                  </a:lnTo>
                  <a:lnTo>
                    <a:pt x="0" y="304"/>
                  </a:lnTo>
                  <a:lnTo>
                    <a:pt x="246" y="304"/>
                  </a:lnTo>
                  <a:lnTo>
                    <a:pt x="246" y="74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0" name="Freeform 203"/>
            <p:cNvSpPr>
              <a:spLocks/>
            </p:cNvSpPr>
            <p:nvPr/>
          </p:nvSpPr>
          <p:spPr bwMode="auto">
            <a:xfrm>
              <a:off x="4619107" y="3122934"/>
              <a:ext cx="70425" cy="70425"/>
            </a:xfrm>
            <a:custGeom>
              <a:avLst/>
              <a:gdLst>
                <a:gd name="T0" fmla="*/ 0 w 74"/>
                <a:gd name="T1" fmla="*/ 74 h 74"/>
                <a:gd name="T2" fmla="*/ 74 w 74"/>
                <a:gd name="T3" fmla="*/ 74 h 74"/>
                <a:gd name="T4" fmla="*/ 0 w 74"/>
                <a:gd name="T5" fmla="*/ 0 h 74"/>
                <a:gd name="T6" fmla="*/ 0 w 74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74" y="74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1" name="Rectangle 204"/>
            <p:cNvSpPr>
              <a:spLocks noChangeArrowheads="1"/>
            </p:cNvSpPr>
            <p:nvPr/>
          </p:nvSpPr>
          <p:spPr bwMode="auto">
            <a:xfrm>
              <a:off x="4506808" y="3149581"/>
              <a:ext cx="11229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2" name="Rectangle 205"/>
            <p:cNvSpPr>
              <a:spLocks noChangeArrowheads="1"/>
            </p:cNvSpPr>
            <p:nvPr/>
          </p:nvSpPr>
          <p:spPr bwMode="auto">
            <a:xfrm>
              <a:off x="4489678" y="3159098"/>
              <a:ext cx="12942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3" name="Rectangle 206"/>
            <p:cNvSpPr>
              <a:spLocks noChangeArrowheads="1"/>
            </p:cNvSpPr>
            <p:nvPr/>
          </p:nvSpPr>
          <p:spPr bwMode="auto">
            <a:xfrm>
              <a:off x="4489678" y="3168615"/>
              <a:ext cx="44729" cy="3807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4" name="Rectangle 207"/>
            <p:cNvSpPr>
              <a:spLocks noChangeArrowheads="1"/>
            </p:cNvSpPr>
            <p:nvPr/>
          </p:nvSpPr>
          <p:spPr bwMode="auto">
            <a:xfrm>
              <a:off x="4506808" y="3179083"/>
              <a:ext cx="11229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5" name="Rectangle 208"/>
            <p:cNvSpPr>
              <a:spLocks noChangeArrowheads="1"/>
            </p:cNvSpPr>
            <p:nvPr/>
          </p:nvSpPr>
          <p:spPr bwMode="auto">
            <a:xfrm>
              <a:off x="4489678" y="3188600"/>
              <a:ext cx="12942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6" name="Rectangle 209"/>
            <p:cNvSpPr>
              <a:spLocks noChangeArrowheads="1"/>
            </p:cNvSpPr>
            <p:nvPr/>
          </p:nvSpPr>
          <p:spPr bwMode="auto">
            <a:xfrm>
              <a:off x="4489678" y="3197165"/>
              <a:ext cx="19128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7" name="Freeform 210"/>
            <p:cNvSpPr>
              <a:spLocks/>
            </p:cNvSpPr>
            <p:nvPr/>
          </p:nvSpPr>
          <p:spPr bwMode="auto">
            <a:xfrm>
              <a:off x="4575330" y="3221909"/>
              <a:ext cx="53294" cy="76135"/>
            </a:xfrm>
            <a:custGeom>
              <a:avLst/>
              <a:gdLst>
                <a:gd name="T0" fmla="*/ 0 w 335"/>
                <a:gd name="T1" fmla="*/ 0 h 474"/>
                <a:gd name="T2" fmla="*/ 335 w 335"/>
                <a:gd name="T3" fmla="*/ 139 h 474"/>
                <a:gd name="T4" fmla="*/ 0 w 335"/>
                <a:gd name="T5" fmla="*/ 474 h 474"/>
                <a:gd name="T6" fmla="*/ 0 w 335"/>
                <a:gd name="T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474">
                  <a:moveTo>
                    <a:pt x="0" y="0"/>
                  </a:moveTo>
                  <a:cubicBezTo>
                    <a:pt x="125" y="4"/>
                    <a:pt x="243" y="53"/>
                    <a:pt x="335" y="139"/>
                  </a:cubicBezTo>
                  <a:cubicBezTo>
                    <a:pt x="0" y="474"/>
                    <a:pt x="0" y="474"/>
                    <a:pt x="0" y="4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8" name="Freeform 211"/>
            <p:cNvSpPr>
              <a:spLocks/>
            </p:cNvSpPr>
            <p:nvPr/>
          </p:nvSpPr>
          <p:spPr bwMode="auto">
            <a:xfrm>
              <a:off x="4575330" y="3247605"/>
              <a:ext cx="78038" cy="111347"/>
            </a:xfrm>
            <a:custGeom>
              <a:avLst/>
              <a:gdLst>
                <a:gd name="T0" fmla="*/ 0 w 488"/>
                <a:gd name="T1" fmla="*/ 349 h 698"/>
                <a:gd name="T2" fmla="*/ 349 w 488"/>
                <a:gd name="T3" fmla="*/ 0 h 698"/>
                <a:gd name="T4" fmla="*/ 488 w 488"/>
                <a:gd name="T5" fmla="*/ 349 h 698"/>
                <a:gd name="T6" fmla="*/ 349 w 488"/>
                <a:gd name="T7" fmla="*/ 698 h 698"/>
                <a:gd name="T8" fmla="*/ 0 w 488"/>
                <a:gd name="T9" fmla="*/ 349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8" h="698">
                  <a:moveTo>
                    <a:pt x="0" y="349"/>
                  </a:moveTo>
                  <a:cubicBezTo>
                    <a:pt x="349" y="0"/>
                    <a:pt x="349" y="0"/>
                    <a:pt x="349" y="0"/>
                  </a:cubicBezTo>
                  <a:cubicBezTo>
                    <a:pt x="439" y="95"/>
                    <a:pt x="488" y="218"/>
                    <a:pt x="488" y="349"/>
                  </a:cubicBezTo>
                  <a:cubicBezTo>
                    <a:pt x="488" y="480"/>
                    <a:pt x="439" y="603"/>
                    <a:pt x="349" y="698"/>
                  </a:cubicBezTo>
                  <a:lnTo>
                    <a:pt x="0" y="349"/>
                  </a:ln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9" name="Freeform 212"/>
            <p:cNvSpPr>
              <a:spLocks/>
            </p:cNvSpPr>
            <p:nvPr/>
          </p:nvSpPr>
          <p:spPr bwMode="auto">
            <a:xfrm>
              <a:off x="4491581" y="3221909"/>
              <a:ext cx="137043" cy="162738"/>
            </a:xfrm>
            <a:custGeom>
              <a:avLst/>
              <a:gdLst>
                <a:gd name="T0" fmla="*/ 508 w 857"/>
                <a:gd name="T1" fmla="*/ 1015 h 1015"/>
                <a:gd name="T2" fmla="*/ 149 w 857"/>
                <a:gd name="T3" fmla="*/ 867 h 1015"/>
                <a:gd name="T4" fmla="*/ 0 w 857"/>
                <a:gd name="T5" fmla="*/ 508 h 1015"/>
                <a:gd name="T6" fmla="*/ 149 w 857"/>
                <a:gd name="T7" fmla="*/ 149 h 1015"/>
                <a:gd name="T8" fmla="*/ 494 w 857"/>
                <a:gd name="T9" fmla="*/ 0 h 1015"/>
                <a:gd name="T10" fmla="*/ 494 w 857"/>
                <a:gd name="T11" fmla="*/ 514 h 1015"/>
                <a:gd name="T12" fmla="*/ 857 w 857"/>
                <a:gd name="T13" fmla="*/ 877 h 1015"/>
                <a:gd name="T14" fmla="*/ 508 w 857"/>
                <a:gd name="T15" fmla="*/ 1015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57" h="1015">
                  <a:moveTo>
                    <a:pt x="508" y="1015"/>
                  </a:moveTo>
                  <a:cubicBezTo>
                    <a:pt x="372" y="1015"/>
                    <a:pt x="245" y="963"/>
                    <a:pt x="149" y="867"/>
                  </a:cubicBezTo>
                  <a:cubicBezTo>
                    <a:pt x="53" y="771"/>
                    <a:pt x="0" y="643"/>
                    <a:pt x="0" y="508"/>
                  </a:cubicBezTo>
                  <a:cubicBezTo>
                    <a:pt x="0" y="372"/>
                    <a:pt x="53" y="245"/>
                    <a:pt x="149" y="149"/>
                  </a:cubicBezTo>
                  <a:cubicBezTo>
                    <a:pt x="241" y="56"/>
                    <a:pt x="363" y="4"/>
                    <a:pt x="494" y="0"/>
                  </a:cubicBezTo>
                  <a:cubicBezTo>
                    <a:pt x="494" y="514"/>
                    <a:pt x="494" y="514"/>
                    <a:pt x="494" y="514"/>
                  </a:cubicBezTo>
                  <a:cubicBezTo>
                    <a:pt x="857" y="877"/>
                    <a:pt x="857" y="877"/>
                    <a:pt x="857" y="877"/>
                  </a:cubicBezTo>
                  <a:cubicBezTo>
                    <a:pt x="762" y="966"/>
                    <a:pt x="639" y="1015"/>
                    <a:pt x="508" y="1015"/>
                  </a:cubicBez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0" name="Oval 213"/>
            <p:cNvSpPr>
              <a:spLocks noChangeArrowheads="1"/>
            </p:cNvSpPr>
            <p:nvPr/>
          </p:nvSpPr>
          <p:spPr bwMode="auto">
            <a:xfrm>
              <a:off x="3665519" y="2806975"/>
              <a:ext cx="469181" cy="46918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31" name="Freeform 214"/>
            <p:cNvSpPr>
              <a:spLocks/>
            </p:cNvSpPr>
            <p:nvPr/>
          </p:nvSpPr>
          <p:spPr bwMode="auto">
            <a:xfrm>
              <a:off x="3782576" y="2896433"/>
              <a:ext cx="348317" cy="379722"/>
            </a:xfrm>
            <a:custGeom>
              <a:avLst/>
              <a:gdLst>
                <a:gd name="T0" fmla="*/ 2175 w 2175"/>
                <a:gd name="T1" fmla="*/ 1150 h 2367"/>
                <a:gd name="T2" fmla="*/ 1025 w 2175"/>
                <a:gd name="T3" fmla="*/ 0 h 2367"/>
                <a:gd name="T4" fmla="*/ 0 w 2175"/>
                <a:gd name="T5" fmla="*/ 0 h 2367"/>
                <a:gd name="T6" fmla="*/ 0 w 2175"/>
                <a:gd name="T7" fmla="*/ 1800 h 2367"/>
                <a:gd name="T8" fmla="*/ 6 w 2175"/>
                <a:gd name="T9" fmla="*/ 1806 h 2367"/>
                <a:gd name="T10" fmla="*/ 556 w 2175"/>
                <a:gd name="T11" fmla="*/ 2356 h 2367"/>
                <a:gd name="T12" fmla="*/ 732 w 2175"/>
                <a:gd name="T13" fmla="*/ 2367 h 2367"/>
                <a:gd name="T14" fmla="*/ 2175 w 2175"/>
                <a:gd name="T15" fmla="*/ 1150 h 2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5" h="2367">
                  <a:moveTo>
                    <a:pt x="2175" y="1150"/>
                  </a:moveTo>
                  <a:cubicBezTo>
                    <a:pt x="1025" y="0"/>
                    <a:pt x="1025" y="0"/>
                    <a:pt x="10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0"/>
                    <a:pt x="0" y="1800"/>
                    <a:pt x="0" y="1800"/>
                  </a:cubicBezTo>
                  <a:cubicBezTo>
                    <a:pt x="6" y="1806"/>
                    <a:pt x="6" y="1806"/>
                    <a:pt x="6" y="1806"/>
                  </a:cubicBezTo>
                  <a:cubicBezTo>
                    <a:pt x="556" y="2356"/>
                    <a:pt x="556" y="2356"/>
                    <a:pt x="556" y="2356"/>
                  </a:cubicBezTo>
                  <a:cubicBezTo>
                    <a:pt x="614" y="2363"/>
                    <a:pt x="672" y="2367"/>
                    <a:pt x="732" y="2367"/>
                  </a:cubicBezTo>
                  <a:cubicBezTo>
                    <a:pt x="1456" y="2367"/>
                    <a:pt x="2058" y="1841"/>
                    <a:pt x="2175" y="11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2" name="Freeform 215"/>
            <p:cNvSpPr>
              <a:spLocks/>
            </p:cNvSpPr>
            <p:nvPr/>
          </p:nvSpPr>
          <p:spPr bwMode="auto">
            <a:xfrm>
              <a:off x="3782576" y="2896433"/>
              <a:ext cx="234114" cy="289312"/>
            </a:xfrm>
            <a:custGeom>
              <a:avLst/>
              <a:gdLst>
                <a:gd name="T0" fmla="*/ 173 w 246"/>
                <a:gd name="T1" fmla="*/ 0 h 304"/>
                <a:gd name="T2" fmla="*/ 0 w 246"/>
                <a:gd name="T3" fmla="*/ 0 h 304"/>
                <a:gd name="T4" fmla="*/ 0 w 246"/>
                <a:gd name="T5" fmla="*/ 304 h 304"/>
                <a:gd name="T6" fmla="*/ 246 w 246"/>
                <a:gd name="T7" fmla="*/ 304 h 304"/>
                <a:gd name="T8" fmla="*/ 246 w 246"/>
                <a:gd name="T9" fmla="*/ 74 h 304"/>
                <a:gd name="T10" fmla="*/ 173 w 246"/>
                <a:gd name="T1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304">
                  <a:moveTo>
                    <a:pt x="173" y="0"/>
                  </a:moveTo>
                  <a:lnTo>
                    <a:pt x="0" y="0"/>
                  </a:lnTo>
                  <a:lnTo>
                    <a:pt x="0" y="304"/>
                  </a:lnTo>
                  <a:lnTo>
                    <a:pt x="246" y="304"/>
                  </a:lnTo>
                  <a:lnTo>
                    <a:pt x="246" y="74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3" name="Freeform 216"/>
            <p:cNvSpPr>
              <a:spLocks/>
            </p:cNvSpPr>
            <p:nvPr/>
          </p:nvSpPr>
          <p:spPr bwMode="auto">
            <a:xfrm>
              <a:off x="3947218" y="2896433"/>
              <a:ext cx="69473" cy="70425"/>
            </a:xfrm>
            <a:custGeom>
              <a:avLst/>
              <a:gdLst>
                <a:gd name="T0" fmla="*/ 0 w 73"/>
                <a:gd name="T1" fmla="*/ 74 h 74"/>
                <a:gd name="T2" fmla="*/ 73 w 73"/>
                <a:gd name="T3" fmla="*/ 74 h 74"/>
                <a:gd name="T4" fmla="*/ 0 w 73"/>
                <a:gd name="T5" fmla="*/ 0 h 74"/>
                <a:gd name="T6" fmla="*/ 0 w 73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3" h="74">
                  <a:moveTo>
                    <a:pt x="0" y="74"/>
                  </a:moveTo>
                  <a:lnTo>
                    <a:pt x="73" y="74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4" name="Rectangle 217"/>
            <p:cNvSpPr>
              <a:spLocks noChangeArrowheads="1"/>
            </p:cNvSpPr>
            <p:nvPr/>
          </p:nvSpPr>
          <p:spPr bwMode="auto">
            <a:xfrm>
              <a:off x="3811127" y="2923080"/>
              <a:ext cx="136091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5" name="Rectangle 218"/>
            <p:cNvSpPr>
              <a:spLocks noChangeArrowheads="1"/>
            </p:cNvSpPr>
            <p:nvPr/>
          </p:nvSpPr>
          <p:spPr bwMode="auto">
            <a:xfrm>
              <a:off x="3791142" y="2932597"/>
              <a:ext cx="156076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6" name="Rectangle 219"/>
            <p:cNvSpPr>
              <a:spLocks noChangeArrowheads="1"/>
            </p:cNvSpPr>
            <p:nvPr/>
          </p:nvSpPr>
          <p:spPr bwMode="auto">
            <a:xfrm>
              <a:off x="3791142" y="2942114"/>
              <a:ext cx="54246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7" name="Rectangle 220"/>
            <p:cNvSpPr>
              <a:spLocks noChangeArrowheads="1"/>
            </p:cNvSpPr>
            <p:nvPr/>
          </p:nvSpPr>
          <p:spPr bwMode="auto">
            <a:xfrm>
              <a:off x="3790190" y="2983036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8" name="Rectangle 221"/>
            <p:cNvSpPr>
              <a:spLocks noChangeArrowheads="1"/>
            </p:cNvSpPr>
            <p:nvPr/>
          </p:nvSpPr>
          <p:spPr bwMode="auto">
            <a:xfrm>
              <a:off x="3790190" y="2960196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9" name="Rectangle 222"/>
            <p:cNvSpPr>
              <a:spLocks noChangeArrowheads="1"/>
            </p:cNvSpPr>
            <p:nvPr/>
          </p:nvSpPr>
          <p:spPr bwMode="auto">
            <a:xfrm>
              <a:off x="3790190" y="3007780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0" name="Rectangle 223"/>
            <p:cNvSpPr>
              <a:spLocks noChangeArrowheads="1"/>
            </p:cNvSpPr>
            <p:nvPr/>
          </p:nvSpPr>
          <p:spPr bwMode="auto">
            <a:xfrm>
              <a:off x="3790190" y="3032524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1" name="Rectangle 224"/>
            <p:cNvSpPr>
              <a:spLocks noChangeArrowheads="1"/>
            </p:cNvSpPr>
            <p:nvPr/>
          </p:nvSpPr>
          <p:spPr bwMode="auto">
            <a:xfrm>
              <a:off x="3790190" y="3057268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2" name="Rectangle 225"/>
            <p:cNvSpPr>
              <a:spLocks noChangeArrowheads="1"/>
            </p:cNvSpPr>
            <p:nvPr/>
          </p:nvSpPr>
          <p:spPr bwMode="auto">
            <a:xfrm>
              <a:off x="3790190" y="3082012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3" name="Rectangle 226"/>
            <p:cNvSpPr>
              <a:spLocks noChangeArrowheads="1"/>
            </p:cNvSpPr>
            <p:nvPr/>
          </p:nvSpPr>
          <p:spPr bwMode="auto">
            <a:xfrm>
              <a:off x="3790190" y="3105803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4" name="Rectangle 227"/>
            <p:cNvSpPr>
              <a:spLocks noChangeArrowheads="1"/>
            </p:cNvSpPr>
            <p:nvPr/>
          </p:nvSpPr>
          <p:spPr bwMode="auto">
            <a:xfrm>
              <a:off x="3790190" y="3130547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5" name="Rectangle 228"/>
            <p:cNvSpPr>
              <a:spLocks noChangeArrowheads="1"/>
            </p:cNvSpPr>
            <p:nvPr/>
          </p:nvSpPr>
          <p:spPr bwMode="auto">
            <a:xfrm>
              <a:off x="3790190" y="3155291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6" name="Rectangle 229"/>
            <p:cNvSpPr>
              <a:spLocks noChangeArrowheads="1"/>
            </p:cNvSpPr>
            <p:nvPr/>
          </p:nvSpPr>
          <p:spPr bwMode="auto">
            <a:xfrm>
              <a:off x="3790190" y="3178131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7" name="Rectangle 230"/>
            <p:cNvSpPr>
              <a:spLocks noChangeArrowheads="1"/>
            </p:cNvSpPr>
            <p:nvPr/>
          </p:nvSpPr>
          <p:spPr bwMode="auto">
            <a:xfrm>
              <a:off x="3985285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8" name="Rectangle 231"/>
            <p:cNvSpPr>
              <a:spLocks noChangeArrowheads="1"/>
            </p:cNvSpPr>
            <p:nvPr/>
          </p:nvSpPr>
          <p:spPr bwMode="auto">
            <a:xfrm>
              <a:off x="4008126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9" name="Rectangle 232"/>
            <p:cNvSpPr>
              <a:spLocks noChangeArrowheads="1"/>
            </p:cNvSpPr>
            <p:nvPr/>
          </p:nvSpPr>
          <p:spPr bwMode="auto">
            <a:xfrm>
              <a:off x="3960541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0" name="Rectangle 233"/>
            <p:cNvSpPr>
              <a:spLocks noChangeArrowheads="1"/>
            </p:cNvSpPr>
            <p:nvPr/>
          </p:nvSpPr>
          <p:spPr bwMode="auto">
            <a:xfrm>
              <a:off x="3935798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1" name="Rectangle 234"/>
            <p:cNvSpPr>
              <a:spLocks noChangeArrowheads="1"/>
            </p:cNvSpPr>
            <p:nvPr/>
          </p:nvSpPr>
          <p:spPr bwMode="auto">
            <a:xfrm>
              <a:off x="3911054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2" name="Rectangle 235"/>
            <p:cNvSpPr>
              <a:spLocks noChangeArrowheads="1"/>
            </p:cNvSpPr>
            <p:nvPr/>
          </p:nvSpPr>
          <p:spPr bwMode="auto">
            <a:xfrm>
              <a:off x="3886310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3" name="Rectangle 236"/>
            <p:cNvSpPr>
              <a:spLocks noChangeArrowheads="1"/>
            </p:cNvSpPr>
            <p:nvPr/>
          </p:nvSpPr>
          <p:spPr bwMode="auto">
            <a:xfrm>
              <a:off x="3861566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4" name="Rectangle 237"/>
            <p:cNvSpPr>
              <a:spLocks noChangeArrowheads="1"/>
            </p:cNvSpPr>
            <p:nvPr/>
          </p:nvSpPr>
          <p:spPr bwMode="auto">
            <a:xfrm>
              <a:off x="3836822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5" name="Rectangle 238"/>
            <p:cNvSpPr>
              <a:spLocks noChangeArrowheads="1"/>
            </p:cNvSpPr>
            <p:nvPr/>
          </p:nvSpPr>
          <p:spPr bwMode="auto">
            <a:xfrm>
              <a:off x="3813030" y="2960196"/>
              <a:ext cx="952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6" name="Rectangle 239"/>
            <p:cNvSpPr>
              <a:spLocks noChangeArrowheads="1"/>
            </p:cNvSpPr>
            <p:nvPr/>
          </p:nvSpPr>
          <p:spPr bwMode="auto">
            <a:xfrm>
              <a:off x="3790190" y="2960196"/>
              <a:ext cx="952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7" name="Freeform 240"/>
            <p:cNvSpPr>
              <a:spLocks/>
            </p:cNvSpPr>
            <p:nvPr/>
          </p:nvSpPr>
          <p:spPr bwMode="auto">
            <a:xfrm>
              <a:off x="3811127" y="2981133"/>
              <a:ext cx="177965" cy="177965"/>
            </a:xfrm>
            <a:custGeom>
              <a:avLst/>
              <a:gdLst>
                <a:gd name="T0" fmla="*/ 17 w 1113"/>
                <a:gd name="T1" fmla="*/ 1112 h 1112"/>
                <a:gd name="T2" fmla="*/ 13 w 1113"/>
                <a:gd name="T3" fmla="*/ 1111 h 1112"/>
                <a:gd name="T4" fmla="*/ 2 w 1113"/>
                <a:gd name="T5" fmla="*/ 1093 h 1112"/>
                <a:gd name="T6" fmla="*/ 156 w 1113"/>
                <a:gd name="T7" fmla="*/ 476 h 1112"/>
                <a:gd name="T8" fmla="*/ 170 w 1113"/>
                <a:gd name="T9" fmla="*/ 465 h 1112"/>
                <a:gd name="T10" fmla="*/ 185 w 1113"/>
                <a:gd name="T11" fmla="*/ 475 h 1112"/>
                <a:gd name="T12" fmla="*/ 322 w 1113"/>
                <a:gd name="T13" fmla="*/ 884 h 1112"/>
                <a:gd name="T14" fmla="*/ 465 w 1113"/>
                <a:gd name="T15" fmla="*/ 168 h 1112"/>
                <a:gd name="T16" fmla="*/ 479 w 1113"/>
                <a:gd name="T17" fmla="*/ 156 h 1112"/>
                <a:gd name="T18" fmla="*/ 494 w 1113"/>
                <a:gd name="T19" fmla="*/ 167 h 1112"/>
                <a:gd name="T20" fmla="*/ 636 w 1113"/>
                <a:gd name="T21" fmla="*/ 735 h 1112"/>
                <a:gd name="T22" fmla="*/ 774 w 1113"/>
                <a:gd name="T23" fmla="*/ 321 h 1112"/>
                <a:gd name="T24" fmla="*/ 787 w 1113"/>
                <a:gd name="T25" fmla="*/ 310 h 1112"/>
                <a:gd name="T26" fmla="*/ 801 w 1113"/>
                <a:gd name="T27" fmla="*/ 319 h 1112"/>
                <a:gd name="T28" fmla="*/ 937 w 1113"/>
                <a:gd name="T29" fmla="*/ 591 h 1112"/>
                <a:gd name="T30" fmla="*/ 1082 w 1113"/>
                <a:gd name="T31" fmla="*/ 13 h 1112"/>
                <a:gd name="T32" fmla="*/ 1100 w 1113"/>
                <a:gd name="T33" fmla="*/ 2 h 1112"/>
                <a:gd name="T34" fmla="*/ 1111 w 1113"/>
                <a:gd name="T35" fmla="*/ 20 h 1112"/>
                <a:gd name="T36" fmla="*/ 957 w 1113"/>
                <a:gd name="T37" fmla="*/ 637 h 1112"/>
                <a:gd name="T38" fmla="*/ 944 w 1113"/>
                <a:gd name="T39" fmla="*/ 649 h 1112"/>
                <a:gd name="T40" fmla="*/ 929 w 1113"/>
                <a:gd name="T41" fmla="*/ 641 h 1112"/>
                <a:gd name="T42" fmla="*/ 791 w 1113"/>
                <a:gd name="T43" fmla="*/ 364 h 1112"/>
                <a:gd name="T44" fmla="*/ 648 w 1113"/>
                <a:gd name="T45" fmla="*/ 793 h 1112"/>
                <a:gd name="T46" fmla="*/ 633 w 1113"/>
                <a:gd name="T47" fmla="*/ 803 h 1112"/>
                <a:gd name="T48" fmla="*/ 619 w 1113"/>
                <a:gd name="T49" fmla="*/ 792 h 1112"/>
                <a:gd name="T50" fmla="*/ 481 w 1113"/>
                <a:gd name="T51" fmla="*/ 239 h 1112"/>
                <a:gd name="T52" fmla="*/ 340 w 1113"/>
                <a:gd name="T53" fmla="*/ 945 h 1112"/>
                <a:gd name="T54" fmla="*/ 326 w 1113"/>
                <a:gd name="T55" fmla="*/ 957 h 1112"/>
                <a:gd name="T56" fmla="*/ 311 w 1113"/>
                <a:gd name="T57" fmla="*/ 947 h 1112"/>
                <a:gd name="T58" fmla="*/ 173 w 1113"/>
                <a:gd name="T59" fmla="*/ 533 h 1112"/>
                <a:gd name="T60" fmla="*/ 31 w 1113"/>
                <a:gd name="T61" fmla="*/ 1100 h 1112"/>
                <a:gd name="T62" fmla="*/ 17 w 1113"/>
                <a:gd name="T63" fmla="*/ 1112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3" h="1112">
                  <a:moveTo>
                    <a:pt x="17" y="1112"/>
                  </a:moveTo>
                  <a:cubicBezTo>
                    <a:pt x="15" y="1112"/>
                    <a:pt x="14" y="1111"/>
                    <a:pt x="13" y="1111"/>
                  </a:cubicBezTo>
                  <a:cubicBezTo>
                    <a:pt x="5" y="1109"/>
                    <a:pt x="0" y="1101"/>
                    <a:pt x="2" y="1093"/>
                  </a:cubicBezTo>
                  <a:cubicBezTo>
                    <a:pt x="156" y="476"/>
                    <a:pt x="156" y="476"/>
                    <a:pt x="156" y="476"/>
                  </a:cubicBezTo>
                  <a:cubicBezTo>
                    <a:pt x="158" y="470"/>
                    <a:pt x="164" y="465"/>
                    <a:pt x="170" y="465"/>
                  </a:cubicBezTo>
                  <a:cubicBezTo>
                    <a:pt x="177" y="465"/>
                    <a:pt x="183" y="469"/>
                    <a:pt x="185" y="475"/>
                  </a:cubicBezTo>
                  <a:cubicBezTo>
                    <a:pt x="322" y="884"/>
                    <a:pt x="322" y="884"/>
                    <a:pt x="322" y="884"/>
                  </a:cubicBezTo>
                  <a:cubicBezTo>
                    <a:pt x="465" y="168"/>
                    <a:pt x="465" y="168"/>
                    <a:pt x="465" y="168"/>
                  </a:cubicBezTo>
                  <a:cubicBezTo>
                    <a:pt x="466" y="161"/>
                    <a:pt x="472" y="156"/>
                    <a:pt x="479" y="156"/>
                  </a:cubicBezTo>
                  <a:cubicBezTo>
                    <a:pt x="486" y="156"/>
                    <a:pt x="492" y="161"/>
                    <a:pt x="494" y="167"/>
                  </a:cubicBezTo>
                  <a:cubicBezTo>
                    <a:pt x="636" y="735"/>
                    <a:pt x="636" y="735"/>
                    <a:pt x="636" y="735"/>
                  </a:cubicBezTo>
                  <a:cubicBezTo>
                    <a:pt x="774" y="321"/>
                    <a:pt x="774" y="321"/>
                    <a:pt x="774" y="321"/>
                  </a:cubicBezTo>
                  <a:cubicBezTo>
                    <a:pt x="776" y="315"/>
                    <a:pt x="781" y="311"/>
                    <a:pt x="787" y="310"/>
                  </a:cubicBezTo>
                  <a:cubicBezTo>
                    <a:pt x="793" y="310"/>
                    <a:pt x="799" y="313"/>
                    <a:pt x="801" y="319"/>
                  </a:cubicBezTo>
                  <a:cubicBezTo>
                    <a:pt x="937" y="591"/>
                    <a:pt x="937" y="591"/>
                    <a:pt x="937" y="591"/>
                  </a:cubicBezTo>
                  <a:cubicBezTo>
                    <a:pt x="1082" y="13"/>
                    <a:pt x="1082" y="13"/>
                    <a:pt x="1082" y="13"/>
                  </a:cubicBezTo>
                  <a:cubicBezTo>
                    <a:pt x="1084" y="5"/>
                    <a:pt x="1092" y="0"/>
                    <a:pt x="1100" y="2"/>
                  </a:cubicBezTo>
                  <a:cubicBezTo>
                    <a:pt x="1108" y="4"/>
                    <a:pt x="1113" y="12"/>
                    <a:pt x="1111" y="20"/>
                  </a:cubicBezTo>
                  <a:cubicBezTo>
                    <a:pt x="957" y="637"/>
                    <a:pt x="957" y="637"/>
                    <a:pt x="957" y="637"/>
                  </a:cubicBezTo>
                  <a:cubicBezTo>
                    <a:pt x="955" y="644"/>
                    <a:pt x="950" y="648"/>
                    <a:pt x="944" y="649"/>
                  </a:cubicBezTo>
                  <a:cubicBezTo>
                    <a:pt x="938" y="649"/>
                    <a:pt x="932" y="646"/>
                    <a:pt x="929" y="641"/>
                  </a:cubicBezTo>
                  <a:cubicBezTo>
                    <a:pt x="791" y="364"/>
                    <a:pt x="791" y="364"/>
                    <a:pt x="791" y="364"/>
                  </a:cubicBezTo>
                  <a:cubicBezTo>
                    <a:pt x="648" y="793"/>
                    <a:pt x="648" y="793"/>
                    <a:pt x="648" y="793"/>
                  </a:cubicBezTo>
                  <a:cubicBezTo>
                    <a:pt x="646" y="799"/>
                    <a:pt x="640" y="803"/>
                    <a:pt x="633" y="803"/>
                  </a:cubicBezTo>
                  <a:cubicBezTo>
                    <a:pt x="626" y="803"/>
                    <a:pt x="621" y="798"/>
                    <a:pt x="619" y="792"/>
                  </a:cubicBezTo>
                  <a:cubicBezTo>
                    <a:pt x="481" y="239"/>
                    <a:pt x="481" y="239"/>
                    <a:pt x="481" y="239"/>
                  </a:cubicBezTo>
                  <a:cubicBezTo>
                    <a:pt x="340" y="945"/>
                    <a:pt x="340" y="945"/>
                    <a:pt x="340" y="945"/>
                  </a:cubicBezTo>
                  <a:cubicBezTo>
                    <a:pt x="338" y="952"/>
                    <a:pt x="333" y="957"/>
                    <a:pt x="326" y="957"/>
                  </a:cubicBezTo>
                  <a:cubicBezTo>
                    <a:pt x="319" y="958"/>
                    <a:pt x="313" y="953"/>
                    <a:pt x="311" y="947"/>
                  </a:cubicBezTo>
                  <a:cubicBezTo>
                    <a:pt x="173" y="533"/>
                    <a:pt x="173" y="533"/>
                    <a:pt x="173" y="533"/>
                  </a:cubicBezTo>
                  <a:cubicBezTo>
                    <a:pt x="31" y="1100"/>
                    <a:pt x="31" y="1100"/>
                    <a:pt x="31" y="1100"/>
                  </a:cubicBezTo>
                  <a:cubicBezTo>
                    <a:pt x="29" y="1107"/>
                    <a:pt x="23" y="1112"/>
                    <a:pt x="17" y="1112"/>
                  </a:cubicBezTo>
                  <a:close/>
                </a:path>
              </a:pathLst>
            </a:cu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8" name="Oval 241"/>
            <p:cNvSpPr>
              <a:spLocks noChangeArrowheads="1"/>
            </p:cNvSpPr>
            <p:nvPr/>
          </p:nvSpPr>
          <p:spPr bwMode="auto">
            <a:xfrm>
              <a:off x="3804465" y="3147678"/>
              <a:ext cx="18082" cy="17130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9" name="Oval 242"/>
            <p:cNvSpPr>
              <a:spLocks noChangeArrowheads="1"/>
            </p:cNvSpPr>
            <p:nvPr/>
          </p:nvSpPr>
          <p:spPr bwMode="auto">
            <a:xfrm>
              <a:off x="3809223" y="3152436"/>
              <a:ext cx="8565" cy="7613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0" name="Oval 243"/>
            <p:cNvSpPr>
              <a:spLocks noChangeArrowheads="1"/>
            </p:cNvSpPr>
            <p:nvPr/>
          </p:nvSpPr>
          <p:spPr bwMode="auto">
            <a:xfrm>
              <a:off x="3853953" y="3122934"/>
              <a:ext cx="17130" cy="17130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1" name="Oval 244"/>
            <p:cNvSpPr>
              <a:spLocks noChangeArrowheads="1"/>
            </p:cNvSpPr>
            <p:nvPr/>
          </p:nvSpPr>
          <p:spPr bwMode="auto">
            <a:xfrm>
              <a:off x="3858711" y="3127692"/>
              <a:ext cx="7613" cy="7613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2" name="Oval 245"/>
            <p:cNvSpPr>
              <a:spLocks noChangeArrowheads="1"/>
            </p:cNvSpPr>
            <p:nvPr/>
          </p:nvSpPr>
          <p:spPr bwMode="auto">
            <a:xfrm>
              <a:off x="3829209" y="3048702"/>
              <a:ext cx="18082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3" name="Oval 246"/>
            <p:cNvSpPr>
              <a:spLocks noChangeArrowheads="1"/>
            </p:cNvSpPr>
            <p:nvPr/>
          </p:nvSpPr>
          <p:spPr bwMode="auto">
            <a:xfrm>
              <a:off x="3833967" y="3053461"/>
              <a:ext cx="8565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4" name="Oval 247"/>
            <p:cNvSpPr>
              <a:spLocks noChangeArrowheads="1"/>
            </p:cNvSpPr>
            <p:nvPr/>
          </p:nvSpPr>
          <p:spPr bwMode="auto">
            <a:xfrm>
              <a:off x="3878697" y="2999215"/>
              <a:ext cx="17130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5" name="Oval 248"/>
            <p:cNvSpPr>
              <a:spLocks noChangeArrowheads="1"/>
            </p:cNvSpPr>
            <p:nvPr/>
          </p:nvSpPr>
          <p:spPr bwMode="auto">
            <a:xfrm>
              <a:off x="3883455" y="3003974"/>
              <a:ext cx="7613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6" name="Oval 249"/>
            <p:cNvSpPr>
              <a:spLocks noChangeArrowheads="1"/>
            </p:cNvSpPr>
            <p:nvPr/>
          </p:nvSpPr>
          <p:spPr bwMode="auto">
            <a:xfrm>
              <a:off x="3903440" y="3098190"/>
              <a:ext cx="17130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7" name="Oval 250"/>
            <p:cNvSpPr>
              <a:spLocks noChangeArrowheads="1"/>
            </p:cNvSpPr>
            <p:nvPr/>
          </p:nvSpPr>
          <p:spPr bwMode="auto">
            <a:xfrm>
              <a:off x="3908198" y="3102949"/>
              <a:ext cx="7613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8" name="Oval 251"/>
            <p:cNvSpPr>
              <a:spLocks noChangeArrowheads="1"/>
            </p:cNvSpPr>
            <p:nvPr/>
          </p:nvSpPr>
          <p:spPr bwMode="auto">
            <a:xfrm>
              <a:off x="3928184" y="3023959"/>
              <a:ext cx="17130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9" name="Oval 252"/>
            <p:cNvSpPr>
              <a:spLocks noChangeArrowheads="1"/>
            </p:cNvSpPr>
            <p:nvPr/>
          </p:nvSpPr>
          <p:spPr bwMode="auto">
            <a:xfrm>
              <a:off x="3932942" y="3028717"/>
              <a:ext cx="7613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0" name="Oval 253"/>
            <p:cNvSpPr>
              <a:spLocks noChangeArrowheads="1"/>
            </p:cNvSpPr>
            <p:nvPr/>
          </p:nvSpPr>
          <p:spPr bwMode="auto">
            <a:xfrm>
              <a:off x="3952928" y="3073446"/>
              <a:ext cx="17130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1" name="Oval 254"/>
            <p:cNvSpPr>
              <a:spLocks noChangeArrowheads="1"/>
            </p:cNvSpPr>
            <p:nvPr/>
          </p:nvSpPr>
          <p:spPr bwMode="auto">
            <a:xfrm>
              <a:off x="3957686" y="3078205"/>
              <a:ext cx="7613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2" name="Oval 255"/>
            <p:cNvSpPr>
              <a:spLocks noChangeArrowheads="1"/>
            </p:cNvSpPr>
            <p:nvPr/>
          </p:nvSpPr>
          <p:spPr bwMode="auto">
            <a:xfrm>
              <a:off x="3977672" y="2974471"/>
              <a:ext cx="17130" cy="18082"/>
            </a:xfrm>
            <a:prstGeom prst="ellipse">
              <a:avLst/>
            </a:prstGeom>
            <a:solidFill>
              <a:srgbClr val="6161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3" name="Oval 256"/>
            <p:cNvSpPr>
              <a:spLocks noChangeArrowheads="1"/>
            </p:cNvSpPr>
            <p:nvPr/>
          </p:nvSpPr>
          <p:spPr bwMode="auto">
            <a:xfrm>
              <a:off x="3982430" y="2979230"/>
              <a:ext cx="7613" cy="8565"/>
            </a:xfrm>
            <a:prstGeom prst="ellipse">
              <a:avLst/>
            </a:pr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4" name="Oval 257"/>
            <p:cNvSpPr>
              <a:spLocks noChangeArrowheads="1"/>
            </p:cNvSpPr>
            <p:nvPr/>
          </p:nvSpPr>
          <p:spPr bwMode="auto">
            <a:xfrm>
              <a:off x="5011201" y="2806975"/>
              <a:ext cx="468229" cy="46918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  <p:sp>
          <p:nvSpPr>
            <p:cNvPr id="975" name="Freeform 258"/>
            <p:cNvSpPr>
              <a:spLocks/>
            </p:cNvSpPr>
            <p:nvPr/>
          </p:nvSpPr>
          <p:spPr bwMode="auto">
            <a:xfrm>
              <a:off x="5128258" y="2896433"/>
              <a:ext cx="348317" cy="379722"/>
            </a:xfrm>
            <a:custGeom>
              <a:avLst/>
              <a:gdLst>
                <a:gd name="T0" fmla="*/ 2175 w 2175"/>
                <a:gd name="T1" fmla="*/ 1150 h 2367"/>
                <a:gd name="T2" fmla="*/ 1025 w 2175"/>
                <a:gd name="T3" fmla="*/ 0 h 2367"/>
                <a:gd name="T4" fmla="*/ 0 w 2175"/>
                <a:gd name="T5" fmla="*/ 0 h 2367"/>
                <a:gd name="T6" fmla="*/ 0 w 2175"/>
                <a:gd name="T7" fmla="*/ 1800 h 2367"/>
                <a:gd name="T8" fmla="*/ 6 w 2175"/>
                <a:gd name="T9" fmla="*/ 1806 h 2367"/>
                <a:gd name="T10" fmla="*/ 556 w 2175"/>
                <a:gd name="T11" fmla="*/ 2356 h 2367"/>
                <a:gd name="T12" fmla="*/ 732 w 2175"/>
                <a:gd name="T13" fmla="*/ 2367 h 2367"/>
                <a:gd name="T14" fmla="*/ 2175 w 2175"/>
                <a:gd name="T15" fmla="*/ 1150 h 2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75" h="2367">
                  <a:moveTo>
                    <a:pt x="2175" y="1150"/>
                  </a:moveTo>
                  <a:cubicBezTo>
                    <a:pt x="1025" y="0"/>
                    <a:pt x="1025" y="0"/>
                    <a:pt x="102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00"/>
                    <a:pt x="0" y="1800"/>
                    <a:pt x="0" y="1800"/>
                  </a:cubicBezTo>
                  <a:cubicBezTo>
                    <a:pt x="6" y="1806"/>
                    <a:pt x="6" y="1806"/>
                    <a:pt x="6" y="1806"/>
                  </a:cubicBezTo>
                  <a:cubicBezTo>
                    <a:pt x="556" y="2356"/>
                    <a:pt x="556" y="2356"/>
                    <a:pt x="556" y="2356"/>
                  </a:cubicBezTo>
                  <a:cubicBezTo>
                    <a:pt x="614" y="2363"/>
                    <a:pt x="672" y="2367"/>
                    <a:pt x="732" y="2367"/>
                  </a:cubicBezTo>
                  <a:cubicBezTo>
                    <a:pt x="1456" y="2367"/>
                    <a:pt x="2058" y="1841"/>
                    <a:pt x="2175" y="11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6" name="Freeform 259"/>
            <p:cNvSpPr>
              <a:spLocks/>
            </p:cNvSpPr>
            <p:nvPr/>
          </p:nvSpPr>
          <p:spPr bwMode="auto">
            <a:xfrm>
              <a:off x="5128258" y="2896433"/>
              <a:ext cx="234114" cy="289312"/>
            </a:xfrm>
            <a:custGeom>
              <a:avLst/>
              <a:gdLst>
                <a:gd name="T0" fmla="*/ 172 w 246"/>
                <a:gd name="T1" fmla="*/ 0 h 304"/>
                <a:gd name="T2" fmla="*/ 0 w 246"/>
                <a:gd name="T3" fmla="*/ 0 h 304"/>
                <a:gd name="T4" fmla="*/ 0 w 246"/>
                <a:gd name="T5" fmla="*/ 304 h 304"/>
                <a:gd name="T6" fmla="*/ 246 w 246"/>
                <a:gd name="T7" fmla="*/ 304 h 304"/>
                <a:gd name="T8" fmla="*/ 246 w 246"/>
                <a:gd name="T9" fmla="*/ 74 h 304"/>
                <a:gd name="T10" fmla="*/ 172 w 246"/>
                <a:gd name="T11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304">
                  <a:moveTo>
                    <a:pt x="172" y="0"/>
                  </a:moveTo>
                  <a:lnTo>
                    <a:pt x="0" y="0"/>
                  </a:lnTo>
                  <a:lnTo>
                    <a:pt x="0" y="304"/>
                  </a:lnTo>
                  <a:lnTo>
                    <a:pt x="246" y="304"/>
                  </a:lnTo>
                  <a:lnTo>
                    <a:pt x="246" y="74"/>
                  </a:lnTo>
                  <a:lnTo>
                    <a:pt x="172" y="0"/>
                  </a:lnTo>
                  <a:close/>
                </a:path>
              </a:pathLst>
            </a:custGeom>
            <a:solidFill>
              <a:srgbClr val="F0F0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7" name="Freeform 260"/>
            <p:cNvSpPr>
              <a:spLocks/>
            </p:cNvSpPr>
            <p:nvPr/>
          </p:nvSpPr>
          <p:spPr bwMode="auto">
            <a:xfrm>
              <a:off x="5291948" y="2896433"/>
              <a:ext cx="70425" cy="70425"/>
            </a:xfrm>
            <a:custGeom>
              <a:avLst/>
              <a:gdLst>
                <a:gd name="T0" fmla="*/ 0 w 74"/>
                <a:gd name="T1" fmla="*/ 74 h 74"/>
                <a:gd name="T2" fmla="*/ 74 w 74"/>
                <a:gd name="T3" fmla="*/ 74 h 74"/>
                <a:gd name="T4" fmla="*/ 0 w 74"/>
                <a:gd name="T5" fmla="*/ 0 h 74"/>
                <a:gd name="T6" fmla="*/ 0 w 74"/>
                <a:gd name="T7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4" h="74">
                  <a:moveTo>
                    <a:pt x="0" y="74"/>
                  </a:moveTo>
                  <a:lnTo>
                    <a:pt x="74" y="74"/>
                  </a:lnTo>
                  <a:lnTo>
                    <a:pt x="0" y="0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8" name="Rectangle 261"/>
            <p:cNvSpPr>
              <a:spLocks noChangeArrowheads="1"/>
            </p:cNvSpPr>
            <p:nvPr/>
          </p:nvSpPr>
          <p:spPr bwMode="auto">
            <a:xfrm>
              <a:off x="5156809" y="2923080"/>
              <a:ext cx="135139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9" name="Rectangle 262"/>
            <p:cNvSpPr>
              <a:spLocks noChangeArrowheads="1"/>
            </p:cNvSpPr>
            <p:nvPr/>
          </p:nvSpPr>
          <p:spPr bwMode="auto">
            <a:xfrm>
              <a:off x="5135872" y="2932597"/>
              <a:ext cx="156076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0" name="Rectangle 263"/>
            <p:cNvSpPr>
              <a:spLocks noChangeArrowheads="1"/>
            </p:cNvSpPr>
            <p:nvPr/>
          </p:nvSpPr>
          <p:spPr bwMode="auto">
            <a:xfrm>
              <a:off x="5135872" y="2942114"/>
              <a:ext cx="55198" cy="4759"/>
            </a:xfrm>
            <a:prstGeom prst="rect">
              <a:avLst/>
            </a:prstGeom>
            <a:solidFill>
              <a:srgbClr val="DC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1" name="Rectangle 264"/>
            <p:cNvSpPr>
              <a:spLocks noChangeArrowheads="1"/>
            </p:cNvSpPr>
            <p:nvPr/>
          </p:nvSpPr>
          <p:spPr bwMode="auto">
            <a:xfrm>
              <a:off x="5135872" y="2983036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2" name="Rectangle 265"/>
            <p:cNvSpPr>
              <a:spLocks noChangeArrowheads="1"/>
            </p:cNvSpPr>
            <p:nvPr/>
          </p:nvSpPr>
          <p:spPr bwMode="auto">
            <a:xfrm>
              <a:off x="5135872" y="2960196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3" name="Rectangle 266"/>
            <p:cNvSpPr>
              <a:spLocks noChangeArrowheads="1"/>
            </p:cNvSpPr>
            <p:nvPr/>
          </p:nvSpPr>
          <p:spPr bwMode="auto">
            <a:xfrm>
              <a:off x="5135872" y="3007780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4" name="Rectangle 267"/>
            <p:cNvSpPr>
              <a:spLocks noChangeArrowheads="1"/>
            </p:cNvSpPr>
            <p:nvPr/>
          </p:nvSpPr>
          <p:spPr bwMode="auto">
            <a:xfrm>
              <a:off x="5135872" y="3032524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5" name="Rectangle 268"/>
            <p:cNvSpPr>
              <a:spLocks noChangeArrowheads="1"/>
            </p:cNvSpPr>
            <p:nvPr/>
          </p:nvSpPr>
          <p:spPr bwMode="auto">
            <a:xfrm>
              <a:off x="5135872" y="3057268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6" name="Rectangle 269"/>
            <p:cNvSpPr>
              <a:spLocks noChangeArrowheads="1"/>
            </p:cNvSpPr>
            <p:nvPr/>
          </p:nvSpPr>
          <p:spPr bwMode="auto">
            <a:xfrm>
              <a:off x="5135872" y="3082012"/>
              <a:ext cx="219839" cy="952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7" name="Rectangle 270"/>
            <p:cNvSpPr>
              <a:spLocks noChangeArrowheads="1"/>
            </p:cNvSpPr>
            <p:nvPr/>
          </p:nvSpPr>
          <p:spPr bwMode="auto">
            <a:xfrm>
              <a:off x="5135872" y="3105803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8" name="Rectangle 271"/>
            <p:cNvSpPr>
              <a:spLocks noChangeArrowheads="1"/>
            </p:cNvSpPr>
            <p:nvPr/>
          </p:nvSpPr>
          <p:spPr bwMode="auto">
            <a:xfrm>
              <a:off x="5135872" y="3130547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9" name="Rectangle 272"/>
            <p:cNvSpPr>
              <a:spLocks noChangeArrowheads="1"/>
            </p:cNvSpPr>
            <p:nvPr/>
          </p:nvSpPr>
          <p:spPr bwMode="auto">
            <a:xfrm>
              <a:off x="5135872" y="3155291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0" name="Rectangle 273"/>
            <p:cNvSpPr>
              <a:spLocks noChangeArrowheads="1"/>
            </p:cNvSpPr>
            <p:nvPr/>
          </p:nvSpPr>
          <p:spPr bwMode="auto">
            <a:xfrm>
              <a:off x="5135872" y="3178131"/>
              <a:ext cx="219839" cy="1903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1" name="Rectangle 274"/>
            <p:cNvSpPr>
              <a:spLocks noChangeArrowheads="1"/>
            </p:cNvSpPr>
            <p:nvPr/>
          </p:nvSpPr>
          <p:spPr bwMode="auto">
            <a:xfrm>
              <a:off x="5330967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2" name="Rectangle 275"/>
            <p:cNvSpPr>
              <a:spLocks noChangeArrowheads="1"/>
            </p:cNvSpPr>
            <p:nvPr/>
          </p:nvSpPr>
          <p:spPr bwMode="auto">
            <a:xfrm>
              <a:off x="5353808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3" name="Rectangle 276"/>
            <p:cNvSpPr>
              <a:spLocks noChangeArrowheads="1"/>
            </p:cNvSpPr>
            <p:nvPr/>
          </p:nvSpPr>
          <p:spPr bwMode="auto">
            <a:xfrm>
              <a:off x="5306224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4" name="Rectangle 277"/>
            <p:cNvSpPr>
              <a:spLocks noChangeArrowheads="1"/>
            </p:cNvSpPr>
            <p:nvPr/>
          </p:nvSpPr>
          <p:spPr bwMode="auto">
            <a:xfrm>
              <a:off x="5281480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5" name="Rectangle 278"/>
            <p:cNvSpPr>
              <a:spLocks noChangeArrowheads="1"/>
            </p:cNvSpPr>
            <p:nvPr/>
          </p:nvSpPr>
          <p:spPr bwMode="auto">
            <a:xfrm>
              <a:off x="5256736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6" name="Rectangle 279"/>
            <p:cNvSpPr>
              <a:spLocks noChangeArrowheads="1"/>
            </p:cNvSpPr>
            <p:nvPr/>
          </p:nvSpPr>
          <p:spPr bwMode="auto">
            <a:xfrm>
              <a:off x="5231992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7" name="Rectangle 280"/>
            <p:cNvSpPr>
              <a:spLocks noChangeArrowheads="1"/>
            </p:cNvSpPr>
            <p:nvPr/>
          </p:nvSpPr>
          <p:spPr bwMode="auto">
            <a:xfrm>
              <a:off x="5207248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8" name="Rectangle 281"/>
            <p:cNvSpPr>
              <a:spLocks noChangeArrowheads="1"/>
            </p:cNvSpPr>
            <p:nvPr/>
          </p:nvSpPr>
          <p:spPr bwMode="auto">
            <a:xfrm>
              <a:off x="5182505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9" name="Rectangle 282"/>
            <p:cNvSpPr>
              <a:spLocks noChangeArrowheads="1"/>
            </p:cNvSpPr>
            <p:nvPr/>
          </p:nvSpPr>
          <p:spPr bwMode="auto">
            <a:xfrm>
              <a:off x="5157761" y="2960196"/>
              <a:ext cx="1903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0" name="Rectangle 283"/>
            <p:cNvSpPr>
              <a:spLocks noChangeArrowheads="1"/>
            </p:cNvSpPr>
            <p:nvPr/>
          </p:nvSpPr>
          <p:spPr bwMode="auto">
            <a:xfrm>
              <a:off x="5135872" y="2960196"/>
              <a:ext cx="952" cy="219839"/>
            </a:xfrm>
            <a:prstGeom prst="rect">
              <a:avLst/>
            </a:prstGeom>
            <a:solidFill>
              <a:srgbClr val="C8C8B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1" name="Rectangle 284"/>
            <p:cNvSpPr>
              <a:spLocks noChangeArrowheads="1"/>
            </p:cNvSpPr>
            <p:nvPr/>
          </p:nvSpPr>
          <p:spPr bwMode="auto">
            <a:xfrm>
              <a:off x="5159664" y="3132451"/>
              <a:ext cx="22840" cy="22840"/>
            </a:xfrm>
            <a:prstGeom prst="rect">
              <a:avLst/>
            </a:pr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2" name="Rectangle 285"/>
            <p:cNvSpPr>
              <a:spLocks noChangeArrowheads="1"/>
            </p:cNvSpPr>
            <p:nvPr/>
          </p:nvSpPr>
          <p:spPr bwMode="auto">
            <a:xfrm>
              <a:off x="5184408" y="3107707"/>
              <a:ext cx="22840" cy="22840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3" name="Rectangle 286"/>
            <p:cNvSpPr>
              <a:spLocks noChangeArrowheads="1"/>
            </p:cNvSpPr>
            <p:nvPr/>
          </p:nvSpPr>
          <p:spPr bwMode="auto">
            <a:xfrm>
              <a:off x="5209152" y="3082963"/>
              <a:ext cx="22840" cy="47584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4" name="Rectangle 287"/>
            <p:cNvSpPr>
              <a:spLocks noChangeArrowheads="1"/>
            </p:cNvSpPr>
            <p:nvPr/>
          </p:nvSpPr>
          <p:spPr bwMode="auto">
            <a:xfrm>
              <a:off x="5233896" y="3058219"/>
              <a:ext cx="22840" cy="72328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5" name="Rectangle 288"/>
            <p:cNvSpPr>
              <a:spLocks noChangeArrowheads="1"/>
            </p:cNvSpPr>
            <p:nvPr/>
          </p:nvSpPr>
          <p:spPr bwMode="auto">
            <a:xfrm>
              <a:off x="5258639" y="3082963"/>
              <a:ext cx="22840" cy="47584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6" name="Rectangle 289"/>
            <p:cNvSpPr>
              <a:spLocks noChangeArrowheads="1"/>
            </p:cNvSpPr>
            <p:nvPr/>
          </p:nvSpPr>
          <p:spPr bwMode="auto">
            <a:xfrm>
              <a:off x="5283383" y="3033475"/>
              <a:ext cx="22840" cy="97072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7" name="Rectangle 290"/>
            <p:cNvSpPr>
              <a:spLocks noChangeArrowheads="1"/>
            </p:cNvSpPr>
            <p:nvPr/>
          </p:nvSpPr>
          <p:spPr bwMode="auto">
            <a:xfrm>
              <a:off x="5308127" y="2983988"/>
              <a:ext cx="22840" cy="146559"/>
            </a:xfrm>
            <a:prstGeom prst="rect">
              <a:avLst/>
            </a:pr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8" name="Freeform 291"/>
            <p:cNvSpPr>
              <a:spLocks/>
            </p:cNvSpPr>
            <p:nvPr/>
          </p:nvSpPr>
          <p:spPr bwMode="auto">
            <a:xfrm>
              <a:off x="3886310" y="1864807"/>
              <a:ext cx="1372329" cy="673792"/>
            </a:xfrm>
            <a:custGeom>
              <a:avLst/>
              <a:gdLst>
                <a:gd name="T0" fmla="*/ 4518 w 8571"/>
                <a:gd name="T1" fmla="*/ 4206 h 4206"/>
                <a:gd name="T2" fmla="*/ 4349 w 8571"/>
                <a:gd name="T3" fmla="*/ 4144 h 4206"/>
                <a:gd name="T4" fmla="*/ 4289 w 8571"/>
                <a:gd name="T5" fmla="*/ 4096 h 4206"/>
                <a:gd name="T6" fmla="*/ 4126 w 8571"/>
                <a:gd name="T7" fmla="*/ 4031 h 4206"/>
                <a:gd name="T8" fmla="*/ 4087 w 8571"/>
                <a:gd name="T9" fmla="*/ 3997 h 4206"/>
                <a:gd name="T10" fmla="*/ 4061 w 8571"/>
                <a:gd name="T11" fmla="*/ 3969 h 4206"/>
                <a:gd name="T12" fmla="*/ 3981 w 8571"/>
                <a:gd name="T13" fmla="*/ 3982 h 4206"/>
                <a:gd name="T14" fmla="*/ 3809 w 8571"/>
                <a:gd name="T15" fmla="*/ 3916 h 4206"/>
                <a:gd name="T16" fmla="*/ 3728 w 8571"/>
                <a:gd name="T17" fmla="*/ 3844 h 4206"/>
                <a:gd name="T18" fmla="*/ 3690 w 8571"/>
                <a:gd name="T19" fmla="*/ 3801 h 4206"/>
                <a:gd name="T20" fmla="*/ 3643 w 8571"/>
                <a:gd name="T21" fmla="*/ 3806 h 4206"/>
                <a:gd name="T22" fmla="*/ 3471 w 8571"/>
                <a:gd name="T23" fmla="*/ 3740 h 4206"/>
                <a:gd name="T24" fmla="*/ 3390 w 8571"/>
                <a:gd name="T25" fmla="*/ 3668 h 4206"/>
                <a:gd name="T26" fmla="*/ 3316 w 8571"/>
                <a:gd name="T27" fmla="*/ 3554 h 4206"/>
                <a:gd name="T28" fmla="*/ 3195 w 8571"/>
                <a:gd name="T29" fmla="*/ 3494 h 4206"/>
                <a:gd name="T30" fmla="*/ 3114 w 8571"/>
                <a:gd name="T31" fmla="*/ 3421 h 4206"/>
                <a:gd name="T32" fmla="*/ 3052 w 8571"/>
                <a:gd name="T33" fmla="*/ 3118 h 4206"/>
                <a:gd name="T34" fmla="*/ 2818 w 8571"/>
                <a:gd name="T35" fmla="*/ 2933 h 4206"/>
                <a:gd name="T36" fmla="*/ 2663 w 8571"/>
                <a:gd name="T37" fmla="*/ 3284 h 4206"/>
                <a:gd name="T38" fmla="*/ 2167 w 8571"/>
                <a:gd name="T39" fmla="*/ 3064 h 4206"/>
                <a:gd name="T40" fmla="*/ 2005 w 8571"/>
                <a:gd name="T41" fmla="*/ 3427 h 4206"/>
                <a:gd name="T42" fmla="*/ 0 w 8571"/>
                <a:gd name="T43" fmla="*/ 2487 h 4206"/>
                <a:gd name="T44" fmla="*/ 0 w 8571"/>
                <a:gd name="T45" fmla="*/ 0 h 4206"/>
                <a:gd name="T46" fmla="*/ 2926 w 8571"/>
                <a:gd name="T47" fmla="*/ 1356 h 4206"/>
                <a:gd name="T48" fmla="*/ 2892 w 8571"/>
                <a:gd name="T49" fmla="*/ 1431 h 4206"/>
                <a:gd name="T50" fmla="*/ 3388 w 8571"/>
                <a:gd name="T51" fmla="*/ 1652 h 4206"/>
                <a:gd name="T52" fmla="*/ 3372 w 8571"/>
                <a:gd name="T53" fmla="*/ 1686 h 4206"/>
                <a:gd name="T54" fmla="*/ 4098 w 8571"/>
                <a:gd name="T55" fmla="*/ 1619 h 4206"/>
                <a:gd name="T56" fmla="*/ 4267 w 8571"/>
                <a:gd name="T57" fmla="*/ 1628 h 4206"/>
                <a:gd name="T58" fmla="*/ 4382 w 8571"/>
                <a:gd name="T59" fmla="*/ 1563 h 4206"/>
                <a:gd name="T60" fmla="*/ 4505 w 8571"/>
                <a:gd name="T61" fmla="*/ 1509 h 4206"/>
                <a:gd name="T62" fmla="*/ 4506 w 8571"/>
                <a:gd name="T63" fmla="*/ 1509 h 4206"/>
                <a:gd name="T64" fmla="*/ 4564 w 8571"/>
                <a:gd name="T65" fmla="*/ 1504 h 4206"/>
                <a:gd name="T66" fmla="*/ 4585 w 8571"/>
                <a:gd name="T67" fmla="*/ 1504 h 4206"/>
                <a:gd name="T68" fmla="*/ 4587 w 8571"/>
                <a:gd name="T69" fmla="*/ 1504 h 4206"/>
                <a:gd name="T70" fmla="*/ 4588 w 8571"/>
                <a:gd name="T71" fmla="*/ 1505 h 4206"/>
                <a:gd name="T72" fmla="*/ 5292 w 8571"/>
                <a:gd name="T73" fmla="*/ 1603 h 4206"/>
                <a:gd name="T74" fmla="*/ 5679 w 8571"/>
                <a:gd name="T75" fmla="*/ 1431 h 4206"/>
                <a:gd name="T76" fmla="*/ 5645 w 8571"/>
                <a:gd name="T77" fmla="*/ 1355 h 4206"/>
                <a:gd name="T78" fmla="*/ 8571 w 8571"/>
                <a:gd name="T79" fmla="*/ 42 h 4206"/>
                <a:gd name="T80" fmla="*/ 8571 w 8571"/>
                <a:gd name="T81" fmla="*/ 2528 h 4206"/>
                <a:gd name="T82" fmla="*/ 6565 w 8571"/>
                <a:gd name="T83" fmla="*/ 3425 h 4206"/>
                <a:gd name="T84" fmla="*/ 6405 w 8571"/>
                <a:gd name="T85" fmla="*/ 3064 h 4206"/>
                <a:gd name="T86" fmla="*/ 5909 w 8571"/>
                <a:gd name="T87" fmla="*/ 3284 h 4206"/>
                <a:gd name="T88" fmla="*/ 5830 w 8571"/>
                <a:gd name="T89" fmla="*/ 3107 h 4206"/>
                <a:gd name="T90" fmla="*/ 5769 w 8571"/>
                <a:gd name="T91" fmla="*/ 3144 h 4206"/>
                <a:gd name="T92" fmla="*/ 5776 w 8571"/>
                <a:gd name="T93" fmla="*/ 3192 h 4206"/>
                <a:gd name="T94" fmla="*/ 5711 w 8571"/>
                <a:gd name="T95" fmla="*/ 3379 h 4206"/>
                <a:gd name="T96" fmla="*/ 5638 w 8571"/>
                <a:gd name="T97" fmla="*/ 3460 h 4206"/>
                <a:gd name="T98" fmla="*/ 5584 w 8571"/>
                <a:gd name="T99" fmla="*/ 3506 h 4206"/>
                <a:gd name="T100" fmla="*/ 5520 w 8571"/>
                <a:gd name="T101" fmla="*/ 3704 h 4206"/>
                <a:gd name="T102" fmla="*/ 5448 w 8571"/>
                <a:gd name="T103" fmla="*/ 3786 h 4206"/>
                <a:gd name="T104" fmla="*/ 5254 w 8571"/>
                <a:gd name="T105" fmla="*/ 3872 h 4206"/>
                <a:gd name="T106" fmla="*/ 5224 w 8571"/>
                <a:gd name="T107" fmla="*/ 3870 h 4206"/>
                <a:gd name="T108" fmla="*/ 5195 w 8571"/>
                <a:gd name="T109" fmla="*/ 3910 h 4206"/>
                <a:gd name="T110" fmla="*/ 5122 w 8571"/>
                <a:gd name="T111" fmla="*/ 3991 h 4206"/>
                <a:gd name="T112" fmla="*/ 4929 w 8571"/>
                <a:gd name="T113" fmla="*/ 4077 h 4206"/>
                <a:gd name="T114" fmla="*/ 4787 w 8571"/>
                <a:gd name="T115" fmla="*/ 4035 h 4206"/>
                <a:gd name="T116" fmla="*/ 4784 w 8571"/>
                <a:gd name="T117" fmla="*/ 4039 h 4206"/>
                <a:gd name="T118" fmla="*/ 4711 w 8571"/>
                <a:gd name="T119" fmla="*/ 4120 h 4206"/>
                <a:gd name="T120" fmla="*/ 4518 w 8571"/>
                <a:gd name="T121" fmla="*/ 4206 h 4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571" h="4206">
                  <a:moveTo>
                    <a:pt x="4518" y="4206"/>
                  </a:moveTo>
                  <a:cubicBezTo>
                    <a:pt x="4456" y="4206"/>
                    <a:pt x="4396" y="4184"/>
                    <a:pt x="4349" y="4144"/>
                  </a:cubicBezTo>
                  <a:cubicBezTo>
                    <a:pt x="4289" y="4096"/>
                    <a:pt x="4289" y="4096"/>
                    <a:pt x="4289" y="4096"/>
                  </a:cubicBezTo>
                  <a:cubicBezTo>
                    <a:pt x="4229" y="4094"/>
                    <a:pt x="4171" y="4071"/>
                    <a:pt x="4126" y="4031"/>
                  </a:cubicBezTo>
                  <a:cubicBezTo>
                    <a:pt x="4087" y="3997"/>
                    <a:pt x="4087" y="3997"/>
                    <a:pt x="4087" y="3997"/>
                  </a:cubicBezTo>
                  <a:cubicBezTo>
                    <a:pt x="4078" y="3988"/>
                    <a:pt x="4069" y="3979"/>
                    <a:pt x="4061" y="3969"/>
                  </a:cubicBezTo>
                  <a:cubicBezTo>
                    <a:pt x="4036" y="3978"/>
                    <a:pt x="4009" y="3982"/>
                    <a:pt x="3981" y="3982"/>
                  </a:cubicBezTo>
                  <a:cubicBezTo>
                    <a:pt x="3918" y="3982"/>
                    <a:pt x="3857" y="3959"/>
                    <a:pt x="3809" y="3916"/>
                  </a:cubicBezTo>
                  <a:cubicBezTo>
                    <a:pt x="3728" y="3844"/>
                    <a:pt x="3728" y="3844"/>
                    <a:pt x="3728" y="3844"/>
                  </a:cubicBezTo>
                  <a:cubicBezTo>
                    <a:pt x="3713" y="3831"/>
                    <a:pt x="3701" y="3817"/>
                    <a:pt x="3690" y="3801"/>
                  </a:cubicBezTo>
                  <a:cubicBezTo>
                    <a:pt x="3675" y="3804"/>
                    <a:pt x="3659" y="3806"/>
                    <a:pt x="3643" y="3806"/>
                  </a:cubicBezTo>
                  <a:cubicBezTo>
                    <a:pt x="3579" y="3806"/>
                    <a:pt x="3518" y="3782"/>
                    <a:pt x="3471" y="3740"/>
                  </a:cubicBezTo>
                  <a:cubicBezTo>
                    <a:pt x="3390" y="3668"/>
                    <a:pt x="3390" y="3668"/>
                    <a:pt x="3390" y="3668"/>
                  </a:cubicBezTo>
                  <a:cubicBezTo>
                    <a:pt x="3355" y="3637"/>
                    <a:pt x="3330" y="3598"/>
                    <a:pt x="3316" y="3554"/>
                  </a:cubicBezTo>
                  <a:cubicBezTo>
                    <a:pt x="3271" y="3545"/>
                    <a:pt x="3229" y="3524"/>
                    <a:pt x="3195" y="3494"/>
                  </a:cubicBezTo>
                  <a:cubicBezTo>
                    <a:pt x="3114" y="3421"/>
                    <a:pt x="3114" y="3421"/>
                    <a:pt x="3114" y="3421"/>
                  </a:cubicBezTo>
                  <a:cubicBezTo>
                    <a:pt x="3026" y="3343"/>
                    <a:pt x="3004" y="3219"/>
                    <a:pt x="3052" y="3118"/>
                  </a:cubicBezTo>
                  <a:cubicBezTo>
                    <a:pt x="2818" y="2933"/>
                    <a:pt x="2818" y="2933"/>
                    <a:pt x="2818" y="2933"/>
                  </a:cubicBezTo>
                  <a:cubicBezTo>
                    <a:pt x="2663" y="3284"/>
                    <a:pt x="2663" y="3284"/>
                    <a:pt x="2663" y="3284"/>
                  </a:cubicBezTo>
                  <a:cubicBezTo>
                    <a:pt x="2167" y="3064"/>
                    <a:pt x="2167" y="3064"/>
                    <a:pt x="2167" y="3064"/>
                  </a:cubicBezTo>
                  <a:cubicBezTo>
                    <a:pt x="2005" y="3427"/>
                    <a:pt x="2005" y="3427"/>
                    <a:pt x="2005" y="3427"/>
                  </a:cubicBezTo>
                  <a:cubicBezTo>
                    <a:pt x="0" y="2487"/>
                    <a:pt x="0" y="2487"/>
                    <a:pt x="0" y="248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26" y="1356"/>
                    <a:pt x="2926" y="1356"/>
                    <a:pt x="2926" y="1356"/>
                  </a:cubicBezTo>
                  <a:cubicBezTo>
                    <a:pt x="2892" y="1431"/>
                    <a:pt x="2892" y="1431"/>
                    <a:pt x="2892" y="1431"/>
                  </a:cubicBezTo>
                  <a:cubicBezTo>
                    <a:pt x="3388" y="1652"/>
                    <a:pt x="3388" y="1652"/>
                    <a:pt x="3388" y="1652"/>
                  </a:cubicBezTo>
                  <a:cubicBezTo>
                    <a:pt x="3372" y="1686"/>
                    <a:pt x="3372" y="1686"/>
                    <a:pt x="3372" y="1686"/>
                  </a:cubicBezTo>
                  <a:cubicBezTo>
                    <a:pt x="3598" y="1653"/>
                    <a:pt x="3879" y="1619"/>
                    <a:pt x="4098" y="1619"/>
                  </a:cubicBezTo>
                  <a:cubicBezTo>
                    <a:pt x="4163" y="1619"/>
                    <a:pt x="4219" y="1622"/>
                    <a:pt x="4267" y="1628"/>
                  </a:cubicBezTo>
                  <a:cubicBezTo>
                    <a:pt x="4382" y="1563"/>
                    <a:pt x="4382" y="1563"/>
                    <a:pt x="4382" y="1563"/>
                  </a:cubicBezTo>
                  <a:cubicBezTo>
                    <a:pt x="4419" y="1537"/>
                    <a:pt x="4461" y="1518"/>
                    <a:pt x="4505" y="1509"/>
                  </a:cubicBezTo>
                  <a:cubicBezTo>
                    <a:pt x="4506" y="1509"/>
                    <a:pt x="4506" y="1509"/>
                    <a:pt x="4506" y="1509"/>
                  </a:cubicBezTo>
                  <a:cubicBezTo>
                    <a:pt x="4525" y="1506"/>
                    <a:pt x="4544" y="1504"/>
                    <a:pt x="4564" y="1504"/>
                  </a:cubicBezTo>
                  <a:cubicBezTo>
                    <a:pt x="4571" y="1504"/>
                    <a:pt x="4578" y="1504"/>
                    <a:pt x="4585" y="1504"/>
                  </a:cubicBezTo>
                  <a:cubicBezTo>
                    <a:pt x="4587" y="1504"/>
                    <a:pt x="4587" y="1504"/>
                    <a:pt x="4587" y="1504"/>
                  </a:cubicBezTo>
                  <a:cubicBezTo>
                    <a:pt x="4588" y="1505"/>
                    <a:pt x="4588" y="1505"/>
                    <a:pt x="4588" y="1505"/>
                  </a:cubicBezTo>
                  <a:cubicBezTo>
                    <a:pt x="4609" y="1507"/>
                    <a:pt x="5027" y="1545"/>
                    <a:pt x="5292" y="1603"/>
                  </a:cubicBezTo>
                  <a:cubicBezTo>
                    <a:pt x="5679" y="1431"/>
                    <a:pt x="5679" y="1431"/>
                    <a:pt x="5679" y="1431"/>
                  </a:cubicBezTo>
                  <a:cubicBezTo>
                    <a:pt x="5645" y="1355"/>
                    <a:pt x="5645" y="1355"/>
                    <a:pt x="5645" y="1355"/>
                  </a:cubicBezTo>
                  <a:cubicBezTo>
                    <a:pt x="8571" y="42"/>
                    <a:pt x="8571" y="42"/>
                    <a:pt x="8571" y="42"/>
                  </a:cubicBezTo>
                  <a:cubicBezTo>
                    <a:pt x="8571" y="2528"/>
                    <a:pt x="8571" y="2528"/>
                    <a:pt x="8571" y="2528"/>
                  </a:cubicBezTo>
                  <a:cubicBezTo>
                    <a:pt x="6565" y="3425"/>
                    <a:pt x="6565" y="3425"/>
                    <a:pt x="6565" y="3425"/>
                  </a:cubicBezTo>
                  <a:cubicBezTo>
                    <a:pt x="6405" y="3064"/>
                    <a:pt x="6405" y="3064"/>
                    <a:pt x="6405" y="3064"/>
                  </a:cubicBezTo>
                  <a:cubicBezTo>
                    <a:pt x="5909" y="3284"/>
                    <a:pt x="5909" y="3284"/>
                    <a:pt x="5909" y="3284"/>
                  </a:cubicBezTo>
                  <a:cubicBezTo>
                    <a:pt x="5830" y="3107"/>
                    <a:pt x="5830" y="3107"/>
                    <a:pt x="5830" y="3107"/>
                  </a:cubicBezTo>
                  <a:cubicBezTo>
                    <a:pt x="5769" y="3144"/>
                    <a:pt x="5769" y="3144"/>
                    <a:pt x="5769" y="3144"/>
                  </a:cubicBezTo>
                  <a:cubicBezTo>
                    <a:pt x="5773" y="3160"/>
                    <a:pt x="5775" y="3175"/>
                    <a:pt x="5776" y="3192"/>
                  </a:cubicBezTo>
                  <a:cubicBezTo>
                    <a:pt x="5780" y="3261"/>
                    <a:pt x="5757" y="3327"/>
                    <a:pt x="5711" y="3379"/>
                  </a:cubicBezTo>
                  <a:cubicBezTo>
                    <a:pt x="5638" y="3460"/>
                    <a:pt x="5638" y="3460"/>
                    <a:pt x="5638" y="3460"/>
                  </a:cubicBezTo>
                  <a:cubicBezTo>
                    <a:pt x="5623" y="3478"/>
                    <a:pt x="5604" y="3493"/>
                    <a:pt x="5584" y="3506"/>
                  </a:cubicBezTo>
                  <a:cubicBezTo>
                    <a:pt x="5592" y="3576"/>
                    <a:pt x="5570" y="3648"/>
                    <a:pt x="5520" y="3704"/>
                  </a:cubicBezTo>
                  <a:cubicBezTo>
                    <a:pt x="5448" y="3786"/>
                    <a:pt x="5448" y="3786"/>
                    <a:pt x="5448" y="3786"/>
                  </a:cubicBezTo>
                  <a:cubicBezTo>
                    <a:pt x="5399" y="3840"/>
                    <a:pt x="5328" y="3872"/>
                    <a:pt x="5254" y="3872"/>
                  </a:cubicBezTo>
                  <a:cubicBezTo>
                    <a:pt x="5244" y="3872"/>
                    <a:pt x="5234" y="3871"/>
                    <a:pt x="5224" y="3870"/>
                  </a:cubicBezTo>
                  <a:cubicBezTo>
                    <a:pt x="5216" y="3884"/>
                    <a:pt x="5206" y="3898"/>
                    <a:pt x="5195" y="3910"/>
                  </a:cubicBezTo>
                  <a:cubicBezTo>
                    <a:pt x="5122" y="3991"/>
                    <a:pt x="5122" y="3991"/>
                    <a:pt x="5122" y="3991"/>
                  </a:cubicBezTo>
                  <a:cubicBezTo>
                    <a:pt x="5073" y="4046"/>
                    <a:pt x="5003" y="4077"/>
                    <a:pt x="4929" y="4077"/>
                  </a:cubicBezTo>
                  <a:cubicBezTo>
                    <a:pt x="4878" y="4077"/>
                    <a:pt x="4829" y="4063"/>
                    <a:pt x="4787" y="4035"/>
                  </a:cubicBezTo>
                  <a:cubicBezTo>
                    <a:pt x="4786" y="4036"/>
                    <a:pt x="4785" y="4038"/>
                    <a:pt x="4784" y="4039"/>
                  </a:cubicBezTo>
                  <a:cubicBezTo>
                    <a:pt x="4711" y="4120"/>
                    <a:pt x="4711" y="4120"/>
                    <a:pt x="4711" y="4120"/>
                  </a:cubicBezTo>
                  <a:cubicBezTo>
                    <a:pt x="4662" y="4175"/>
                    <a:pt x="4592" y="4206"/>
                    <a:pt x="4518" y="4206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9" name="Freeform 292"/>
            <p:cNvSpPr>
              <a:spLocks/>
            </p:cNvSpPr>
            <p:nvPr/>
          </p:nvSpPr>
          <p:spPr bwMode="auto">
            <a:xfrm>
              <a:off x="4541069" y="2151265"/>
              <a:ext cx="292167" cy="333089"/>
            </a:xfrm>
            <a:custGeom>
              <a:avLst/>
              <a:gdLst>
                <a:gd name="T0" fmla="*/ 223 w 307"/>
                <a:gd name="T1" fmla="*/ 0 h 350"/>
                <a:gd name="T2" fmla="*/ 307 w 307"/>
                <a:gd name="T3" fmla="*/ 188 h 350"/>
                <a:gd name="T4" fmla="*/ 36 w 307"/>
                <a:gd name="T5" fmla="*/ 350 h 350"/>
                <a:gd name="T6" fmla="*/ 0 w 307"/>
                <a:gd name="T7" fmla="*/ 48 h 350"/>
                <a:gd name="T8" fmla="*/ 223 w 307"/>
                <a:gd name="T9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50">
                  <a:moveTo>
                    <a:pt x="223" y="0"/>
                  </a:moveTo>
                  <a:lnTo>
                    <a:pt x="307" y="188"/>
                  </a:lnTo>
                  <a:lnTo>
                    <a:pt x="36" y="350"/>
                  </a:lnTo>
                  <a:lnTo>
                    <a:pt x="0" y="48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0" name="Freeform 293"/>
            <p:cNvSpPr>
              <a:spLocks/>
            </p:cNvSpPr>
            <p:nvPr/>
          </p:nvSpPr>
          <p:spPr bwMode="auto">
            <a:xfrm>
              <a:off x="4320278" y="2130328"/>
              <a:ext cx="472988" cy="390190"/>
            </a:xfrm>
            <a:custGeom>
              <a:avLst/>
              <a:gdLst>
                <a:gd name="T0" fmla="*/ 2706 w 2955"/>
                <a:gd name="T1" fmla="*/ 1774 h 2432"/>
                <a:gd name="T2" fmla="*/ 2650 w 2955"/>
                <a:gd name="T3" fmla="*/ 1724 h 2432"/>
                <a:gd name="T4" fmla="*/ 2835 w 2955"/>
                <a:gd name="T5" fmla="*/ 1713 h 2432"/>
                <a:gd name="T6" fmla="*/ 2907 w 2955"/>
                <a:gd name="T7" fmla="*/ 1632 h 2432"/>
                <a:gd name="T8" fmla="*/ 2897 w 2955"/>
                <a:gd name="T9" fmla="*/ 1448 h 2432"/>
                <a:gd name="T10" fmla="*/ 2203 w 2955"/>
                <a:gd name="T11" fmla="*/ 795 h 2432"/>
                <a:gd name="T12" fmla="*/ 1667 w 2955"/>
                <a:gd name="T13" fmla="*/ 128 h 2432"/>
                <a:gd name="T14" fmla="*/ 331 w 2955"/>
                <a:gd name="T15" fmla="*/ 211 h 2432"/>
                <a:gd name="T16" fmla="*/ 0 w 2955"/>
                <a:gd name="T17" fmla="*/ 1021 h 2432"/>
                <a:gd name="T18" fmla="*/ 1723 w 2955"/>
                <a:gd name="T19" fmla="*/ 2384 h 2432"/>
                <a:gd name="T20" fmla="*/ 1908 w 2955"/>
                <a:gd name="T21" fmla="*/ 2374 h 2432"/>
                <a:gd name="T22" fmla="*/ 1980 w 2955"/>
                <a:gd name="T23" fmla="*/ 2292 h 2432"/>
                <a:gd name="T24" fmla="*/ 1970 w 2955"/>
                <a:gd name="T25" fmla="*/ 2108 h 2432"/>
                <a:gd name="T26" fmla="*/ 2134 w 2955"/>
                <a:gd name="T27" fmla="*/ 2255 h 2432"/>
                <a:gd name="T28" fmla="*/ 2319 w 2955"/>
                <a:gd name="T29" fmla="*/ 2245 h 2432"/>
                <a:gd name="T30" fmla="*/ 2391 w 2955"/>
                <a:gd name="T31" fmla="*/ 2163 h 2432"/>
                <a:gd name="T32" fmla="*/ 2381 w 2955"/>
                <a:gd name="T33" fmla="*/ 1979 h 2432"/>
                <a:gd name="T34" fmla="*/ 2459 w 2955"/>
                <a:gd name="T35" fmla="*/ 2049 h 2432"/>
                <a:gd name="T36" fmla="*/ 2644 w 2955"/>
                <a:gd name="T37" fmla="*/ 2039 h 2432"/>
                <a:gd name="T38" fmla="*/ 2716 w 2955"/>
                <a:gd name="T39" fmla="*/ 1958 h 2432"/>
                <a:gd name="T40" fmla="*/ 2706 w 2955"/>
                <a:gd name="T41" fmla="*/ 1774 h 2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5" h="2432">
                  <a:moveTo>
                    <a:pt x="2706" y="1774"/>
                  </a:moveTo>
                  <a:cubicBezTo>
                    <a:pt x="2650" y="1724"/>
                    <a:pt x="2650" y="1724"/>
                    <a:pt x="2650" y="1724"/>
                  </a:cubicBezTo>
                  <a:cubicBezTo>
                    <a:pt x="2704" y="1772"/>
                    <a:pt x="2787" y="1767"/>
                    <a:pt x="2835" y="1713"/>
                  </a:cubicBezTo>
                  <a:cubicBezTo>
                    <a:pt x="2907" y="1632"/>
                    <a:pt x="2907" y="1632"/>
                    <a:pt x="2907" y="1632"/>
                  </a:cubicBezTo>
                  <a:cubicBezTo>
                    <a:pt x="2955" y="1579"/>
                    <a:pt x="2950" y="1496"/>
                    <a:pt x="2897" y="1448"/>
                  </a:cubicBezTo>
                  <a:cubicBezTo>
                    <a:pt x="2897" y="1448"/>
                    <a:pt x="2319" y="907"/>
                    <a:pt x="2203" y="795"/>
                  </a:cubicBezTo>
                  <a:cubicBezTo>
                    <a:pt x="1958" y="560"/>
                    <a:pt x="1820" y="212"/>
                    <a:pt x="1667" y="128"/>
                  </a:cubicBezTo>
                  <a:cubicBezTo>
                    <a:pt x="1435" y="0"/>
                    <a:pt x="331" y="211"/>
                    <a:pt x="331" y="211"/>
                  </a:cubicBezTo>
                  <a:cubicBezTo>
                    <a:pt x="0" y="1021"/>
                    <a:pt x="0" y="1021"/>
                    <a:pt x="0" y="1021"/>
                  </a:cubicBezTo>
                  <a:cubicBezTo>
                    <a:pt x="1723" y="2384"/>
                    <a:pt x="1723" y="2384"/>
                    <a:pt x="1723" y="2384"/>
                  </a:cubicBezTo>
                  <a:cubicBezTo>
                    <a:pt x="1777" y="2432"/>
                    <a:pt x="1860" y="2427"/>
                    <a:pt x="1908" y="2374"/>
                  </a:cubicBezTo>
                  <a:cubicBezTo>
                    <a:pt x="1980" y="2292"/>
                    <a:pt x="1980" y="2292"/>
                    <a:pt x="1980" y="2292"/>
                  </a:cubicBezTo>
                  <a:cubicBezTo>
                    <a:pt x="2028" y="2239"/>
                    <a:pt x="2023" y="2156"/>
                    <a:pt x="1970" y="2108"/>
                  </a:cubicBezTo>
                  <a:cubicBezTo>
                    <a:pt x="2134" y="2255"/>
                    <a:pt x="2134" y="2255"/>
                    <a:pt x="2134" y="2255"/>
                  </a:cubicBezTo>
                  <a:cubicBezTo>
                    <a:pt x="2188" y="2303"/>
                    <a:pt x="2271" y="2298"/>
                    <a:pt x="2319" y="2245"/>
                  </a:cubicBezTo>
                  <a:cubicBezTo>
                    <a:pt x="2391" y="2163"/>
                    <a:pt x="2391" y="2163"/>
                    <a:pt x="2391" y="2163"/>
                  </a:cubicBezTo>
                  <a:cubicBezTo>
                    <a:pt x="2439" y="2110"/>
                    <a:pt x="2434" y="2027"/>
                    <a:pt x="2381" y="1979"/>
                  </a:cubicBezTo>
                  <a:cubicBezTo>
                    <a:pt x="2459" y="2049"/>
                    <a:pt x="2459" y="2049"/>
                    <a:pt x="2459" y="2049"/>
                  </a:cubicBezTo>
                  <a:cubicBezTo>
                    <a:pt x="2513" y="2097"/>
                    <a:pt x="2596" y="2093"/>
                    <a:pt x="2644" y="2039"/>
                  </a:cubicBezTo>
                  <a:cubicBezTo>
                    <a:pt x="2716" y="1958"/>
                    <a:pt x="2716" y="1958"/>
                    <a:pt x="2716" y="1958"/>
                  </a:cubicBezTo>
                  <a:cubicBezTo>
                    <a:pt x="2764" y="1904"/>
                    <a:pt x="2759" y="1821"/>
                    <a:pt x="2706" y="1774"/>
                  </a:cubicBez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1" name="Freeform 294"/>
            <p:cNvSpPr>
              <a:spLocks/>
            </p:cNvSpPr>
            <p:nvPr/>
          </p:nvSpPr>
          <p:spPr bwMode="auto">
            <a:xfrm>
              <a:off x="4649561" y="2321616"/>
              <a:ext cx="94217" cy="84700"/>
            </a:xfrm>
            <a:custGeom>
              <a:avLst/>
              <a:gdLst>
                <a:gd name="T0" fmla="*/ 589 w 589"/>
                <a:gd name="T1" fmla="*/ 529 h 529"/>
                <a:gd name="T2" fmla="*/ 11 w 589"/>
                <a:gd name="T3" fmla="*/ 44 h 529"/>
                <a:gd name="T4" fmla="*/ 8 w 589"/>
                <a:gd name="T5" fmla="*/ 11 h 529"/>
                <a:gd name="T6" fmla="*/ 41 w 589"/>
                <a:gd name="T7" fmla="*/ 8 h 529"/>
                <a:gd name="T8" fmla="*/ 42 w 589"/>
                <a:gd name="T9" fmla="*/ 9 h 529"/>
                <a:gd name="T10" fmla="*/ 589 w 589"/>
                <a:gd name="T11" fmla="*/ 529 h 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89" h="529">
                  <a:moveTo>
                    <a:pt x="589" y="529"/>
                  </a:moveTo>
                  <a:cubicBezTo>
                    <a:pt x="11" y="44"/>
                    <a:pt x="11" y="44"/>
                    <a:pt x="11" y="44"/>
                  </a:cubicBezTo>
                  <a:cubicBezTo>
                    <a:pt x="1" y="36"/>
                    <a:pt x="0" y="21"/>
                    <a:pt x="8" y="11"/>
                  </a:cubicBezTo>
                  <a:cubicBezTo>
                    <a:pt x="16" y="1"/>
                    <a:pt x="31" y="0"/>
                    <a:pt x="41" y="8"/>
                  </a:cubicBezTo>
                  <a:cubicBezTo>
                    <a:pt x="42" y="9"/>
                    <a:pt x="42" y="9"/>
                    <a:pt x="42" y="9"/>
                  </a:cubicBezTo>
                  <a:lnTo>
                    <a:pt x="589" y="529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2" name="Freeform 295"/>
            <p:cNvSpPr>
              <a:spLocks/>
            </p:cNvSpPr>
            <p:nvPr/>
          </p:nvSpPr>
          <p:spPr bwMode="auto">
            <a:xfrm>
              <a:off x="4611494" y="2367297"/>
              <a:ext cx="92314" cy="82797"/>
            </a:xfrm>
            <a:custGeom>
              <a:avLst/>
              <a:gdLst>
                <a:gd name="T0" fmla="*/ 575 w 575"/>
                <a:gd name="T1" fmla="*/ 516 h 516"/>
                <a:gd name="T2" fmla="*/ 12 w 575"/>
                <a:gd name="T3" fmla="*/ 44 h 516"/>
                <a:gd name="T4" fmla="*/ 9 w 575"/>
                <a:gd name="T5" fmla="*/ 11 h 516"/>
                <a:gd name="T6" fmla="*/ 42 w 575"/>
                <a:gd name="T7" fmla="*/ 8 h 516"/>
                <a:gd name="T8" fmla="*/ 43 w 575"/>
                <a:gd name="T9" fmla="*/ 9 h 516"/>
                <a:gd name="T10" fmla="*/ 575 w 575"/>
                <a:gd name="T11" fmla="*/ 516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5" h="516">
                  <a:moveTo>
                    <a:pt x="575" y="516"/>
                  </a:moveTo>
                  <a:cubicBezTo>
                    <a:pt x="12" y="44"/>
                    <a:pt x="12" y="44"/>
                    <a:pt x="12" y="44"/>
                  </a:cubicBezTo>
                  <a:cubicBezTo>
                    <a:pt x="2" y="36"/>
                    <a:pt x="0" y="21"/>
                    <a:pt x="9" y="11"/>
                  </a:cubicBezTo>
                  <a:cubicBezTo>
                    <a:pt x="17" y="1"/>
                    <a:pt x="32" y="0"/>
                    <a:pt x="42" y="8"/>
                  </a:cubicBezTo>
                  <a:cubicBezTo>
                    <a:pt x="42" y="8"/>
                    <a:pt x="42" y="9"/>
                    <a:pt x="43" y="9"/>
                  </a:cubicBezTo>
                  <a:lnTo>
                    <a:pt x="575" y="516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3" name="Freeform 296"/>
            <p:cNvSpPr>
              <a:spLocks/>
            </p:cNvSpPr>
            <p:nvPr/>
          </p:nvSpPr>
          <p:spPr bwMode="auto">
            <a:xfrm>
              <a:off x="4562006" y="2402509"/>
              <a:ext cx="73280" cy="65667"/>
            </a:xfrm>
            <a:custGeom>
              <a:avLst/>
              <a:gdLst>
                <a:gd name="T0" fmla="*/ 459 w 459"/>
                <a:gd name="T1" fmla="*/ 413 h 413"/>
                <a:gd name="T2" fmla="*/ 11 w 459"/>
                <a:gd name="T3" fmla="*/ 45 h 413"/>
                <a:gd name="T4" fmla="*/ 8 w 459"/>
                <a:gd name="T5" fmla="*/ 12 h 413"/>
                <a:gd name="T6" fmla="*/ 41 w 459"/>
                <a:gd name="T7" fmla="*/ 9 h 413"/>
                <a:gd name="T8" fmla="*/ 42 w 459"/>
                <a:gd name="T9" fmla="*/ 10 h 413"/>
                <a:gd name="T10" fmla="*/ 459 w 459"/>
                <a:gd name="T11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59" h="413">
                  <a:moveTo>
                    <a:pt x="459" y="413"/>
                  </a:moveTo>
                  <a:cubicBezTo>
                    <a:pt x="11" y="45"/>
                    <a:pt x="11" y="45"/>
                    <a:pt x="11" y="45"/>
                  </a:cubicBezTo>
                  <a:cubicBezTo>
                    <a:pt x="1" y="36"/>
                    <a:pt x="0" y="22"/>
                    <a:pt x="8" y="12"/>
                  </a:cubicBezTo>
                  <a:cubicBezTo>
                    <a:pt x="16" y="2"/>
                    <a:pt x="31" y="0"/>
                    <a:pt x="41" y="9"/>
                  </a:cubicBezTo>
                  <a:cubicBezTo>
                    <a:pt x="41" y="9"/>
                    <a:pt x="42" y="9"/>
                    <a:pt x="42" y="10"/>
                  </a:cubicBezTo>
                  <a:lnTo>
                    <a:pt x="459" y="413"/>
                  </a:ln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4" name="Freeform 297"/>
            <p:cNvSpPr>
              <a:spLocks/>
            </p:cNvSpPr>
            <p:nvPr/>
          </p:nvSpPr>
          <p:spPr bwMode="auto">
            <a:xfrm>
              <a:off x="4523939" y="2125569"/>
              <a:ext cx="270278" cy="154173"/>
            </a:xfrm>
            <a:custGeom>
              <a:avLst/>
              <a:gdLst>
                <a:gd name="T0" fmla="*/ 1462 w 1690"/>
                <a:gd name="T1" fmla="*/ 158 h 961"/>
                <a:gd name="T2" fmla="*/ 596 w 1690"/>
                <a:gd name="T3" fmla="*/ 1 h 961"/>
                <a:gd name="T4" fmla="*/ 549 w 1690"/>
                <a:gd name="T5" fmla="*/ 3 h 961"/>
                <a:gd name="T6" fmla="*/ 472 w 1690"/>
                <a:gd name="T7" fmla="*/ 39 h 961"/>
                <a:gd name="T8" fmla="*/ 151 w 1690"/>
                <a:gd name="T9" fmla="*/ 219 h 961"/>
                <a:gd name="T10" fmla="*/ 52 w 1690"/>
                <a:gd name="T11" fmla="*/ 358 h 961"/>
                <a:gd name="T12" fmla="*/ 52 w 1690"/>
                <a:gd name="T13" fmla="*/ 358 h 961"/>
                <a:gd name="T14" fmla="*/ 1 w 1690"/>
                <a:gd name="T15" fmla="*/ 935 h 961"/>
                <a:gd name="T16" fmla="*/ 18 w 1690"/>
                <a:gd name="T17" fmla="*/ 950 h 961"/>
                <a:gd name="T18" fmla="*/ 303 w 1690"/>
                <a:gd name="T19" fmla="*/ 816 h 961"/>
                <a:gd name="T20" fmla="*/ 355 w 1690"/>
                <a:gd name="T21" fmla="*/ 678 h 961"/>
                <a:gd name="T22" fmla="*/ 356 w 1690"/>
                <a:gd name="T23" fmla="*/ 665 h 961"/>
                <a:gd name="T24" fmla="*/ 366 w 1690"/>
                <a:gd name="T25" fmla="*/ 558 h 961"/>
                <a:gd name="T26" fmla="*/ 506 w 1690"/>
                <a:gd name="T27" fmla="*/ 528 h 961"/>
                <a:gd name="T28" fmla="*/ 591 w 1690"/>
                <a:gd name="T29" fmla="*/ 480 h 961"/>
                <a:gd name="T30" fmla="*/ 956 w 1690"/>
                <a:gd name="T31" fmla="*/ 794 h 961"/>
                <a:gd name="T32" fmla="*/ 1002 w 1690"/>
                <a:gd name="T33" fmla="*/ 831 h 961"/>
                <a:gd name="T34" fmla="*/ 1563 w 1690"/>
                <a:gd name="T35" fmla="*/ 721 h 961"/>
                <a:gd name="T36" fmla="*/ 1462 w 1690"/>
                <a:gd name="T37" fmla="*/ 158 h 9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90" h="961">
                  <a:moveTo>
                    <a:pt x="1462" y="158"/>
                  </a:moveTo>
                  <a:cubicBezTo>
                    <a:pt x="1351" y="69"/>
                    <a:pt x="596" y="1"/>
                    <a:pt x="596" y="1"/>
                  </a:cubicBezTo>
                  <a:cubicBezTo>
                    <a:pt x="580" y="0"/>
                    <a:pt x="565" y="0"/>
                    <a:pt x="549" y="3"/>
                  </a:cubicBezTo>
                  <a:cubicBezTo>
                    <a:pt x="520" y="9"/>
                    <a:pt x="494" y="22"/>
                    <a:pt x="472" y="39"/>
                  </a:cubicBezTo>
                  <a:cubicBezTo>
                    <a:pt x="151" y="219"/>
                    <a:pt x="151" y="219"/>
                    <a:pt x="151" y="219"/>
                  </a:cubicBezTo>
                  <a:cubicBezTo>
                    <a:pt x="97" y="246"/>
                    <a:pt x="60" y="299"/>
                    <a:pt x="52" y="358"/>
                  </a:cubicBezTo>
                  <a:cubicBezTo>
                    <a:pt x="52" y="358"/>
                    <a:pt x="52" y="358"/>
                    <a:pt x="52" y="358"/>
                  </a:cubicBezTo>
                  <a:cubicBezTo>
                    <a:pt x="52" y="358"/>
                    <a:pt x="3" y="923"/>
                    <a:pt x="1" y="935"/>
                  </a:cubicBezTo>
                  <a:cubicBezTo>
                    <a:pt x="0" y="948"/>
                    <a:pt x="12" y="950"/>
                    <a:pt x="18" y="950"/>
                  </a:cubicBezTo>
                  <a:cubicBezTo>
                    <a:pt x="125" y="961"/>
                    <a:pt x="237" y="913"/>
                    <a:pt x="303" y="816"/>
                  </a:cubicBezTo>
                  <a:cubicBezTo>
                    <a:pt x="332" y="773"/>
                    <a:pt x="349" y="726"/>
                    <a:pt x="355" y="678"/>
                  </a:cubicBezTo>
                  <a:cubicBezTo>
                    <a:pt x="356" y="665"/>
                    <a:pt x="356" y="665"/>
                    <a:pt x="356" y="665"/>
                  </a:cubicBezTo>
                  <a:cubicBezTo>
                    <a:pt x="366" y="558"/>
                    <a:pt x="366" y="558"/>
                    <a:pt x="366" y="558"/>
                  </a:cubicBezTo>
                  <a:cubicBezTo>
                    <a:pt x="410" y="557"/>
                    <a:pt x="458" y="547"/>
                    <a:pt x="506" y="528"/>
                  </a:cubicBezTo>
                  <a:cubicBezTo>
                    <a:pt x="537" y="515"/>
                    <a:pt x="566" y="498"/>
                    <a:pt x="591" y="480"/>
                  </a:cubicBezTo>
                  <a:cubicBezTo>
                    <a:pt x="956" y="794"/>
                    <a:pt x="956" y="794"/>
                    <a:pt x="956" y="794"/>
                  </a:cubicBezTo>
                  <a:cubicBezTo>
                    <a:pt x="970" y="807"/>
                    <a:pt x="986" y="820"/>
                    <a:pt x="1002" y="831"/>
                  </a:cubicBezTo>
                  <a:cubicBezTo>
                    <a:pt x="1185" y="956"/>
                    <a:pt x="1436" y="906"/>
                    <a:pt x="1563" y="721"/>
                  </a:cubicBezTo>
                  <a:cubicBezTo>
                    <a:pt x="1690" y="535"/>
                    <a:pt x="1635" y="296"/>
                    <a:pt x="1462" y="158"/>
                  </a:cubicBez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5" name="Freeform 298"/>
            <p:cNvSpPr>
              <a:spLocks/>
            </p:cNvSpPr>
            <p:nvPr/>
          </p:nvSpPr>
          <p:spPr bwMode="auto">
            <a:xfrm>
              <a:off x="4524890" y="2231206"/>
              <a:ext cx="25696" cy="36164"/>
            </a:xfrm>
            <a:custGeom>
              <a:avLst/>
              <a:gdLst>
                <a:gd name="T0" fmla="*/ 19 w 159"/>
                <a:gd name="T1" fmla="*/ 0 h 225"/>
                <a:gd name="T2" fmla="*/ 0 w 159"/>
                <a:gd name="T3" fmla="*/ 220 h 225"/>
                <a:gd name="T4" fmla="*/ 147 w 159"/>
                <a:gd name="T5" fmla="*/ 114 h 225"/>
                <a:gd name="T6" fmla="*/ 159 w 159"/>
                <a:gd name="T7" fmla="*/ 0 h 225"/>
                <a:gd name="T8" fmla="*/ 19 w 159"/>
                <a:gd name="T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225">
                  <a:moveTo>
                    <a:pt x="19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76" y="225"/>
                    <a:pt x="141" y="176"/>
                    <a:pt x="147" y="114"/>
                  </a:cubicBezTo>
                  <a:cubicBezTo>
                    <a:pt x="159" y="0"/>
                    <a:pt x="159" y="0"/>
                    <a:pt x="159" y="0"/>
                  </a:cubicBezTo>
                  <a:lnTo>
                    <a:pt x="19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6" name="Freeform 299"/>
            <p:cNvSpPr>
              <a:spLocks/>
            </p:cNvSpPr>
            <p:nvPr/>
          </p:nvSpPr>
          <p:spPr bwMode="auto">
            <a:xfrm>
              <a:off x="4524890" y="2202656"/>
              <a:ext cx="100879" cy="86604"/>
            </a:xfrm>
            <a:custGeom>
              <a:avLst/>
              <a:gdLst>
                <a:gd name="T0" fmla="*/ 349 w 632"/>
                <a:gd name="T1" fmla="*/ 373 h 539"/>
                <a:gd name="T2" fmla="*/ 401 w 632"/>
                <a:gd name="T3" fmla="*/ 235 h 539"/>
                <a:gd name="T4" fmla="*/ 402 w 632"/>
                <a:gd name="T5" fmla="*/ 222 h 539"/>
                <a:gd name="T6" fmla="*/ 411 w 632"/>
                <a:gd name="T7" fmla="*/ 115 h 539"/>
                <a:gd name="T8" fmla="*/ 551 w 632"/>
                <a:gd name="T9" fmla="*/ 85 h 539"/>
                <a:gd name="T10" fmla="*/ 632 w 632"/>
                <a:gd name="T11" fmla="*/ 40 h 539"/>
                <a:gd name="T12" fmla="*/ 587 w 632"/>
                <a:gd name="T13" fmla="*/ 0 h 539"/>
                <a:gd name="T14" fmla="*/ 502 w 632"/>
                <a:gd name="T15" fmla="*/ 48 h 539"/>
                <a:gd name="T16" fmla="*/ 362 w 632"/>
                <a:gd name="T17" fmla="*/ 78 h 539"/>
                <a:gd name="T18" fmla="*/ 352 w 632"/>
                <a:gd name="T19" fmla="*/ 185 h 539"/>
                <a:gd name="T20" fmla="*/ 351 w 632"/>
                <a:gd name="T21" fmla="*/ 198 h 539"/>
                <a:gd name="T22" fmla="*/ 299 w 632"/>
                <a:gd name="T23" fmla="*/ 336 h 539"/>
                <a:gd name="T24" fmla="*/ 14 w 632"/>
                <a:gd name="T25" fmla="*/ 470 h 539"/>
                <a:gd name="T26" fmla="*/ 0 w 632"/>
                <a:gd name="T27" fmla="*/ 465 h 539"/>
                <a:gd name="T28" fmla="*/ 1 w 632"/>
                <a:gd name="T29" fmla="*/ 467 h 539"/>
                <a:gd name="T30" fmla="*/ 349 w 632"/>
                <a:gd name="T31" fmla="*/ 373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32" h="539">
                  <a:moveTo>
                    <a:pt x="349" y="373"/>
                  </a:moveTo>
                  <a:cubicBezTo>
                    <a:pt x="384" y="335"/>
                    <a:pt x="395" y="283"/>
                    <a:pt x="401" y="235"/>
                  </a:cubicBezTo>
                  <a:cubicBezTo>
                    <a:pt x="402" y="222"/>
                    <a:pt x="402" y="222"/>
                    <a:pt x="402" y="222"/>
                  </a:cubicBezTo>
                  <a:cubicBezTo>
                    <a:pt x="411" y="115"/>
                    <a:pt x="411" y="115"/>
                    <a:pt x="411" y="115"/>
                  </a:cubicBezTo>
                  <a:cubicBezTo>
                    <a:pt x="456" y="114"/>
                    <a:pt x="504" y="105"/>
                    <a:pt x="551" y="85"/>
                  </a:cubicBezTo>
                  <a:cubicBezTo>
                    <a:pt x="581" y="73"/>
                    <a:pt x="608" y="57"/>
                    <a:pt x="632" y="40"/>
                  </a:cubicBezTo>
                  <a:cubicBezTo>
                    <a:pt x="587" y="0"/>
                    <a:pt x="587" y="0"/>
                    <a:pt x="587" y="0"/>
                  </a:cubicBezTo>
                  <a:cubicBezTo>
                    <a:pt x="562" y="18"/>
                    <a:pt x="533" y="35"/>
                    <a:pt x="502" y="48"/>
                  </a:cubicBezTo>
                  <a:cubicBezTo>
                    <a:pt x="454" y="67"/>
                    <a:pt x="406" y="77"/>
                    <a:pt x="362" y="78"/>
                  </a:cubicBezTo>
                  <a:cubicBezTo>
                    <a:pt x="352" y="185"/>
                    <a:pt x="352" y="185"/>
                    <a:pt x="352" y="185"/>
                  </a:cubicBezTo>
                  <a:cubicBezTo>
                    <a:pt x="351" y="198"/>
                    <a:pt x="351" y="198"/>
                    <a:pt x="351" y="198"/>
                  </a:cubicBezTo>
                  <a:cubicBezTo>
                    <a:pt x="345" y="246"/>
                    <a:pt x="328" y="293"/>
                    <a:pt x="299" y="336"/>
                  </a:cubicBezTo>
                  <a:cubicBezTo>
                    <a:pt x="233" y="433"/>
                    <a:pt x="121" y="481"/>
                    <a:pt x="14" y="470"/>
                  </a:cubicBezTo>
                  <a:cubicBezTo>
                    <a:pt x="10" y="470"/>
                    <a:pt x="3" y="469"/>
                    <a:pt x="0" y="465"/>
                  </a:cubicBezTo>
                  <a:cubicBezTo>
                    <a:pt x="0" y="465"/>
                    <a:pt x="0" y="466"/>
                    <a:pt x="1" y="467"/>
                  </a:cubicBezTo>
                  <a:cubicBezTo>
                    <a:pt x="17" y="484"/>
                    <a:pt x="194" y="539"/>
                    <a:pt x="349" y="373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7" name="Freeform 300"/>
            <p:cNvSpPr>
              <a:spLocks/>
            </p:cNvSpPr>
            <p:nvPr/>
          </p:nvSpPr>
          <p:spPr bwMode="auto">
            <a:xfrm>
              <a:off x="4389751" y="2357780"/>
              <a:ext cx="59956" cy="59004"/>
            </a:xfrm>
            <a:custGeom>
              <a:avLst/>
              <a:gdLst>
                <a:gd name="T0" fmla="*/ 58 w 377"/>
                <a:gd name="T1" fmla="*/ 248 h 369"/>
                <a:gd name="T2" fmla="*/ 48 w 377"/>
                <a:gd name="T3" fmla="*/ 64 h 369"/>
                <a:gd name="T4" fmla="*/ 53 w 377"/>
                <a:gd name="T5" fmla="*/ 58 h 369"/>
                <a:gd name="T6" fmla="*/ 237 w 377"/>
                <a:gd name="T7" fmla="*/ 48 h 369"/>
                <a:gd name="T8" fmla="*/ 318 w 377"/>
                <a:gd name="T9" fmla="*/ 120 h 369"/>
                <a:gd name="T10" fmla="*/ 329 w 377"/>
                <a:gd name="T11" fmla="*/ 305 h 369"/>
                <a:gd name="T12" fmla="*/ 324 w 377"/>
                <a:gd name="T13" fmla="*/ 310 h 369"/>
                <a:gd name="T14" fmla="*/ 139 w 377"/>
                <a:gd name="T15" fmla="*/ 321 h 369"/>
                <a:gd name="T16" fmla="*/ 58 w 377"/>
                <a:gd name="T17" fmla="*/ 24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69">
                  <a:moveTo>
                    <a:pt x="58" y="248"/>
                  </a:moveTo>
                  <a:cubicBezTo>
                    <a:pt x="5" y="201"/>
                    <a:pt x="0" y="118"/>
                    <a:pt x="48" y="64"/>
                  </a:cubicBezTo>
                  <a:cubicBezTo>
                    <a:pt x="53" y="58"/>
                    <a:pt x="53" y="58"/>
                    <a:pt x="53" y="58"/>
                  </a:cubicBezTo>
                  <a:cubicBezTo>
                    <a:pt x="101" y="5"/>
                    <a:pt x="184" y="0"/>
                    <a:pt x="237" y="48"/>
                  </a:cubicBezTo>
                  <a:cubicBezTo>
                    <a:pt x="318" y="120"/>
                    <a:pt x="318" y="120"/>
                    <a:pt x="318" y="120"/>
                  </a:cubicBezTo>
                  <a:cubicBezTo>
                    <a:pt x="372" y="168"/>
                    <a:pt x="377" y="251"/>
                    <a:pt x="329" y="305"/>
                  </a:cubicBezTo>
                  <a:cubicBezTo>
                    <a:pt x="324" y="310"/>
                    <a:pt x="324" y="310"/>
                    <a:pt x="324" y="310"/>
                  </a:cubicBezTo>
                  <a:cubicBezTo>
                    <a:pt x="276" y="364"/>
                    <a:pt x="193" y="369"/>
                    <a:pt x="139" y="321"/>
                  </a:cubicBezTo>
                  <a:lnTo>
                    <a:pt x="58" y="248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8" name="Freeform 301"/>
            <p:cNvSpPr>
              <a:spLocks/>
            </p:cNvSpPr>
            <p:nvPr/>
          </p:nvSpPr>
          <p:spPr bwMode="auto">
            <a:xfrm>
              <a:off x="4544876" y="2432963"/>
              <a:ext cx="68521" cy="69473"/>
            </a:xfrm>
            <a:custGeom>
              <a:avLst/>
              <a:gdLst>
                <a:gd name="T0" fmla="*/ 58 w 425"/>
                <a:gd name="T1" fmla="*/ 350 h 432"/>
                <a:gd name="T2" fmla="*/ 48 w 425"/>
                <a:gd name="T3" fmla="*/ 166 h 432"/>
                <a:gd name="T4" fmla="*/ 144 w 425"/>
                <a:gd name="T5" fmla="*/ 58 h 432"/>
                <a:gd name="T6" fmla="*/ 328 w 425"/>
                <a:gd name="T7" fmla="*/ 47 h 432"/>
                <a:gd name="T8" fmla="*/ 366 w 425"/>
                <a:gd name="T9" fmla="*/ 82 h 432"/>
                <a:gd name="T10" fmla="*/ 377 w 425"/>
                <a:gd name="T11" fmla="*/ 266 h 432"/>
                <a:gd name="T12" fmla="*/ 281 w 425"/>
                <a:gd name="T13" fmla="*/ 374 h 432"/>
                <a:gd name="T14" fmla="*/ 96 w 425"/>
                <a:gd name="T15" fmla="*/ 384 h 432"/>
                <a:gd name="T16" fmla="*/ 58 w 425"/>
                <a:gd name="T17" fmla="*/ 35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5" h="432">
                  <a:moveTo>
                    <a:pt x="58" y="350"/>
                  </a:moveTo>
                  <a:cubicBezTo>
                    <a:pt x="4" y="302"/>
                    <a:pt x="0" y="219"/>
                    <a:pt x="48" y="166"/>
                  </a:cubicBezTo>
                  <a:cubicBezTo>
                    <a:pt x="144" y="58"/>
                    <a:pt x="144" y="58"/>
                    <a:pt x="144" y="58"/>
                  </a:cubicBezTo>
                  <a:cubicBezTo>
                    <a:pt x="192" y="4"/>
                    <a:pt x="275" y="0"/>
                    <a:pt x="328" y="47"/>
                  </a:cubicBezTo>
                  <a:cubicBezTo>
                    <a:pt x="366" y="82"/>
                    <a:pt x="366" y="82"/>
                    <a:pt x="366" y="82"/>
                  </a:cubicBezTo>
                  <a:cubicBezTo>
                    <a:pt x="420" y="129"/>
                    <a:pt x="425" y="212"/>
                    <a:pt x="377" y="266"/>
                  </a:cubicBezTo>
                  <a:cubicBezTo>
                    <a:pt x="281" y="374"/>
                    <a:pt x="281" y="374"/>
                    <a:pt x="281" y="374"/>
                  </a:cubicBezTo>
                  <a:cubicBezTo>
                    <a:pt x="233" y="427"/>
                    <a:pt x="150" y="432"/>
                    <a:pt x="96" y="384"/>
                  </a:cubicBezTo>
                  <a:lnTo>
                    <a:pt x="58" y="350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9" name="Freeform 302"/>
            <p:cNvSpPr>
              <a:spLocks/>
            </p:cNvSpPr>
            <p:nvPr/>
          </p:nvSpPr>
          <p:spPr bwMode="auto">
            <a:xfrm>
              <a:off x="4433528" y="2360635"/>
              <a:ext cx="92314" cy="95168"/>
            </a:xfrm>
            <a:custGeom>
              <a:avLst/>
              <a:gdLst>
                <a:gd name="T0" fmla="*/ 58 w 579"/>
                <a:gd name="T1" fmla="*/ 476 h 596"/>
                <a:gd name="T2" fmla="*/ 48 w 579"/>
                <a:gd name="T3" fmla="*/ 291 h 596"/>
                <a:gd name="T4" fmla="*/ 255 w 579"/>
                <a:gd name="T5" fmla="*/ 59 h 596"/>
                <a:gd name="T6" fmla="*/ 440 w 579"/>
                <a:gd name="T7" fmla="*/ 48 h 596"/>
                <a:gd name="T8" fmla="*/ 521 w 579"/>
                <a:gd name="T9" fmla="*/ 121 h 596"/>
                <a:gd name="T10" fmla="*/ 531 w 579"/>
                <a:gd name="T11" fmla="*/ 305 h 596"/>
                <a:gd name="T12" fmla="*/ 324 w 579"/>
                <a:gd name="T13" fmla="*/ 538 h 596"/>
                <a:gd name="T14" fmla="*/ 139 w 579"/>
                <a:gd name="T15" fmla="*/ 548 h 596"/>
                <a:gd name="T16" fmla="*/ 58 w 579"/>
                <a:gd name="T17" fmla="*/ 476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79" h="596">
                  <a:moveTo>
                    <a:pt x="58" y="476"/>
                  </a:moveTo>
                  <a:cubicBezTo>
                    <a:pt x="5" y="428"/>
                    <a:pt x="0" y="345"/>
                    <a:pt x="48" y="291"/>
                  </a:cubicBezTo>
                  <a:cubicBezTo>
                    <a:pt x="255" y="59"/>
                    <a:pt x="255" y="59"/>
                    <a:pt x="255" y="59"/>
                  </a:cubicBezTo>
                  <a:cubicBezTo>
                    <a:pt x="303" y="5"/>
                    <a:pt x="386" y="0"/>
                    <a:pt x="440" y="48"/>
                  </a:cubicBezTo>
                  <a:cubicBezTo>
                    <a:pt x="521" y="121"/>
                    <a:pt x="521" y="121"/>
                    <a:pt x="521" y="121"/>
                  </a:cubicBezTo>
                  <a:cubicBezTo>
                    <a:pt x="574" y="169"/>
                    <a:pt x="579" y="252"/>
                    <a:pt x="531" y="305"/>
                  </a:cubicBezTo>
                  <a:cubicBezTo>
                    <a:pt x="324" y="538"/>
                    <a:pt x="324" y="538"/>
                    <a:pt x="324" y="538"/>
                  </a:cubicBezTo>
                  <a:cubicBezTo>
                    <a:pt x="276" y="591"/>
                    <a:pt x="193" y="596"/>
                    <a:pt x="139" y="548"/>
                  </a:cubicBezTo>
                  <a:lnTo>
                    <a:pt x="58" y="476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0" name="Freeform 303"/>
            <p:cNvSpPr>
              <a:spLocks/>
            </p:cNvSpPr>
            <p:nvPr/>
          </p:nvSpPr>
          <p:spPr bwMode="auto">
            <a:xfrm>
              <a:off x="4487775" y="2389186"/>
              <a:ext cx="92314" cy="95168"/>
            </a:xfrm>
            <a:custGeom>
              <a:avLst/>
              <a:gdLst>
                <a:gd name="T0" fmla="*/ 59 w 580"/>
                <a:gd name="T1" fmla="*/ 475 h 595"/>
                <a:gd name="T2" fmla="*/ 48 w 580"/>
                <a:gd name="T3" fmla="*/ 291 h 595"/>
                <a:gd name="T4" fmla="*/ 256 w 580"/>
                <a:gd name="T5" fmla="*/ 58 h 595"/>
                <a:gd name="T6" fmla="*/ 440 w 580"/>
                <a:gd name="T7" fmla="*/ 48 h 595"/>
                <a:gd name="T8" fmla="*/ 521 w 580"/>
                <a:gd name="T9" fmla="*/ 120 h 595"/>
                <a:gd name="T10" fmla="*/ 532 w 580"/>
                <a:gd name="T11" fmla="*/ 304 h 595"/>
                <a:gd name="T12" fmla="*/ 324 w 580"/>
                <a:gd name="T13" fmla="*/ 537 h 595"/>
                <a:gd name="T14" fmla="*/ 140 w 580"/>
                <a:gd name="T15" fmla="*/ 548 h 595"/>
                <a:gd name="T16" fmla="*/ 59 w 580"/>
                <a:gd name="T17" fmla="*/ 47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0" h="595">
                  <a:moveTo>
                    <a:pt x="59" y="475"/>
                  </a:moveTo>
                  <a:cubicBezTo>
                    <a:pt x="5" y="427"/>
                    <a:pt x="0" y="344"/>
                    <a:pt x="48" y="291"/>
                  </a:cubicBezTo>
                  <a:cubicBezTo>
                    <a:pt x="256" y="58"/>
                    <a:pt x="256" y="58"/>
                    <a:pt x="256" y="58"/>
                  </a:cubicBezTo>
                  <a:cubicBezTo>
                    <a:pt x="304" y="5"/>
                    <a:pt x="387" y="0"/>
                    <a:pt x="440" y="48"/>
                  </a:cubicBezTo>
                  <a:cubicBezTo>
                    <a:pt x="521" y="120"/>
                    <a:pt x="521" y="120"/>
                    <a:pt x="521" y="120"/>
                  </a:cubicBezTo>
                  <a:cubicBezTo>
                    <a:pt x="575" y="168"/>
                    <a:pt x="580" y="251"/>
                    <a:pt x="532" y="304"/>
                  </a:cubicBezTo>
                  <a:cubicBezTo>
                    <a:pt x="324" y="537"/>
                    <a:pt x="324" y="537"/>
                    <a:pt x="324" y="537"/>
                  </a:cubicBezTo>
                  <a:cubicBezTo>
                    <a:pt x="276" y="591"/>
                    <a:pt x="193" y="595"/>
                    <a:pt x="140" y="548"/>
                  </a:cubicBezTo>
                  <a:lnTo>
                    <a:pt x="59" y="475"/>
                  </a:lnTo>
                  <a:close/>
                </a:path>
              </a:pathLst>
            </a:custGeom>
            <a:solidFill>
              <a:srgbClr val="E6DAA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1" name="Freeform 304"/>
            <p:cNvSpPr>
              <a:spLocks/>
            </p:cNvSpPr>
            <p:nvPr/>
          </p:nvSpPr>
          <p:spPr bwMode="auto">
            <a:xfrm>
              <a:off x="4523939" y="2401557"/>
              <a:ext cx="43777" cy="43777"/>
            </a:xfrm>
            <a:custGeom>
              <a:avLst/>
              <a:gdLst>
                <a:gd name="T0" fmla="*/ 106 w 275"/>
                <a:gd name="T1" fmla="*/ 0 h 274"/>
                <a:gd name="T2" fmla="*/ 42 w 275"/>
                <a:gd name="T3" fmla="*/ 71 h 274"/>
                <a:gd name="T4" fmla="*/ 51 w 275"/>
                <a:gd name="T5" fmla="*/ 232 h 274"/>
                <a:gd name="T6" fmla="*/ 212 w 275"/>
                <a:gd name="T7" fmla="*/ 223 h 274"/>
                <a:gd name="T8" fmla="*/ 275 w 275"/>
                <a:gd name="T9" fmla="*/ 152 h 274"/>
                <a:gd name="T10" fmla="*/ 106 w 275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74">
                  <a:moveTo>
                    <a:pt x="106" y="0"/>
                  </a:moveTo>
                  <a:cubicBezTo>
                    <a:pt x="42" y="71"/>
                    <a:pt x="42" y="71"/>
                    <a:pt x="42" y="71"/>
                  </a:cubicBezTo>
                  <a:cubicBezTo>
                    <a:pt x="0" y="118"/>
                    <a:pt x="4" y="190"/>
                    <a:pt x="51" y="232"/>
                  </a:cubicBezTo>
                  <a:cubicBezTo>
                    <a:pt x="98" y="274"/>
                    <a:pt x="170" y="270"/>
                    <a:pt x="212" y="223"/>
                  </a:cubicBezTo>
                  <a:cubicBezTo>
                    <a:pt x="275" y="152"/>
                    <a:pt x="275" y="152"/>
                    <a:pt x="275" y="152"/>
                  </a:cubicBezTo>
                  <a:lnTo>
                    <a:pt x="106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2" name="Freeform 305"/>
            <p:cNvSpPr>
              <a:spLocks/>
            </p:cNvSpPr>
            <p:nvPr/>
          </p:nvSpPr>
          <p:spPr bwMode="auto">
            <a:xfrm>
              <a:off x="4568668" y="2442480"/>
              <a:ext cx="35213" cy="35213"/>
            </a:xfrm>
            <a:custGeom>
              <a:avLst/>
              <a:gdLst>
                <a:gd name="T0" fmla="*/ 84 w 222"/>
                <a:gd name="T1" fmla="*/ 0 h 221"/>
                <a:gd name="T2" fmla="*/ 34 w 222"/>
                <a:gd name="T3" fmla="*/ 56 h 221"/>
                <a:gd name="T4" fmla="*/ 41 w 222"/>
                <a:gd name="T5" fmla="*/ 187 h 221"/>
                <a:gd name="T6" fmla="*/ 172 w 222"/>
                <a:gd name="T7" fmla="*/ 180 h 221"/>
                <a:gd name="T8" fmla="*/ 222 w 222"/>
                <a:gd name="T9" fmla="*/ 124 h 221"/>
                <a:gd name="T10" fmla="*/ 84 w 222"/>
                <a:gd name="T11" fmla="*/ 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2" h="221">
                  <a:moveTo>
                    <a:pt x="84" y="0"/>
                  </a:moveTo>
                  <a:cubicBezTo>
                    <a:pt x="34" y="56"/>
                    <a:pt x="34" y="56"/>
                    <a:pt x="34" y="56"/>
                  </a:cubicBezTo>
                  <a:cubicBezTo>
                    <a:pt x="0" y="94"/>
                    <a:pt x="3" y="153"/>
                    <a:pt x="41" y="187"/>
                  </a:cubicBezTo>
                  <a:cubicBezTo>
                    <a:pt x="80" y="221"/>
                    <a:pt x="138" y="218"/>
                    <a:pt x="172" y="180"/>
                  </a:cubicBezTo>
                  <a:cubicBezTo>
                    <a:pt x="222" y="124"/>
                    <a:pt x="222" y="124"/>
                    <a:pt x="222" y="124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3" name="Freeform 306"/>
            <p:cNvSpPr>
              <a:spLocks/>
            </p:cNvSpPr>
            <p:nvPr/>
          </p:nvSpPr>
          <p:spPr bwMode="auto">
            <a:xfrm>
              <a:off x="4468741" y="2374910"/>
              <a:ext cx="43777" cy="43777"/>
            </a:xfrm>
            <a:custGeom>
              <a:avLst/>
              <a:gdLst>
                <a:gd name="T0" fmla="*/ 105 w 275"/>
                <a:gd name="T1" fmla="*/ 0 h 273"/>
                <a:gd name="T2" fmla="*/ 41 w 275"/>
                <a:gd name="T3" fmla="*/ 71 h 273"/>
                <a:gd name="T4" fmla="*/ 51 w 275"/>
                <a:gd name="T5" fmla="*/ 231 h 273"/>
                <a:gd name="T6" fmla="*/ 211 w 275"/>
                <a:gd name="T7" fmla="*/ 222 h 273"/>
                <a:gd name="T8" fmla="*/ 275 w 275"/>
                <a:gd name="T9" fmla="*/ 151 h 273"/>
                <a:gd name="T10" fmla="*/ 105 w 275"/>
                <a:gd name="T11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5" h="273">
                  <a:moveTo>
                    <a:pt x="105" y="0"/>
                  </a:moveTo>
                  <a:cubicBezTo>
                    <a:pt x="41" y="71"/>
                    <a:pt x="41" y="71"/>
                    <a:pt x="41" y="71"/>
                  </a:cubicBezTo>
                  <a:cubicBezTo>
                    <a:pt x="0" y="118"/>
                    <a:pt x="4" y="190"/>
                    <a:pt x="51" y="231"/>
                  </a:cubicBezTo>
                  <a:cubicBezTo>
                    <a:pt x="97" y="273"/>
                    <a:pt x="169" y="269"/>
                    <a:pt x="211" y="222"/>
                  </a:cubicBezTo>
                  <a:cubicBezTo>
                    <a:pt x="275" y="151"/>
                    <a:pt x="275" y="151"/>
                    <a:pt x="275" y="151"/>
                  </a:cubicBezTo>
                  <a:lnTo>
                    <a:pt x="105" y="0"/>
                  </a:lnTo>
                  <a:close/>
                </a:path>
              </a:pathLst>
            </a:custGeom>
            <a:solidFill>
              <a:srgbClr val="FBEE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Freeform 307"/>
            <p:cNvSpPr>
              <a:spLocks/>
            </p:cNvSpPr>
            <p:nvPr/>
          </p:nvSpPr>
          <p:spPr bwMode="auto">
            <a:xfrm>
              <a:off x="4568668" y="2428204"/>
              <a:ext cx="49488" cy="47584"/>
            </a:xfrm>
            <a:custGeom>
              <a:avLst/>
              <a:gdLst>
                <a:gd name="T0" fmla="*/ 248 w 306"/>
                <a:gd name="T1" fmla="*/ 82 h 299"/>
                <a:gd name="T2" fmla="*/ 209 w 306"/>
                <a:gd name="T3" fmla="*/ 48 h 299"/>
                <a:gd name="T4" fmla="*/ 25 w 306"/>
                <a:gd name="T5" fmla="*/ 58 h 299"/>
                <a:gd name="T6" fmla="*/ 0 w 306"/>
                <a:gd name="T7" fmla="*/ 86 h 299"/>
                <a:gd name="T8" fmla="*/ 180 w 306"/>
                <a:gd name="T9" fmla="*/ 80 h 299"/>
                <a:gd name="T10" fmla="*/ 218 w 306"/>
                <a:gd name="T11" fmla="*/ 115 h 299"/>
                <a:gd name="T12" fmla="*/ 229 w 306"/>
                <a:gd name="T13" fmla="*/ 299 h 299"/>
                <a:gd name="T14" fmla="*/ 258 w 306"/>
                <a:gd name="T15" fmla="*/ 266 h 299"/>
                <a:gd name="T16" fmla="*/ 248 w 306"/>
                <a:gd name="T17" fmla="*/ 82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6" h="299">
                  <a:moveTo>
                    <a:pt x="248" y="82"/>
                  </a:moveTo>
                  <a:cubicBezTo>
                    <a:pt x="209" y="48"/>
                    <a:pt x="209" y="48"/>
                    <a:pt x="209" y="48"/>
                  </a:cubicBezTo>
                  <a:cubicBezTo>
                    <a:pt x="156" y="0"/>
                    <a:pt x="73" y="5"/>
                    <a:pt x="25" y="5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8" y="37"/>
                    <a:pt x="128" y="34"/>
                    <a:pt x="180" y="80"/>
                  </a:cubicBezTo>
                  <a:cubicBezTo>
                    <a:pt x="218" y="115"/>
                    <a:pt x="218" y="115"/>
                    <a:pt x="218" y="115"/>
                  </a:cubicBezTo>
                  <a:cubicBezTo>
                    <a:pt x="272" y="162"/>
                    <a:pt x="277" y="245"/>
                    <a:pt x="229" y="29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306" y="213"/>
                    <a:pt x="301" y="130"/>
                    <a:pt x="248" y="82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5" name="Freeform 308"/>
            <p:cNvSpPr>
              <a:spLocks/>
            </p:cNvSpPr>
            <p:nvPr/>
          </p:nvSpPr>
          <p:spPr bwMode="auto">
            <a:xfrm>
              <a:off x="4475403" y="2354925"/>
              <a:ext cx="55198" cy="54246"/>
            </a:xfrm>
            <a:custGeom>
              <a:avLst/>
              <a:gdLst>
                <a:gd name="T0" fmla="*/ 180 w 348"/>
                <a:gd name="T1" fmla="*/ 80 h 337"/>
                <a:gd name="T2" fmla="*/ 261 w 348"/>
                <a:gd name="T3" fmla="*/ 153 h 337"/>
                <a:gd name="T4" fmla="*/ 271 w 348"/>
                <a:gd name="T5" fmla="*/ 337 h 337"/>
                <a:gd name="T6" fmla="*/ 303 w 348"/>
                <a:gd name="T7" fmla="*/ 301 h 337"/>
                <a:gd name="T8" fmla="*/ 290 w 348"/>
                <a:gd name="T9" fmla="*/ 120 h 337"/>
                <a:gd name="T10" fmla="*/ 209 w 348"/>
                <a:gd name="T11" fmla="*/ 48 h 337"/>
                <a:gd name="T12" fmla="*/ 25 w 348"/>
                <a:gd name="T13" fmla="*/ 58 h 337"/>
                <a:gd name="T14" fmla="*/ 0 w 348"/>
                <a:gd name="T15" fmla="*/ 86 h 337"/>
                <a:gd name="T16" fmla="*/ 180 w 348"/>
                <a:gd name="T17" fmla="*/ 8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8" h="337">
                  <a:moveTo>
                    <a:pt x="180" y="80"/>
                  </a:moveTo>
                  <a:cubicBezTo>
                    <a:pt x="261" y="153"/>
                    <a:pt x="261" y="153"/>
                    <a:pt x="261" y="153"/>
                  </a:cubicBezTo>
                  <a:cubicBezTo>
                    <a:pt x="314" y="201"/>
                    <a:pt x="319" y="284"/>
                    <a:pt x="271" y="337"/>
                  </a:cubicBezTo>
                  <a:cubicBezTo>
                    <a:pt x="303" y="301"/>
                    <a:pt x="303" y="301"/>
                    <a:pt x="303" y="301"/>
                  </a:cubicBezTo>
                  <a:cubicBezTo>
                    <a:pt x="348" y="248"/>
                    <a:pt x="343" y="167"/>
                    <a:pt x="290" y="120"/>
                  </a:cubicBezTo>
                  <a:cubicBezTo>
                    <a:pt x="209" y="48"/>
                    <a:pt x="209" y="48"/>
                    <a:pt x="209" y="48"/>
                  </a:cubicBezTo>
                  <a:cubicBezTo>
                    <a:pt x="156" y="0"/>
                    <a:pt x="73" y="4"/>
                    <a:pt x="25" y="58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48" y="37"/>
                    <a:pt x="128" y="34"/>
                    <a:pt x="180" y="8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6" name="Freeform 309"/>
            <p:cNvSpPr>
              <a:spLocks/>
            </p:cNvSpPr>
            <p:nvPr/>
          </p:nvSpPr>
          <p:spPr bwMode="auto">
            <a:xfrm>
              <a:off x="4400220" y="2352070"/>
              <a:ext cx="54246" cy="52343"/>
            </a:xfrm>
            <a:custGeom>
              <a:avLst/>
              <a:gdLst>
                <a:gd name="T0" fmla="*/ 170 w 339"/>
                <a:gd name="T1" fmla="*/ 81 h 324"/>
                <a:gd name="T2" fmla="*/ 251 w 339"/>
                <a:gd name="T3" fmla="*/ 153 h 324"/>
                <a:gd name="T4" fmla="*/ 273 w 339"/>
                <a:gd name="T5" fmla="*/ 324 h 324"/>
                <a:gd name="T6" fmla="*/ 282 w 339"/>
                <a:gd name="T7" fmla="*/ 315 h 324"/>
                <a:gd name="T8" fmla="*/ 295 w 339"/>
                <a:gd name="T9" fmla="*/ 301 h 324"/>
                <a:gd name="T10" fmla="*/ 281 w 339"/>
                <a:gd name="T11" fmla="*/ 121 h 324"/>
                <a:gd name="T12" fmla="*/ 200 w 339"/>
                <a:gd name="T13" fmla="*/ 48 h 324"/>
                <a:gd name="T14" fmla="*/ 15 w 339"/>
                <a:gd name="T15" fmla="*/ 58 h 324"/>
                <a:gd name="T16" fmla="*/ 10 w 339"/>
                <a:gd name="T17" fmla="*/ 64 h 324"/>
                <a:gd name="T18" fmla="*/ 0 w 339"/>
                <a:gd name="T19" fmla="*/ 78 h 324"/>
                <a:gd name="T20" fmla="*/ 170 w 339"/>
                <a:gd name="T21" fmla="*/ 81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39" h="324">
                  <a:moveTo>
                    <a:pt x="170" y="81"/>
                  </a:moveTo>
                  <a:cubicBezTo>
                    <a:pt x="251" y="153"/>
                    <a:pt x="251" y="153"/>
                    <a:pt x="251" y="153"/>
                  </a:cubicBezTo>
                  <a:cubicBezTo>
                    <a:pt x="301" y="197"/>
                    <a:pt x="309" y="271"/>
                    <a:pt x="273" y="324"/>
                  </a:cubicBezTo>
                  <a:cubicBezTo>
                    <a:pt x="276" y="321"/>
                    <a:pt x="279" y="318"/>
                    <a:pt x="282" y="315"/>
                  </a:cubicBezTo>
                  <a:cubicBezTo>
                    <a:pt x="295" y="301"/>
                    <a:pt x="295" y="301"/>
                    <a:pt x="295" y="301"/>
                  </a:cubicBezTo>
                  <a:cubicBezTo>
                    <a:pt x="339" y="247"/>
                    <a:pt x="333" y="167"/>
                    <a:pt x="281" y="121"/>
                  </a:cubicBezTo>
                  <a:cubicBezTo>
                    <a:pt x="200" y="48"/>
                    <a:pt x="200" y="48"/>
                    <a:pt x="200" y="48"/>
                  </a:cubicBezTo>
                  <a:cubicBezTo>
                    <a:pt x="146" y="0"/>
                    <a:pt x="63" y="5"/>
                    <a:pt x="15" y="58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6" y="69"/>
                    <a:pt x="3" y="73"/>
                    <a:pt x="0" y="78"/>
                  </a:cubicBezTo>
                  <a:cubicBezTo>
                    <a:pt x="48" y="37"/>
                    <a:pt x="122" y="37"/>
                    <a:pt x="170" y="81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7" name="Freeform 310"/>
            <p:cNvSpPr>
              <a:spLocks/>
            </p:cNvSpPr>
            <p:nvPr/>
          </p:nvSpPr>
          <p:spPr bwMode="auto">
            <a:xfrm>
              <a:off x="4529649" y="2383475"/>
              <a:ext cx="55198" cy="54246"/>
            </a:xfrm>
            <a:custGeom>
              <a:avLst/>
              <a:gdLst>
                <a:gd name="T0" fmla="*/ 291 w 349"/>
                <a:gd name="T1" fmla="*/ 120 h 337"/>
                <a:gd name="T2" fmla="*/ 210 w 349"/>
                <a:gd name="T3" fmla="*/ 48 h 337"/>
                <a:gd name="T4" fmla="*/ 25 w 349"/>
                <a:gd name="T5" fmla="*/ 58 h 337"/>
                <a:gd name="T6" fmla="*/ 0 w 349"/>
                <a:gd name="T7" fmla="*/ 87 h 337"/>
                <a:gd name="T8" fmla="*/ 180 w 349"/>
                <a:gd name="T9" fmla="*/ 81 h 337"/>
                <a:gd name="T10" fmla="*/ 261 w 349"/>
                <a:gd name="T11" fmla="*/ 153 h 337"/>
                <a:gd name="T12" fmla="*/ 272 w 349"/>
                <a:gd name="T13" fmla="*/ 337 h 337"/>
                <a:gd name="T14" fmla="*/ 301 w 349"/>
                <a:gd name="T15" fmla="*/ 305 h 337"/>
                <a:gd name="T16" fmla="*/ 291 w 349"/>
                <a:gd name="T17" fmla="*/ 12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37">
                  <a:moveTo>
                    <a:pt x="291" y="120"/>
                  </a:moveTo>
                  <a:cubicBezTo>
                    <a:pt x="210" y="48"/>
                    <a:pt x="210" y="48"/>
                    <a:pt x="210" y="48"/>
                  </a:cubicBezTo>
                  <a:cubicBezTo>
                    <a:pt x="156" y="0"/>
                    <a:pt x="73" y="5"/>
                    <a:pt x="25" y="58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48" y="37"/>
                    <a:pt x="128" y="34"/>
                    <a:pt x="180" y="81"/>
                  </a:cubicBezTo>
                  <a:cubicBezTo>
                    <a:pt x="261" y="153"/>
                    <a:pt x="261" y="153"/>
                    <a:pt x="261" y="153"/>
                  </a:cubicBezTo>
                  <a:cubicBezTo>
                    <a:pt x="315" y="201"/>
                    <a:pt x="320" y="284"/>
                    <a:pt x="272" y="337"/>
                  </a:cubicBezTo>
                  <a:cubicBezTo>
                    <a:pt x="301" y="305"/>
                    <a:pt x="301" y="305"/>
                    <a:pt x="301" y="305"/>
                  </a:cubicBezTo>
                  <a:cubicBezTo>
                    <a:pt x="349" y="251"/>
                    <a:pt x="344" y="168"/>
                    <a:pt x="291" y="120"/>
                  </a:cubicBezTo>
                  <a:close/>
                </a:path>
              </a:pathLst>
            </a:custGeom>
            <a:solidFill>
              <a:srgbClr val="D1C69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8" name="Freeform 311"/>
            <p:cNvSpPr>
              <a:spLocks/>
            </p:cNvSpPr>
            <p:nvPr/>
          </p:nvSpPr>
          <p:spPr bwMode="auto">
            <a:xfrm>
              <a:off x="4220351" y="2102728"/>
              <a:ext cx="181772" cy="260761"/>
            </a:xfrm>
            <a:custGeom>
              <a:avLst/>
              <a:gdLst>
                <a:gd name="T0" fmla="*/ 86 w 191"/>
                <a:gd name="T1" fmla="*/ 274 h 274"/>
                <a:gd name="T2" fmla="*/ 191 w 191"/>
                <a:gd name="T3" fmla="*/ 39 h 274"/>
                <a:gd name="T4" fmla="*/ 105 w 191"/>
                <a:gd name="T5" fmla="*/ 0 h 274"/>
                <a:gd name="T6" fmla="*/ 0 w 191"/>
                <a:gd name="T7" fmla="*/ 236 h 274"/>
                <a:gd name="T8" fmla="*/ 86 w 191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1" h="274">
                  <a:moveTo>
                    <a:pt x="86" y="274"/>
                  </a:moveTo>
                  <a:lnTo>
                    <a:pt x="191" y="39"/>
                  </a:lnTo>
                  <a:lnTo>
                    <a:pt x="105" y="0"/>
                  </a:lnTo>
                  <a:lnTo>
                    <a:pt x="0" y="236"/>
                  </a:lnTo>
                  <a:lnTo>
                    <a:pt x="86" y="274"/>
                  </a:lnTo>
                  <a:close/>
                </a:path>
              </a:pathLst>
            </a:custGeom>
            <a:solidFill>
              <a:srgbClr val="FFD9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9" name="Freeform 312"/>
            <p:cNvSpPr>
              <a:spLocks/>
            </p:cNvSpPr>
            <p:nvPr/>
          </p:nvSpPr>
          <p:spPr bwMode="auto">
            <a:xfrm>
              <a:off x="3907247" y="1897165"/>
              <a:ext cx="420645" cy="489166"/>
            </a:xfrm>
            <a:custGeom>
              <a:avLst/>
              <a:gdLst>
                <a:gd name="T0" fmla="*/ 0 w 442"/>
                <a:gd name="T1" fmla="*/ 371 h 514"/>
                <a:gd name="T2" fmla="*/ 305 w 442"/>
                <a:gd name="T3" fmla="*/ 514 h 514"/>
                <a:gd name="T4" fmla="*/ 442 w 442"/>
                <a:gd name="T5" fmla="*/ 205 h 514"/>
                <a:gd name="T6" fmla="*/ 0 w 442"/>
                <a:gd name="T7" fmla="*/ 0 h 514"/>
                <a:gd name="T8" fmla="*/ 0 w 442"/>
                <a:gd name="T9" fmla="*/ 37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514">
                  <a:moveTo>
                    <a:pt x="0" y="371"/>
                  </a:moveTo>
                  <a:lnTo>
                    <a:pt x="305" y="514"/>
                  </a:lnTo>
                  <a:lnTo>
                    <a:pt x="442" y="205"/>
                  </a:lnTo>
                  <a:lnTo>
                    <a:pt x="0" y="0"/>
                  </a:lnTo>
                  <a:lnTo>
                    <a:pt x="0" y="371"/>
                  </a:lnTo>
                  <a:close/>
                </a:path>
              </a:pathLst>
            </a:custGeom>
            <a:solidFill>
              <a:srgbClr val="DC5E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0" name="Freeform 313"/>
            <p:cNvSpPr>
              <a:spLocks/>
            </p:cNvSpPr>
            <p:nvPr/>
          </p:nvSpPr>
          <p:spPr bwMode="auto">
            <a:xfrm>
              <a:off x="3907247" y="1897165"/>
              <a:ext cx="420645" cy="489166"/>
            </a:xfrm>
            <a:custGeom>
              <a:avLst/>
              <a:gdLst>
                <a:gd name="T0" fmla="*/ 0 w 442"/>
                <a:gd name="T1" fmla="*/ 371 h 514"/>
                <a:gd name="T2" fmla="*/ 305 w 442"/>
                <a:gd name="T3" fmla="*/ 514 h 514"/>
                <a:gd name="T4" fmla="*/ 442 w 442"/>
                <a:gd name="T5" fmla="*/ 205 h 514"/>
                <a:gd name="T6" fmla="*/ 0 w 442"/>
                <a:gd name="T7" fmla="*/ 0 h 514"/>
                <a:gd name="T8" fmla="*/ 0 w 442"/>
                <a:gd name="T9" fmla="*/ 37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2" h="514">
                  <a:moveTo>
                    <a:pt x="0" y="371"/>
                  </a:moveTo>
                  <a:lnTo>
                    <a:pt x="305" y="514"/>
                  </a:lnTo>
                  <a:lnTo>
                    <a:pt x="442" y="205"/>
                  </a:lnTo>
                  <a:lnTo>
                    <a:pt x="0" y="0"/>
                  </a:lnTo>
                  <a:lnTo>
                    <a:pt x="0" y="3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1" name="Freeform 315"/>
            <p:cNvSpPr>
              <a:spLocks/>
            </p:cNvSpPr>
            <p:nvPr/>
          </p:nvSpPr>
          <p:spPr bwMode="auto">
            <a:xfrm>
              <a:off x="4743778" y="2102728"/>
              <a:ext cx="180820" cy="260761"/>
            </a:xfrm>
            <a:custGeom>
              <a:avLst/>
              <a:gdLst>
                <a:gd name="T0" fmla="*/ 104 w 190"/>
                <a:gd name="T1" fmla="*/ 274 h 274"/>
                <a:gd name="T2" fmla="*/ 0 w 190"/>
                <a:gd name="T3" fmla="*/ 39 h 274"/>
                <a:gd name="T4" fmla="*/ 85 w 190"/>
                <a:gd name="T5" fmla="*/ 0 h 274"/>
                <a:gd name="T6" fmla="*/ 190 w 190"/>
                <a:gd name="T7" fmla="*/ 236 h 274"/>
                <a:gd name="T8" fmla="*/ 104 w 190"/>
                <a:gd name="T9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274">
                  <a:moveTo>
                    <a:pt x="104" y="274"/>
                  </a:moveTo>
                  <a:lnTo>
                    <a:pt x="0" y="39"/>
                  </a:lnTo>
                  <a:lnTo>
                    <a:pt x="85" y="0"/>
                  </a:lnTo>
                  <a:lnTo>
                    <a:pt x="190" y="236"/>
                  </a:lnTo>
                  <a:lnTo>
                    <a:pt x="104" y="274"/>
                  </a:lnTo>
                  <a:close/>
                </a:path>
              </a:pathLst>
            </a:custGeom>
            <a:solidFill>
              <a:srgbClr val="D0A1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2" name="Freeform 316"/>
            <p:cNvSpPr>
              <a:spLocks/>
            </p:cNvSpPr>
            <p:nvPr/>
          </p:nvSpPr>
          <p:spPr bwMode="auto">
            <a:xfrm>
              <a:off x="4817058" y="1902875"/>
              <a:ext cx="421597" cy="483456"/>
            </a:xfrm>
            <a:custGeom>
              <a:avLst/>
              <a:gdLst>
                <a:gd name="T0" fmla="*/ 138 w 443"/>
                <a:gd name="T1" fmla="*/ 508 h 508"/>
                <a:gd name="T2" fmla="*/ 443 w 443"/>
                <a:gd name="T3" fmla="*/ 371 h 508"/>
                <a:gd name="T4" fmla="*/ 443 w 443"/>
                <a:gd name="T5" fmla="*/ 0 h 508"/>
                <a:gd name="T6" fmla="*/ 0 w 443"/>
                <a:gd name="T7" fmla="*/ 199 h 508"/>
                <a:gd name="T8" fmla="*/ 138 w 443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508">
                  <a:moveTo>
                    <a:pt x="138" y="508"/>
                  </a:moveTo>
                  <a:lnTo>
                    <a:pt x="443" y="371"/>
                  </a:lnTo>
                  <a:lnTo>
                    <a:pt x="443" y="0"/>
                  </a:lnTo>
                  <a:lnTo>
                    <a:pt x="0" y="199"/>
                  </a:lnTo>
                  <a:lnTo>
                    <a:pt x="138" y="508"/>
                  </a:lnTo>
                  <a:close/>
                </a:path>
              </a:pathLst>
            </a:custGeom>
            <a:solidFill>
              <a:srgbClr val="51515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3" name="Freeform 317"/>
            <p:cNvSpPr>
              <a:spLocks/>
            </p:cNvSpPr>
            <p:nvPr/>
          </p:nvSpPr>
          <p:spPr bwMode="auto">
            <a:xfrm>
              <a:off x="4817058" y="1902875"/>
              <a:ext cx="421597" cy="483456"/>
            </a:xfrm>
            <a:custGeom>
              <a:avLst/>
              <a:gdLst>
                <a:gd name="T0" fmla="*/ 138 w 443"/>
                <a:gd name="T1" fmla="*/ 508 h 508"/>
                <a:gd name="T2" fmla="*/ 443 w 443"/>
                <a:gd name="T3" fmla="*/ 371 h 508"/>
                <a:gd name="T4" fmla="*/ 443 w 443"/>
                <a:gd name="T5" fmla="*/ 0 h 508"/>
                <a:gd name="T6" fmla="*/ 0 w 443"/>
                <a:gd name="T7" fmla="*/ 199 h 508"/>
                <a:gd name="T8" fmla="*/ 138 w 443"/>
                <a:gd name="T9" fmla="*/ 508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3" h="508">
                  <a:moveTo>
                    <a:pt x="138" y="508"/>
                  </a:moveTo>
                  <a:lnTo>
                    <a:pt x="443" y="371"/>
                  </a:lnTo>
                  <a:lnTo>
                    <a:pt x="443" y="0"/>
                  </a:lnTo>
                  <a:lnTo>
                    <a:pt x="0" y="199"/>
                  </a:lnTo>
                  <a:lnTo>
                    <a:pt x="138" y="508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2715" name="组合 2714"/>
            <p:cNvGrpSpPr/>
            <p:nvPr/>
          </p:nvGrpSpPr>
          <p:grpSpPr>
            <a:xfrm>
              <a:off x="5004048" y="1829595"/>
              <a:ext cx="925989" cy="831773"/>
              <a:chOff x="5074013" y="1829595"/>
              <a:chExt cx="925989" cy="831773"/>
            </a:xfrm>
          </p:grpSpPr>
          <p:sp>
            <p:nvSpPr>
              <p:cNvPr id="1034" name="Rectangle 318"/>
              <p:cNvSpPr>
                <a:spLocks noChangeArrowheads="1"/>
              </p:cNvSpPr>
              <p:nvPr/>
            </p:nvSpPr>
            <p:spPr bwMode="auto">
              <a:xfrm>
                <a:off x="5385213" y="2524325"/>
                <a:ext cx="303588" cy="81845"/>
              </a:xfrm>
              <a:prstGeom prst="rect">
                <a:avLst/>
              </a:prstGeom>
              <a:solidFill>
                <a:srgbClr val="51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5" name="Rectangle 319"/>
              <p:cNvSpPr>
                <a:spLocks noChangeArrowheads="1"/>
              </p:cNvSpPr>
              <p:nvPr/>
            </p:nvSpPr>
            <p:spPr bwMode="auto">
              <a:xfrm>
                <a:off x="5385213" y="2524325"/>
                <a:ext cx="303588" cy="13324"/>
              </a:xfrm>
              <a:prstGeom prst="rect">
                <a:avLst/>
              </a:prstGeom>
              <a:solidFill>
                <a:srgbClr val="3D3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6" name="Freeform 320"/>
              <p:cNvSpPr>
                <a:spLocks/>
              </p:cNvSpPr>
              <p:nvPr/>
            </p:nvSpPr>
            <p:spPr bwMode="auto">
              <a:xfrm>
                <a:off x="5311934" y="2606170"/>
                <a:ext cx="452051" cy="41874"/>
              </a:xfrm>
              <a:custGeom>
                <a:avLst/>
                <a:gdLst>
                  <a:gd name="T0" fmla="*/ 396 w 475"/>
                  <a:gd name="T1" fmla="*/ 0 h 44"/>
                  <a:gd name="T2" fmla="*/ 216 w 475"/>
                  <a:gd name="T3" fmla="*/ 0 h 44"/>
                  <a:gd name="T4" fmla="*/ 79 w 475"/>
                  <a:gd name="T5" fmla="*/ 0 h 44"/>
                  <a:gd name="T6" fmla="*/ 0 w 475"/>
                  <a:gd name="T7" fmla="*/ 44 h 44"/>
                  <a:gd name="T8" fmla="*/ 216 w 475"/>
                  <a:gd name="T9" fmla="*/ 44 h 44"/>
                  <a:gd name="T10" fmla="*/ 475 w 475"/>
                  <a:gd name="T11" fmla="*/ 44 h 44"/>
                  <a:gd name="T12" fmla="*/ 396 w 475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5" h="44">
                    <a:moveTo>
                      <a:pt x="396" y="0"/>
                    </a:moveTo>
                    <a:lnTo>
                      <a:pt x="216" y="0"/>
                    </a:lnTo>
                    <a:lnTo>
                      <a:pt x="79" y="0"/>
                    </a:lnTo>
                    <a:lnTo>
                      <a:pt x="0" y="44"/>
                    </a:lnTo>
                    <a:lnTo>
                      <a:pt x="216" y="44"/>
                    </a:lnTo>
                    <a:lnTo>
                      <a:pt x="475" y="44"/>
                    </a:lnTo>
                    <a:lnTo>
                      <a:pt x="396" y="0"/>
                    </a:ln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7" name="Rectangle 321"/>
              <p:cNvSpPr>
                <a:spLocks noChangeArrowheads="1"/>
              </p:cNvSpPr>
              <p:nvPr/>
            </p:nvSpPr>
            <p:spPr bwMode="auto">
              <a:xfrm>
                <a:off x="5311934" y="2648044"/>
                <a:ext cx="452051" cy="13324"/>
              </a:xfrm>
              <a:prstGeom prst="rect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8" name="Freeform 322"/>
              <p:cNvSpPr>
                <a:spLocks/>
              </p:cNvSpPr>
              <p:nvPr/>
            </p:nvSpPr>
            <p:spPr bwMode="auto">
              <a:xfrm>
                <a:off x="5074013" y="1829595"/>
                <a:ext cx="925989" cy="694729"/>
              </a:xfrm>
              <a:custGeom>
                <a:avLst/>
                <a:gdLst>
                  <a:gd name="T0" fmla="*/ 5785 w 5785"/>
                  <a:gd name="T1" fmla="*/ 3978 h 4339"/>
                  <a:gd name="T2" fmla="*/ 5436 w 5785"/>
                  <a:gd name="T3" fmla="*/ 4339 h 4339"/>
                  <a:gd name="T4" fmla="*/ 349 w 5785"/>
                  <a:gd name="T5" fmla="*/ 4339 h 4339"/>
                  <a:gd name="T6" fmla="*/ 0 w 5785"/>
                  <a:gd name="T7" fmla="*/ 3978 h 4339"/>
                  <a:gd name="T8" fmla="*/ 0 w 5785"/>
                  <a:gd name="T9" fmla="*/ 361 h 4339"/>
                  <a:gd name="T10" fmla="*/ 349 w 5785"/>
                  <a:gd name="T11" fmla="*/ 0 h 4339"/>
                  <a:gd name="T12" fmla="*/ 5436 w 5785"/>
                  <a:gd name="T13" fmla="*/ 0 h 4339"/>
                  <a:gd name="T14" fmla="*/ 5785 w 5785"/>
                  <a:gd name="T15" fmla="*/ 361 h 4339"/>
                  <a:gd name="T16" fmla="*/ 5785 w 5785"/>
                  <a:gd name="T17" fmla="*/ 3978 h 4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85" h="4339">
                    <a:moveTo>
                      <a:pt x="5785" y="3978"/>
                    </a:moveTo>
                    <a:cubicBezTo>
                      <a:pt x="5785" y="4176"/>
                      <a:pt x="5628" y="4339"/>
                      <a:pt x="5436" y="4339"/>
                    </a:cubicBezTo>
                    <a:cubicBezTo>
                      <a:pt x="349" y="4339"/>
                      <a:pt x="349" y="4339"/>
                      <a:pt x="349" y="4339"/>
                    </a:cubicBezTo>
                    <a:cubicBezTo>
                      <a:pt x="157" y="4339"/>
                      <a:pt x="0" y="4176"/>
                      <a:pt x="0" y="3978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162"/>
                      <a:pt x="157" y="0"/>
                      <a:pt x="349" y="0"/>
                    </a:cubicBezTo>
                    <a:cubicBezTo>
                      <a:pt x="5436" y="0"/>
                      <a:pt x="5436" y="0"/>
                      <a:pt x="5436" y="0"/>
                    </a:cubicBezTo>
                    <a:cubicBezTo>
                      <a:pt x="5628" y="0"/>
                      <a:pt x="5785" y="162"/>
                      <a:pt x="5785" y="361"/>
                    </a:cubicBezTo>
                    <a:cubicBezTo>
                      <a:pt x="5785" y="3978"/>
                      <a:pt x="5785" y="3978"/>
                      <a:pt x="5785" y="3978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9" name="Freeform 323"/>
              <p:cNvSpPr>
                <a:spLocks/>
              </p:cNvSpPr>
              <p:nvPr/>
            </p:nvSpPr>
            <p:spPr bwMode="auto">
              <a:xfrm>
                <a:off x="5111128" y="1867663"/>
                <a:ext cx="852709" cy="618595"/>
              </a:xfrm>
              <a:custGeom>
                <a:avLst/>
                <a:gdLst>
                  <a:gd name="T0" fmla="*/ 119 w 5325"/>
                  <a:gd name="T1" fmla="*/ 3863 h 3863"/>
                  <a:gd name="T2" fmla="*/ 0 w 5325"/>
                  <a:gd name="T3" fmla="*/ 3740 h 3863"/>
                  <a:gd name="T4" fmla="*/ 0 w 5325"/>
                  <a:gd name="T5" fmla="*/ 123 h 3863"/>
                  <a:gd name="T6" fmla="*/ 119 w 5325"/>
                  <a:gd name="T7" fmla="*/ 0 h 3863"/>
                  <a:gd name="T8" fmla="*/ 5206 w 5325"/>
                  <a:gd name="T9" fmla="*/ 0 h 3863"/>
                  <a:gd name="T10" fmla="*/ 5325 w 5325"/>
                  <a:gd name="T11" fmla="*/ 123 h 3863"/>
                  <a:gd name="T12" fmla="*/ 5325 w 5325"/>
                  <a:gd name="T13" fmla="*/ 3740 h 3863"/>
                  <a:gd name="T14" fmla="*/ 5206 w 5325"/>
                  <a:gd name="T15" fmla="*/ 3863 h 3863"/>
                  <a:gd name="T16" fmla="*/ 119 w 5325"/>
                  <a:gd name="T17" fmla="*/ 3863 h 3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25" h="3863">
                    <a:moveTo>
                      <a:pt x="119" y="3863"/>
                    </a:moveTo>
                    <a:cubicBezTo>
                      <a:pt x="55" y="3863"/>
                      <a:pt x="0" y="3806"/>
                      <a:pt x="0" y="374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56"/>
                      <a:pt x="55" y="0"/>
                      <a:pt x="119" y="0"/>
                    </a:cubicBezTo>
                    <a:cubicBezTo>
                      <a:pt x="5206" y="0"/>
                      <a:pt x="5206" y="0"/>
                      <a:pt x="5206" y="0"/>
                    </a:cubicBezTo>
                    <a:cubicBezTo>
                      <a:pt x="5270" y="0"/>
                      <a:pt x="5325" y="56"/>
                      <a:pt x="5325" y="123"/>
                    </a:cubicBezTo>
                    <a:cubicBezTo>
                      <a:pt x="5325" y="3740"/>
                      <a:pt x="5325" y="3740"/>
                      <a:pt x="5325" y="3740"/>
                    </a:cubicBezTo>
                    <a:cubicBezTo>
                      <a:pt x="5325" y="3806"/>
                      <a:pt x="5270" y="3863"/>
                      <a:pt x="5206" y="3863"/>
                    </a:cubicBezTo>
                    <a:cubicBezTo>
                      <a:pt x="119" y="3863"/>
                      <a:pt x="119" y="3863"/>
                      <a:pt x="119" y="3863"/>
                    </a:cubicBezTo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0" name="Freeform 324"/>
              <p:cNvSpPr>
                <a:spLocks/>
              </p:cNvSpPr>
              <p:nvPr/>
            </p:nvSpPr>
            <p:spPr bwMode="auto">
              <a:xfrm>
                <a:off x="5111128" y="1867663"/>
                <a:ext cx="852709" cy="32357"/>
              </a:xfrm>
              <a:custGeom>
                <a:avLst/>
                <a:gdLst>
                  <a:gd name="T0" fmla="*/ 5206 w 5325"/>
                  <a:gd name="T1" fmla="*/ 0 h 201"/>
                  <a:gd name="T2" fmla="*/ 119 w 5325"/>
                  <a:gd name="T3" fmla="*/ 0 h 201"/>
                  <a:gd name="T4" fmla="*/ 0 w 5325"/>
                  <a:gd name="T5" fmla="*/ 123 h 201"/>
                  <a:gd name="T6" fmla="*/ 0 w 5325"/>
                  <a:gd name="T7" fmla="*/ 201 h 201"/>
                  <a:gd name="T8" fmla="*/ 119 w 5325"/>
                  <a:gd name="T9" fmla="*/ 78 h 201"/>
                  <a:gd name="T10" fmla="*/ 5206 w 5325"/>
                  <a:gd name="T11" fmla="*/ 78 h 201"/>
                  <a:gd name="T12" fmla="*/ 5325 w 5325"/>
                  <a:gd name="T13" fmla="*/ 201 h 201"/>
                  <a:gd name="T14" fmla="*/ 5325 w 5325"/>
                  <a:gd name="T15" fmla="*/ 123 h 201"/>
                  <a:gd name="T16" fmla="*/ 5206 w 5325"/>
                  <a:gd name="T1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25" h="201">
                    <a:moveTo>
                      <a:pt x="5206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5" y="0"/>
                      <a:pt x="0" y="56"/>
                      <a:pt x="0" y="123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135"/>
                      <a:pt x="55" y="78"/>
                      <a:pt x="119" y="78"/>
                    </a:cubicBezTo>
                    <a:cubicBezTo>
                      <a:pt x="5206" y="78"/>
                      <a:pt x="5206" y="78"/>
                      <a:pt x="5206" y="78"/>
                    </a:cubicBezTo>
                    <a:cubicBezTo>
                      <a:pt x="5270" y="78"/>
                      <a:pt x="5325" y="135"/>
                      <a:pt x="5325" y="201"/>
                    </a:cubicBezTo>
                    <a:cubicBezTo>
                      <a:pt x="5325" y="123"/>
                      <a:pt x="5325" y="123"/>
                      <a:pt x="5325" y="123"/>
                    </a:cubicBezTo>
                    <a:cubicBezTo>
                      <a:pt x="5325" y="56"/>
                      <a:pt x="5270" y="0"/>
                      <a:pt x="5206" y="0"/>
                    </a:cubicBezTo>
                  </a:path>
                </a:pathLst>
              </a:custGeom>
              <a:solidFill>
                <a:srgbClr val="328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1" name="Freeform 325"/>
              <p:cNvSpPr>
                <a:spLocks/>
              </p:cNvSpPr>
              <p:nvPr/>
            </p:nvSpPr>
            <p:spPr bwMode="auto">
              <a:xfrm>
                <a:off x="5467058" y="2157926"/>
                <a:ext cx="140849" cy="114202"/>
              </a:xfrm>
              <a:custGeom>
                <a:avLst/>
                <a:gdLst>
                  <a:gd name="T0" fmla="*/ 74 w 148"/>
                  <a:gd name="T1" fmla="*/ 0 h 120"/>
                  <a:gd name="T2" fmla="*/ 0 w 148"/>
                  <a:gd name="T3" fmla="*/ 0 h 120"/>
                  <a:gd name="T4" fmla="*/ 11 w 148"/>
                  <a:gd name="T5" fmla="*/ 120 h 120"/>
                  <a:gd name="T6" fmla="*/ 74 w 148"/>
                  <a:gd name="T7" fmla="*/ 120 h 120"/>
                  <a:gd name="T8" fmla="*/ 137 w 148"/>
                  <a:gd name="T9" fmla="*/ 120 h 120"/>
                  <a:gd name="T10" fmla="*/ 148 w 148"/>
                  <a:gd name="T11" fmla="*/ 0 h 120"/>
                  <a:gd name="T12" fmla="*/ 74 w 148"/>
                  <a:gd name="T1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120">
                    <a:moveTo>
                      <a:pt x="74" y="0"/>
                    </a:moveTo>
                    <a:lnTo>
                      <a:pt x="0" y="0"/>
                    </a:lnTo>
                    <a:lnTo>
                      <a:pt x="11" y="120"/>
                    </a:lnTo>
                    <a:lnTo>
                      <a:pt x="74" y="120"/>
                    </a:lnTo>
                    <a:lnTo>
                      <a:pt x="137" y="120"/>
                    </a:lnTo>
                    <a:lnTo>
                      <a:pt x="148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2" name="Freeform 326"/>
              <p:cNvSpPr>
                <a:spLocks/>
              </p:cNvSpPr>
              <p:nvPr/>
            </p:nvSpPr>
            <p:spPr bwMode="auto">
              <a:xfrm>
                <a:off x="5474671" y="2196945"/>
                <a:ext cx="127526" cy="49488"/>
              </a:xfrm>
              <a:custGeom>
                <a:avLst/>
                <a:gdLst>
                  <a:gd name="T0" fmla="*/ 397 w 794"/>
                  <a:gd name="T1" fmla="*/ 217 h 314"/>
                  <a:gd name="T2" fmla="*/ 0 w 794"/>
                  <a:gd name="T3" fmla="*/ 0 h 314"/>
                  <a:gd name="T4" fmla="*/ 397 w 794"/>
                  <a:gd name="T5" fmla="*/ 314 h 314"/>
                  <a:gd name="T6" fmla="*/ 794 w 794"/>
                  <a:gd name="T7" fmla="*/ 0 h 314"/>
                  <a:gd name="T8" fmla="*/ 397 w 794"/>
                  <a:gd name="T9" fmla="*/ 21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4" h="314">
                    <a:moveTo>
                      <a:pt x="397" y="217"/>
                    </a:moveTo>
                    <a:cubicBezTo>
                      <a:pt x="215" y="217"/>
                      <a:pt x="88" y="130"/>
                      <a:pt x="0" y="0"/>
                    </a:cubicBezTo>
                    <a:cubicBezTo>
                      <a:pt x="88" y="192"/>
                      <a:pt x="296" y="314"/>
                      <a:pt x="397" y="314"/>
                    </a:cubicBezTo>
                    <a:cubicBezTo>
                      <a:pt x="497" y="314"/>
                      <a:pt x="705" y="192"/>
                      <a:pt x="794" y="0"/>
                    </a:cubicBezTo>
                    <a:cubicBezTo>
                      <a:pt x="706" y="130"/>
                      <a:pt x="579" y="217"/>
                      <a:pt x="397" y="217"/>
                    </a:cubicBezTo>
                    <a:close/>
                  </a:path>
                </a:pathLst>
              </a:custGeom>
              <a:solidFill>
                <a:srgbClr val="D1C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3" name="Freeform 327"/>
              <p:cNvSpPr>
                <a:spLocks/>
              </p:cNvSpPr>
              <p:nvPr/>
            </p:nvSpPr>
            <p:spPr bwMode="auto">
              <a:xfrm>
                <a:off x="5428991" y="2071323"/>
                <a:ext cx="30454" cy="76135"/>
              </a:xfrm>
              <a:custGeom>
                <a:avLst/>
                <a:gdLst>
                  <a:gd name="T0" fmla="*/ 175 w 189"/>
                  <a:gd name="T1" fmla="*/ 376 h 476"/>
                  <a:gd name="T2" fmla="*/ 157 w 189"/>
                  <a:gd name="T3" fmla="*/ 452 h 476"/>
                  <a:gd name="T4" fmla="*/ 62 w 189"/>
                  <a:gd name="T5" fmla="*/ 387 h 476"/>
                  <a:gd name="T6" fmla="*/ 4 w 189"/>
                  <a:gd name="T7" fmla="*/ 86 h 476"/>
                  <a:gd name="T8" fmla="*/ 64 w 189"/>
                  <a:gd name="T9" fmla="*/ 5 h 476"/>
                  <a:gd name="T10" fmla="*/ 141 w 189"/>
                  <a:gd name="T11" fmla="*/ 69 h 476"/>
                  <a:gd name="T12" fmla="*/ 175 w 189"/>
                  <a:gd name="T13" fmla="*/ 37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476">
                    <a:moveTo>
                      <a:pt x="175" y="376"/>
                    </a:moveTo>
                    <a:cubicBezTo>
                      <a:pt x="180" y="416"/>
                      <a:pt x="189" y="443"/>
                      <a:pt x="157" y="452"/>
                    </a:cubicBezTo>
                    <a:cubicBezTo>
                      <a:pt x="124" y="460"/>
                      <a:pt x="76" y="476"/>
                      <a:pt x="62" y="387"/>
                    </a:cubicBezTo>
                    <a:cubicBezTo>
                      <a:pt x="4" y="86"/>
                      <a:pt x="4" y="86"/>
                      <a:pt x="4" y="86"/>
                    </a:cubicBezTo>
                    <a:cubicBezTo>
                      <a:pt x="0" y="46"/>
                      <a:pt x="27" y="9"/>
                      <a:pt x="64" y="5"/>
                    </a:cubicBezTo>
                    <a:cubicBezTo>
                      <a:pt x="102" y="0"/>
                      <a:pt x="137" y="29"/>
                      <a:pt x="141" y="69"/>
                    </a:cubicBezTo>
                    <a:cubicBezTo>
                      <a:pt x="175" y="376"/>
                      <a:pt x="175" y="376"/>
                      <a:pt x="175" y="376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4" name="Freeform 328"/>
              <p:cNvSpPr>
                <a:spLocks/>
              </p:cNvSpPr>
              <p:nvPr/>
            </p:nvSpPr>
            <p:spPr bwMode="auto">
              <a:xfrm>
                <a:off x="5617424" y="2071323"/>
                <a:ext cx="30454" cy="76135"/>
              </a:xfrm>
              <a:custGeom>
                <a:avLst/>
                <a:gdLst>
                  <a:gd name="T0" fmla="*/ 14 w 190"/>
                  <a:gd name="T1" fmla="*/ 376 h 476"/>
                  <a:gd name="T2" fmla="*/ 33 w 190"/>
                  <a:gd name="T3" fmla="*/ 452 h 476"/>
                  <a:gd name="T4" fmla="*/ 127 w 190"/>
                  <a:gd name="T5" fmla="*/ 387 h 476"/>
                  <a:gd name="T6" fmla="*/ 185 w 190"/>
                  <a:gd name="T7" fmla="*/ 86 h 476"/>
                  <a:gd name="T8" fmla="*/ 125 w 190"/>
                  <a:gd name="T9" fmla="*/ 5 h 476"/>
                  <a:gd name="T10" fmla="*/ 48 w 190"/>
                  <a:gd name="T11" fmla="*/ 69 h 476"/>
                  <a:gd name="T12" fmla="*/ 14 w 190"/>
                  <a:gd name="T13" fmla="*/ 37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476">
                    <a:moveTo>
                      <a:pt x="14" y="376"/>
                    </a:moveTo>
                    <a:cubicBezTo>
                      <a:pt x="10" y="416"/>
                      <a:pt x="0" y="443"/>
                      <a:pt x="33" y="452"/>
                    </a:cubicBezTo>
                    <a:cubicBezTo>
                      <a:pt x="65" y="460"/>
                      <a:pt x="113" y="476"/>
                      <a:pt x="127" y="387"/>
                    </a:cubicBezTo>
                    <a:cubicBezTo>
                      <a:pt x="185" y="86"/>
                      <a:pt x="185" y="86"/>
                      <a:pt x="185" y="86"/>
                    </a:cubicBezTo>
                    <a:cubicBezTo>
                      <a:pt x="190" y="46"/>
                      <a:pt x="163" y="9"/>
                      <a:pt x="125" y="5"/>
                    </a:cubicBezTo>
                    <a:cubicBezTo>
                      <a:pt x="87" y="0"/>
                      <a:pt x="53" y="29"/>
                      <a:pt x="48" y="69"/>
                    </a:cubicBezTo>
                    <a:lnTo>
                      <a:pt x="14" y="376"/>
                    </a:lnTo>
                    <a:close/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5" name="Freeform 329"/>
              <p:cNvSpPr>
                <a:spLocks/>
              </p:cNvSpPr>
              <p:nvPr/>
            </p:nvSpPr>
            <p:spPr bwMode="auto">
              <a:xfrm>
                <a:off x="5414716" y="1901923"/>
                <a:ext cx="253148" cy="293119"/>
              </a:xfrm>
              <a:custGeom>
                <a:avLst/>
                <a:gdLst>
                  <a:gd name="T0" fmla="*/ 374 w 1581"/>
                  <a:gd name="T1" fmla="*/ 241 h 1828"/>
                  <a:gd name="T2" fmla="*/ 55 w 1581"/>
                  <a:gd name="T3" fmla="*/ 887 h 1828"/>
                  <a:gd name="T4" fmla="*/ 357 w 1581"/>
                  <a:gd name="T5" fmla="*/ 1522 h 1828"/>
                  <a:gd name="T6" fmla="*/ 545 w 1581"/>
                  <a:gd name="T7" fmla="*/ 1657 h 1828"/>
                  <a:gd name="T8" fmla="*/ 1478 w 1581"/>
                  <a:gd name="T9" fmla="*/ 933 h 1828"/>
                  <a:gd name="T10" fmla="*/ 374 w 1581"/>
                  <a:gd name="T11" fmla="*/ 241 h 18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1" h="1828">
                    <a:moveTo>
                      <a:pt x="374" y="241"/>
                    </a:moveTo>
                    <a:cubicBezTo>
                      <a:pt x="232" y="234"/>
                      <a:pt x="0" y="410"/>
                      <a:pt x="55" y="887"/>
                    </a:cubicBezTo>
                    <a:cubicBezTo>
                      <a:pt x="82" y="1121"/>
                      <a:pt x="188" y="1442"/>
                      <a:pt x="357" y="1522"/>
                    </a:cubicBezTo>
                    <a:cubicBezTo>
                      <a:pt x="411" y="1577"/>
                      <a:pt x="474" y="1623"/>
                      <a:pt x="545" y="1657"/>
                    </a:cubicBezTo>
                    <a:cubicBezTo>
                      <a:pt x="901" y="1828"/>
                      <a:pt x="1416" y="1481"/>
                      <a:pt x="1478" y="933"/>
                    </a:cubicBezTo>
                    <a:cubicBezTo>
                      <a:pt x="1581" y="13"/>
                      <a:pt x="636" y="0"/>
                      <a:pt x="374" y="241"/>
                    </a:cubicBezTo>
                  </a:path>
                </a:pathLst>
              </a:custGeom>
              <a:solidFill>
                <a:srgbClr val="705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6" name="Freeform 330"/>
              <p:cNvSpPr>
                <a:spLocks/>
              </p:cNvSpPr>
              <p:nvPr/>
            </p:nvSpPr>
            <p:spPr bwMode="auto">
              <a:xfrm>
                <a:off x="5445170" y="1973299"/>
                <a:ext cx="186530" cy="257907"/>
              </a:xfrm>
              <a:custGeom>
                <a:avLst/>
                <a:gdLst>
                  <a:gd name="T0" fmla="*/ 1165 w 1165"/>
                  <a:gd name="T1" fmla="*/ 541 h 1609"/>
                  <a:gd name="T2" fmla="*/ 583 w 1165"/>
                  <a:gd name="T3" fmla="*/ 1609 h 1609"/>
                  <a:gd name="T4" fmla="*/ 0 w 1165"/>
                  <a:gd name="T5" fmla="*/ 541 h 1609"/>
                  <a:gd name="T6" fmla="*/ 583 w 1165"/>
                  <a:gd name="T7" fmla="*/ 0 h 1609"/>
                  <a:gd name="T8" fmla="*/ 1165 w 1165"/>
                  <a:gd name="T9" fmla="*/ 541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5" h="1609">
                    <a:moveTo>
                      <a:pt x="1165" y="541"/>
                    </a:moveTo>
                    <a:cubicBezTo>
                      <a:pt x="1165" y="973"/>
                      <a:pt x="1076" y="1609"/>
                      <a:pt x="583" y="1609"/>
                    </a:cubicBezTo>
                    <a:cubicBezTo>
                      <a:pt x="89" y="1609"/>
                      <a:pt x="0" y="973"/>
                      <a:pt x="0" y="541"/>
                    </a:cubicBezTo>
                    <a:cubicBezTo>
                      <a:pt x="0" y="108"/>
                      <a:pt x="261" y="0"/>
                      <a:pt x="583" y="0"/>
                    </a:cubicBezTo>
                    <a:cubicBezTo>
                      <a:pt x="904" y="0"/>
                      <a:pt x="1165" y="108"/>
                      <a:pt x="1165" y="541"/>
                    </a:cubicBezTo>
                  </a:path>
                </a:pathLst>
              </a:custGeom>
              <a:solidFill>
                <a:srgbClr val="FBE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7" name="Freeform 331"/>
              <p:cNvSpPr>
                <a:spLocks/>
              </p:cNvSpPr>
              <p:nvPr/>
            </p:nvSpPr>
            <p:spPr bwMode="auto">
              <a:xfrm>
                <a:off x="5512739" y="2192187"/>
                <a:ext cx="49488" cy="11420"/>
              </a:xfrm>
              <a:custGeom>
                <a:avLst/>
                <a:gdLst>
                  <a:gd name="T0" fmla="*/ 309 w 309"/>
                  <a:gd name="T1" fmla="*/ 0 h 68"/>
                  <a:gd name="T2" fmla="*/ 240 w 309"/>
                  <a:gd name="T3" fmla="*/ 51 h 68"/>
                  <a:gd name="T4" fmla="*/ 155 w 309"/>
                  <a:gd name="T5" fmla="*/ 68 h 68"/>
                  <a:gd name="T6" fmla="*/ 69 w 309"/>
                  <a:gd name="T7" fmla="*/ 51 h 68"/>
                  <a:gd name="T8" fmla="*/ 0 w 309"/>
                  <a:gd name="T9" fmla="*/ 0 h 68"/>
                  <a:gd name="T10" fmla="*/ 75 w 309"/>
                  <a:gd name="T11" fmla="*/ 34 h 68"/>
                  <a:gd name="T12" fmla="*/ 155 w 309"/>
                  <a:gd name="T13" fmla="*/ 45 h 68"/>
                  <a:gd name="T14" fmla="*/ 234 w 309"/>
                  <a:gd name="T15" fmla="*/ 34 h 68"/>
                  <a:gd name="T16" fmla="*/ 309 w 309"/>
                  <a:gd name="T1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9" h="68">
                    <a:moveTo>
                      <a:pt x="309" y="0"/>
                    </a:moveTo>
                    <a:cubicBezTo>
                      <a:pt x="291" y="22"/>
                      <a:pt x="267" y="39"/>
                      <a:pt x="240" y="51"/>
                    </a:cubicBezTo>
                    <a:cubicBezTo>
                      <a:pt x="213" y="62"/>
                      <a:pt x="184" y="68"/>
                      <a:pt x="155" y="68"/>
                    </a:cubicBezTo>
                    <a:cubicBezTo>
                      <a:pt x="125" y="68"/>
                      <a:pt x="96" y="62"/>
                      <a:pt x="69" y="51"/>
                    </a:cubicBezTo>
                    <a:cubicBezTo>
                      <a:pt x="42" y="39"/>
                      <a:pt x="18" y="22"/>
                      <a:pt x="0" y="0"/>
                    </a:cubicBezTo>
                    <a:cubicBezTo>
                      <a:pt x="24" y="15"/>
                      <a:pt x="49" y="27"/>
                      <a:pt x="75" y="34"/>
                    </a:cubicBezTo>
                    <a:cubicBezTo>
                      <a:pt x="101" y="41"/>
                      <a:pt x="128" y="45"/>
                      <a:pt x="155" y="45"/>
                    </a:cubicBezTo>
                    <a:cubicBezTo>
                      <a:pt x="181" y="45"/>
                      <a:pt x="208" y="41"/>
                      <a:pt x="234" y="34"/>
                    </a:cubicBezTo>
                    <a:cubicBezTo>
                      <a:pt x="260" y="27"/>
                      <a:pt x="285" y="15"/>
                      <a:pt x="309" y="0"/>
                    </a:cubicBezTo>
                    <a:close/>
                  </a:path>
                </a:pathLst>
              </a:custGeom>
              <a:solidFill>
                <a:srgbClr val="C2B8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8" name="Freeform 332"/>
              <p:cNvSpPr>
                <a:spLocks/>
              </p:cNvSpPr>
              <p:nvPr/>
            </p:nvSpPr>
            <p:spPr bwMode="auto">
              <a:xfrm>
                <a:off x="5493705" y="2176960"/>
                <a:ext cx="86604" cy="11420"/>
              </a:xfrm>
              <a:custGeom>
                <a:avLst/>
                <a:gdLst>
                  <a:gd name="T0" fmla="*/ 531 w 541"/>
                  <a:gd name="T1" fmla="*/ 7 h 71"/>
                  <a:gd name="T2" fmla="*/ 503 w 541"/>
                  <a:gd name="T3" fmla="*/ 2 h 71"/>
                  <a:gd name="T4" fmla="*/ 524 w 541"/>
                  <a:gd name="T5" fmla="*/ 11 h 71"/>
                  <a:gd name="T6" fmla="*/ 525 w 541"/>
                  <a:gd name="T7" fmla="*/ 11 h 71"/>
                  <a:gd name="T8" fmla="*/ 468 w 541"/>
                  <a:gd name="T9" fmla="*/ 31 h 71"/>
                  <a:gd name="T10" fmla="*/ 404 w 541"/>
                  <a:gd name="T11" fmla="*/ 44 h 71"/>
                  <a:gd name="T12" fmla="*/ 270 w 541"/>
                  <a:gd name="T13" fmla="*/ 54 h 71"/>
                  <a:gd name="T14" fmla="*/ 137 w 541"/>
                  <a:gd name="T15" fmla="*/ 44 h 71"/>
                  <a:gd name="T16" fmla="*/ 73 w 541"/>
                  <a:gd name="T17" fmla="*/ 31 h 71"/>
                  <a:gd name="T18" fmla="*/ 16 w 541"/>
                  <a:gd name="T19" fmla="*/ 11 h 71"/>
                  <a:gd name="T20" fmla="*/ 17 w 541"/>
                  <a:gd name="T21" fmla="*/ 11 h 71"/>
                  <a:gd name="T22" fmla="*/ 39 w 541"/>
                  <a:gd name="T23" fmla="*/ 2 h 71"/>
                  <a:gd name="T24" fmla="*/ 11 w 541"/>
                  <a:gd name="T25" fmla="*/ 7 h 71"/>
                  <a:gd name="T26" fmla="*/ 4 w 541"/>
                  <a:gd name="T27" fmla="*/ 25 h 71"/>
                  <a:gd name="T28" fmla="*/ 16 w 541"/>
                  <a:gd name="T29" fmla="*/ 11 h 71"/>
                  <a:gd name="T30" fmla="*/ 133 w 541"/>
                  <a:gd name="T31" fmla="*/ 59 h 71"/>
                  <a:gd name="T32" fmla="*/ 270 w 541"/>
                  <a:gd name="T33" fmla="*/ 71 h 71"/>
                  <a:gd name="T34" fmla="*/ 408 w 541"/>
                  <a:gd name="T35" fmla="*/ 59 h 71"/>
                  <a:gd name="T36" fmla="*/ 525 w 541"/>
                  <a:gd name="T37" fmla="*/ 11 h 71"/>
                  <a:gd name="T38" fmla="*/ 538 w 541"/>
                  <a:gd name="T39" fmla="*/ 25 h 71"/>
                  <a:gd name="T40" fmla="*/ 531 w 541"/>
                  <a:gd name="T41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1" h="71">
                    <a:moveTo>
                      <a:pt x="531" y="7"/>
                    </a:moveTo>
                    <a:cubicBezTo>
                      <a:pt x="523" y="2"/>
                      <a:pt x="512" y="0"/>
                      <a:pt x="503" y="2"/>
                    </a:cubicBezTo>
                    <a:cubicBezTo>
                      <a:pt x="512" y="5"/>
                      <a:pt x="519" y="7"/>
                      <a:pt x="524" y="11"/>
                    </a:cubicBezTo>
                    <a:cubicBezTo>
                      <a:pt x="525" y="11"/>
                      <a:pt x="525" y="11"/>
                      <a:pt x="525" y="11"/>
                    </a:cubicBezTo>
                    <a:cubicBezTo>
                      <a:pt x="507" y="19"/>
                      <a:pt x="488" y="26"/>
                      <a:pt x="468" y="31"/>
                    </a:cubicBezTo>
                    <a:cubicBezTo>
                      <a:pt x="447" y="36"/>
                      <a:pt x="426" y="41"/>
                      <a:pt x="404" y="44"/>
                    </a:cubicBezTo>
                    <a:cubicBezTo>
                      <a:pt x="360" y="51"/>
                      <a:pt x="315" y="54"/>
                      <a:pt x="270" y="54"/>
                    </a:cubicBezTo>
                    <a:cubicBezTo>
                      <a:pt x="225" y="54"/>
                      <a:pt x="181" y="51"/>
                      <a:pt x="137" y="44"/>
                    </a:cubicBezTo>
                    <a:cubicBezTo>
                      <a:pt x="115" y="41"/>
                      <a:pt x="93" y="36"/>
                      <a:pt x="73" y="31"/>
                    </a:cubicBezTo>
                    <a:cubicBezTo>
                      <a:pt x="53" y="26"/>
                      <a:pt x="34" y="19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23" y="7"/>
                      <a:pt x="29" y="5"/>
                      <a:pt x="39" y="2"/>
                    </a:cubicBezTo>
                    <a:cubicBezTo>
                      <a:pt x="29" y="0"/>
                      <a:pt x="18" y="2"/>
                      <a:pt x="11" y="7"/>
                    </a:cubicBezTo>
                    <a:cubicBezTo>
                      <a:pt x="4" y="12"/>
                      <a:pt x="0" y="19"/>
                      <a:pt x="4" y="25"/>
                    </a:cubicBezTo>
                    <a:cubicBezTo>
                      <a:pt x="7" y="19"/>
                      <a:pt x="11" y="15"/>
                      <a:pt x="16" y="11"/>
                    </a:cubicBezTo>
                    <a:cubicBezTo>
                      <a:pt x="49" y="31"/>
                      <a:pt x="90" y="50"/>
                      <a:pt x="133" y="59"/>
                    </a:cubicBezTo>
                    <a:cubicBezTo>
                      <a:pt x="178" y="67"/>
                      <a:pt x="224" y="71"/>
                      <a:pt x="270" y="71"/>
                    </a:cubicBezTo>
                    <a:cubicBezTo>
                      <a:pt x="317" y="71"/>
                      <a:pt x="363" y="67"/>
                      <a:pt x="408" y="59"/>
                    </a:cubicBezTo>
                    <a:cubicBezTo>
                      <a:pt x="450" y="50"/>
                      <a:pt x="493" y="31"/>
                      <a:pt x="525" y="11"/>
                    </a:cubicBezTo>
                    <a:cubicBezTo>
                      <a:pt x="530" y="15"/>
                      <a:pt x="534" y="19"/>
                      <a:pt x="538" y="25"/>
                    </a:cubicBezTo>
                    <a:cubicBezTo>
                      <a:pt x="541" y="19"/>
                      <a:pt x="538" y="12"/>
                      <a:pt x="531" y="7"/>
                    </a:cubicBezTo>
                    <a:close/>
                  </a:path>
                </a:pathLst>
              </a:custGeom>
              <a:solidFill>
                <a:srgbClr val="C2B8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9" name="Freeform 333"/>
              <p:cNvSpPr>
                <a:spLocks/>
              </p:cNvSpPr>
              <p:nvPr/>
            </p:nvSpPr>
            <p:spPr bwMode="auto">
              <a:xfrm>
                <a:off x="5515594" y="2152216"/>
                <a:ext cx="43777" cy="10469"/>
              </a:xfrm>
              <a:custGeom>
                <a:avLst/>
                <a:gdLst>
                  <a:gd name="T0" fmla="*/ 130 w 271"/>
                  <a:gd name="T1" fmla="*/ 63 h 63"/>
                  <a:gd name="T2" fmla="*/ 72 w 271"/>
                  <a:gd name="T3" fmla="*/ 40 h 63"/>
                  <a:gd name="T4" fmla="*/ 27 w 271"/>
                  <a:gd name="T5" fmla="*/ 16 h 63"/>
                  <a:gd name="T6" fmla="*/ 11 w 271"/>
                  <a:gd name="T7" fmla="*/ 18 h 63"/>
                  <a:gd name="T8" fmla="*/ 9 w 271"/>
                  <a:gd name="T9" fmla="*/ 19 h 63"/>
                  <a:gd name="T10" fmla="*/ 2 w 271"/>
                  <a:gd name="T11" fmla="*/ 13 h 63"/>
                  <a:gd name="T12" fmla="*/ 7 w 271"/>
                  <a:gd name="T13" fmla="*/ 3 h 63"/>
                  <a:gd name="T14" fmla="*/ 27 w 271"/>
                  <a:gd name="T15" fmla="*/ 0 h 63"/>
                  <a:gd name="T16" fmla="*/ 84 w 271"/>
                  <a:gd name="T17" fmla="*/ 29 h 63"/>
                  <a:gd name="T18" fmla="*/ 130 w 271"/>
                  <a:gd name="T19" fmla="*/ 47 h 63"/>
                  <a:gd name="T20" fmla="*/ 130 w 271"/>
                  <a:gd name="T21" fmla="*/ 47 h 63"/>
                  <a:gd name="T22" fmla="*/ 141 w 271"/>
                  <a:gd name="T23" fmla="*/ 47 h 63"/>
                  <a:gd name="T24" fmla="*/ 187 w 271"/>
                  <a:gd name="T25" fmla="*/ 29 h 63"/>
                  <a:gd name="T26" fmla="*/ 244 w 271"/>
                  <a:gd name="T27" fmla="*/ 0 h 63"/>
                  <a:gd name="T28" fmla="*/ 264 w 271"/>
                  <a:gd name="T29" fmla="*/ 3 h 63"/>
                  <a:gd name="T30" fmla="*/ 270 w 271"/>
                  <a:gd name="T31" fmla="*/ 13 h 63"/>
                  <a:gd name="T32" fmla="*/ 262 w 271"/>
                  <a:gd name="T33" fmla="*/ 19 h 63"/>
                  <a:gd name="T34" fmla="*/ 262 w 271"/>
                  <a:gd name="T35" fmla="*/ 19 h 63"/>
                  <a:gd name="T36" fmla="*/ 260 w 271"/>
                  <a:gd name="T37" fmla="*/ 18 h 63"/>
                  <a:gd name="T38" fmla="*/ 244 w 271"/>
                  <a:gd name="T39" fmla="*/ 16 h 63"/>
                  <a:gd name="T40" fmla="*/ 199 w 271"/>
                  <a:gd name="T41" fmla="*/ 40 h 63"/>
                  <a:gd name="T42" fmla="*/ 141 w 271"/>
                  <a:gd name="T43" fmla="*/ 63 h 63"/>
                  <a:gd name="T44" fmla="*/ 130 w 271"/>
                  <a:gd name="T4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1" h="63">
                    <a:moveTo>
                      <a:pt x="130" y="63"/>
                    </a:moveTo>
                    <a:cubicBezTo>
                      <a:pt x="107" y="63"/>
                      <a:pt x="85" y="54"/>
                      <a:pt x="72" y="40"/>
                    </a:cubicBezTo>
                    <a:cubicBezTo>
                      <a:pt x="57" y="24"/>
                      <a:pt x="42" y="16"/>
                      <a:pt x="27" y="16"/>
                    </a:cubicBezTo>
                    <a:cubicBezTo>
                      <a:pt x="22" y="16"/>
                      <a:pt x="17" y="17"/>
                      <a:pt x="11" y="18"/>
                    </a:cubicBezTo>
                    <a:cubicBezTo>
                      <a:pt x="11" y="19"/>
                      <a:pt x="10" y="19"/>
                      <a:pt x="9" y="19"/>
                    </a:cubicBezTo>
                    <a:cubicBezTo>
                      <a:pt x="6" y="19"/>
                      <a:pt x="3" y="16"/>
                      <a:pt x="2" y="13"/>
                    </a:cubicBezTo>
                    <a:cubicBezTo>
                      <a:pt x="0" y="9"/>
                      <a:pt x="3" y="4"/>
                      <a:pt x="7" y="3"/>
                    </a:cubicBezTo>
                    <a:cubicBezTo>
                      <a:pt x="14" y="1"/>
                      <a:pt x="20" y="0"/>
                      <a:pt x="27" y="0"/>
                    </a:cubicBezTo>
                    <a:cubicBezTo>
                      <a:pt x="56" y="0"/>
                      <a:pt x="76" y="21"/>
                      <a:pt x="84" y="29"/>
                    </a:cubicBezTo>
                    <a:cubicBezTo>
                      <a:pt x="94" y="40"/>
                      <a:pt x="112" y="47"/>
                      <a:pt x="130" y="47"/>
                    </a:cubicBezTo>
                    <a:cubicBezTo>
                      <a:pt x="130" y="47"/>
                      <a:pt x="130" y="47"/>
                      <a:pt x="130" y="47"/>
                    </a:cubicBezTo>
                    <a:cubicBezTo>
                      <a:pt x="132" y="47"/>
                      <a:pt x="139" y="47"/>
                      <a:pt x="141" y="47"/>
                    </a:cubicBezTo>
                    <a:cubicBezTo>
                      <a:pt x="159" y="47"/>
                      <a:pt x="177" y="40"/>
                      <a:pt x="187" y="29"/>
                    </a:cubicBezTo>
                    <a:cubicBezTo>
                      <a:pt x="195" y="21"/>
                      <a:pt x="215" y="0"/>
                      <a:pt x="244" y="0"/>
                    </a:cubicBezTo>
                    <a:cubicBezTo>
                      <a:pt x="251" y="0"/>
                      <a:pt x="258" y="1"/>
                      <a:pt x="264" y="3"/>
                    </a:cubicBezTo>
                    <a:cubicBezTo>
                      <a:pt x="269" y="4"/>
                      <a:pt x="271" y="9"/>
                      <a:pt x="270" y="13"/>
                    </a:cubicBezTo>
                    <a:cubicBezTo>
                      <a:pt x="269" y="16"/>
                      <a:pt x="265" y="19"/>
                      <a:pt x="262" y="19"/>
                    </a:cubicBezTo>
                    <a:cubicBezTo>
                      <a:pt x="262" y="19"/>
                      <a:pt x="262" y="19"/>
                      <a:pt x="262" y="19"/>
                    </a:cubicBezTo>
                    <a:cubicBezTo>
                      <a:pt x="261" y="19"/>
                      <a:pt x="260" y="19"/>
                      <a:pt x="260" y="18"/>
                    </a:cubicBezTo>
                    <a:cubicBezTo>
                      <a:pt x="254" y="17"/>
                      <a:pt x="249" y="16"/>
                      <a:pt x="244" y="16"/>
                    </a:cubicBezTo>
                    <a:cubicBezTo>
                      <a:pt x="229" y="16"/>
                      <a:pt x="214" y="24"/>
                      <a:pt x="199" y="40"/>
                    </a:cubicBezTo>
                    <a:cubicBezTo>
                      <a:pt x="186" y="54"/>
                      <a:pt x="164" y="63"/>
                      <a:pt x="141" y="63"/>
                    </a:cubicBezTo>
                    <a:lnTo>
                      <a:pt x="130" y="63"/>
                    </a:lnTo>
                    <a:close/>
                  </a:path>
                </a:pathLst>
              </a:custGeom>
              <a:solidFill>
                <a:srgbClr val="D1C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0" name="Freeform 334"/>
              <p:cNvSpPr>
                <a:spLocks/>
              </p:cNvSpPr>
              <p:nvPr/>
            </p:nvSpPr>
            <p:spPr bwMode="auto">
              <a:xfrm>
                <a:off x="5560323" y="2086550"/>
                <a:ext cx="43777" cy="18082"/>
              </a:xfrm>
              <a:custGeom>
                <a:avLst/>
                <a:gdLst>
                  <a:gd name="T0" fmla="*/ 136 w 272"/>
                  <a:gd name="T1" fmla="*/ 0 h 112"/>
                  <a:gd name="T2" fmla="*/ 0 w 272"/>
                  <a:gd name="T3" fmla="*/ 112 h 112"/>
                  <a:gd name="T4" fmla="*/ 82 w 272"/>
                  <a:gd name="T5" fmla="*/ 58 h 112"/>
                  <a:gd name="T6" fmla="*/ 136 w 272"/>
                  <a:gd name="T7" fmla="*/ 53 h 112"/>
                  <a:gd name="T8" fmla="*/ 195 w 272"/>
                  <a:gd name="T9" fmla="*/ 59 h 112"/>
                  <a:gd name="T10" fmla="*/ 272 w 272"/>
                  <a:gd name="T11" fmla="*/ 112 h 112"/>
                  <a:gd name="T12" fmla="*/ 136 w 272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12">
                    <a:moveTo>
                      <a:pt x="136" y="0"/>
                    </a:moveTo>
                    <a:cubicBezTo>
                      <a:pt x="61" y="0"/>
                      <a:pt x="0" y="50"/>
                      <a:pt x="0" y="112"/>
                    </a:cubicBezTo>
                    <a:cubicBezTo>
                      <a:pt x="0" y="88"/>
                      <a:pt x="34" y="67"/>
                      <a:pt x="82" y="58"/>
                    </a:cubicBezTo>
                    <a:cubicBezTo>
                      <a:pt x="98" y="55"/>
                      <a:pt x="117" y="53"/>
                      <a:pt x="136" y="53"/>
                    </a:cubicBezTo>
                    <a:cubicBezTo>
                      <a:pt x="157" y="53"/>
                      <a:pt x="177" y="55"/>
                      <a:pt x="195" y="59"/>
                    </a:cubicBezTo>
                    <a:cubicBezTo>
                      <a:pt x="241" y="68"/>
                      <a:pt x="272" y="89"/>
                      <a:pt x="272" y="112"/>
                    </a:cubicBezTo>
                    <a:cubicBezTo>
                      <a:pt x="272" y="50"/>
                      <a:pt x="211" y="0"/>
                      <a:pt x="136" y="0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1" name="Freeform 335"/>
              <p:cNvSpPr>
                <a:spLocks/>
              </p:cNvSpPr>
              <p:nvPr/>
            </p:nvSpPr>
            <p:spPr bwMode="auto">
              <a:xfrm>
                <a:off x="5591729" y="2096067"/>
                <a:ext cx="12372" cy="17130"/>
              </a:xfrm>
              <a:custGeom>
                <a:avLst/>
                <a:gdLst>
                  <a:gd name="T0" fmla="*/ 0 w 77"/>
                  <a:gd name="T1" fmla="*/ 0 h 107"/>
                  <a:gd name="T2" fmla="*/ 21 w 77"/>
                  <a:gd name="T3" fmla="*/ 53 h 107"/>
                  <a:gd name="T4" fmla="*/ 0 w 77"/>
                  <a:gd name="T5" fmla="*/ 107 h 107"/>
                  <a:gd name="T6" fmla="*/ 77 w 77"/>
                  <a:gd name="T7" fmla="*/ 53 h 107"/>
                  <a:gd name="T8" fmla="*/ 77 w 77"/>
                  <a:gd name="T9" fmla="*/ 53 h 107"/>
                  <a:gd name="T10" fmla="*/ 0 w 77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07">
                    <a:moveTo>
                      <a:pt x="0" y="0"/>
                    </a:moveTo>
                    <a:cubicBezTo>
                      <a:pt x="13" y="14"/>
                      <a:pt x="21" y="32"/>
                      <a:pt x="21" y="53"/>
                    </a:cubicBezTo>
                    <a:cubicBezTo>
                      <a:pt x="21" y="74"/>
                      <a:pt x="13" y="93"/>
                      <a:pt x="0" y="107"/>
                    </a:cubicBezTo>
                    <a:cubicBezTo>
                      <a:pt x="46" y="97"/>
                      <a:pt x="77" y="77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30"/>
                      <a:pt x="46" y="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2" name="Freeform 336"/>
              <p:cNvSpPr>
                <a:spLocks/>
              </p:cNvSpPr>
              <p:nvPr/>
            </p:nvSpPr>
            <p:spPr bwMode="auto">
              <a:xfrm>
                <a:off x="5560323" y="2096067"/>
                <a:ext cx="13324" cy="17130"/>
              </a:xfrm>
              <a:custGeom>
                <a:avLst/>
                <a:gdLst>
                  <a:gd name="T0" fmla="*/ 82 w 82"/>
                  <a:gd name="T1" fmla="*/ 109 h 109"/>
                  <a:gd name="T2" fmla="*/ 59 w 82"/>
                  <a:gd name="T3" fmla="*/ 54 h 109"/>
                  <a:gd name="T4" fmla="*/ 82 w 82"/>
                  <a:gd name="T5" fmla="*/ 0 h 109"/>
                  <a:gd name="T6" fmla="*/ 0 w 82"/>
                  <a:gd name="T7" fmla="*/ 54 h 109"/>
                  <a:gd name="T8" fmla="*/ 0 w 82"/>
                  <a:gd name="T9" fmla="*/ 54 h 109"/>
                  <a:gd name="T10" fmla="*/ 82 w 82"/>
                  <a:gd name="T11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109">
                    <a:moveTo>
                      <a:pt x="82" y="109"/>
                    </a:moveTo>
                    <a:cubicBezTo>
                      <a:pt x="68" y="94"/>
                      <a:pt x="59" y="75"/>
                      <a:pt x="59" y="54"/>
                    </a:cubicBezTo>
                    <a:cubicBezTo>
                      <a:pt x="59" y="33"/>
                      <a:pt x="68" y="14"/>
                      <a:pt x="82" y="0"/>
                    </a:cubicBezTo>
                    <a:cubicBezTo>
                      <a:pt x="34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4" y="99"/>
                      <a:pt x="82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3" name="Freeform 337"/>
              <p:cNvSpPr>
                <a:spLocks/>
              </p:cNvSpPr>
              <p:nvPr/>
            </p:nvSpPr>
            <p:spPr bwMode="auto">
              <a:xfrm>
                <a:off x="5569840" y="2095115"/>
                <a:ext cx="24744" cy="19034"/>
              </a:xfrm>
              <a:custGeom>
                <a:avLst/>
                <a:gdLst>
                  <a:gd name="T0" fmla="*/ 136 w 157"/>
                  <a:gd name="T1" fmla="*/ 6 h 119"/>
                  <a:gd name="T2" fmla="*/ 77 w 157"/>
                  <a:gd name="T3" fmla="*/ 0 h 119"/>
                  <a:gd name="T4" fmla="*/ 23 w 157"/>
                  <a:gd name="T5" fmla="*/ 5 h 119"/>
                  <a:gd name="T6" fmla="*/ 0 w 157"/>
                  <a:gd name="T7" fmla="*/ 59 h 119"/>
                  <a:gd name="T8" fmla="*/ 23 w 157"/>
                  <a:gd name="T9" fmla="*/ 114 h 119"/>
                  <a:gd name="T10" fmla="*/ 77 w 157"/>
                  <a:gd name="T11" fmla="*/ 119 h 119"/>
                  <a:gd name="T12" fmla="*/ 136 w 157"/>
                  <a:gd name="T13" fmla="*/ 113 h 119"/>
                  <a:gd name="T14" fmla="*/ 157 w 157"/>
                  <a:gd name="T15" fmla="*/ 59 h 119"/>
                  <a:gd name="T16" fmla="*/ 136 w 157"/>
                  <a:gd name="T17" fmla="*/ 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19">
                    <a:moveTo>
                      <a:pt x="136" y="6"/>
                    </a:moveTo>
                    <a:cubicBezTo>
                      <a:pt x="118" y="2"/>
                      <a:pt x="98" y="0"/>
                      <a:pt x="77" y="0"/>
                    </a:cubicBezTo>
                    <a:cubicBezTo>
                      <a:pt x="58" y="0"/>
                      <a:pt x="39" y="2"/>
                      <a:pt x="23" y="5"/>
                    </a:cubicBezTo>
                    <a:cubicBezTo>
                      <a:pt x="9" y="19"/>
                      <a:pt x="0" y="38"/>
                      <a:pt x="0" y="59"/>
                    </a:cubicBezTo>
                    <a:cubicBezTo>
                      <a:pt x="0" y="80"/>
                      <a:pt x="9" y="99"/>
                      <a:pt x="23" y="114"/>
                    </a:cubicBezTo>
                    <a:cubicBezTo>
                      <a:pt x="39" y="117"/>
                      <a:pt x="58" y="119"/>
                      <a:pt x="77" y="119"/>
                    </a:cubicBezTo>
                    <a:cubicBezTo>
                      <a:pt x="98" y="119"/>
                      <a:pt x="118" y="116"/>
                      <a:pt x="136" y="113"/>
                    </a:cubicBezTo>
                    <a:cubicBezTo>
                      <a:pt x="149" y="99"/>
                      <a:pt x="157" y="80"/>
                      <a:pt x="157" y="59"/>
                    </a:cubicBezTo>
                    <a:cubicBezTo>
                      <a:pt x="157" y="38"/>
                      <a:pt x="149" y="20"/>
                      <a:pt x="136" y="6"/>
                    </a:cubicBezTo>
                    <a:close/>
                  </a:path>
                </a:pathLst>
              </a:cu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4" name="Freeform 338"/>
              <p:cNvSpPr>
                <a:spLocks/>
              </p:cNvSpPr>
              <p:nvPr/>
            </p:nvSpPr>
            <p:spPr bwMode="auto">
              <a:xfrm>
                <a:off x="5575550" y="2097970"/>
                <a:ext cx="14276" cy="14276"/>
              </a:xfrm>
              <a:custGeom>
                <a:avLst/>
                <a:gdLst>
                  <a:gd name="T0" fmla="*/ 86 w 88"/>
                  <a:gd name="T1" fmla="*/ 32 h 89"/>
                  <a:gd name="T2" fmla="*/ 67 w 88"/>
                  <a:gd name="T3" fmla="*/ 44 h 89"/>
                  <a:gd name="T4" fmla="*/ 44 w 88"/>
                  <a:gd name="T5" fmla="*/ 21 h 89"/>
                  <a:gd name="T6" fmla="*/ 56 w 88"/>
                  <a:gd name="T7" fmla="*/ 2 h 89"/>
                  <a:gd name="T8" fmla="*/ 44 w 88"/>
                  <a:gd name="T9" fmla="*/ 0 h 89"/>
                  <a:gd name="T10" fmla="*/ 0 w 88"/>
                  <a:gd name="T11" fmla="*/ 44 h 89"/>
                  <a:gd name="T12" fmla="*/ 44 w 88"/>
                  <a:gd name="T13" fmla="*/ 89 h 89"/>
                  <a:gd name="T14" fmla="*/ 88 w 88"/>
                  <a:gd name="T15" fmla="*/ 44 h 89"/>
                  <a:gd name="T16" fmla="*/ 86 w 88"/>
                  <a:gd name="T17" fmla="*/ 3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" h="89">
                    <a:moveTo>
                      <a:pt x="86" y="32"/>
                    </a:moveTo>
                    <a:cubicBezTo>
                      <a:pt x="83" y="39"/>
                      <a:pt x="75" y="44"/>
                      <a:pt x="67" y="44"/>
                    </a:cubicBezTo>
                    <a:cubicBezTo>
                      <a:pt x="54" y="44"/>
                      <a:pt x="44" y="34"/>
                      <a:pt x="44" y="21"/>
                    </a:cubicBezTo>
                    <a:cubicBezTo>
                      <a:pt x="44" y="13"/>
                      <a:pt x="49" y="6"/>
                      <a:pt x="56" y="2"/>
                    </a:cubicBezTo>
                    <a:cubicBezTo>
                      <a:pt x="52" y="1"/>
                      <a:pt x="48" y="0"/>
                      <a:pt x="44" y="0"/>
                    </a:cubicBezTo>
                    <a:cubicBezTo>
                      <a:pt x="19" y="0"/>
                      <a:pt x="0" y="20"/>
                      <a:pt x="0" y="44"/>
                    </a:cubicBezTo>
                    <a:cubicBezTo>
                      <a:pt x="0" y="69"/>
                      <a:pt x="19" y="89"/>
                      <a:pt x="44" y="89"/>
                    </a:cubicBezTo>
                    <a:cubicBezTo>
                      <a:pt x="68" y="89"/>
                      <a:pt x="88" y="69"/>
                      <a:pt x="88" y="44"/>
                    </a:cubicBezTo>
                    <a:cubicBezTo>
                      <a:pt x="88" y="40"/>
                      <a:pt x="88" y="36"/>
                      <a:pt x="86" y="32"/>
                    </a:cubicBez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5" name="Freeform 339"/>
              <p:cNvSpPr>
                <a:spLocks/>
              </p:cNvSpPr>
              <p:nvPr/>
            </p:nvSpPr>
            <p:spPr bwMode="auto">
              <a:xfrm>
                <a:off x="5470865" y="2086550"/>
                <a:ext cx="43777" cy="18082"/>
              </a:xfrm>
              <a:custGeom>
                <a:avLst/>
                <a:gdLst>
                  <a:gd name="T0" fmla="*/ 136 w 272"/>
                  <a:gd name="T1" fmla="*/ 0 h 112"/>
                  <a:gd name="T2" fmla="*/ 0 w 272"/>
                  <a:gd name="T3" fmla="*/ 112 h 112"/>
                  <a:gd name="T4" fmla="*/ 82 w 272"/>
                  <a:gd name="T5" fmla="*/ 58 h 112"/>
                  <a:gd name="T6" fmla="*/ 136 w 272"/>
                  <a:gd name="T7" fmla="*/ 53 h 112"/>
                  <a:gd name="T8" fmla="*/ 195 w 272"/>
                  <a:gd name="T9" fmla="*/ 59 h 112"/>
                  <a:gd name="T10" fmla="*/ 272 w 272"/>
                  <a:gd name="T11" fmla="*/ 112 h 112"/>
                  <a:gd name="T12" fmla="*/ 136 w 272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12">
                    <a:moveTo>
                      <a:pt x="136" y="0"/>
                    </a:moveTo>
                    <a:cubicBezTo>
                      <a:pt x="61" y="0"/>
                      <a:pt x="0" y="50"/>
                      <a:pt x="0" y="112"/>
                    </a:cubicBezTo>
                    <a:cubicBezTo>
                      <a:pt x="0" y="88"/>
                      <a:pt x="34" y="67"/>
                      <a:pt x="82" y="58"/>
                    </a:cubicBezTo>
                    <a:cubicBezTo>
                      <a:pt x="98" y="55"/>
                      <a:pt x="117" y="53"/>
                      <a:pt x="136" y="53"/>
                    </a:cubicBezTo>
                    <a:cubicBezTo>
                      <a:pt x="157" y="53"/>
                      <a:pt x="177" y="55"/>
                      <a:pt x="195" y="59"/>
                    </a:cubicBezTo>
                    <a:cubicBezTo>
                      <a:pt x="241" y="68"/>
                      <a:pt x="272" y="89"/>
                      <a:pt x="272" y="112"/>
                    </a:cubicBezTo>
                    <a:cubicBezTo>
                      <a:pt x="272" y="50"/>
                      <a:pt x="211" y="0"/>
                      <a:pt x="136" y="0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6" name="Freeform 340"/>
              <p:cNvSpPr>
                <a:spLocks/>
              </p:cNvSpPr>
              <p:nvPr/>
            </p:nvSpPr>
            <p:spPr bwMode="auto">
              <a:xfrm>
                <a:off x="5502271" y="2096067"/>
                <a:ext cx="12372" cy="17130"/>
              </a:xfrm>
              <a:custGeom>
                <a:avLst/>
                <a:gdLst>
                  <a:gd name="T0" fmla="*/ 0 w 77"/>
                  <a:gd name="T1" fmla="*/ 0 h 107"/>
                  <a:gd name="T2" fmla="*/ 21 w 77"/>
                  <a:gd name="T3" fmla="*/ 53 h 107"/>
                  <a:gd name="T4" fmla="*/ 0 w 77"/>
                  <a:gd name="T5" fmla="*/ 107 h 107"/>
                  <a:gd name="T6" fmla="*/ 77 w 77"/>
                  <a:gd name="T7" fmla="*/ 53 h 107"/>
                  <a:gd name="T8" fmla="*/ 77 w 77"/>
                  <a:gd name="T9" fmla="*/ 53 h 107"/>
                  <a:gd name="T10" fmla="*/ 0 w 77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07">
                    <a:moveTo>
                      <a:pt x="0" y="0"/>
                    </a:moveTo>
                    <a:cubicBezTo>
                      <a:pt x="13" y="14"/>
                      <a:pt x="21" y="32"/>
                      <a:pt x="21" y="53"/>
                    </a:cubicBezTo>
                    <a:cubicBezTo>
                      <a:pt x="21" y="74"/>
                      <a:pt x="13" y="93"/>
                      <a:pt x="0" y="107"/>
                    </a:cubicBezTo>
                    <a:cubicBezTo>
                      <a:pt x="46" y="97"/>
                      <a:pt x="77" y="77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30"/>
                      <a:pt x="46" y="9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7" name="Freeform 341"/>
              <p:cNvSpPr>
                <a:spLocks/>
              </p:cNvSpPr>
              <p:nvPr/>
            </p:nvSpPr>
            <p:spPr bwMode="auto">
              <a:xfrm>
                <a:off x="5470865" y="2096067"/>
                <a:ext cx="13324" cy="17130"/>
              </a:xfrm>
              <a:custGeom>
                <a:avLst/>
                <a:gdLst>
                  <a:gd name="T0" fmla="*/ 82 w 82"/>
                  <a:gd name="T1" fmla="*/ 109 h 109"/>
                  <a:gd name="T2" fmla="*/ 59 w 82"/>
                  <a:gd name="T3" fmla="*/ 54 h 109"/>
                  <a:gd name="T4" fmla="*/ 82 w 82"/>
                  <a:gd name="T5" fmla="*/ 0 h 109"/>
                  <a:gd name="T6" fmla="*/ 0 w 82"/>
                  <a:gd name="T7" fmla="*/ 54 h 109"/>
                  <a:gd name="T8" fmla="*/ 0 w 82"/>
                  <a:gd name="T9" fmla="*/ 54 h 109"/>
                  <a:gd name="T10" fmla="*/ 82 w 82"/>
                  <a:gd name="T11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2" h="109">
                    <a:moveTo>
                      <a:pt x="82" y="109"/>
                    </a:moveTo>
                    <a:cubicBezTo>
                      <a:pt x="68" y="94"/>
                      <a:pt x="59" y="75"/>
                      <a:pt x="59" y="54"/>
                    </a:cubicBezTo>
                    <a:cubicBezTo>
                      <a:pt x="59" y="33"/>
                      <a:pt x="68" y="14"/>
                      <a:pt x="82" y="0"/>
                    </a:cubicBezTo>
                    <a:cubicBezTo>
                      <a:pt x="34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4" y="99"/>
                      <a:pt x="82" y="10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8" name="Freeform 342"/>
              <p:cNvSpPr>
                <a:spLocks/>
              </p:cNvSpPr>
              <p:nvPr/>
            </p:nvSpPr>
            <p:spPr bwMode="auto">
              <a:xfrm>
                <a:off x="5480382" y="2095115"/>
                <a:ext cx="24744" cy="19034"/>
              </a:xfrm>
              <a:custGeom>
                <a:avLst/>
                <a:gdLst>
                  <a:gd name="T0" fmla="*/ 136 w 157"/>
                  <a:gd name="T1" fmla="*/ 6 h 119"/>
                  <a:gd name="T2" fmla="*/ 77 w 157"/>
                  <a:gd name="T3" fmla="*/ 0 h 119"/>
                  <a:gd name="T4" fmla="*/ 23 w 157"/>
                  <a:gd name="T5" fmla="*/ 5 h 119"/>
                  <a:gd name="T6" fmla="*/ 0 w 157"/>
                  <a:gd name="T7" fmla="*/ 59 h 119"/>
                  <a:gd name="T8" fmla="*/ 23 w 157"/>
                  <a:gd name="T9" fmla="*/ 114 h 119"/>
                  <a:gd name="T10" fmla="*/ 77 w 157"/>
                  <a:gd name="T11" fmla="*/ 119 h 119"/>
                  <a:gd name="T12" fmla="*/ 136 w 157"/>
                  <a:gd name="T13" fmla="*/ 113 h 119"/>
                  <a:gd name="T14" fmla="*/ 157 w 157"/>
                  <a:gd name="T15" fmla="*/ 59 h 119"/>
                  <a:gd name="T16" fmla="*/ 136 w 157"/>
                  <a:gd name="T17" fmla="*/ 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19">
                    <a:moveTo>
                      <a:pt x="136" y="6"/>
                    </a:moveTo>
                    <a:cubicBezTo>
                      <a:pt x="118" y="2"/>
                      <a:pt x="98" y="0"/>
                      <a:pt x="77" y="0"/>
                    </a:cubicBezTo>
                    <a:cubicBezTo>
                      <a:pt x="58" y="0"/>
                      <a:pt x="39" y="2"/>
                      <a:pt x="23" y="5"/>
                    </a:cubicBezTo>
                    <a:cubicBezTo>
                      <a:pt x="9" y="19"/>
                      <a:pt x="0" y="38"/>
                      <a:pt x="0" y="59"/>
                    </a:cubicBezTo>
                    <a:cubicBezTo>
                      <a:pt x="0" y="80"/>
                      <a:pt x="9" y="99"/>
                      <a:pt x="23" y="114"/>
                    </a:cubicBezTo>
                    <a:cubicBezTo>
                      <a:pt x="39" y="117"/>
                      <a:pt x="58" y="119"/>
                      <a:pt x="77" y="119"/>
                    </a:cubicBezTo>
                    <a:cubicBezTo>
                      <a:pt x="98" y="119"/>
                      <a:pt x="118" y="116"/>
                      <a:pt x="136" y="113"/>
                    </a:cubicBezTo>
                    <a:cubicBezTo>
                      <a:pt x="149" y="99"/>
                      <a:pt x="157" y="80"/>
                      <a:pt x="157" y="59"/>
                    </a:cubicBezTo>
                    <a:cubicBezTo>
                      <a:pt x="157" y="38"/>
                      <a:pt x="149" y="20"/>
                      <a:pt x="136" y="6"/>
                    </a:cubicBezTo>
                  </a:path>
                </a:pathLst>
              </a:cu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9" name="Freeform 343"/>
              <p:cNvSpPr>
                <a:spLocks/>
              </p:cNvSpPr>
              <p:nvPr/>
            </p:nvSpPr>
            <p:spPr bwMode="auto">
              <a:xfrm>
                <a:off x="5486092" y="2097970"/>
                <a:ext cx="14276" cy="14276"/>
              </a:xfrm>
              <a:custGeom>
                <a:avLst/>
                <a:gdLst>
                  <a:gd name="T0" fmla="*/ 87 w 89"/>
                  <a:gd name="T1" fmla="*/ 32 h 89"/>
                  <a:gd name="T2" fmla="*/ 68 w 89"/>
                  <a:gd name="T3" fmla="*/ 44 h 89"/>
                  <a:gd name="T4" fmla="*/ 45 w 89"/>
                  <a:gd name="T5" fmla="*/ 21 h 89"/>
                  <a:gd name="T6" fmla="*/ 57 w 89"/>
                  <a:gd name="T7" fmla="*/ 2 h 89"/>
                  <a:gd name="T8" fmla="*/ 45 w 89"/>
                  <a:gd name="T9" fmla="*/ 0 h 89"/>
                  <a:gd name="T10" fmla="*/ 0 w 89"/>
                  <a:gd name="T11" fmla="*/ 44 h 89"/>
                  <a:gd name="T12" fmla="*/ 45 w 89"/>
                  <a:gd name="T13" fmla="*/ 89 h 89"/>
                  <a:gd name="T14" fmla="*/ 89 w 89"/>
                  <a:gd name="T15" fmla="*/ 44 h 89"/>
                  <a:gd name="T16" fmla="*/ 87 w 89"/>
                  <a:gd name="T17" fmla="*/ 3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9">
                    <a:moveTo>
                      <a:pt x="87" y="32"/>
                    </a:moveTo>
                    <a:cubicBezTo>
                      <a:pt x="83" y="39"/>
                      <a:pt x="76" y="44"/>
                      <a:pt x="68" y="44"/>
                    </a:cubicBezTo>
                    <a:cubicBezTo>
                      <a:pt x="55" y="44"/>
                      <a:pt x="45" y="34"/>
                      <a:pt x="45" y="21"/>
                    </a:cubicBezTo>
                    <a:cubicBezTo>
                      <a:pt x="45" y="13"/>
                      <a:pt x="50" y="6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9"/>
                      <a:pt x="45" y="89"/>
                    </a:cubicBezTo>
                    <a:cubicBezTo>
                      <a:pt x="69" y="89"/>
                      <a:pt x="89" y="69"/>
                      <a:pt x="89" y="44"/>
                    </a:cubicBezTo>
                    <a:cubicBezTo>
                      <a:pt x="89" y="40"/>
                      <a:pt x="88" y="36"/>
                      <a:pt x="87" y="32"/>
                    </a:cubicBezTo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0" name="Freeform 344"/>
              <p:cNvSpPr>
                <a:spLocks/>
              </p:cNvSpPr>
              <p:nvPr/>
            </p:nvSpPr>
            <p:spPr bwMode="auto">
              <a:xfrm>
                <a:off x="5441363" y="1968541"/>
                <a:ext cx="193192" cy="100879"/>
              </a:xfrm>
              <a:custGeom>
                <a:avLst/>
                <a:gdLst>
                  <a:gd name="T0" fmla="*/ 604 w 1207"/>
                  <a:gd name="T1" fmla="*/ 0 h 630"/>
                  <a:gd name="T2" fmla="*/ 0 w 1207"/>
                  <a:gd name="T3" fmla="*/ 561 h 630"/>
                  <a:gd name="T4" fmla="*/ 0 w 1207"/>
                  <a:gd name="T5" fmla="*/ 612 h 630"/>
                  <a:gd name="T6" fmla="*/ 223 w 1207"/>
                  <a:gd name="T7" fmla="*/ 304 h 630"/>
                  <a:gd name="T8" fmla="*/ 622 w 1207"/>
                  <a:gd name="T9" fmla="*/ 551 h 630"/>
                  <a:gd name="T10" fmla="*/ 1207 w 1207"/>
                  <a:gd name="T11" fmla="*/ 544 h 630"/>
                  <a:gd name="T12" fmla="*/ 604 w 1207"/>
                  <a:gd name="T13" fmla="*/ 0 h 6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7" h="630">
                    <a:moveTo>
                      <a:pt x="604" y="0"/>
                    </a:moveTo>
                    <a:cubicBezTo>
                      <a:pt x="270" y="0"/>
                      <a:pt x="0" y="112"/>
                      <a:pt x="0" y="561"/>
                    </a:cubicBezTo>
                    <a:cubicBezTo>
                      <a:pt x="0" y="578"/>
                      <a:pt x="0" y="595"/>
                      <a:pt x="0" y="612"/>
                    </a:cubicBezTo>
                    <a:cubicBezTo>
                      <a:pt x="223" y="304"/>
                      <a:pt x="223" y="304"/>
                      <a:pt x="223" y="304"/>
                    </a:cubicBezTo>
                    <a:cubicBezTo>
                      <a:pt x="311" y="403"/>
                      <a:pt x="452" y="494"/>
                      <a:pt x="622" y="551"/>
                    </a:cubicBezTo>
                    <a:cubicBezTo>
                      <a:pt x="857" y="630"/>
                      <a:pt x="1081" y="622"/>
                      <a:pt x="1207" y="544"/>
                    </a:cubicBezTo>
                    <a:cubicBezTo>
                      <a:pt x="1200" y="110"/>
                      <a:pt x="933" y="0"/>
                      <a:pt x="604" y="0"/>
                    </a:cubicBezTo>
                  </a:path>
                </a:pathLst>
              </a:custGeom>
              <a:solidFill>
                <a:srgbClr val="705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1" name="Freeform 345"/>
              <p:cNvSpPr>
                <a:spLocks noEditPoints="1"/>
              </p:cNvSpPr>
              <p:nvPr/>
            </p:nvSpPr>
            <p:spPr bwMode="auto">
              <a:xfrm>
                <a:off x="5445170" y="2077985"/>
                <a:ext cx="186530" cy="60908"/>
              </a:xfrm>
              <a:custGeom>
                <a:avLst/>
                <a:gdLst>
                  <a:gd name="T0" fmla="*/ 864 w 1170"/>
                  <a:gd name="T1" fmla="*/ 381 h 381"/>
                  <a:gd name="T2" fmla="*/ 714 w 1170"/>
                  <a:gd name="T3" fmla="*/ 325 h 381"/>
                  <a:gd name="T4" fmla="*/ 644 w 1170"/>
                  <a:gd name="T5" fmla="*/ 194 h 381"/>
                  <a:gd name="T6" fmla="*/ 619 w 1170"/>
                  <a:gd name="T7" fmla="*/ 141 h 381"/>
                  <a:gd name="T8" fmla="*/ 585 w 1170"/>
                  <a:gd name="T9" fmla="*/ 129 h 381"/>
                  <a:gd name="T10" fmla="*/ 550 w 1170"/>
                  <a:gd name="T11" fmla="*/ 141 h 381"/>
                  <a:gd name="T12" fmla="*/ 525 w 1170"/>
                  <a:gd name="T13" fmla="*/ 194 h 381"/>
                  <a:gd name="T14" fmla="*/ 456 w 1170"/>
                  <a:gd name="T15" fmla="*/ 325 h 381"/>
                  <a:gd name="T16" fmla="*/ 306 w 1170"/>
                  <a:gd name="T17" fmla="*/ 381 h 381"/>
                  <a:gd name="T18" fmla="*/ 271 w 1170"/>
                  <a:gd name="T19" fmla="*/ 379 h 381"/>
                  <a:gd name="T20" fmla="*/ 55 w 1170"/>
                  <a:gd name="T21" fmla="*/ 180 h 381"/>
                  <a:gd name="T22" fmla="*/ 5 w 1170"/>
                  <a:gd name="T23" fmla="*/ 87 h 381"/>
                  <a:gd name="T24" fmla="*/ 4 w 1170"/>
                  <a:gd name="T25" fmla="*/ 87 h 381"/>
                  <a:gd name="T26" fmla="*/ 0 w 1170"/>
                  <a:gd name="T27" fmla="*/ 78 h 381"/>
                  <a:gd name="T28" fmla="*/ 0 w 1170"/>
                  <a:gd name="T29" fmla="*/ 17 h 381"/>
                  <a:gd name="T30" fmla="*/ 180 w 1170"/>
                  <a:gd name="T31" fmla="*/ 0 h 381"/>
                  <a:gd name="T32" fmla="*/ 505 w 1170"/>
                  <a:gd name="T33" fmla="*/ 37 h 381"/>
                  <a:gd name="T34" fmla="*/ 585 w 1170"/>
                  <a:gd name="T35" fmla="*/ 49 h 381"/>
                  <a:gd name="T36" fmla="*/ 665 w 1170"/>
                  <a:gd name="T37" fmla="*/ 37 h 381"/>
                  <a:gd name="T38" fmla="*/ 990 w 1170"/>
                  <a:gd name="T39" fmla="*/ 0 h 381"/>
                  <a:gd name="T40" fmla="*/ 1169 w 1170"/>
                  <a:gd name="T41" fmla="*/ 17 h 381"/>
                  <a:gd name="T42" fmla="*/ 1169 w 1170"/>
                  <a:gd name="T43" fmla="*/ 78 h 381"/>
                  <a:gd name="T44" fmla="*/ 1165 w 1170"/>
                  <a:gd name="T45" fmla="*/ 87 h 381"/>
                  <a:gd name="T46" fmla="*/ 1165 w 1170"/>
                  <a:gd name="T47" fmla="*/ 87 h 381"/>
                  <a:gd name="T48" fmla="*/ 1115 w 1170"/>
                  <a:gd name="T49" fmla="*/ 180 h 381"/>
                  <a:gd name="T50" fmla="*/ 898 w 1170"/>
                  <a:gd name="T51" fmla="*/ 379 h 381"/>
                  <a:gd name="T52" fmla="*/ 864 w 1170"/>
                  <a:gd name="T53" fmla="*/ 381 h 381"/>
                  <a:gd name="T54" fmla="*/ 864 w 1170"/>
                  <a:gd name="T55" fmla="*/ 381 h 381"/>
                  <a:gd name="T56" fmla="*/ 912 w 1170"/>
                  <a:gd name="T57" fmla="*/ 30 h 381"/>
                  <a:gd name="T58" fmla="*/ 879 w 1170"/>
                  <a:gd name="T59" fmla="*/ 31 h 381"/>
                  <a:gd name="T60" fmla="*/ 691 w 1170"/>
                  <a:gd name="T61" fmla="*/ 88 h 381"/>
                  <a:gd name="T62" fmla="*/ 694 w 1170"/>
                  <a:gd name="T63" fmla="*/ 254 h 381"/>
                  <a:gd name="T64" fmla="*/ 871 w 1170"/>
                  <a:gd name="T65" fmla="*/ 355 h 381"/>
                  <a:gd name="T66" fmla="*/ 888 w 1170"/>
                  <a:gd name="T67" fmla="*/ 355 h 381"/>
                  <a:gd name="T68" fmla="*/ 1044 w 1170"/>
                  <a:gd name="T69" fmla="*/ 277 h 381"/>
                  <a:gd name="T70" fmla="*/ 1080 w 1170"/>
                  <a:gd name="T71" fmla="*/ 76 h 381"/>
                  <a:gd name="T72" fmla="*/ 912 w 1170"/>
                  <a:gd name="T73" fmla="*/ 30 h 381"/>
                  <a:gd name="T74" fmla="*/ 257 w 1170"/>
                  <a:gd name="T75" fmla="*/ 30 h 381"/>
                  <a:gd name="T76" fmla="*/ 90 w 1170"/>
                  <a:gd name="T77" fmla="*/ 76 h 381"/>
                  <a:gd name="T78" fmla="*/ 125 w 1170"/>
                  <a:gd name="T79" fmla="*/ 277 h 381"/>
                  <a:gd name="T80" fmla="*/ 282 w 1170"/>
                  <a:gd name="T81" fmla="*/ 355 h 381"/>
                  <a:gd name="T82" fmla="*/ 298 w 1170"/>
                  <a:gd name="T83" fmla="*/ 355 h 381"/>
                  <a:gd name="T84" fmla="*/ 475 w 1170"/>
                  <a:gd name="T85" fmla="*/ 254 h 381"/>
                  <a:gd name="T86" fmla="*/ 479 w 1170"/>
                  <a:gd name="T87" fmla="*/ 88 h 381"/>
                  <a:gd name="T88" fmla="*/ 290 w 1170"/>
                  <a:gd name="T89" fmla="*/ 31 h 381"/>
                  <a:gd name="T90" fmla="*/ 257 w 1170"/>
                  <a:gd name="T91" fmla="*/ 30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170" h="381">
                    <a:moveTo>
                      <a:pt x="864" y="381"/>
                    </a:moveTo>
                    <a:cubicBezTo>
                      <a:pt x="821" y="381"/>
                      <a:pt x="761" y="371"/>
                      <a:pt x="714" y="325"/>
                    </a:cubicBezTo>
                    <a:cubicBezTo>
                      <a:pt x="665" y="278"/>
                      <a:pt x="653" y="229"/>
                      <a:pt x="644" y="194"/>
                    </a:cubicBezTo>
                    <a:cubicBezTo>
                      <a:pt x="638" y="170"/>
                      <a:pt x="633" y="151"/>
                      <a:pt x="619" y="141"/>
                    </a:cubicBezTo>
                    <a:cubicBezTo>
                      <a:pt x="607" y="133"/>
                      <a:pt x="596" y="129"/>
                      <a:pt x="585" y="129"/>
                    </a:cubicBezTo>
                    <a:cubicBezTo>
                      <a:pt x="573" y="129"/>
                      <a:pt x="562" y="133"/>
                      <a:pt x="550" y="141"/>
                    </a:cubicBezTo>
                    <a:cubicBezTo>
                      <a:pt x="536" y="151"/>
                      <a:pt x="531" y="170"/>
                      <a:pt x="525" y="194"/>
                    </a:cubicBezTo>
                    <a:cubicBezTo>
                      <a:pt x="517" y="229"/>
                      <a:pt x="505" y="278"/>
                      <a:pt x="456" y="325"/>
                    </a:cubicBezTo>
                    <a:cubicBezTo>
                      <a:pt x="409" y="371"/>
                      <a:pt x="348" y="381"/>
                      <a:pt x="306" y="381"/>
                    </a:cubicBezTo>
                    <a:cubicBezTo>
                      <a:pt x="294" y="381"/>
                      <a:pt x="283" y="380"/>
                      <a:pt x="271" y="379"/>
                    </a:cubicBezTo>
                    <a:cubicBezTo>
                      <a:pt x="98" y="358"/>
                      <a:pt x="74" y="259"/>
                      <a:pt x="55" y="180"/>
                    </a:cubicBezTo>
                    <a:cubicBezTo>
                      <a:pt x="44" y="137"/>
                      <a:pt x="35" y="101"/>
                      <a:pt x="5" y="87"/>
                    </a:cubicBezTo>
                    <a:cubicBezTo>
                      <a:pt x="4" y="87"/>
                      <a:pt x="4" y="87"/>
                      <a:pt x="4" y="87"/>
                    </a:cubicBezTo>
                    <a:cubicBezTo>
                      <a:pt x="2" y="86"/>
                      <a:pt x="1" y="86"/>
                      <a:pt x="0" y="78"/>
                    </a:cubicBezTo>
                    <a:cubicBezTo>
                      <a:pt x="0" y="69"/>
                      <a:pt x="0" y="52"/>
                      <a:pt x="0" y="17"/>
                    </a:cubicBezTo>
                    <a:cubicBezTo>
                      <a:pt x="55" y="5"/>
                      <a:pt x="115" y="0"/>
                      <a:pt x="180" y="0"/>
                    </a:cubicBezTo>
                    <a:cubicBezTo>
                      <a:pt x="308" y="0"/>
                      <a:pt x="426" y="22"/>
                      <a:pt x="505" y="37"/>
                    </a:cubicBezTo>
                    <a:cubicBezTo>
                      <a:pt x="543" y="44"/>
                      <a:pt x="570" y="49"/>
                      <a:pt x="585" y="49"/>
                    </a:cubicBezTo>
                    <a:cubicBezTo>
                      <a:pt x="599" y="49"/>
                      <a:pt x="627" y="44"/>
                      <a:pt x="665" y="37"/>
                    </a:cubicBezTo>
                    <a:cubicBezTo>
                      <a:pt x="743" y="22"/>
                      <a:pt x="861" y="0"/>
                      <a:pt x="990" y="0"/>
                    </a:cubicBezTo>
                    <a:cubicBezTo>
                      <a:pt x="1054" y="0"/>
                      <a:pt x="1114" y="5"/>
                      <a:pt x="1169" y="17"/>
                    </a:cubicBezTo>
                    <a:cubicBezTo>
                      <a:pt x="1170" y="52"/>
                      <a:pt x="1170" y="69"/>
                      <a:pt x="1169" y="78"/>
                    </a:cubicBezTo>
                    <a:cubicBezTo>
                      <a:pt x="1168" y="86"/>
                      <a:pt x="1167" y="86"/>
                      <a:pt x="1165" y="87"/>
                    </a:cubicBezTo>
                    <a:cubicBezTo>
                      <a:pt x="1165" y="87"/>
                      <a:pt x="1165" y="87"/>
                      <a:pt x="1165" y="87"/>
                    </a:cubicBezTo>
                    <a:cubicBezTo>
                      <a:pt x="1134" y="101"/>
                      <a:pt x="1125" y="137"/>
                      <a:pt x="1115" y="180"/>
                    </a:cubicBezTo>
                    <a:cubicBezTo>
                      <a:pt x="1096" y="259"/>
                      <a:pt x="1071" y="358"/>
                      <a:pt x="898" y="379"/>
                    </a:cubicBezTo>
                    <a:cubicBezTo>
                      <a:pt x="887" y="380"/>
                      <a:pt x="875" y="381"/>
                      <a:pt x="864" y="381"/>
                    </a:cubicBezTo>
                    <a:cubicBezTo>
                      <a:pt x="864" y="381"/>
                      <a:pt x="864" y="381"/>
                      <a:pt x="864" y="381"/>
                    </a:cubicBezTo>
                    <a:moveTo>
                      <a:pt x="912" y="30"/>
                    </a:moveTo>
                    <a:cubicBezTo>
                      <a:pt x="901" y="30"/>
                      <a:pt x="889" y="31"/>
                      <a:pt x="879" y="31"/>
                    </a:cubicBezTo>
                    <a:cubicBezTo>
                      <a:pt x="793" y="36"/>
                      <a:pt x="729" y="44"/>
                      <a:pt x="691" y="88"/>
                    </a:cubicBezTo>
                    <a:cubicBezTo>
                      <a:pt x="672" y="111"/>
                      <a:pt x="665" y="190"/>
                      <a:pt x="694" y="254"/>
                    </a:cubicBezTo>
                    <a:cubicBezTo>
                      <a:pt x="716" y="300"/>
                      <a:pt x="764" y="355"/>
                      <a:pt x="871" y="355"/>
                    </a:cubicBezTo>
                    <a:cubicBezTo>
                      <a:pt x="877" y="355"/>
                      <a:pt x="882" y="355"/>
                      <a:pt x="888" y="355"/>
                    </a:cubicBezTo>
                    <a:cubicBezTo>
                      <a:pt x="958" y="351"/>
                      <a:pt x="1010" y="325"/>
                      <a:pt x="1044" y="277"/>
                    </a:cubicBezTo>
                    <a:cubicBezTo>
                      <a:pt x="1095" y="205"/>
                      <a:pt x="1088" y="103"/>
                      <a:pt x="1080" y="76"/>
                    </a:cubicBezTo>
                    <a:cubicBezTo>
                      <a:pt x="1067" y="34"/>
                      <a:pt x="948" y="30"/>
                      <a:pt x="912" y="30"/>
                    </a:cubicBezTo>
                    <a:moveTo>
                      <a:pt x="257" y="30"/>
                    </a:moveTo>
                    <a:cubicBezTo>
                      <a:pt x="221" y="30"/>
                      <a:pt x="102" y="34"/>
                      <a:pt x="90" y="76"/>
                    </a:cubicBezTo>
                    <a:cubicBezTo>
                      <a:pt x="81" y="103"/>
                      <a:pt x="74" y="205"/>
                      <a:pt x="125" y="277"/>
                    </a:cubicBezTo>
                    <a:cubicBezTo>
                      <a:pt x="159" y="325"/>
                      <a:pt x="212" y="351"/>
                      <a:pt x="282" y="355"/>
                    </a:cubicBezTo>
                    <a:cubicBezTo>
                      <a:pt x="287" y="355"/>
                      <a:pt x="293" y="355"/>
                      <a:pt x="298" y="355"/>
                    </a:cubicBezTo>
                    <a:cubicBezTo>
                      <a:pt x="405" y="355"/>
                      <a:pt x="454" y="300"/>
                      <a:pt x="475" y="254"/>
                    </a:cubicBezTo>
                    <a:cubicBezTo>
                      <a:pt x="505" y="190"/>
                      <a:pt x="498" y="111"/>
                      <a:pt x="479" y="88"/>
                    </a:cubicBezTo>
                    <a:cubicBezTo>
                      <a:pt x="441" y="44"/>
                      <a:pt x="377" y="36"/>
                      <a:pt x="290" y="31"/>
                    </a:cubicBezTo>
                    <a:cubicBezTo>
                      <a:pt x="280" y="31"/>
                      <a:pt x="269" y="30"/>
                      <a:pt x="257" y="3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2" name="Freeform 346"/>
              <p:cNvSpPr>
                <a:spLocks/>
              </p:cNvSpPr>
              <p:nvPr/>
            </p:nvSpPr>
            <p:spPr bwMode="auto">
              <a:xfrm>
                <a:off x="5254833" y="2286404"/>
                <a:ext cx="76135" cy="199854"/>
              </a:xfrm>
              <a:custGeom>
                <a:avLst/>
                <a:gdLst>
                  <a:gd name="T0" fmla="*/ 39 w 80"/>
                  <a:gd name="T1" fmla="*/ 0 h 210"/>
                  <a:gd name="T2" fmla="*/ 0 w 80"/>
                  <a:gd name="T3" fmla="*/ 210 h 210"/>
                  <a:gd name="T4" fmla="*/ 80 w 80"/>
                  <a:gd name="T5" fmla="*/ 210 h 210"/>
                  <a:gd name="T6" fmla="*/ 39 w 80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210">
                    <a:moveTo>
                      <a:pt x="39" y="0"/>
                    </a:moveTo>
                    <a:lnTo>
                      <a:pt x="0" y="210"/>
                    </a:lnTo>
                    <a:lnTo>
                      <a:pt x="80" y="21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3" name="Freeform 347"/>
              <p:cNvSpPr>
                <a:spLocks/>
              </p:cNvSpPr>
              <p:nvPr/>
            </p:nvSpPr>
            <p:spPr bwMode="auto">
              <a:xfrm>
                <a:off x="5744950" y="2286404"/>
                <a:ext cx="75183" cy="199854"/>
              </a:xfrm>
              <a:custGeom>
                <a:avLst/>
                <a:gdLst>
                  <a:gd name="T0" fmla="*/ 40 w 79"/>
                  <a:gd name="T1" fmla="*/ 0 h 210"/>
                  <a:gd name="T2" fmla="*/ 0 w 79"/>
                  <a:gd name="T3" fmla="*/ 210 h 210"/>
                  <a:gd name="T4" fmla="*/ 79 w 79"/>
                  <a:gd name="T5" fmla="*/ 210 h 210"/>
                  <a:gd name="T6" fmla="*/ 40 w 79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210">
                    <a:moveTo>
                      <a:pt x="40" y="0"/>
                    </a:moveTo>
                    <a:lnTo>
                      <a:pt x="0" y="210"/>
                    </a:lnTo>
                    <a:lnTo>
                      <a:pt x="79" y="21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4" name="Freeform 348"/>
              <p:cNvSpPr>
                <a:spLocks/>
              </p:cNvSpPr>
              <p:nvPr/>
            </p:nvSpPr>
            <p:spPr bwMode="auto">
              <a:xfrm>
                <a:off x="5291948" y="2230254"/>
                <a:ext cx="491069" cy="256003"/>
              </a:xfrm>
              <a:custGeom>
                <a:avLst/>
                <a:gdLst>
                  <a:gd name="T0" fmla="*/ 3065 w 3065"/>
                  <a:gd name="T1" fmla="*/ 351 h 1600"/>
                  <a:gd name="T2" fmla="*/ 2166 w 3065"/>
                  <a:gd name="T3" fmla="*/ 56 h 1600"/>
                  <a:gd name="T4" fmla="*/ 1988 w 3065"/>
                  <a:gd name="T5" fmla="*/ 0 h 1600"/>
                  <a:gd name="T6" fmla="*/ 1532 w 3065"/>
                  <a:gd name="T7" fmla="*/ 262 h 1600"/>
                  <a:gd name="T8" fmla="*/ 1077 w 3065"/>
                  <a:gd name="T9" fmla="*/ 0 h 1600"/>
                  <a:gd name="T10" fmla="*/ 898 w 3065"/>
                  <a:gd name="T11" fmla="*/ 56 h 1600"/>
                  <a:gd name="T12" fmla="*/ 0 w 3065"/>
                  <a:gd name="T13" fmla="*/ 351 h 1600"/>
                  <a:gd name="T14" fmla="*/ 224 w 3065"/>
                  <a:gd name="T15" fmla="*/ 1600 h 1600"/>
                  <a:gd name="T16" fmla="*/ 2840 w 3065"/>
                  <a:gd name="T17" fmla="*/ 1600 h 1600"/>
                  <a:gd name="T18" fmla="*/ 3065 w 3065"/>
                  <a:gd name="T19" fmla="*/ 351 h 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65" h="1600">
                    <a:moveTo>
                      <a:pt x="3065" y="351"/>
                    </a:moveTo>
                    <a:cubicBezTo>
                      <a:pt x="2166" y="56"/>
                      <a:pt x="2166" y="56"/>
                      <a:pt x="2166" y="56"/>
                    </a:cubicBezTo>
                    <a:cubicBezTo>
                      <a:pt x="1988" y="0"/>
                      <a:pt x="1988" y="0"/>
                      <a:pt x="1988" y="0"/>
                    </a:cubicBezTo>
                    <a:cubicBezTo>
                      <a:pt x="1988" y="0"/>
                      <a:pt x="1794" y="262"/>
                      <a:pt x="1532" y="262"/>
                    </a:cubicBezTo>
                    <a:cubicBezTo>
                      <a:pt x="1270" y="262"/>
                      <a:pt x="1077" y="0"/>
                      <a:pt x="1077" y="0"/>
                    </a:cubicBezTo>
                    <a:cubicBezTo>
                      <a:pt x="898" y="56"/>
                      <a:pt x="898" y="56"/>
                      <a:pt x="898" y="56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224" y="1600"/>
                      <a:pt x="224" y="1600"/>
                      <a:pt x="224" y="1600"/>
                    </a:cubicBezTo>
                    <a:cubicBezTo>
                      <a:pt x="2840" y="1600"/>
                      <a:pt x="2840" y="1600"/>
                      <a:pt x="2840" y="1600"/>
                    </a:cubicBezTo>
                    <a:lnTo>
                      <a:pt x="3065" y="351"/>
                    </a:lnTo>
                    <a:close/>
                  </a:path>
                </a:pathLst>
              </a:custGeom>
              <a:solidFill>
                <a:srgbClr val="51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5" name="Freeform 349"/>
              <p:cNvSpPr>
                <a:spLocks/>
              </p:cNvSpPr>
              <p:nvPr/>
            </p:nvSpPr>
            <p:spPr bwMode="auto">
              <a:xfrm>
                <a:off x="5468010" y="2240723"/>
                <a:ext cx="142753" cy="245534"/>
              </a:xfrm>
              <a:custGeom>
                <a:avLst/>
                <a:gdLst>
                  <a:gd name="T0" fmla="*/ 887 w 887"/>
                  <a:gd name="T1" fmla="*/ 0 h 1536"/>
                  <a:gd name="T2" fmla="*/ 430 w 887"/>
                  <a:gd name="T3" fmla="*/ 224 h 1536"/>
                  <a:gd name="T4" fmla="*/ 0 w 887"/>
                  <a:gd name="T5" fmla="*/ 2 h 1536"/>
                  <a:gd name="T6" fmla="*/ 268 w 887"/>
                  <a:gd name="T7" fmla="*/ 1536 h 1536"/>
                  <a:gd name="T8" fmla="*/ 528 w 887"/>
                  <a:gd name="T9" fmla="*/ 1536 h 1536"/>
                  <a:gd name="T10" fmla="*/ 887 w 887"/>
                  <a:gd name="T11" fmla="*/ 0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7" h="1536">
                    <a:moveTo>
                      <a:pt x="887" y="0"/>
                    </a:moveTo>
                    <a:cubicBezTo>
                      <a:pt x="887" y="0"/>
                      <a:pt x="742" y="224"/>
                      <a:pt x="430" y="224"/>
                    </a:cubicBezTo>
                    <a:cubicBezTo>
                      <a:pt x="118" y="224"/>
                      <a:pt x="0" y="2"/>
                      <a:pt x="0" y="2"/>
                    </a:cubicBezTo>
                    <a:cubicBezTo>
                      <a:pt x="268" y="1536"/>
                      <a:pt x="268" y="1536"/>
                      <a:pt x="268" y="1536"/>
                    </a:cubicBezTo>
                    <a:cubicBezTo>
                      <a:pt x="528" y="1536"/>
                      <a:pt x="528" y="1536"/>
                      <a:pt x="528" y="1536"/>
                    </a:cubicBezTo>
                    <a:lnTo>
                      <a:pt x="887" y="0"/>
                    </a:lnTo>
                    <a:close/>
                  </a:path>
                </a:pathLst>
              </a:custGeom>
              <a:solidFill>
                <a:srgbClr val="BF945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6" name="Freeform 350"/>
              <p:cNvSpPr>
                <a:spLocks/>
              </p:cNvSpPr>
              <p:nvPr/>
            </p:nvSpPr>
            <p:spPr bwMode="auto">
              <a:xfrm>
                <a:off x="5539386" y="2269273"/>
                <a:ext cx="63763" cy="36164"/>
              </a:xfrm>
              <a:custGeom>
                <a:avLst/>
                <a:gdLst>
                  <a:gd name="T0" fmla="*/ 55 w 401"/>
                  <a:gd name="T1" fmla="*/ 0 h 228"/>
                  <a:gd name="T2" fmla="*/ 0 w 401"/>
                  <a:gd name="T3" fmla="*/ 34 h 228"/>
                  <a:gd name="T4" fmla="*/ 401 w 401"/>
                  <a:gd name="T5" fmla="*/ 228 h 228"/>
                  <a:gd name="T6" fmla="*/ 55 w 401"/>
                  <a:gd name="T7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1" h="228">
                    <a:moveTo>
                      <a:pt x="55" y="0"/>
                    </a:moveTo>
                    <a:cubicBezTo>
                      <a:pt x="22" y="21"/>
                      <a:pt x="0" y="34"/>
                      <a:pt x="0" y="34"/>
                    </a:cubicBezTo>
                    <a:cubicBezTo>
                      <a:pt x="30" y="31"/>
                      <a:pt x="255" y="59"/>
                      <a:pt x="401" y="228"/>
                    </a:cubicBezTo>
                    <a:cubicBezTo>
                      <a:pt x="301" y="73"/>
                      <a:pt x="140" y="17"/>
                      <a:pt x="55" y="0"/>
                    </a:cubicBezTo>
                    <a:close/>
                  </a:path>
                </a:pathLst>
              </a:custGeom>
              <a:solidFill>
                <a:srgbClr val="9C7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7" name="Freeform 351"/>
              <p:cNvSpPr>
                <a:spLocks/>
              </p:cNvSpPr>
              <p:nvPr/>
            </p:nvSpPr>
            <p:spPr bwMode="auto">
              <a:xfrm>
                <a:off x="5470865" y="2269273"/>
                <a:ext cx="64715" cy="36164"/>
              </a:xfrm>
              <a:custGeom>
                <a:avLst/>
                <a:gdLst>
                  <a:gd name="T0" fmla="*/ 0 w 401"/>
                  <a:gd name="T1" fmla="*/ 228 h 228"/>
                  <a:gd name="T2" fmla="*/ 401 w 401"/>
                  <a:gd name="T3" fmla="*/ 34 h 228"/>
                  <a:gd name="T4" fmla="*/ 346 w 401"/>
                  <a:gd name="T5" fmla="*/ 0 h 228"/>
                  <a:gd name="T6" fmla="*/ 0 w 401"/>
                  <a:gd name="T7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1" h="228">
                    <a:moveTo>
                      <a:pt x="0" y="228"/>
                    </a:moveTo>
                    <a:cubicBezTo>
                      <a:pt x="146" y="59"/>
                      <a:pt x="371" y="31"/>
                      <a:pt x="401" y="34"/>
                    </a:cubicBezTo>
                    <a:cubicBezTo>
                      <a:pt x="401" y="34"/>
                      <a:pt x="379" y="21"/>
                      <a:pt x="346" y="0"/>
                    </a:cubicBezTo>
                    <a:cubicBezTo>
                      <a:pt x="261" y="17"/>
                      <a:pt x="100" y="73"/>
                      <a:pt x="0" y="228"/>
                    </a:cubicBezTo>
                    <a:close/>
                  </a:path>
                </a:pathLst>
              </a:custGeom>
              <a:solidFill>
                <a:srgbClr val="9C79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8" name="Freeform 352"/>
              <p:cNvSpPr>
                <a:spLocks/>
              </p:cNvSpPr>
              <p:nvPr/>
            </p:nvSpPr>
            <p:spPr bwMode="auto">
              <a:xfrm>
                <a:off x="5496561" y="2308292"/>
                <a:ext cx="81845" cy="177965"/>
              </a:xfrm>
              <a:custGeom>
                <a:avLst/>
                <a:gdLst>
                  <a:gd name="T0" fmla="*/ 515 w 515"/>
                  <a:gd name="T1" fmla="*/ 764 h 1109"/>
                  <a:gd name="T2" fmla="*/ 363 w 515"/>
                  <a:gd name="T3" fmla="*/ 0 h 1109"/>
                  <a:gd name="T4" fmla="*/ 257 w 515"/>
                  <a:gd name="T5" fmla="*/ 0 h 1109"/>
                  <a:gd name="T6" fmla="*/ 151 w 515"/>
                  <a:gd name="T7" fmla="*/ 0 h 1109"/>
                  <a:gd name="T8" fmla="*/ 0 w 515"/>
                  <a:gd name="T9" fmla="*/ 764 h 1109"/>
                  <a:gd name="T10" fmla="*/ 73 w 515"/>
                  <a:gd name="T11" fmla="*/ 1109 h 1109"/>
                  <a:gd name="T12" fmla="*/ 441 w 515"/>
                  <a:gd name="T13" fmla="*/ 1109 h 1109"/>
                  <a:gd name="T14" fmla="*/ 515 w 515"/>
                  <a:gd name="T15" fmla="*/ 764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5" h="1109">
                    <a:moveTo>
                      <a:pt x="515" y="764"/>
                    </a:moveTo>
                    <a:cubicBezTo>
                      <a:pt x="515" y="491"/>
                      <a:pt x="482" y="287"/>
                      <a:pt x="363" y="0"/>
                    </a:cubicBezTo>
                    <a:cubicBezTo>
                      <a:pt x="349" y="0"/>
                      <a:pt x="305" y="0"/>
                      <a:pt x="257" y="0"/>
                    </a:cubicBezTo>
                    <a:cubicBezTo>
                      <a:pt x="209" y="0"/>
                      <a:pt x="165" y="0"/>
                      <a:pt x="151" y="0"/>
                    </a:cubicBezTo>
                    <a:cubicBezTo>
                      <a:pt x="32" y="287"/>
                      <a:pt x="0" y="491"/>
                      <a:pt x="0" y="764"/>
                    </a:cubicBezTo>
                    <a:cubicBezTo>
                      <a:pt x="73" y="1109"/>
                      <a:pt x="73" y="1109"/>
                      <a:pt x="73" y="1109"/>
                    </a:cubicBezTo>
                    <a:cubicBezTo>
                      <a:pt x="441" y="1109"/>
                      <a:pt x="441" y="1109"/>
                      <a:pt x="441" y="1109"/>
                    </a:cubicBezTo>
                    <a:lnTo>
                      <a:pt x="515" y="764"/>
                    </a:lnTo>
                    <a:close/>
                  </a:path>
                </a:pathLst>
              </a:custGeom>
              <a:solidFill>
                <a:srgbClr val="CA5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9" name="Freeform 353"/>
              <p:cNvSpPr>
                <a:spLocks/>
              </p:cNvSpPr>
              <p:nvPr/>
            </p:nvSpPr>
            <p:spPr bwMode="auto">
              <a:xfrm>
                <a:off x="5491802" y="2256901"/>
                <a:ext cx="91362" cy="57101"/>
              </a:xfrm>
              <a:custGeom>
                <a:avLst/>
                <a:gdLst>
                  <a:gd name="T0" fmla="*/ 286 w 572"/>
                  <a:gd name="T1" fmla="*/ 70 h 358"/>
                  <a:gd name="T2" fmla="*/ 286 w 572"/>
                  <a:gd name="T3" fmla="*/ 70 h 358"/>
                  <a:gd name="T4" fmla="*/ 286 w 572"/>
                  <a:gd name="T5" fmla="*/ 70 h 358"/>
                  <a:gd name="T6" fmla="*/ 0 w 572"/>
                  <a:gd name="T7" fmla="*/ 0 h 358"/>
                  <a:gd name="T8" fmla="*/ 175 w 572"/>
                  <a:gd name="T9" fmla="*/ 325 h 358"/>
                  <a:gd name="T10" fmla="*/ 286 w 572"/>
                  <a:gd name="T11" fmla="*/ 358 h 358"/>
                  <a:gd name="T12" fmla="*/ 286 w 572"/>
                  <a:gd name="T13" fmla="*/ 358 h 358"/>
                  <a:gd name="T14" fmla="*/ 286 w 572"/>
                  <a:gd name="T15" fmla="*/ 358 h 358"/>
                  <a:gd name="T16" fmla="*/ 397 w 572"/>
                  <a:gd name="T17" fmla="*/ 325 h 358"/>
                  <a:gd name="T18" fmla="*/ 572 w 572"/>
                  <a:gd name="T19" fmla="*/ 0 h 358"/>
                  <a:gd name="T20" fmla="*/ 286 w 572"/>
                  <a:gd name="T21" fmla="*/ 7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2" h="358">
                    <a:moveTo>
                      <a:pt x="286" y="70"/>
                    </a:moveTo>
                    <a:cubicBezTo>
                      <a:pt x="286" y="70"/>
                      <a:pt x="286" y="70"/>
                      <a:pt x="286" y="70"/>
                    </a:cubicBezTo>
                    <a:cubicBezTo>
                      <a:pt x="286" y="70"/>
                      <a:pt x="286" y="70"/>
                      <a:pt x="286" y="70"/>
                    </a:cubicBezTo>
                    <a:cubicBezTo>
                      <a:pt x="157" y="70"/>
                      <a:pt x="0" y="0"/>
                      <a:pt x="0" y="0"/>
                    </a:cubicBezTo>
                    <a:cubicBezTo>
                      <a:pt x="0" y="0"/>
                      <a:pt x="62" y="145"/>
                      <a:pt x="175" y="325"/>
                    </a:cubicBezTo>
                    <a:cubicBezTo>
                      <a:pt x="188" y="345"/>
                      <a:pt x="249" y="358"/>
                      <a:pt x="286" y="358"/>
                    </a:cubicBezTo>
                    <a:cubicBezTo>
                      <a:pt x="286" y="358"/>
                      <a:pt x="286" y="358"/>
                      <a:pt x="286" y="358"/>
                    </a:cubicBezTo>
                    <a:cubicBezTo>
                      <a:pt x="286" y="358"/>
                      <a:pt x="286" y="358"/>
                      <a:pt x="286" y="358"/>
                    </a:cubicBezTo>
                    <a:cubicBezTo>
                      <a:pt x="323" y="358"/>
                      <a:pt x="384" y="345"/>
                      <a:pt x="397" y="325"/>
                    </a:cubicBezTo>
                    <a:cubicBezTo>
                      <a:pt x="511" y="145"/>
                      <a:pt x="572" y="0"/>
                      <a:pt x="572" y="0"/>
                    </a:cubicBezTo>
                    <a:cubicBezTo>
                      <a:pt x="572" y="0"/>
                      <a:pt x="415" y="70"/>
                      <a:pt x="286" y="70"/>
                    </a:cubicBezTo>
                    <a:close/>
                  </a:path>
                </a:pathLst>
              </a:custGeom>
              <a:solidFill>
                <a:srgbClr val="DC5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0" name="Freeform 354"/>
              <p:cNvSpPr>
                <a:spLocks/>
              </p:cNvSpPr>
              <p:nvPr/>
            </p:nvSpPr>
            <p:spPr bwMode="auto">
              <a:xfrm>
                <a:off x="5519401" y="2308292"/>
                <a:ext cx="36164" cy="12372"/>
              </a:xfrm>
              <a:custGeom>
                <a:avLst/>
                <a:gdLst>
                  <a:gd name="T0" fmla="*/ 111 w 222"/>
                  <a:gd name="T1" fmla="*/ 33 h 73"/>
                  <a:gd name="T2" fmla="*/ 0 w 222"/>
                  <a:gd name="T3" fmla="*/ 0 h 73"/>
                  <a:gd name="T4" fmla="*/ 111 w 222"/>
                  <a:gd name="T5" fmla="*/ 73 h 73"/>
                  <a:gd name="T6" fmla="*/ 222 w 222"/>
                  <a:gd name="T7" fmla="*/ 0 h 73"/>
                  <a:gd name="T8" fmla="*/ 111 w 222"/>
                  <a:gd name="T9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73">
                    <a:moveTo>
                      <a:pt x="111" y="33"/>
                    </a:moveTo>
                    <a:cubicBezTo>
                      <a:pt x="74" y="33"/>
                      <a:pt x="13" y="20"/>
                      <a:pt x="0" y="0"/>
                    </a:cubicBezTo>
                    <a:cubicBezTo>
                      <a:pt x="13" y="20"/>
                      <a:pt x="81" y="73"/>
                      <a:pt x="111" y="73"/>
                    </a:cubicBezTo>
                    <a:cubicBezTo>
                      <a:pt x="141" y="73"/>
                      <a:pt x="209" y="20"/>
                      <a:pt x="222" y="0"/>
                    </a:cubicBezTo>
                    <a:cubicBezTo>
                      <a:pt x="209" y="20"/>
                      <a:pt x="148" y="33"/>
                      <a:pt x="111" y="33"/>
                    </a:cubicBezTo>
                    <a:close/>
                  </a:path>
                </a:pathLst>
              </a:custGeom>
              <a:solidFill>
                <a:srgbClr val="B74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1" name="Freeform 355"/>
              <p:cNvSpPr>
                <a:spLocks/>
              </p:cNvSpPr>
              <p:nvPr/>
            </p:nvSpPr>
            <p:spPr bwMode="auto">
              <a:xfrm>
                <a:off x="5491802" y="2256901"/>
                <a:ext cx="91362" cy="24744"/>
              </a:xfrm>
              <a:custGeom>
                <a:avLst/>
                <a:gdLst>
                  <a:gd name="T0" fmla="*/ 286 w 572"/>
                  <a:gd name="T1" fmla="*/ 111 h 158"/>
                  <a:gd name="T2" fmla="*/ 494 w 572"/>
                  <a:gd name="T3" fmla="*/ 158 h 158"/>
                  <a:gd name="T4" fmla="*/ 572 w 572"/>
                  <a:gd name="T5" fmla="*/ 0 h 158"/>
                  <a:gd name="T6" fmla="*/ 286 w 572"/>
                  <a:gd name="T7" fmla="*/ 70 h 158"/>
                  <a:gd name="T8" fmla="*/ 0 w 572"/>
                  <a:gd name="T9" fmla="*/ 0 h 158"/>
                  <a:gd name="T10" fmla="*/ 78 w 572"/>
                  <a:gd name="T11" fmla="*/ 158 h 158"/>
                  <a:gd name="T12" fmla="*/ 286 w 572"/>
                  <a:gd name="T13" fmla="*/ 11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2" h="158">
                    <a:moveTo>
                      <a:pt x="286" y="111"/>
                    </a:moveTo>
                    <a:cubicBezTo>
                      <a:pt x="394" y="111"/>
                      <a:pt x="494" y="158"/>
                      <a:pt x="494" y="158"/>
                    </a:cubicBezTo>
                    <a:cubicBezTo>
                      <a:pt x="545" y="64"/>
                      <a:pt x="572" y="0"/>
                      <a:pt x="572" y="0"/>
                    </a:cubicBezTo>
                    <a:cubicBezTo>
                      <a:pt x="572" y="0"/>
                      <a:pt x="415" y="70"/>
                      <a:pt x="286" y="70"/>
                    </a:cubicBezTo>
                    <a:cubicBezTo>
                      <a:pt x="157" y="70"/>
                      <a:pt x="0" y="0"/>
                      <a:pt x="0" y="0"/>
                    </a:cubicBezTo>
                    <a:cubicBezTo>
                      <a:pt x="0" y="0"/>
                      <a:pt x="27" y="64"/>
                      <a:pt x="78" y="158"/>
                    </a:cubicBezTo>
                    <a:cubicBezTo>
                      <a:pt x="78" y="158"/>
                      <a:pt x="178" y="111"/>
                      <a:pt x="286" y="111"/>
                    </a:cubicBezTo>
                    <a:close/>
                  </a:path>
                </a:pathLst>
              </a:custGeom>
              <a:solidFill>
                <a:srgbClr val="B74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2" name="Freeform 356"/>
              <p:cNvSpPr>
                <a:spLocks/>
              </p:cNvSpPr>
              <p:nvPr/>
            </p:nvSpPr>
            <p:spPr bwMode="auto">
              <a:xfrm>
                <a:off x="5548903" y="2208366"/>
                <a:ext cx="147511" cy="277892"/>
              </a:xfrm>
              <a:custGeom>
                <a:avLst/>
                <a:gdLst>
                  <a:gd name="T0" fmla="*/ 155 w 155"/>
                  <a:gd name="T1" fmla="*/ 101 h 292"/>
                  <a:gd name="T2" fmla="*/ 106 w 155"/>
                  <a:gd name="T3" fmla="*/ 91 h 292"/>
                  <a:gd name="T4" fmla="*/ 133 w 155"/>
                  <a:gd name="T5" fmla="*/ 86 h 292"/>
                  <a:gd name="T6" fmla="*/ 61 w 155"/>
                  <a:gd name="T7" fmla="*/ 0 h 292"/>
                  <a:gd name="T8" fmla="*/ 0 w 155"/>
                  <a:gd name="T9" fmla="*/ 292 h 292"/>
                  <a:gd name="T10" fmla="*/ 50 w 155"/>
                  <a:gd name="T11" fmla="*/ 292 h 292"/>
                  <a:gd name="T12" fmla="*/ 155 w 155"/>
                  <a:gd name="T13" fmla="*/ 10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5" h="292">
                    <a:moveTo>
                      <a:pt x="155" y="101"/>
                    </a:moveTo>
                    <a:lnTo>
                      <a:pt x="106" y="91"/>
                    </a:lnTo>
                    <a:lnTo>
                      <a:pt x="133" y="86"/>
                    </a:lnTo>
                    <a:lnTo>
                      <a:pt x="61" y="0"/>
                    </a:lnTo>
                    <a:lnTo>
                      <a:pt x="0" y="292"/>
                    </a:lnTo>
                    <a:lnTo>
                      <a:pt x="50" y="292"/>
                    </a:lnTo>
                    <a:lnTo>
                      <a:pt x="155" y="101"/>
                    </a:lnTo>
                    <a:close/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3" name="Freeform 357"/>
              <p:cNvSpPr>
                <a:spLocks/>
              </p:cNvSpPr>
              <p:nvPr/>
            </p:nvSpPr>
            <p:spPr bwMode="auto">
              <a:xfrm>
                <a:off x="5378552" y="2208366"/>
                <a:ext cx="135139" cy="277892"/>
              </a:xfrm>
              <a:custGeom>
                <a:avLst/>
                <a:gdLst>
                  <a:gd name="T0" fmla="*/ 94 w 142"/>
                  <a:gd name="T1" fmla="*/ 0 h 292"/>
                  <a:gd name="T2" fmla="*/ 23 w 142"/>
                  <a:gd name="T3" fmla="*/ 82 h 292"/>
                  <a:gd name="T4" fmla="*/ 50 w 142"/>
                  <a:gd name="T5" fmla="*/ 89 h 292"/>
                  <a:gd name="T6" fmla="*/ 0 w 142"/>
                  <a:gd name="T7" fmla="*/ 95 h 292"/>
                  <a:gd name="T8" fmla="*/ 93 w 142"/>
                  <a:gd name="T9" fmla="*/ 292 h 292"/>
                  <a:gd name="T10" fmla="*/ 142 w 142"/>
                  <a:gd name="T11" fmla="*/ 292 h 292"/>
                  <a:gd name="T12" fmla="*/ 94 w 142"/>
                  <a:gd name="T1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92">
                    <a:moveTo>
                      <a:pt x="94" y="0"/>
                    </a:moveTo>
                    <a:lnTo>
                      <a:pt x="23" y="82"/>
                    </a:lnTo>
                    <a:lnTo>
                      <a:pt x="50" y="89"/>
                    </a:lnTo>
                    <a:lnTo>
                      <a:pt x="0" y="95"/>
                    </a:lnTo>
                    <a:lnTo>
                      <a:pt x="93" y="292"/>
                    </a:lnTo>
                    <a:lnTo>
                      <a:pt x="142" y="29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4" name="Freeform 358"/>
              <p:cNvSpPr>
                <a:spLocks/>
              </p:cNvSpPr>
              <p:nvPr/>
            </p:nvSpPr>
            <p:spPr bwMode="auto">
              <a:xfrm>
                <a:off x="5467058" y="2292114"/>
                <a:ext cx="15227" cy="19986"/>
              </a:xfrm>
              <a:custGeom>
                <a:avLst/>
                <a:gdLst>
                  <a:gd name="T0" fmla="*/ 91 w 95"/>
                  <a:gd name="T1" fmla="*/ 0 h 126"/>
                  <a:gd name="T2" fmla="*/ 0 w 95"/>
                  <a:gd name="T3" fmla="*/ 126 h 126"/>
                  <a:gd name="T4" fmla="*/ 95 w 95"/>
                  <a:gd name="T5" fmla="*/ 21 h 126"/>
                  <a:gd name="T6" fmla="*/ 91 w 95"/>
                  <a:gd name="T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5" h="126">
                    <a:moveTo>
                      <a:pt x="91" y="0"/>
                    </a:moveTo>
                    <a:cubicBezTo>
                      <a:pt x="57" y="34"/>
                      <a:pt x="25" y="76"/>
                      <a:pt x="0" y="126"/>
                    </a:cubicBezTo>
                    <a:cubicBezTo>
                      <a:pt x="28" y="85"/>
                      <a:pt x="60" y="50"/>
                      <a:pt x="95" y="21"/>
                    </a:cubicBez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5" name="Freeform 359"/>
              <p:cNvSpPr>
                <a:spLocks/>
              </p:cNvSpPr>
              <p:nvPr/>
            </p:nvSpPr>
            <p:spPr bwMode="auto">
              <a:xfrm>
                <a:off x="5588874" y="2289258"/>
                <a:ext cx="19034" cy="22840"/>
              </a:xfrm>
              <a:custGeom>
                <a:avLst/>
                <a:gdLst>
                  <a:gd name="T0" fmla="*/ 115 w 115"/>
                  <a:gd name="T1" fmla="*/ 145 h 145"/>
                  <a:gd name="T2" fmla="*/ 4 w 115"/>
                  <a:gd name="T3" fmla="*/ 0 h 145"/>
                  <a:gd name="T4" fmla="*/ 0 w 115"/>
                  <a:gd name="T5" fmla="*/ 24 h 145"/>
                  <a:gd name="T6" fmla="*/ 115 w 115"/>
                  <a:gd name="T7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5" h="145">
                    <a:moveTo>
                      <a:pt x="115" y="145"/>
                    </a:moveTo>
                    <a:cubicBezTo>
                      <a:pt x="85" y="85"/>
                      <a:pt x="46" y="38"/>
                      <a:pt x="4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42" y="55"/>
                      <a:pt x="82" y="95"/>
                      <a:pt x="115" y="145"/>
                    </a:cubicBez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6" name="Freeform 360"/>
              <p:cNvSpPr>
                <a:spLocks/>
              </p:cNvSpPr>
              <p:nvPr/>
            </p:nvSpPr>
            <p:spPr bwMode="auto">
              <a:xfrm>
                <a:off x="5539386" y="2201704"/>
                <a:ext cx="81845" cy="112299"/>
              </a:xfrm>
              <a:custGeom>
                <a:avLst/>
                <a:gdLst>
                  <a:gd name="T0" fmla="*/ 0 w 510"/>
                  <a:gd name="T1" fmla="*/ 410 h 701"/>
                  <a:gd name="T2" fmla="*/ 405 w 510"/>
                  <a:gd name="T3" fmla="*/ 0 h 701"/>
                  <a:gd name="T4" fmla="*/ 433 w 510"/>
                  <a:gd name="T5" fmla="*/ 701 h 701"/>
                  <a:gd name="T6" fmla="*/ 0 w 510"/>
                  <a:gd name="T7" fmla="*/ 41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0" h="701">
                    <a:moveTo>
                      <a:pt x="0" y="410"/>
                    </a:moveTo>
                    <a:cubicBezTo>
                      <a:pt x="0" y="410"/>
                      <a:pt x="383" y="165"/>
                      <a:pt x="405" y="0"/>
                    </a:cubicBezTo>
                    <a:cubicBezTo>
                      <a:pt x="510" y="263"/>
                      <a:pt x="465" y="563"/>
                      <a:pt x="433" y="701"/>
                    </a:cubicBezTo>
                    <a:cubicBezTo>
                      <a:pt x="312" y="445"/>
                      <a:pt x="32" y="406"/>
                      <a:pt x="0" y="410"/>
                    </a:cubicBezTo>
                    <a:close/>
                  </a:path>
                </a:pathLst>
              </a:cu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7" name="Freeform 361"/>
              <p:cNvSpPr>
                <a:spLocks/>
              </p:cNvSpPr>
              <p:nvPr/>
            </p:nvSpPr>
            <p:spPr bwMode="auto">
              <a:xfrm>
                <a:off x="5453734" y="2201704"/>
                <a:ext cx="81845" cy="112299"/>
              </a:xfrm>
              <a:custGeom>
                <a:avLst/>
                <a:gdLst>
                  <a:gd name="T0" fmla="*/ 511 w 511"/>
                  <a:gd name="T1" fmla="*/ 410 h 701"/>
                  <a:gd name="T2" fmla="*/ 106 w 511"/>
                  <a:gd name="T3" fmla="*/ 0 h 701"/>
                  <a:gd name="T4" fmla="*/ 77 w 511"/>
                  <a:gd name="T5" fmla="*/ 701 h 701"/>
                  <a:gd name="T6" fmla="*/ 511 w 511"/>
                  <a:gd name="T7" fmla="*/ 41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1" h="701">
                    <a:moveTo>
                      <a:pt x="511" y="410"/>
                    </a:moveTo>
                    <a:cubicBezTo>
                      <a:pt x="511" y="410"/>
                      <a:pt x="127" y="165"/>
                      <a:pt x="106" y="0"/>
                    </a:cubicBezTo>
                    <a:cubicBezTo>
                      <a:pt x="0" y="263"/>
                      <a:pt x="46" y="563"/>
                      <a:pt x="77" y="701"/>
                    </a:cubicBezTo>
                    <a:cubicBezTo>
                      <a:pt x="198" y="445"/>
                      <a:pt x="479" y="406"/>
                      <a:pt x="511" y="410"/>
                    </a:cubicBezTo>
                    <a:close/>
                  </a:path>
                </a:pathLst>
              </a:custGeom>
              <a:solidFill>
                <a:srgbClr val="D0A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8" name="Freeform 362"/>
              <p:cNvSpPr>
                <a:spLocks/>
              </p:cNvSpPr>
              <p:nvPr/>
            </p:nvSpPr>
            <p:spPr bwMode="auto">
              <a:xfrm>
                <a:off x="5111128" y="1880034"/>
                <a:ext cx="852709" cy="402563"/>
              </a:xfrm>
              <a:custGeom>
                <a:avLst/>
                <a:gdLst>
                  <a:gd name="T0" fmla="*/ 5206 w 5325"/>
                  <a:gd name="T1" fmla="*/ 0 h 2516"/>
                  <a:gd name="T2" fmla="*/ 119 w 5325"/>
                  <a:gd name="T3" fmla="*/ 0 h 2516"/>
                  <a:gd name="T4" fmla="*/ 0 w 5325"/>
                  <a:gd name="T5" fmla="*/ 123 h 2516"/>
                  <a:gd name="T6" fmla="*/ 0 w 5325"/>
                  <a:gd name="T7" fmla="*/ 2516 h 2516"/>
                  <a:gd name="T8" fmla="*/ 2092 w 5325"/>
                  <a:gd name="T9" fmla="*/ 1653 h 2516"/>
                  <a:gd name="T10" fmla="*/ 2048 w 5325"/>
                  <a:gd name="T11" fmla="*/ 1583 h 2516"/>
                  <a:gd name="T12" fmla="*/ 1990 w 5325"/>
                  <a:gd name="T13" fmla="*/ 1282 h 2516"/>
                  <a:gd name="T14" fmla="*/ 1996 w 5325"/>
                  <a:gd name="T15" fmla="*/ 1244 h 2516"/>
                  <a:gd name="T16" fmla="*/ 1952 w 5325"/>
                  <a:gd name="T17" fmla="*/ 1025 h 2516"/>
                  <a:gd name="T18" fmla="*/ 2264 w 5325"/>
                  <a:gd name="T19" fmla="*/ 378 h 2516"/>
                  <a:gd name="T20" fmla="*/ 2271 w 5325"/>
                  <a:gd name="T21" fmla="*/ 379 h 2516"/>
                  <a:gd name="T22" fmla="*/ 2695 w 5325"/>
                  <a:gd name="T23" fmla="*/ 247 h 2516"/>
                  <a:gd name="T24" fmla="*/ 3375 w 5325"/>
                  <a:gd name="T25" fmla="*/ 1071 h 2516"/>
                  <a:gd name="T26" fmla="*/ 3367 w 5325"/>
                  <a:gd name="T27" fmla="*/ 1127 h 2516"/>
                  <a:gd name="T28" fmla="*/ 5325 w 5325"/>
                  <a:gd name="T29" fmla="*/ 319 h 2516"/>
                  <a:gd name="T30" fmla="*/ 5325 w 5325"/>
                  <a:gd name="T31" fmla="*/ 123 h 2516"/>
                  <a:gd name="T32" fmla="*/ 5206 w 5325"/>
                  <a:gd name="T33" fmla="*/ 0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325" h="2516">
                    <a:moveTo>
                      <a:pt x="5206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5" y="0"/>
                      <a:pt x="0" y="57"/>
                      <a:pt x="0" y="123"/>
                    </a:cubicBezTo>
                    <a:cubicBezTo>
                      <a:pt x="0" y="2516"/>
                      <a:pt x="0" y="2516"/>
                      <a:pt x="0" y="2516"/>
                    </a:cubicBezTo>
                    <a:cubicBezTo>
                      <a:pt x="2092" y="1653"/>
                      <a:pt x="2092" y="1653"/>
                      <a:pt x="2092" y="1653"/>
                    </a:cubicBezTo>
                    <a:cubicBezTo>
                      <a:pt x="2073" y="1648"/>
                      <a:pt x="2056" y="1630"/>
                      <a:pt x="2048" y="1583"/>
                    </a:cubicBezTo>
                    <a:cubicBezTo>
                      <a:pt x="1990" y="1282"/>
                      <a:pt x="1990" y="1282"/>
                      <a:pt x="1990" y="1282"/>
                    </a:cubicBezTo>
                    <a:cubicBezTo>
                      <a:pt x="1989" y="1269"/>
                      <a:pt x="1991" y="1255"/>
                      <a:pt x="1996" y="1244"/>
                    </a:cubicBezTo>
                    <a:cubicBezTo>
                      <a:pt x="1975" y="1169"/>
                      <a:pt x="1960" y="1093"/>
                      <a:pt x="1952" y="1025"/>
                    </a:cubicBezTo>
                    <a:cubicBezTo>
                      <a:pt x="1898" y="556"/>
                      <a:pt x="2121" y="378"/>
                      <a:pt x="2264" y="378"/>
                    </a:cubicBezTo>
                    <a:cubicBezTo>
                      <a:pt x="2266" y="378"/>
                      <a:pt x="2269" y="379"/>
                      <a:pt x="2271" y="379"/>
                    </a:cubicBezTo>
                    <a:cubicBezTo>
                      <a:pt x="2358" y="299"/>
                      <a:pt x="2521" y="247"/>
                      <a:pt x="2695" y="247"/>
                    </a:cubicBezTo>
                    <a:cubicBezTo>
                      <a:pt x="3045" y="247"/>
                      <a:pt x="3444" y="457"/>
                      <a:pt x="3375" y="1071"/>
                    </a:cubicBezTo>
                    <a:cubicBezTo>
                      <a:pt x="3373" y="1090"/>
                      <a:pt x="3370" y="1109"/>
                      <a:pt x="3367" y="1127"/>
                    </a:cubicBezTo>
                    <a:cubicBezTo>
                      <a:pt x="5325" y="319"/>
                      <a:pt x="5325" y="319"/>
                      <a:pt x="5325" y="319"/>
                    </a:cubicBezTo>
                    <a:cubicBezTo>
                      <a:pt x="5325" y="123"/>
                      <a:pt x="5325" y="123"/>
                      <a:pt x="5325" y="123"/>
                    </a:cubicBezTo>
                    <a:cubicBezTo>
                      <a:pt x="5325" y="57"/>
                      <a:pt x="5270" y="0"/>
                      <a:pt x="5206" y="0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9" name="Freeform 363"/>
              <p:cNvSpPr>
                <a:spLocks/>
              </p:cNvSpPr>
              <p:nvPr/>
            </p:nvSpPr>
            <p:spPr bwMode="auto">
              <a:xfrm>
                <a:off x="5111128" y="1867663"/>
                <a:ext cx="852709" cy="32357"/>
              </a:xfrm>
              <a:custGeom>
                <a:avLst/>
                <a:gdLst>
                  <a:gd name="T0" fmla="*/ 5206 w 5325"/>
                  <a:gd name="T1" fmla="*/ 0 h 201"/>
                  <a:gd name="T2" fmla="*/ 119 w 5325"/>
                  <a:gd name="T3" fmla="*/ 0 h 201"/>
                  <a:gd name="T4" fmla="*/ 0 w 5325"/>
                  <a:gd name="T5" fmla="*/ 123 h 201"/>
                  <a:gd name="T6" fmla="*/ 0 w 5325"/>
                  <a:gd name="T7" fmla="*/ 201 h 201"/>
                  <a:gd name="T8" fmla="*/ 119 w 5325"/>
                  <a:gd name="T9" fmla="*/ 78 h 201"/>
                  <a:gd name="T10" fmla="*/ 5206 w 5325"/>
                  <a:gd name="T11" fmla="*/ 78 h 201"/>
                  <a:gd name="T12" fmla="*/ 5325 w 5325"/>
                  <a:gd name="T13" fmla="*/ 201 h 201"/>
                  <a:gd name="T14" fmla="*/ 5325 w 5325"/>
                  <a:gd name="T15" fmla="*/ 201 h 201"/>
                  <a:gd name="T16" fmla="*/ 5325 w 5325"/>
                  <a:gd name="T17" fmla="*/ 123 h 201"/>
                  <a:gd name="T18" fmla="*/ 5206 w 5325"/>
                  <a:gd name="T1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25" h="201">
                    <a:moveTo>
                      <a:pt x="5206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5" y="0"/>
                      <a:pt x="0" y="56"/>
                      <a:pt x="0" y="123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135"/>
                      <a:pt x="55" y="78"/>
                      <a:pt x="119" y="78"/>
                    </a:cubicBezTo>
                    <a:cubicBezTo>
                      <a:pt x="5206" y="78"/>
                      <a:pt x="5206" y="78"/>
                      <a:pt x="5206" y="78"/>
                    </a:cubicBezTo>
                    <a:cubicBezTo>
                      <a:pt x="5270" y="78"/>
                      <a:pt x="5325" y="135"/>
                      <a:pt x="5325" y="201"/>
                    </a:cubicBezTo>
                    <a:cubicBezTo>
                      <a:pt x="5325" y="201"/>
                      <a:pt x="5325" y="201"/>
                      <a:pt x="5325" y="201"/>
                    </a:cubicBezTo>
                    <a:cubicBezTo>
                      <a:pt x="5325" y="123"/>
                      <a:pt x="5325" y="123"/>
                      <a:pt x="5325" y="123"/>
                    </a:cubicBezTo>
                    <a:cubicBezTo>
                      <a:pt x="5325" y="56"/>
                      <a:pt x="5270" y="0"/>
                      <a:pt x="5206" y="0"/>
                    </a:cubicBezTo>
                  </a:path>
                </a:pathLst>
              </a:custGeom>
              <a:solidFill>
                <a:srgbClr val="60A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0" name="Freeform 364"/>
              <p:cNvSpPr>
                <a:spLocks/>
              </p:cNvSpPr>
              <p:nvPr/>
            </p:nvSpPr>
            <p:spPr bwMode="auto">
              <a:xfrm>
                <a:off x="5429943" y="2078937"/>
                <a:ext cx="22840" cy="65667"/>
              </a:xfrm>
              <a:custGeom>
                <a:avLst/>
                <a:gdLst>
                  <a:gd name="T0" fmla="*/ 7 w 147"/>
                  <a:gd name="T1" fmla="*/ 0 h 409"/>
                  <a:gd name="T2" fmla="*/ 1 w 147"/>
                  <a:gd name="T3" fmla="*/ 38 h 409"/>
                  <a:gd name="T4" fmla="*/ 59 w 147"/>
                  <a:gd name="T5" fmla="*/ 339 h 409"/>
                  <a:gd name="T6" fmla="*/ 103 w 147"/>
                  <a:gd name="T7" fmla="*/ 409 h 409"/>
                  <a:gd name="T8" fmla="*/ 147 w 147"/>
                  <a:gd name="T9" fmla="*/ 391 h 409"/>
                  <a:gd name="T10" fmla="*/ 126 w 147"/>
                  <a:gd name="T11" fmla="*/ 281 h 409"/>
                  <a:gd name="T12" fmla="*/ 7 w 147"/>
                  <a:gd name="T13" fmla="*/ 0 h 4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409">
                    <a:moveTo>
                      <a:pt x="7" y="0"/>
                    </a:moveTo>
                    <a:cubicBezTo>
                      <a:pt x="2" y="11"/>
                      <a:pt x="0" y="25"/>
                      <a:pt x="1" y="38"/>
                    </a:cubicBezTo>
                    <a:cubicBezTo>
                      <a:pt x="59" y="339"/>
                      <a:pt x="59" y="339"/>
                      <a:pt x="59" y="339"/>
                    </a:cubicBezTo>
                    <a:cubicBezTo>
                      <a:pt x="67" y="386"/>
                      <a:pt x="84" y="404"/>
                      <a:pt x="103" y="409"/>
                    </a:cubicBezTo>
                    <a:cubicBezTo>
                      <a:pt x="147" y="391"/>
                      <a:pt x="147" y="391"/>
                      <a:pt x="147" y="391"/>
                    </a:cubicBezTo>
                    <a:cubicBezTo>
                      <a:pt x="139" y="355"/>
                      <a:pt x="132" y="318"/>
                      <a:pt x="126" y="281"/>
                    </a:cubicBezTo>
                    <a:cubicBezTo>
                      <a:pt x="75" y="203"/>
                      <a:pt x="35" y="102"/>
                      <a:pt x="7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1" name="Freeform 365"/>
              <p:cNvSpPr>
                <a:spLocks/>
              </p:cNvSpPr>
              <p:nvPr/>
            </p:nvSpPr>
            <p:spPr bwMode="auto">
              <a:xfrm>
                <a:off x="5414716" y="1920005"/>
                <a:ext cx="247438" cy="204612"/>
              </a:xfrm>
              <a:custGeom>
                <a:avLst/>
                <a:gdLst>
                  <a:gd name="T0" fmla="*/ 797 w 1546"/>
                  <a:gd name="T1" fmla="*/ 0 h 1278"/>
                  <a:gd name="T2" fmla="*/ 373 w 1546"/>
                  <a:gd name="T3" fmla="*/ 132 h 1278"/>
                  <a:gd name="T4" fmla="*/ 366 w 1546"/>
                  <a:gd name="T5" fmla="*/ 131 h 1278"/>
                  <a:gd name="T6" fmla="*/ 54 w 1546"/>
                  <a:gd name="T7" fmla="*/ 778 h 1278"/>
                  <a:gd name="T8" fmla="*/ 98 w 1546"/>
                  <a:gd name="T9" fmla="*/ 997 h 1278"/>
                  <a:gd name="T10" fmla="*/ 217 w 1546"/>
                  <a:gd name="T11" fmla="*/ 1278 h 1278"/>
                  <a:gd name="T12" fmla="*/ 195 w 1546"/>
                  <a:gd name="T13" fmla="*/ 1079 h 1278"/>
                  <a:gd name="T14" fmla="*/ 191 w 1546"/>
                  <a:gd name="T15" fmla="*/ 1077 h 1278"/>
                  <a:gd name="T16" fmla="*/ 190 w 1546"/>
                  <a:gd name="T17" fmla="*/ 1077 h 1278"/>
                  <a:gd name="T18" fmla="*/ 186 w 1546"/>
                  <a:gd name="T19" fmla="*/ 1068 h 1278"/>
                  <a:gd name="T20" fmla="*/ 186 w 1546"/>
                  <a:gd name="T21" fmla="*/ 1007 h 1278"/>
                  <a:gd name="T22" fmla="*/ 191 w 1546"/>
                  <a:gd name="T23" fmla="*/ 1006 h 1278"/>
                  <a:gd name="T24" fmla="*/ 188 w 1546"/>
                  <a:gd name="T25" fmla="*/ 890 h 1278"/>
                  <a:gd name="T26" fmla="*/ 167 w 1546"/>
                  <a:gd name="T27" fmla="*/ 920 h 1278"/>
                  <a:gd name="T28" fmla="*/ 167 w 1546"/>
                  <a:gd name="T29" fmla="*/ 869 h 1278"/>
                  <a:gd name="T30" fmla="*/ 771 w 1546"/>
                  <a:gd name="T31" fmla="*/ 308 h 1278"/>
                  <a:gd name="T32" fmla="*/ 1374 w 1546"/>
                  <a:gd name="T33" fmla="*/ 852 h 1278"/>
                  <a:gd name="T34" fmla="*/ 1353 w 1546"/>
                  <a:gd name="T35" fmla="*/ 864 h 1278"/>
                  <a:gd name="T36" fmla="*/ 1353 w 1546"/>
                  <a:gd name="T37" fmla="*/ 878 h 1278"/>
                  <a:gd name="T38" fmla="*/ 1353 w 1546"/>
                  <a:gd name="T39" fmla="*/ 928 h 1278"/>
                  <a:gd name="T40" fmla="*/ 1469 w 1546"/>
                  <a:gd name="T41" fmla="*/ 880 h 1278"/>
                  <a:gd name="T42" fmla="*/ 1477 w 1546"/>
                  <a:gd name="T43" fmla="*/ 824 h 1278"/>
                  <a:gd name="T44" fmla="*/ 797 w 1546"/>
                  <a:gd name="T45" fmla="*/ 0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46" h="1278">
                    <a:moveTo>
                      <a:pt x="797" y="0"/>
                    </a:moveTo>
                    <a:cubicBezTo>
                      <a:pt x="623" y="0"/>
                      <a:pt x="460" y="52"/>
                      <a:pt x="373" y="132"/>
                    </a:cubicBezTo>
                    <a:cubicBezTo>
                      <a:pt x="371" y="132"/>
                      <a:pt x="368" y="131"/>
                      <a:pt x="366" y="131"/>
                    </a:cubicBezTo>
                    <a:cubicBezTo>
                      <a:pt x="223" y="131"/>
                      <a:pt x="0" y="309"/>
                      <a:pt x="54" y="778"/>
                    </a:cubicBezTo>
                    <a:cubicBezTo>
                      <a:pt x="62" y="846"/>
                      <a:pt x="77" y="922"/>
                      <a:pt x="98" y="997"/>
                    </a:cubicBezTo>
                    <a:cubicBezTo>
                      <a:pt x="126" y="1099"/>
                      <a:pt x="166" y="1200"/>
                      <a:pt x="217" y="1278"/>
                    </a:cubicBezTo>
                    <a:cubicBezTo>
                      <a:pt x="207" y="1212"/>
                      <a:pt x="200" y="1145"/>
                      <a:pt x="195" y="1079"/>
                    </a:cubicBezTo>
                    <a:cubicBezTo>
                      <a:pt x="194" y="1079"/>
                      <a:pt x="192" y="1078"/>
                      <a:pt x="191" y="1077"/>
                    </a:cubicBezTo>
                    <a:cubicBezTo>
                      <a:pt x="190" y="1077"/>
                      <a:pt x="190" y="1077"/>
                      <a:pt x="190" y="1077"/>
                    </a:cubicBezTo>
                    <a:cubicBezTo>
                      <a:pt x="188" y="1076"/>
                      <a:pt x="187" y="1076"/>
                      <a:pt x="186" y="1068"/>
                    </a:cubicBezTo>
                    <a:cubicBezTo>
                      <a:pt x="186" y="1059"/>
                      <a:pt x="186" y="1042"/>
                      <a:pt x="186" y="1007"/>
                    </a:cubicBezTo>
                    <a:cubicBezTo>
                      <a:pt x="188" y="1006"/>
                      <a:pt x="189" y="1006"/>
                      <a:pt x="191" y="1006"/>
                    </a:cubicBezTo>
                    <a:cubicBezTo>
                      <a:pt x="189" y="966"/>
                      <a:pt x="189" y="928"/>
                      <a:pt x="188" y="890"/>
                    </a:cubicBezTo>
                    <a:cubicBezTo>
                      <a:pt x="167" y="920"/>
                      <a:pt x="167" y="920"/>
                      <a:pt x="167" y="920"/>
                    </a:cubicBezTo>
                    <a:cubicBezTo>
                      <a:pt x="167" y="903"/>
                      <a:pt x="167" y="886"/>
                      <a:pt x="167" y="869"/>
                    </a:cubicBezTo>
                    <a:cubicBezTo>
                      <a:pt x="167" y="420"/>
                      <a:pt x="437" y="308"/>
                      <a:pt x="771" y="308"/>
                    </a:cubicBezTo>
                    <a:cubicBezTo>
                      <a:pt x="1100" y="308"/>
                      <a:pt x="1367" y="418"/>
                      <a:pt x="1374" y="852"/>
                    </a:cubicBezTo>
                    <a:cubicBezTo>
                      <a:pt x="1367" y="856"/>
                      <a:pt x="1360" y="860"/>
                      <a:pt x="1353" y="864"/>
                    </a:cubicBezTo>
                    <a:cubicBezTo>
                      <a:pt x="1353" y="869"/>
                      <a:pt x="1353" y="873"/>
                      <a:pt x="1353" y="878"/>
                    </a:cubicBezTo>
                    <a:cubicBezTo>
                      <a:pt x="1353" y="894"/>
                      <a:pt x="1353" y="911"/>
                      <a:pt x="1353" y="928"/>
                    </a:cubicBezTo>
                    <a:cubicBezTo>
                      <a:pt x="1469" y="880"/>
                      <a:pt x="1469" y="880"/>
                      <a:pt x="1469" y="880"/>
                    </a:cubicBezTo>
                    <a:cubicBezTo>
                      <a:pt x="1472" y="862"/>
                      <a:pt x="1475" y="843"/>
                      <a:pt x="1477" y="824"/>
                    </a:cubicBezTo>
                    <a:cubicBezTo>
                      <a:pt x="1546" y="210"/>
                      <a:pt x="1147" y="0"/>
                      <a:pt x="797" y="0"/>
                    </a:cubicBezTo>
                  </a:path>
                </a:pathLst>
              </a:custGeom>
              <a:solidFill>
                <a:srgbClr val="8F80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2" name="Freeform 366"/>
              <p:cNvSpPr>
                <a:spLocks noEditPoints="1"/>
              </p:cNvSpPr>
              <p:nvPr/>
            </p:nvSpPr>
            <p:spPr bwMode="auto">
              <a:xfrm>
                <a:off x="5445170" y="2018029"/>
                <a:ext cx="186530" cy="123719"/>
              </a:xfrm>
              <a:custGeom>
                <a:avLst/>
                <a:gdLst>
                  <a:gd name="T0" fmla="*/ 7 w 1165"/>
                  <a:gd name="T1" fmla="*/ 467 h 776"/>
                  <a:gd name="T2" fmla="*/ 29 w 1165"/>
                  <a:gd name="T3" fmla="*/ 666 h 776"/>
                  <a:gd name="T4" fmla="*/ 50 w 1165"/>
                  <a:gd name="T5" fmla="*/ 776 h 776"/>
                  <a:gd name="T6" fmla="*/ 165 w 1165"/>
                  <a:gd name="T7" fmla="*/ 728 h 776"/>
                  <a:gd name="T8" fmla="*/ 53 w 1165"/>
                  <a:gd name="T9" fmla="*/ 558 h 776"/>
                  <a:gd name="T10" fmla="*/ 7 w 1165"/>
                  <a:gd name="T11" fmla="*/ 467 h 776"/>
                  <a:gd name="T12" fmla="*/ 910 w 1165"/>
                  <a:gd name="T13" fmla="*/ 408 h 776"/>
                  <a:gd name="T14" fmla="*/ 877 w 1165"/>
                  <a:gd name="T15" fmla="*/ 409 h 776"/>
                  <a:gd name="T16" fmla="*/ 689 w 1165"/>
                  <a:gd name="T17" fmla="*/ 466 h 776"/>
                  <a:gd name="T18" fmla="*/ 673 w 1165"/>
                  <a:gd name="T19" fmla="*/ 519 h 776"/>
                  <a:gd name="T20" fmla="*/ 734 w 1165"/>
                  <a:gd name="T21" fmla="*/ 493 h 776"/>
                  <a:gd name="T22" fmla="*/ 856 w 1165"/>
                  <a:gd name="T23" fmla="*/ 431 h 776"/>
                  <a:gd name="T24" fmla="*/ 880 w 1165"/>
                  <a:gd name="T25" fmla="*/ 433 h 776"/>
                  <a:gd name="T26" fmla="*/ 939 w 1165"/>
                  <a:gd name="T27" fmla="*/ 409 h 776"/>
                  <a:gd name="T28" fmla="*/ 910 w 1165"/>
                  <a:gd name="T29" fmla="*/ 408 h 776"/>
                  <a:gd name="T30" fmla="*/ 202 w 1165"/>
                  <a:gd name="T31" fmla="*/ 0 h 776"/>
                  <a:gd name="T32" fmla="*/ 0 w 1165"/>
                  <a:gd name="T33" fmla="*/ 278 h 776"/>
                  <a:gd name="T34" fmla="*/ 3 w 1165"/>
                  <a:gd name="T35" fmla="*/ 394 h 776"/>
                  <a:gd name="T36" fmla="*/ 178 w 1165"/>
                  <a:gd name="T37" fmla="*/ 378 h 776"/>
                  <a:gd name="T38" fmla="*/ 503 w 1165"/>
                  <a:gd name="T39" fmla="*/ 415 h 776"/>
                  <a:gd name="T40" fmla="*/ 583 w 1165"/>
                  <a:gd name="T41" fmla="*/ 427 h 776"/>
                  <a:gd name="T42" fmla="*/ 663 w 1165"/>
                  <a:gd name="T43" fmla="*/ 415 h 776"/>
                  <a:gd name="T44" fmla="*/ 988 w 1165"/>
                  <a:gd name="T45" fmla="*/ 378 h 776"/>
                  <a:gd name="T46" fmla="*/ 1014 w 1165"/>
                  <a:gd name="T47" fmla="*/ 378 h 776"/>
                  <a:gd name="T48" fmla="*/ 1165 w 1165"/>
                  <a:gd name="T49" fmla="*/ 316 h 776"/>
                  <a:gd name="T50" fmla="*/ 1165 w 1165"/>
                  <a:gd name="T51" fmla="*/ 266 h 776"/>
                  <a:gd name="T52" fmla="*/ 1165 w 1165"/>
                  <a:gd name="T53" fmla="*/ 252 h 776"/>
                  <a:gd name="T54" fmla="*/ 920 w 1165"/>
                  <a:gd name="T55" fmla="*/ 302 h 776"/>
                  <a:gd name="T56" fmla="*/ 601 w 1165"/>
                  <a:gd name="T57" fmla="*/ 247 h 776"/>
                  <a:gd name="T58" fmla="*/ 202 w 1165"/>
                  <a:gd name="T59" fmla="*/ 0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165" h="776">
                    <a:moveTo>
                      <a:pt x="7" y="467"/>
                    </a:moveTo>
                    <a:cubicBezTo>
                      <a:pt x="12" y="533"/>
                      <a:pt x="19" y="600"/>
                      <a:pt x="29" y="666"/>
                    </a:cubicBezTo>
                    <a:cubicBezTo>
                      <a:pt x="35" y="703"/>
                      <a:pt x="42" y="740"/>
                      <a:pt x="50" y="776"/>
                    </a:cubicBezTo>
                    <a:cubicBezTo>
                      <a:pt x="165" y="728"/>
                      <a:pt x="165" y="728"/>
                      <a:pt x="165" y="728"/>
                    </a:cubicBezTo>
                    <a:cubicBezTo>
                      <a:pt x="84" y="688"/>
                      <a:pt x="67" y="617"/>
                      <a:pt x="53" y="558"/>
                    </a:cubicBezTo>
                    <a:cubicBezTo>
                      <a:pt x="43" y="518"/>
                      <a:pt x="34" y="483"/>
                      <a:pt x="7" y="467"/>
                    </a:cubicBezTo>
                    <a:moveTo>
                      <a:pt x="910" y="408"/>
                    </a:moveTo>
                    <a:cubicBezTo>
                      <a:pt x="899" y="408"/>
                      <a:pt x="887" y="409"/>
                      <a:pt x="877" y="409"/>
                    </a:cubicBezTo>
                    <a:cubicBezTo>
                      <a:pt x="791" y="414"/>
                      <a:pt x="727" y="422"/>
                      <a:pt x="689" y="466"/>
                    </a:cubicBezTo>
                    <a:cubicBezTo>
                      <a:pt x="681" y="476"/>
                      <a:pt x="675" y="495"/>
                      <a:pt x="673" y="519"/>
                    </a:cubicBezTo>
                    <a:cubicBezTo>
                      <a:pt x="734" y="493"/>
                      <a:pt x="734" y="493"/>
                      <a:pt x="734" y="493"/>
                    </a:cubicBezTo>
                    <a:cubicBezTo>
                      <a:pt x="757" y="457"/>
                      <a:pt x="803" y="431"/>
                      <a:pt x="856" y="431"/>
                    </a:cubicBezTo>
                    <a:cubicBezTo>
                      <a:pt x="864" y="431"/>
                      <a:pt x="872" y="432"/>
                      <a:pt x="880" y="433"/>
                    </a:cubicBezTo>
                    <a:cubicBezTo>
                      <a:pt x="939" y="409"/>
                      <a:pt x="939" y="409"/>
                      <a:pt x="939" y="409"/>
                    </a:cubicBezTo>
                    <a:cubicBezTo>
                      <a:pt x="927" y="408"/>
                      <a:pt x="917" y="408"/>
                      <a:pt x="910" y="408"/>
                    </a:cubicBezTo>
                    <a:moveTo>
                      <a:pt x="202" y="0"/>
                    </a:moveTo>
                    <a:cubicBezTo>
                      <a:pt x="0" y="278"/>
                      <a:pt x="0" y="278"/>
                      <a:pt x="0" y="278"/>
                    </a:cubicBezTo>
                    <a:cubicBezTo>
                      <a:pt x="1" y="316"/>
                      <a:pt x="1" y="354"/>
                      <a:pt x="3" y="394"/>
                    </a:cubicBezTo>
                    <a:cubicBezTo>
                      <a:pt x="57" y="383"/>
                      <a:pt x="115" y="378"/>
                      <a:pt x="178" y="378"/>
                    </a:cubicBezTo>
                    <a:cubicBezTo>
                      <a:pt x="306" y="378"/>
                      <a:pt x="424" y="400"/>
                      <a:pt x="503" y="415"/>
                    </a:cubicBezTo>
                    <a:cubicBezTo>
                      <a:pt x="541" y="422"/>
                      <a:pt x="568" y="427"/>
                      <a:pt x="583" y="427"/>
                    </a:cubicBezTo>
                    <a:cubicBezTo>
                      <a:pt x="597" y="427"/>
                      <a:pt x="625" y="422"/>
                      <a:pt x="663" y="415"/>
                    </a:cubicBezTo>
                    <a:cubicBezTo>
                      <a:pt x="741" y="400"/>
                      <a:pt x="859" y="378"/>
                      <a:pt x="988" y="378"/>
                    </a:cubicBezTo>
                    <a:cubicBezTo>
                      <a:pt x="997" y="378"/>
                      <a:pt x="1005" y="378"/>
                      <a:pt x="1014" y="378"/>
                    </a:cubicBezTo>
                    <a:cubicBezTo>
                      <a:pt x="1165" y="316"/>
                      <a:pt x="1165" y="316"/>
                      <a:pt x="1165" y="316"/>
                    </a:cubicBezTo>
                    <a:cubicBezTo>
                      <a:pt x="1165" y="299"/>
                      <a:pt x="1165" y="282"/>
                      <a:pt x="1165" y="266"/>
                    </a:cubicBezTo>
                    <a:cubicBezTo>
                      <a:pt x="1165" y="261"/>
                      <a:pt x="1165" y="257"/>
                      <a:pt x="1165" y="252"/>
                    </a:cubicBezTo>
                    <a:cubicBezTo>
                      <a:pt x="1101" y="285"/>
                      <a:pt x="1016" y="302"/>
                      <a:pt x="920" y="302"/>
                    </a:cubicBezTo>
                    <a:cubicBezTo>
                      <a:pt x="823" y="302"/>
                      <a:pt x="713" y="284"/>
                      <a:pt x="601" y="247"/>
                    </a:cubicBezTo>
                    <a:cubicBezTo>
                      <a:pt x="431" y="190"/>
                      <a:pt x="290" y="99"/>
                      <a:pt x="202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3" name="Freeform 367"/>
              <p:cNvSpPr>
                <a:spLocks/>
              </p:cNvSpPr>
              <p:nvPr/>
            </p:nvSpPr>
            <p:spPr bwMode="auto">
              <a:xfrm>
                <a:off x="5562226" y="2086550"/>
                <a:ext cx="23792" cy="10469"/>
              </a:xfrm>
              <a:custGeom>
                <a:avLst/>
                <a:gdLst>
                  <a:gd name="T0" fmla="*/ 122 w 146"/>
                  <a:gd name="T1" fmla="*/ 0 h 62"/>
                  <a:gd name="T2" fmla="*/ 0 w 146"/>
                  <a:gd name="T3" fmla="*/ 62 h 62"/>
                  <a:gd name="T4" fmla="*/ 146 w 146"/>
                  <a:gd name="T5" fmla="*/ 2 h 62"/>
                  <a:gd name="T6" fmla="*/ 122 w 146"/>
                  <a:gd name="T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6" h="62">
                    <a:moveTo>
                      <a:pt x="122" y="0"/>
                    </a:moveTo>
                    <a:cubicBezTo>
                      <a:pt x="69" y="0"/>
                      <a:pt x="23" y="26"/>
                      <a:pt x="0" y="62"/>
                    </a:cubicBezTo>
                    <a:cubicBezTo>
                      <a:pt x="146" y="2"/>
                      <a:pt x="146" y="2"/>
                      <a:pt x="146" y="2"/>
                    </a:cubicBezTo>
                    <a:cubicBezTo>
                      <a:pt x="138" y="1"/>
                      <a:pt x="130" y="0"/>
                      <a:pt x="122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4" name="Freeform 368"/>
              <p:cNvSpPr>
                <a:spLocks noEditPoints="1"/>
              </p:cNvSpPr>
              <p:nvPr/>
            </p:nvSpPr>
            <p:spPr bwMode="auto">
              <a:xfrm>
                <a:off x="5456590" y="2082743"/>
                <a:ext cx="68521" cy="49488"/>
              </a:xfrm>
              <a:custGeom>
                <a:avLst/>
                <a:gdLst>
                  <a:gd name="T0" fmla="*/ 90 w 428"/>
                  <a:gd name="T1" fmla="*/ 135 h 307"/>
                  <a:gd name="T2" fmla="*/ 226 w 428"/>
                  <a:gd name="T3" fmla="*/ 23 h 307"/>
                  <a:gd name="T4" fmla="*/ 362 w 428"/>
                  <a:gd name="T5" fmla="*/ 135 h 307"/>
                  <a:gd name="T6" fmla="*/ 362 w 428"/>
                  <a:gd name="T7" fmla="*/ 135 h 307"/>
                  <a:gd name="T8" fmla="*/ 362 w 428"/>
                  <a:gd name="T9" fmla="*/ 135 h 307"/>
                  <a:gd name="T10" fmla="*/ 285 w 428"/>
                  <a:gd name="T11" fmla="*/ 189 h 307"/>
                  <a:gd name="T12" fmla="*/ 306 w 428"/>
                  <a:gd name="T13" fmla="*/ 135 h 307"/>
                  <a:gd name="T14" fmla="*/ 306 w 428"/>
                  <a:gd name="T15" fmla="*/ 135 h 307"/>
                  <a:gd name="T16" fmla="*/ 285 w 428"/>
                  <a:gd name="T17" fmla="*/ 189 h 307"/>
                  <a:gd name="T18" fmla="*/ 226 w 428"/>
                  <a:gd name="T19" fmla="*/ 195 h 307"/>
                  <a:gd name="T20" fmla="*/ 172 w 428"/>
                  <a:gd name="T21" fmla="*/ 190 h 307"/>
                  <a:gd name="T22" fmla="*/ 149 w 428"/>
                  <a:gd name="T23" fmla="*/ 135 h 307"/>
                  <a:gd name="T24" fmla="*/ 149 w 428"/>
                  <a:gd name="T25" fmla="*/ 135 h 307"/>
                  <a:gd name="T26" fmla="*/ 172 w 428"/>
                  <a:gd name="T27" fmla="*/ 190 h 307"/>
                  <a:gd name="T28" fmla="*/ 90 w 428"/>
                  <a:gd name="T29" fmla="*/ 135 h 307"/>
                  <a:gd name="T30" fmla="*/ 90 w 428"/>
                  <a:gd name="T31" fmla="*/ 135 h 307"/>
                  <a:gd name="T32" fmla="*/ 90 w 428"/>
                  <a:gd name="T33" fmla="*/ 135 h 307"/>
                  <a:gd name="T34" fmla="*/ 183 w 428"/>
                  <a:gd name="T35" fmla="*/ 0 h 307"/>
                  <a:gd name="T36" fmla="*/ 16 w 428"/>
                  <a:gd name="T37" fmla="*/ 46 h 307"/>
                  <a:gd name="T38" fmla="*/ 51 w 428"/>
                  <a:gd name="T39" fmla="*/ 247 h 307"/>
                  <a:gd name="T40" fmla="*/ 125 w 428"/>
                  <a:gd name="T41" fmla="*/ 307 h 307"/>
                  <a:gd name="T42" fmla="*/ 414 w 428"/>
                  <a:gd name="T43" fmla="*/ 188 h 307"/>
                  <a:gd name="T44" fmla="*/ 405 w 428"/>
                  <a:gd name="T45" fmla="*/ 58 h 307"/>
                  <a:gd name="T46" fmla="*/ 216 w 428"/>
                  <a:gd name="T47" fmla="*/ 1 h 307"/>
                  <a:gd name="T48" fmla="*/ 183 w 428"/>
                  <a:gd name="T4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428" h="307">
                    <a:moveTo>
                      <a:pt x="90" y="135"/>
                    </a:moveTo>
                    <a:cubicBezTo>
                      <a:pt x="90" y="73"/>
                      <a:pt x="151" y="23"/>
                      <a:pt x="226" y="23"/>
                    </a:cubicBezTo>
                    <a:cubicBezTo>
                      <a:pt x="301" y="23"/>
                      <a:pt x="362" y="73"/>
                      <a:pt x="362" y="135"/>
                    </a:cubicBezTo>
                    <a:cubicBezTo>
                      <a:pt x="362" y="135"/>
                      <a:pt x="362" y="135"/>
                      <a:pt x="362" y="135"/>
                    </a:cubicBezTo>
                    <a:cubicBezTo>
                      <a:pt x="362" y="135"/>
                      <a:pt x="362" y="135"/>
                      <a:pt x="362" y="135"/>
                    </a:cubicBezTo>
                    <a:cubicBezTo>
                      <a:pt x="362" y="159"/>
                      <a:pt x="331" y="179"/>
                      <a:pt x="285" y="189"/>
                    </a:cubicBezTo>
                    <a:cubicBezTo>
                      <a:pt x="298" y="175"/>
                      <a:pt x="306" y="156"/>
                      <a:pt x="306" y="135"/>
                    </a:cubicBezTo>
                    <a:cubicBezTo>
                      <a:pt x="306" y="135"/>
                      <a:pt x="306" y="135"/>
                      <a:pt x="306" y="135"/>
                    </a:cubicBezTo>
                    <a:cubicBezTo>
                      <a:pt x="306" y="156"/>
                      <a:pt x="298" y="175"/>
                      <a:pt x="285" y="189"/>
                    </a:cubicBezTo>
                    <a:cubicBezTo>
                      <a:pt x="267" y="192"/>
                      <a:pt x="247" y="195"/>
                      <a:pt x="226" y="195"/>
                    </a:cubicBezTo>
                    <a:cubicBezTo>
                      <a:pt x="207" y="195"/>
                      <a:pt x="188" y="193"/>
                      <a:pt x="172" y="190"/>
                    </a:cubicBezTo>
                    <a:cubicBezTo>
                      <a:pt x="158" y="175"/>
                      <a:pt x="149" y="156"/>
                      <a:pt x="149" y="135"/>
                    </a:cubicBezTo>
                    <a:cubicBezTo>
                      <a:pt x="149" y="135"/>
                      <a:pt x="149" y="135"/>
                      <a:pt x="149" y="135"/>
                    </a:cubicBezTo>
                    <a:cubicBezTo>
                      <a:pt x="149" y="156"/>
                      <a:pt x="158" y="175"/>
                      <a:pt x="172" y="190"/>
                    </a:cubicBezTo>
                    <a:cubicBezTo>
                      <a:pt x="124" y="180"/>
                      <a:pt x="90" y="159"/>
                      <a:pt x="90" y="135"/>
                    </a:cubicBezTo>
                    <a:cubicBezTo>
                      <a:pt x="90" y="135"/>
                      <a:pt x="90" y="135"/>
                      <a:pt x="90" y="135"/>
                    </a:cubicBezTo>
                    <a:cubicBezTo>
                      <a:pt x="90" y="135"/>
                      <a:pt x="90" y="135"/>
                      <a:pt x="90" y="135"/>
                    </a:cubicBezTo>
                    <a:moveTo>
                      <a:pt x="183" y="0"/>
                    </a:moveTo>
                    <a:cubicBezTo>
                      <a:pt x="147" y="0"/>
                      <a:pt x="28" y="4"/>
                      <a:pt x="16" y="46"/>
                    </a:cubicBezTo>
                    <a:cubicBezTo>
                      <a:pt x="7" y="73"/>
                      <a:pt x="0" y="175"/>
                      <a:pt x="51" y="247"/>
                    </a:cubicBezTo>
                    <a:cubicBezTo>
                      <a:pt x="70" y="274"/>
                      <a:pt x="95" y="294"/>
                      <a:pt x="125" y="307"/>
                    </a:cubicBezTo>
                    <a:cubicBezTo>
                      <a:pt x="414" y="188"/>
                      <a:pt x="414" y="188"/>
                      <a:pt x="414" y="188"/>
                    </a:cubicBezTo>
                    <a:cubicBezTo>
                      <a:pt x="428" y="133"/>
                      <a:pt x="420" y="77"/>
                      <a:pt x="405" y="58"/>
                    </a:cubicBezTo>
                    <a:cubicBezTo>
                      <a:pt x="367" y="14"/>
                      <a:pt x="303" y="6"/>
                      <a:pt x="216" y="1"/>
                    </a:cubicBezTo>
                    <a:cubicBezTo>
                      <a:pt x="206" y="1"/>
                      <a:pt x="195" y="0"/>
                      <a:pt x="183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5" name="Freeform 369"/>
              <p:cNvSpPr>
                <a:spLocks/>
              </p:cNvSpPr>
              <p:nvPr/>
            </p:nvSpPr>
            <p:spPr bwMode="auto">
              <a:xfrm>
                <a:off x="5470865" y="2086550"/>
                <a:ext cx="43777" cy="18082"/>
              </a:xfrm>
              <a:custGeom>
                <a:avLst/>
                <a:gdLst>
                  <a:gd name="T0" fmla="*/ 136 w 272"/>
                  <a:gd name="T1" fmla="*/ 0 h 112"/>
                  <a:gd name="T2" fmla="*/ 0 w 272"/>
                  <a:gd name="T3" fmla="*/ 112 h 112"/>
                  <a:gd name="T4" fmla="*/ 82 w 272"/>
                  <a:gd name="T5" fmla="*/ 58 h 112"/>
                  <a:gd name="T6" fmla="*/ 82 w 272"/>
                  <a:gd name="T7" fmla="*/ 58 h 112"/>
                  <a:gd name="T8" fmla="*/ 136 w 272"/>
                  <a:gd name="T9" fmla="*/ 53 h 112"/>
                  <a:gd name="T10" fmla="*/ 195 w 272"/>
                  <a:gd name="T11" fmla="*/ 59 h 112"/>
                  <a:gd name="T12" fmla="*/ 195 w 272"/>
                  <a:gd name="T13" fmla="*/ 59 h 112"/>
                  <a:gd name="T14" fmla="*/ 272 w 272"/>
                  <a:gd name="T15" fmla="*/ 112 h 112"/>
                  <a:gd name="T16" fmla="*/ 136 w 272"/>
                  <a:gd name="T17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2" h="112">
                    <a:moveTo>
                      <a:pt x="136" y="0"/>
                    </a:moveTo>
                    <a:cubicBezTo>
                      <a:pt x="61" y="0"/>
                      <a:pt x="0" y="50"/>
                      <a:pt x="0" y="112"/>
                    </a:cubicBezTo>
                    <a:cubicBezTo>
                      <a:pt x="0" y="88"/>
                      <a:pt x="34" y="67"/>
                      <a:pt x="82" y="58"/>
                    </a:cubicBezTo>
                    <a:cubicBezTo>
                      <a:pt x="82" y="58"/>
                      <a:pt x="82" y="58"/>
                      <a:pt x="82" y="58"/>
                    </a:cubicBezTo>
                    <a:cubicBezTo>
                      <a:pt x="98" y="55"/>
                      <a:pt x="117" y="53"/>
                      <a:pt x="136" y="53"/>
                    </a:cubicBezTo>
                    <a:cubicBezTo>
                      <a:pt x="157" y="53"/>
                      <a:pt x="177" y="55"/>
                      <a:pt x="195" y="59"/>
                    </a:cubicBezTo>
                    <a:cubicBezTo>
                      <a:pt x="195" y="59"/>
                      <a:pt x="195" y="59"/>
                      <a:pt x="195" y="59"/>
                    </a:cubicBezTo>
                    <a:cubicBezTo>
                      <a:pt x="241" y="68"/>
                      <a:pt x="272" y="89"/>
                      <a:pt x="272" y="112"/>
                    </a:cubicBezTo>
                    <a:cubicBezTo>
                      <a:pt x="272" y="50"/>
                      <a:pt x="211" y="0"/>
                      <a:pt x="136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6" name="Freeform 370"/>
              <p:cNvSpPr>
                <a:spLocks/>
              </p:cNvSpPr>
              <p:nvPr/>
            </p:nvSpPr>
            <p:spPr bwMode="auto">
              <a:xfrm>
                <a:off x="5502271" y="2096067"/>
                <a:ext cx="12372" cy="17130"/>
              </a:xfrm>
              <a:custGeom>
                <a:avLst/>
                <a:gdLst>
                  <a:gd name="T0" fmla="*/ 0 w 77"/>
                  <a:gd name="T1" fmla="*/ 0 h 107"/>
                  <a:gd name="T2" fmla="*/ 21 w 77"/>
                  <a:gd name="T3" fmla="*/ 53 h 107"/>
                  <a:gd name="T4" fmla="*/ 21 w 77"/>
                  <a:gd name="T5" fmla="*/ 53 h 107"/>
                  <a:gd name="T6" fmla="*/ 21 w 77"/>
                  <a:gd name="T7" fmla="*/ 53 h 107"/>
                  <a:gd name="T8" fmla="*/ 0 w 77"/>
                  <a:gd name="T9" fmla="*/ 107 h 107"/>
                  <a:gd name="T10" fmla="*/ 77 w 77"/>
                  <a:gd name="T11" fmla="*/ 53 h 107"/>
                  <a:gd name="T12" fmla="*/ 77 w 77"/>
                  <a:gd name="T13" fmla="*/ 53 h 107"/>
                  <a:gd name="T14" fmla="*/ 77 w 77"/>
                  <a:gd name="T15" fmla="*/ 53 h 107"/>
                  <a:gd name="T16" fmla="*/ 0 w 77"/>
                  <a:gd name="T17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107">
                    <a:moveTo>
                      <a:pt x="0" y="0"/>
                    </a:moveTo>
                    <a:cubicBezTo>
                      <a:pt x="13" y="14"/>
                      <a:pt x="21" y="32"/>
                      <a:pt x="21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1" y="53"/>
                      <a:pt x="21" y="53"/>
                      <a:pt x="21" y="53"/>
                    </a:cubicBezTo>
                    <a:cubicBezTo>
                      <a:pt x="21" y="74"/>
                      <a:pt x="13" y="93"/>
                      <a:pt x="0" y="107"/>
                    </a:cubicBezTo>
                    <a:cubicBezTo>
                      <a:pt x="46" y="97"/>
                      <a:pt x="77" y="77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30"/>
                      <a:pt x="46" y="9"/>
                      <a:pt x="0" y="0"/>
                    </a:cubicBezTo>
                  </a:path>
                </a:pathLst>
              </a:custGeom>
              <a:solidFill>
                <a:srgbClr val="FC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7" name="Freeform 371"/>
              <p:cNvSpPr>
                <a:spLocks/>
              </p:cNvSpPr>
              <p:nvPr/>
            </p:nvSpPr>
            <p:spPr bwMode="auto">
              <a:xfrm>
                <a:off x="5470865" y="2096067"/>
                <a:ext cx="13324" cy="17130"/>
              </a:xfrm>
              <a:custGeom>
                <a:avLst/>
                <a:gdLst>
                  <a:gd name="T0" fmla="*/ 82 w 82"/>
                  <a:gd name="T1" fmla="*/ 0 h 109"/>
                  <a:gd name="T2" fmla="*/ 0 w 82"/>
                  <a:gd name="T3" fmla="*/ 54 h 109"/>
                  <a:gd name="T4" fmla="*/ 0 w 82"/>
                  <a:gd name="T5" fmla="*/ 54 h 109"/>
                  <a:gd name="T6" fmla="*/ 0 w 82"/>
                  <a:gd name="T7" fmla="*/ 54 h 109"/>
                  <a:gd name="T8" fmla="*/ 82 w 82"/>
                  <a:gd name="T9" fmla="*/ 109 h 109"/>
                  <a:gd name="T10" fmla="*/ 59 w 82"/>
                  <a:gd name="T11" fmla="*/ 54 h 109"/>
                  <a:gd name="T12" fmla="*/ 59 w 82"/>
                  <a:gd name="T13" fmla="*/ 54 h 109"/>
                  <a:gd name="T14" fmla="*/ 59 w 82"/>
                  <a:gd name="T15" fmla="*/ 54 h 109"/>
                  <a:gd name="T16" fmla="*/ 82 w 82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2" h="109">
                    <a:moveTo>
                      <a:pt x="82" y="0"/>
                    </a:moveTo>
                    <a:cubicBezTo>
                      <a:pt x="34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4" y="99"/>
                      <a:pt x="82" y="109"/>
                    </a:cubicBezTo>
                    <a:cubicBezTo>
                      <a:pt x="68" y="94"/>
                      <a:pt x="59" y="75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33"/>
                      <a:pt x="68" y="14"/>
                      <a:pt x="82" y="0"/>
                    </a:cubicBezTo>
                  </a:path>
                </a:pathLst>
              </a:custGeom>
              <a:solidFill>
                <a:srgbClr val="FC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8" name="Freeform 372"/>
              <p:cNvSpPr>
                <a:spLocks noEditPoints="1"/>
              </p:cNvSpPr>
              <p:nvPr/>
            </p:nvSpPr>
            <p:spPr bwMode="auto">
              <a:xfrm>
                <a:off x="5480382" y="2095115"/>
                <a:ext cx="24744" cy="19034"/>
              </a:xfrm>
              <a:custGeom>
                <a:avLst/>
                <a:gdLst>
                  <a:gd name="T0" fmla="*/ 79 w 157"/>
                  <a:gd name="T1" fmla="*/ 104 h 119"/>
                  <a:gd name="T2" fmla="*/ 34 w 157"/>
                  <a:gd name="T3" fmla="*/ 59 h 119"/>
                  <a:gd name="T4" fmla="*/ 79 w 157"/>
                  <a:gd name="T5" fmla="*/ 15 h 119"/>
                  <a:gd name="T6" fmla="*/ 91 w 157"/>
                  <a:gd name="T7" fmla="*/ 17 h 119"/>
                  <a:gd name="T8" fmla="*/ 79 w 157"/>
                  <a:gd name="T9" fmla="*/ 36 h 119"/>
                  <a:gd name="T10" fmla="*/ 102 w 157"/>
                  <a:gd name="T11" fmla="*/ 59 h 119"/>
                  <a:gd name="T12" fmla="*/ 121 w 157"/>
                  <a:gd name="T13" fmla="*/ 47 h 119"/>
                  <a:gd name="T14" fmla="*/ 123 w 157"/>
                  <a:gd name="T15" fmla="*/ 59 h 119"/>
                  <a:gd name="T16" fmla="*/ 79 w 157"/>
                  <a:gd name="T17" fmla="*/ 104 h 119"/>
                  <a:gd name="T18" fmla="*/ 77 w 157"/>
                  <a:gd name="T19" fmla="*/ 0 h 119"/>
                  <a:gd name="T20" fmla="*/ 23 w 157"/>
                  <a:gd name="T21" fmla="*/ 5 h 119"/>
                  <a:gd name="T22" fmla="*/ 23 w 157"/>
                  <a:gd name="T23" fmla="*/ 5 h 119"/>
                  <a:gd name="T24" fmla="*/ 0 w 157"/>
                  <a:gd name="T25" fmla="*/ 59 h 119"/>
                  <a:gd name="T26" fmla="*/ 0 w 157"/>
                  <a:gd name="T27" fmla="*/ 59 h 119"/>
                  <a:gd name="T28" fmla="*/ 23 w 157"/>
                  <a:gd name="T29" fmla="*/ 114 h 119"/>
                  <a:gd name="T30" fmla="*/ 77 w 157"/>
                  <a:gd name="T31" fmla="*/ 119 h 119"/>
                  <a:gd name="T32" fmla="*/ 136 w 157"/>
                  <a:gd name="T33" fmla="*/ 113 h 119"/>
                  <a:gd name="T34" fmla="*/ 157 w 157"/>
                  <a:gd name="T35" fmla="*/ 59 h 119"/>
                  <a:gd name="T36" fmla="*/ 157 w 157"/>
                  <a:gd name="T37" fmla="*/ 59 h 119"/>
                  <a:gd name="T38" fmla="*/ 136 w 157"/>
                  <a:gd name="T39" fmla="*/ 6 h 119"/>
                  <a:gd name="T40" fmla="*/ 136 w 157"/>
                  <a:gd name="T41" fmla="*/ 6 h 119"/>
                  <a:gd name="T42" fmla="*/ 77 w 157"/>
                  <a:gd name="T43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57" h="119">
                    <a:moveTo>
                      <a:pt x="79" y="104"/>
                    </a:moveTo>
                    <a:cubicBezTo>
                      <a:pt x="54" y="104"/>
                      <a:pt x="34" y="84"/>
                      <a:pt x="34" y="59"/>
                    </a:cubicBezTo>
                    <a:cubicBezTo>
                      <a:pt x="34" y="35"/>
                      <a:pt x="54" y="15"/>
                      <a:pt x="79" y="15"/>
                    </a:cubicBezTo>
                    <a:cubicBezTo>
                      <a:pt x="83" y="15"/>
                      <a:pt x="87" y="16"/>
                      <a:pt x="91" y="17"/>
                    </a:cubicBezTo>
                    <a:cubicBezTo>
                      <a:pt x="84" y="21"/>
                      <a:pt x="79" y="28"/>
                      <a:pt x="79" y="36"/>
                    </a:cubicBezTo>
                    <a:cubicBezTo>
                      <a:pt x="79" y="49"/>
                      <a:pt x="89" y="59"/>
                      <a:pt x="102" y="59"/>
                    </a:cubicBezTo>
                    <a:cubicBezTo>
                      <a:pt x="110" y="59"/>
                      <a:pt x="117" y="54"/>
                      <a:pt x="121" y="47"/>
                    </a:cubicBezTo>
                    <a:cubicBezTo>
                      <a:pt x="122" y="51"/>
                      <a:pt x="123" y="55"/>
                      <a:pt x="123" y="59"/>
                    </a:cubicBezTo>
                    <a:cubicBezTo>
                      <a:pt x="123" y="84"/>
                      <a:pt x="103" y="104"/>
                      <a:pt x="79" y="104"/>
                    </a:cubicBezTo>
                    <a:moveTo>
                      <a:pt x="77" y="0"/>
                    </a:moveTo>
                    <a:cubicBezTo>
                      <a:pt x="58" y="0"/>
                      <a:pt x="39" y="2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9" y="19"/>
                      <a:pt x="0" y="38"/>
                      <a:pt x="0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80"/>
                      <a:pt x="9" y="99"/>
                      <a:pt x="23" y="114"/>
                    </a:cubicBezTo>
                    <a:cubicBezTo>
                      <a:pt x="39" y="117"/>
                      <a:pt x="58" y="119"/>
                      <a:pt x="77" y="119"/>
                    </a:cubicBezTo>
                    <a:cubicBezTo>
                      <a:pt x="98" y="119"/>
                      <a:pt x="118" y="116"/>
                      <a:pt x="136" y="113"/>
                    </a:cubicBezTo>
                    <a:cubicBezTo>
                      <a:pt x="149" y="99"/>
                      <a:pt x="157" y="80"/>
                      <a:pt x="157" y="59"/>
                    </a:cubicBezTo>
                    <a:cubicBezTo>
                      <a:pt x="157" y="59"/>
                      <a:pt x="157" y="59"/>
                      <a:pt x="157" y="59"/>
                    </a:cubicBezTo>
                    <a:cubicBezTo>
                      <a:pt x="157" y="38"/>
                      <a:pt x="149" y="20"/>
                      <a:pt x="136" y="6"/>
                    </a:cubicBezTo>
                    <a:cubicBezTo>
                      <a:pt x="136" y="6"/>
                      <a:pt x="136" y="6"/>
                      <a:pt x="136" y="6"/>
                    </a:cubicBezTo>
                    <a:cubicBezTo>
                      <a:pt x="118" y="2"/>
                      <a:pt x="98" y="0"/>
                      <a:pt x="77" y="0"/>
                    </a:cubicBezTo>
                  </a:path>
                </a:pathLst>
              </a:custGeom>
              <a:solidFill>
                <a:srgbClr val="D8B7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9" name="Freeform 373"/>
              <p:cNvSpPr>
                <a:spLocks/>
              </p:cNvSpPr>
              <p:nvPr/>
            </p:nvSpPr>
            <p:spPr bwMode="auto">
              <a:xfrm>
                <a:off x="5486092" y="2097970"/>
                <a:ext cx="14276" cy="14276"/>
              </a:xfrm>
              <a:custGeom>
                <a:avLst/>
                <a:gdLst>
                  <a:gd name="T0" fmla="*/ 45 w 89"/>
                  <a:gd name="T1" fmla="*/ 0 h 89"/>
                  <a:gd name="T2" fmla="*/ 0 w 89"/>
                  <a:gd name="T3" fmla="*/ 44 h 89"/>
                  <a:gd name="T4" fmla="*/ 45 w 89"/>
                  <a:gd name="T5" fmla="*/ 89 h 89"/>
                  <a:gd name="T6" fmla="*/ 89 w 89"/>
                  <a:gd name="T7" fmla="*/ 44 h 89"/>
                  <a:gd name="T8" fmla="*/ 87 w 89"/>
                  <a:gd name="T9" fmla="*/ 32 h 89"/>
                  <a:gd name="T10" fmla="*/ 68 w 89"/>
                  <a:gd name="T11" fmla="*/ 44 h 89"/>
                  <a:gd name="T12" fmla="*/ 45 w 89"/>
                  <a:gd name="T13" fmla="*/ 21 h 89"/>
                  <a:gd name="T14" fmla="*/ 57 w 89"/>
                  <a:gd name="T15" fmla="*/ 2 h 89"/>
                  <a:gd name="T16" fmla="*/ 45 w 89"/>
                  <a:gd name="T1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9">
                    <a:moveTo>
                      <a:pt x="45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9"/>
                      <a:pt x="45" y="89"/>
                    </a:cubicBezTo>
                    <a:cubicBezTo>
                      <a:pt x="69" y="89"/>
                      <a:pt x="89" y="69"/>
                      <a:pt x="89" y="44"/>
                    </a:cubicBezTo>
                    <a:cubicBezTo>
                      <a:pt x="89" y="40"/>
                      <a:pt x="88" y="36"/>
                      <a:pt x="87" y="32"/>
                    </a:cubicBezTo>
                    <a:cubicBezTo>
                      <a:pt x="83" y="39"/>
                      <a:pt x="76" y="44"/>
                      <a:pt x="68" y="44"/>
                    </a:cubicBezTo>
                    <a:cubicBezTo>
                      <a:pt x="55" y="44"/>
                      <a:pt x="45" y="34"/>
                      <a:pt x="45" y="21"/>
                    </a:cubicBezTo>
                    <a:cubicBezTo>
                      <a:pt x="45" y="13"/>
                      <a:pt x="50" y="6"/>
                      <a:pt x="57" y="2"/>
                    </a:cubicBezTo>
                    <a:cubicBezTo>
                      <a:pt x="53" y="1"/>
                      <a:pt x="49" y="0"/>
                      <a:pt x="45" y="0"/>
                    </a:cubicBezTo>
                  </a:path>
                </a:pathLst>
              </a:custGeom>
              <a:solidFill>
                <a:srgbClr val="7274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0" name="Freeform 374"/>
              <p:cNvSpPr>
                <a:spLocks/>
              </p:cNvSpPr>
              <p:nvPr/>
            </p:nvSpPr>
            <p:spPr bwMode="auto">
              <a:xfrm>
                <a:off x="5528918" y="2098922"/>
                <a:ext cx="17130" cy="11420"/>
              </a:xfrm>
              <a:custGeom>
                <a:avLst/>
                <a:gdLst>
                  <a:gd name="T0" fmla="*/ 62 w 110"/>
                  <a:gd name="T1" fmla="*/ 0 h 74"/>
                  <a:gd name="T2" fmla="*/ 27 w 110"/>
                  <a:gd name="T3" fmla="*/ 12 h 74"/>
                  <a:gd name="T4" fmla="*/ 2 w 110"/>
                  <a:gd name="T5" fmla="*/ 65 h 74"/>
                  <a:gd name="T6" fmla="*/ 0 w 110"/>
                  <a:gd name="T7" fmla="*/ 74 h 74"/>
                  <a:gd name="T8" fmla="*/ 110 w 110"/>
                  <a:gd name="T9" fmla="*/ 29 h 74"/>
                  <a:gd name="T10" fmla="*/ 96 w 110"/>
                  <a:gd name="T11" fmla="*/ 12 h 74"/>
                  <a:gd name="T12" fmla="*/ 62 w 110"/>
                  <a:gd name="T13" fmla="*/ 0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" h="74">
                    <a:moveTo>
                      <a:pt x="62" y="0"/>
                    </a:moveTo>
                    <a:cubicBezTo>
                      <a:pt x="50" y="0"/>
                      <a:pt x="39" y="4"/>
                      <a:pt x="27" y="12"/>
                    </a:cubicBezTo>
                    <a:cubicBezTo>
                      <a:pt x="13" y="22"/>
                      <a:pt x="8" y="41"/>
                      <a:pt x="2" y="65"/>
                    </a:cubicBezTo>
                    <a:cubicBezTo>
                      <a:pt x="2" y="68"/>
                      <a:pt x="1" y="71"/>
                      <a:pt x="0" y="74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106" y="22"/>
                      <a:pt x="102" y="16"/>
                      <a:pt x="96" y="12"/>
                    </a:cubicBezTo>
                    <a:cubicBezTo>
                      <a:pt x="84" y="4"/>
                      <a:pt x="73" y="0"/>
                      <a:pt x="62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1" name="Freeform 375"/>
              <p:cNvSpPr>
                <a:spLocks/>
              </p:cNvSpPr>
              <p:nvPr/>
            </p:nvSpPr>
            <p:spPr bwMode="auto">
              <a:xfrm>
                <a:off x="5441363" y="1968541"/>
                <a:ext cx="193192" cy="98024"/>
              </a:xfrm>
              <a:custGeom>
                <a:avLst/>
                <a:gdLst>
                  <a:gd name="T0" fmla="*/ 604 w 1207"/>
                  <a:gd name="T1" fmla="*/ 0 h 612"/>
                  <a:gd name="T2" fmla="*/ 0 w 1207"/>
                  <a:gd name="T3" fmla="*/ 561 h 612"/>
                  <a:gd name="T4" fmla="*/ 0 w 1207"/>
                  <a:gd name="T5" fmla="*/ 612 h 612"/>
                  <a:gd name="T6" fmla="*/ 21 w 1207"/>
                  <a:gd name="T7" fmla="*/ 582 h 612"/>
                  <a:gd name="T8" fmla="*/ 223 w 1207"/>
                  <a:gd name="T9" fmla="*/ 304 h 612"/>
                  <a:gd name="T10" fmla="*/ 622 w 1207"/>
                  <a:gd name="T11" fmla="*/ 551 h 612"/>
                  <a:gd name="T12" fmla="*/ 941 w 1207"/>
                  <a:gd name="T13" fmla="*/ 606 h 612"/>
                  <a:gd name="T14" fmla="*/ 1186 w 1207"/>
                  <a:gd name="T15" fmla="*/ 556 h 612"/>
                  <a:gd name="T16" fmla="*/ 1207 w 1207"/>
                  <a:gd name="T17" fmla="*/ 544 h 612"/>
                  <a:gd name="T18" fmla="*/ 604 w 1207"/>
                  <a:gd name="T19" fmla="*/ 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07" h="612">
                    <a:moveTo>
                      <a:pt x="604" y="0"/>
                    </a:moveTo>
                    <a:cubicBezTo>
                      <a:pt x="270" y="0"/>
                      <a:pt x="0" y="112"/>
                      <a:pt x="0" y="561"/>
                    </a:cubicBezTo>
                    <a:cubicBezTo>
                      <a:pt x="0" y="578"/>
                      <a:pt x="0" y="595"/>
                      <a:pt x="0" y="612"/>
                    </a:cubicBezTo>
                    <a:cubicBezTo>
                      <a:pt x="21" y="582"/>
                      <a:pt x="21" y="582"/>
                      <a:pt x="21" y="582"/>
                    </a:cubicBezTo>
                    <a:cubicBezTo>
                      <a:pt x="223" y="304"/>
                      <a:pt x="223" y="304"/>
                      <a:pt x="223" y="304"/>
                    </a:cubicBezTo>
                    <a:cubicBezTo>
                      <a:pt x="311" y="403"/>
                      <a:pt x="452" y="494"/>
                      <a:pt x="622" y="551"/>
                    </a:cubicBezTo>
                    <a:cubicBezTo>
                      <a:pt x="734" y="588"/>
                      <a:pt x="844" y="606"/>
                      <a:pt x="941" y="606"/>
                    </a:cubicBezTo>
                    <a:cubicBezTo>
                      <a:pt x="1037" y="606"/>
                      <a:pt x="1122" y="589"/>
                      <a:pt x="1186" y="556"/>
                    </a:cubicBezTo>
                    <a:cubicBezTo>
                      <a:pt x="1193" y="552"/>
                      <a:pt x="1200" y="548"/>
                      <a:pt x="1207" y="544"/>
                    </a:cubicBezTo>
                    <a:cubicBezTo>
                      <a:pt x="1200" y="110"/>
                      <a:pt x="933" y="0"/>
                      <a:pt x="604" y="0"/>
                    </a:cubicBezTo>
                  </a:path>
                </a:pathLst>
              </a:custGeom>
              <a:solidFill>
                <a:srgbClr val="8F80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2" name="Freeform 376"/>
              <p:cNvSpPr>
                <a:spLocks/>
              </p:cNvSpPr>
              <p:nvPr/>
            </p:nvSpPr>
            <p:spPr bwMode="auto">
              <a:xfrm>
                <a:off x="5445170" y="2077985"/>
                <a:ext cx="161786" cy="56150"/>
              </a:xfrm>
              <a:custGeom>
                <a:avLst/>
                <a:gdLst>
                  <a:gd name="T0" fmla="*/ 990 w 1016"/>
                  <a:gd name="T1" fmla="*/ 0 h 350"/>
                  <a:gd name="T2" fmla="*/ 665 w 1016"/>
                  <a:gd name="T3" fmla="*/ 37 h 350"/>
                  <a:gd name="T4" fmla="*/ 585 w 1016"/>
                  <a:gd name="T5" fmla="*/ 49 h 350"/>
                  <a:gd name="T6" fmla="*/ 505 w 1016"/>
                  <a:gd name="T7" fmla="*/ 37 h 350"/>
                  <a:gd name="T8" fmla="*/ 180 w 1016"/>
                  <a:gd name="T9" fmla="*/ 0 h 350"/>
                  <a:gd name="T10" fmla="*/ 5 w 1016"/>
                  <a:gd name="T11" fmla="*/ 16 h 350"/>
                  <a:gd name="T12" fmla="*/ 0 w 1016"/>
                  <a:gd name="T13" fmla="*/ 17 h 350"/>
                  <a:gd name="T14" fmla="*/ 0 w 1016"/>
                  <a:gd name="T15" fmla="*/ 78 h 350"/>
                  <a:gd name="T16" fmla="*/ 4 w 1016"/>
                  <a:gd name="T17" fmla="*/ 87 h 350"/>
                  <a:gd name="T18" fmla="*/ 5 w 1016"/>
                  <a:gd name="T19" fmla="*/ 87 h 350"/>
                  <a:gd name="T20" fmla="*/ 9 w 1016"/>
                  <a:gd name="T21" fmla="*/ 89 h 350"/>
                  <a:gd name="T22" fmla="*/ 55 w 1016"/>
                  <a:gd name="T23" fmla="*/ 180 h 350"/>
                  <a:gd name="T24" fmla="*/ 167 w 1016"/>
                  <a:gd name="T25" fmla="*/ 350 h 350"/>
                  <a:gd name="T26" fmla="*/ 199 w 1016"/>
                  <a:gd name="T27" fmla="*/ 337 h 350"/>
                  <a:gd name="T28" fmla="*/ 125 w 1016"/>
                  <a:gd name="T29" fmla="*/ 277 h 350"/>
                  <a:gd name="T30" fmla="*/ 90 w 1016"/>
                  <a:gd name="T31" fmla="*/ 76 h 350"/>
                  <a:gd name="T32" fmla="*/ 257 w 1016"/>
                  <a:gd name="T33" fmla="*/ 30 h 350"/>
                  <a:gd name="T34" fmla="*/ 290 w 1016"/>
                  <a:gd name="T35" fmla="*/ 31 h 350"/>
                  <a:gd name="T36" fmla="*/ 479 w 1016"/>
                  <a:gd name="T37" fmla="*/ 88 h 350"/>
                  <a:gd name="T38" fmla="*/ 488 w 1016"/>
                  <a:gd name="T39" fmla="*/ 218 h 350"/>
                  <a:gd name="T40" fmla="*/ 523 w 1016"/>
                  <a:gd name="T41" fmla="*/ 203 h 350"/>
                  <a:gd name="T42" fmla="*/ 525 w 1016"/>
                  <a:gd name="T43" fmla="*/ 194 h 350"/>
                  <a:gd name="T44" fmla="*/ 550 w 1016"/>
                  <a:gd name="T45" fmla="*/ 141 h 350"/>
                  <a:gd name="T46" fmla="*/ 585 w 1016"/>
                  <a:gd name="T47" fmla="*/ 129 h 350"/>
                  <a:gd name="T48" fmla="*/ 619 w 1016"/>
                  <a:gd name="T49" fmla="*/ 141 h 350"/>
                  <a:gd name="T50" fmla="*/ 633 w 1016"/>
                  <a:gd name="T51" fmla="*/ 158 h 350"/>
                  <a:gd name="T52" fmla="*/ 675 w 1016"/>
                  <a:gd name="T53" fmla="*/ 141 h 350"/>
                  <a:gd name="T54" fmla="*/ 691 w 1016"/>
                  <a:gd name="T55" fmla="*/ 88 h 350"/>
                  <a:gd name="T56" fmla="*/ 879 w 1016"/>
                  <a:gd name="T57" fmla="*/ 31 h 350"/>
                  <a:gd name="T58" fmla="*/ 912 w 1016"/>
                  <a:gd name="T59" fmla="*/ 30 h 350"/>
                  <a:gd name="T60" fmla="*/ 941 w 1016"/>
                  <a:gd name="T61" fmla="*/ 31 h 350"/>
                  <a:gd name="T62" fmla="*/ 1016 w 1016"/>
                  <a:gd name="T63" fmla="*/ 0 h 350"/>
                  <a:gd name="T64" fmla="*/ 990 w 1016"/>
                  <a:gd name="T65" fmla="*/ 0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6" h="350">
                    <a:moveTo>
                      <a:pt x="990" y="0"/>
                    </a:moveTo>
                    <a:cubicBezTo>
                      <a:pt x="861" y="0"/>
                      <a:pt x="743" y="22"/>
                      <a:pt x="665" y="37"/>
                    </a:cubicBezTo>
                    <a:cubicBezTo>
                      <a:pt x="627" y="44"/>
                      <a:pt x="599" y="49"/>
                      <a:pt x="585" y="49"/>
                    </a:cubicBezTo>
                    <a:cubicBezTo>
                      <a:pt x="570" y="49"/>
                      <a:pt x="543" y="44"/>
                      <a:pt x="505" y="37"/>
                    </a:cubicBezTo>
                    <a:cubicBezTo>
                      <a:pt x="426" y="22"/>
                      <a:pt x="308" y="0"/>
                      <a:pt x="180" y="0"/>
                    </a:cubicBezTo>
                    <a:cubicBezTo>
                      <a:pt x="117" y="0"/>
                      <a:pt x="59" y="5"/>
                      <a:pt x="5" y="16"/>
                    </a:cubicBezTo>
                    <a:cubicBezTo>
                      <a:pt x="3" y="16"/>
                      <a:pt x="2" y="16"/>
                      <a:pt x="0" y="17"/>
                    </a:cubicBezTo>
                    <a:cubicBezTo>
                      <a:pt x="0" y="52"/>
                      <a:pt x="0" y="69"/>
                      <a:pt x="0" y="78"/>
                    </a:cubicBezTo>
                    <a:cubicBezTo>
                      <a:pt x="1" y="86"/>
                      <a:pt x="2" y="86"/>
                      <a:pt x="4" y="87"/>
                    </a:cubicBezTo>
                    <a:cubicBezTo>
                      <a:pt x="5" y="87"/>
                      <a:pt x="5" y="87"/>
                      <a:pt x="5" y="87"/>
                    </a:cubicBezTo>
                    <a:cubicBezTo>
                      <a:pt x="6" y="88"/>
                      <a:pt x="8" y="89"/>
                      <a:pt x="9" y="89"/>
                    </a:cubicBezTo>
                    <a:cubicBezTo>
                      <a:pt x="36" y="105"/>
                      <a:pt x="45" y="140"/>
                      <a:pt x="55" y="180"/>
                    </a:cubicBezTo>
                    <a:cubicBezTo>
                      <a:pt x="69" y="239"/>
                      <a:pt x="86" y="310"/>
                      <a:pt x="167" y="350"/>
                    </a:cubicBezTo>
                    <a:cubicBezTo>
                      <a:pt x="199" y="337"/>
                      <a:pt x="199" y="337"/>
                      <a:pt x="199" y="337"/>
                    </a:cubicBezTo>
                    <a:cubicBezTo>
                      <a:pt x="169" y="324"/>
                      <a:pt x="144" y="304"/>
                      <a:pt x="125" y="277"/>
                    </a:cubicBezTo>
                    <a:cubicBezTo>
                      <a:pt x="74" y="205"/>
                      <a:pt x="81" y="103"/>
                      <a:pt x="90" y="76"/>
                    </a:cubicBezTo>
                    <a:cubicBezTo>
                      <a:pt x="102" y="34"/>
                      <a:pt x="221" y="30"/>
                      <a:pt x="257" y="30"/>
                    </a:cubicBezTo>
                    <a:cubicBezTo>
                      <a:pt x="269" y="30"/>
                      <a:pt x="280" y="31"/>
                      <a:pt x="290" y="31"/>
                    </a:cubicBezTo>
                    <a:cubicBezTo>
                      <a:pt x="377" y="36"/>
                      <a:pt x="441" y="44"/>
                      <a:pt x="479" y="88"/>
                    </a:cubicBezTo>
                    <a:cubicBezTo>
                      <a:pt x="494" y="107"/>
                      <a:pt x="502" y="163"/>
                      <a:pt x="488" y="218"/>
                    </a:cubicBezTo>
                    <a:cubicBezTo>
                      <a:pt x="523" y="203"/>
                      <a:pt x="523" y="203"/>
                      <a:pt x="523" y="203"/>
                    </a:cubicBezTo>
                    <a:cubicBezTo>
                      <a:pt x="524" y="200"/>
                      <a:pt x="525" y="197"/>
                      <a:pt x="525" y="194"/>
                    </a:cubicBezTo>
                    <a:cubicBezTo>
                      <a:pt x="531" y="170"/>
                      <a:pt x="536" y="151"/>
                      <a:pt x="550" y="141"/>
                    </a:cubicBezTo>
                    <a:cubicBezTo>
                      <a:pt x="562" y="133"/>
                      <a:pt x="573" y="129"/>
                      <a:pt x="585" y="129"/>
                    </a:cubicBezTo>
                    <a:cubicBezTo>
                      <a:pt x="596" y="129"/>
                      <a:pt x="607" y="133"/>
                      <a:pt x="619" y="141"/>
                    </a:cubicBezTo>
                    <a:cubicBezTo>
                      <a:pt x="625" y="145"/>
                      <a:pt x="629" y="151"/>
                      <a:pt x="633" y="158"/>
                    </a:cubicBezTo>
                    <a:cubicBezTo>
                      <a:pt x="675" y="141"/>
                      <a:pt x="675" y="141"/>
                      <a:pt x="675" y="141"/>
                    </a:cubicBezTo>
                    <a:cubicBezTo>
                      <a:pt x="677" y="117"/>
                      <a:pt x="683" y="98"/>
                      <a:pt x="691" y="88"/>
                    </a:cubicBezTo>
                    <a:cubicBezTo>
                      <a:pt x="729" y="44"/>
                      <a:pt x="793" y="36"/>
                      <a:pt x="879" y="31"/>
                    </a:cubicBezTo>
                    <a:cubicBezTo>
                      <a:pt x="889" y="31"/>
                      <a:pt x="901" y="30"/>
                      <a:pt x="912" y="30"/>
                    </a:cubicBezTo>
                    <a:cubicBezTo>
                      <a:pt x="919" y="30"/>
                      <a:pt x="929" y="30"/>
                      <a:pt x="941" y="31"/>
                    </a:cubicBezTo>
                    <a:cubicBezTo>
                      <a:pt x="1016" y="0"/>
                      <a:pt x="1016" y="0"/>
                      <a:pt x="1016" y="0"/>
                    </a:cubicBezTo>
                    <a:cubicBezTo>
                      <a:pt x="1007" y="0"/>
                      <a:pt x="999" y="0"/>
                      <a:pt x="990" y="0"/>
                    </a:cubicBezTo>
                  </a:path>
                </a:pathLst>
              </a:custGeom>
              <a:solidFill>
                <a:srgbClr val="8486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716" name="组合 2715"/>
            <p:cNvGrpSpPr/>
            <p:nvPr/>
          </p:nvGrpSpPr>
          <p:grpSpPr>
            <a:xfrm>
              <a:off x="3213011" y="1829595"/>
              <a:ext cx="926941" cy="831773"/>
              <a:chOff x="3143996" y="1829595"/>
              <a:chExt cx="926941" cy="831773"/>
            </a:xfrm>
          </p:grpSpPr>
          <p:sp>
            <p:nvSpPr>
              <p:cNvPr id="1093" name="Rectangle 377"/>
              <p:cNvSpPr>
                <a:spLocks noChangeArrowheads="1"/>
              </p:cNvSpPr>
              <p:nvPr/>
            </p:nvSpPr>
            <p:spPr bwMode="auto">
              <a:xfrm>
                <a:off x="3456149" y="2524325"/>
                <a:ext cx="303588" cy="81845"/>
              </a:xfrm>
              <a:prstGeom prst="rect">
                <a:avLst/>
              </a:prstGeom>
              <a:solidFill>
                <a:srgbClr val="51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4" name="Rectangle 378"/>
              <p:cNvSpPr>
                <a:spLocks noChangeArrowheads="1"/>
              </p:cNvSpPr>
              <p:nvPr/>
            </p:nvSpPr>
            <p:spPr bwMode="auto">
              <a:xfrm>
                <a:off x="3456149" y="2524325"/>
                <a:ext cx="303588" cy="13324"/>
              </a:xfrm>
              <a:prstGeom prst="rect">
                <a:avLst/>
              </a:prstGeom>
              <a:solidFill>
                <a:srgbClr val="3D3D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5" name="Freeform 379"/>
              <p:cNvSpPr>
                <a:spLocks/>
              </p:cNvSpPr>
              <p:nvPr/>
            </p:nvSpPr>
            <p:spPr bwMode="auto">
              <a:xfrm>
                <a:off x="3381917" y="2606170"/>
                <a:ext cx="453002" cy="41874"/>
              </a:xfrm>
              <a:custGeom>
                <a:avLst/>
                <a:gdLst>
                  <a:gd name="T0" fmla="*/ 397 w 476"/>
                  <a:gd name="T1" fmla="*/ 0 h 44"/>
                  <a:gd name="T2" fmla="*/ 216 w 476"/>
                  <a:gd name="T3" fmla="*/ 0 h 44"/>
                  <a:gd name="T4" fmla="*/ 79 w 476"/>
                  <a:gd name="T5" fmla="*/ 0 h 44"/>
                  <a:gd name="T6" fmla="*/ 0 w 476"/>
                  <a:gd name="T7" fmla="*/ 44 h 44"/>
                  <a:gd name="T8" fmla="*/ 216 w 476"/>
                  <a:gd name="T9" fmla="*/ 44 h 44"/>
                  <a:gd name="T10" fmla="*/ 476 w 476"/>
                  <a:gd name="T11" fmla="*/ 44 h 44"/>
                  <a:gd name="T12" fmla="*/ 397 w 476"/>
                  <a:gd name="T1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76" h="44">
                    <a:moveTo>
                      <a:pt x="397" y="0"/>
                    </a:moveTo>
                    <a:lnTo>
                      <a:pt x="216" y="0"/>
                    </a:lnTo>
                    <a:lnTo>
                      <a:pt x="79" y="0"/>
                    </a:lnTo>
                    <a:lnTo>
                      <a:pt x="0" y="44"/>
                    </a:lnTo>
                    <a:lnTo>
                      <a:pt x="216" y="44"/>
                    </a:lnTo>
                    <a:lnTo>
                      <a:pt x="476" y="44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6" name="Rectangle 380"/>
              <p:cNvSpPr>
                <a:spLocks noChangeArrowheads="1"/>
              </p:cNvSpPr>
              <p:nvPr/>
            </p:nvSpPr>
            <p:spPr bwMode="auto">
              <a:xfrm>
                <a:off x="3381917" y="2648044"/>
                <a:ext cx="453002" cy="13324"/>
              </a:xfrm>
              <a:prstGeom prst="rect">
                <a:avLst/>
              </a:pr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7" name="Freeform 381"/>
              <p:cNvSpPr>
                <a:spLocks/>
              </p:cNvSpPr>
              <p:nvPr/>
            </p:nvSpPr>
            <p:spPr bwMode="auto">
              <a:xfrm>
                <a:off x="3143996" y="1829595"/>
                <a:ext cx="926941" cy="694729"/>
              </a:xfrm>
              <a:custGeom>
                <a:avLst/>
                <a:gdLst>
                  <a:gd name="T0" fmla="*/ 5786 w 5786"/>
                  <a:gd name="T1" fmla="*/ 3978 h 4339"/>
                  <a:gd name="T2" fmla="*/ 5436 w 5786"/>
                  <a:gd name="T3" fmla="*/ 4339 h 4339"/>
                  <a:gd name="T4" fmla="*/ 350 w 5786"/>
                  <a:gd name="T5" fmla="*/ 4339 h 4339"/>
                  <a:gd name="T6" fmla="*/ 0 w 5786"/>
                  <a:gd name="T7" fmla="*/ 3978 h 4339"/>
                  <a:gd name="T8" fmla="*/ 0 w 5786"/>
                  <a:gd name="T9" fmla="*/ 361 h 4339"/>
                  <a:gd name="T10" fmla="*/ 350 w 5786"/>
                  <a:gd name="T11" fmla="*/ 0 h 4339"/>
                  <a:gd name="T12" fmla="*/ 5436 w 5786"/>
                  <a:gd name="T13" fmla="*/ 0 h 4339"/>
                  <a:gd name="T14" fmla="*/ 5786 w 5786"/>
                  <a:gd name="T15" fmla="*/ 361 h 4339"/>
                  <a:gd name="T16" fmla="*/ 5786 w 5786"/>
                  <a:gd name="T17" fmla="*/ 3978 h 4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786" h="4339">
                    <a:moveTo>
                      <a:pt x="5786" y="3978"/>
                    </a:moveTo>
                    <a:cubicBezTo>
                      <a:pt x="5786" y="4176"/>
                      <a:pt x="5629" y="4339"/>
                      <a:pt x="5436" y="4339"/>
                    </a:cubicBezTo>
                    <a:cubicBezTo>
                      <a:pt x="350" y="4339"/>
                      <a:pt x="350" y="4339"/>
                      <a:pt x="350" y="4339"/>
                    </a:cubicBezTo>
                    <a:cubicBezTo>
                      <a:pt x="158" y="4339"/>
                      <a:pt x="0" y="4176"/>
                      <a:pt x="0" y="3978"/>
                    </a:cubicBezTo>
                    <a:cubicBezTo>
                      <a:pt x="0" y="361"/>
                      <a:pt x="0" y="361"/>
                      <a:pt x="0" y="361"/>
                    </a:cubicBezTo>
                    <a:cubicBezTo>
                      <a:pt x="0" y="162"/>
                      <a:pt x="158" y="0"/>
                      <a:pt x="350" y="0"/>
                    </a:cubicBezTo>
                    <a:cubicBezTo>
                      <a:pt x="5436" y="0"/>
                      <a:pt x="5436" y="0"/>
                      <a:pt x="5436" y="0"/>
                    </a:cubicBezTo>
                    <a:cubicBezTo>
                      <a:pt x="5629" y="0"/>
                      <a:pt x="5786" y="162"/>
                      <a:pt x="5786" y="361"/>
                    </a:cubicBezTo>
                    <a:cubicBezTo>
                      <a:pt x="5786" y="3978"/>
                      <a:pt x="5786" y="3978"/>
                      <a:pt x="5786" y="3978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8" name="Freeform 382"/>
              <p:cNvSpPr>
                <a:spLocks/>
              </p:cNvSpPr>
              <p:nvPr/>
            </p:nvSpPr>
            <p:spPr bwMode="auto">
              <a:xfrm>
                <a:off x="3181111" y="1867663"/>
                <a:ext cx="852709" cy="618595"/>
              </a:xfrm>
              <a:custGeom>
                <a:avLst/>
                <a:gdLst>
                  <a:gd name="T0" fmla="*/ 119 w 5324"/>
                  <a:gd name="T1" fmla="*/ 3863 h 3863"/>
                  <a:gd name="T2" fmla="*/ 0 w 5324"/>
                  <a:gd name="T3" fmla="*/ 3740 h 3863"/>
                  <a:gd name="T4" fmla="*/ 0 w 5324"/>
                  <a:gd name="T5" fmla="*/ 123 h 3863"/>
                  <a:gd name="T6" fmla="*/ 119 w 5324"/>
                  <a:gd name="T7" fmla="*/ 0 h 3863"/>
                  <a:gd name="T8" fmla="*/ 5205 w 5324"/>
                  <a:gd name="T9" fmla="*/ 0 h 3863"/>
                  <a:gd name="T10" fmla="*/ 5324 w 5324"/>
                  <a:gd name="T11" fmla="*/ 123 h 3863"/>
                  <a:gd name="T12" fmla="*/ 5324 w 5324"/>
                  <a:gd name="T13" fmla="*/ 3740 h 3863"/>
                  <a:gd name="T14" fmla="*/ 5205 w 5324"/>
                  <a:gd name="T15" fmla="*/ 3863 h 3863"/>
                  <a:gd name="T16" fmla="*/ 119 w 5324"/>
                  <a:gd name="T17" fmla="*/ 3863 h 3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24" h="3863">
                    <a:moveTo>
                      <a:pt x="119" y="3863"/>
                    </a:moveTo>
                    <a:cubicBezTo>
                      <a:pt x="54" y="3863"/>
                      <a:pt x="0" y="3806"/>
                      <a:pt x="0" y="3740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56"/>
                      <a:pt x="54" y="0"/>
                      <a:pt x="119" y="0"/>
                    </a:cubicBezTo>
                    <a:cubicBezTo>
                      <a:pt x="5205" y="0"/>
                      <a:pt x="5205" y="0"/>
                      <a:pt x="5205" y="0"/>
                    </a:cubicBezTo>
                    <a:cubicBezTo>
                      <a:pt x="5270" y="0"/>
                      <a:pt x="5324" y="56"/>
                      <a:pt x="5324" y="123"/>
                    </a:cubicBezTo>
                    <a:cubicBezTo>
                      <a:pt x="5324" y="3740"/>
                      <a:pt x="5324" y="3740"/>
                      <a:pt x="5324" y="3740"/>
                    </a:cubicBezTo>
                    <a:cubicBezTo>
                      <a:pt x="5324" y="3806"/>
                      <a:pt x="5270" y="3863"/>
                      <a:pt x="5205" y="3863"/>
                    </a:cubicBezTo>
                    <a:cubicBezTo>
                      <a:pt x="119" y="3863"/>
                      <a:pt x="119" y="3863"/>
                      <a:pt x="119" y="3863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9" name="Freeform 383"/>
              <p:cNvSpPr>
                <a:spLocks/>
              </p:cNvSpPr>
              <p:nvPr/>
            </p:nvSpPr>
            <p:spPr bwMode="auto">
              <a:xfrm>
                <a:off x="3181111" y="1867663"/>
                <a:ext cx="852709" cy="32357"/>
              </a:xfrm>
              <a:custGeom>
                <a:avLst/>
                <a:gdLst>
                  <a:gd name="T0" fmla="*/ 5205 w 5324"/>
                  <a:gd name="T1" fmla="*/ 0 h 201"/>
                  <a:gd name="T2" fmla="*/ 119 w 5324"/>
                  <a:gd name="T3" fmla="*/ 0 h 201"/>
                  <a:gd name="T4" fmla="*/ 0 w 5324"/>
                  <a:gd name="T5" fmla="*/ 123 h 201"/>
                  <a:gd name="T6" fmla="*/ 0 w 5324"/>
                  <a:gd name="T7" fmla="*/ 201 h 201"/>
                  <a:gd name="T8" fmla="*/ 119 w 5324"/>
                  <a:gd name="T9" fmla="*/ 78 h 201"/>
                  <a:gd name="T10" fmla="*/ 5205 w 5324"/>
                  <a:gd name="T11" fmla="*/ 78 h 201"/>
                  <a:gd name="T12" fmla="*/ 5324 w 5324"/>
                  <a:gd name="T13" fmla="*/ 201 h 201"/>
                  <a:gd name="T14" fmla="*/ 5324 w 5324"/>
                  <a:gd name="T15" fmla="*/ 123 h 201"/>
                  <a:gd name="T16" fmla="*/ 5205 w 5324"/>
                  <a:gd name="T17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324" h="201">
                    <a:moveTo>
                      <a:pt x="5205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4" y="0"/>
                      <a:pt x="0" y="56"/>
                      <a:pt x="0" y="123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135"/>
                      <a:pt x="54" y="78"/>
                      <a:pt x="119" y="78"/>
                    </a:cubicBezTo>
                    <a:cubicBezTo>
                      <a:pt x="5205" y="78"/>
                      <a:pt x="5205" y="78"/>
                      <a:pt x="5205" y="78"/>
                    </a:cubicBezTo>
                    <a:cubicBezTo>
                      <a:pt x="5270" y="78"/>
                      <a:pt x="5324" y="135"/>
                      <a:pt x="5324" y="201"/>
                    </a:cubicBezTo>
                    <a:cubicBezTo>
                      <a:pt x="5324" y="123"/>
                      <a:pt x="5324" y="123"/>
                      <a:pt x="5324" y="123"/>
                    </a:cubicBezTo>
                    <a:cubicBezTo>
                      <a:pt x="5324" y="56"/>
                      <a:pt x="5270" y="0"/>
                      <a:pt x="5205" y="0"/>
                    </a:cubicBezTo>
                  </a:path>
                </a:pathLst>
              </a:custGeom>
              <a:solidFill>
                <a:srgbClr val="328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0" name="Freeform 384"/>
              <p:cNvSpPr>
                <a:spLocks/>
              </p:cNvSpPr>
              <p:nvPr/>
            </p:nvSpPr>
            <p:spPr bwMode="auto">
              <a:xfrm>
                <a:off x="3537041" y="2157926"/>
                <a:ext cx="140849" cy="114202"/>
              </a:xfrm>
              <a:custGeom>
                <a:avLst/>
                <a:gdLst>
                  <a:gd name="T0" fmla="*/ 74 w 148"/>
                  <a:gd name="T1" fmla="*/ 0 h 120"/>
                  <a:gd name="T2" fmla="*/ 0 w 148"/>
                  <a:gd name="T3" fmla="*/ 0 h 120"/>
                  <a:gd name="T4" fmla="*/ 11 w 148"/>
                  <a:gd name="T5" fmla="*/ 120 h 120"/>
                  <a:gd name="T6" fmla="*/ 74 w 148"/>
                  <a:gd name="T7" fmla="*/ 120 h 120"/>
                  <a:gd name="T8" fmla="*/ 137 w 148"/>
                  <a:gd name="T9" fmla="*/ 120 h 120"/>
                  <a:gd name="T10" fmla="*/ 148 w 148"/>
                  <a:gd name="T11" fmla="*/ 0 h 120"/>
                  <a:gd name="T12" fmla="*/ 74 w 148"/>
                  <a:gd name="T13" fmla="*/ 0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120">
                    <a:moveTo>
                      <a:pt x="74" y="0"/>
                    </a:moveTo>
                    <a:lnTo>
                      <a:pt x="0" y="0"/>
                    </a:lnTo>
                    <a:lnTo>
                      <a:pt x="11" y="120"/>
                    </a:lnTo>
                    <a:lnTo>
                      <a:pt x="74" y="120"/>
                    </a:lnTo>
                    <a:lnTo>
                      <a:pt x="137" y="120"/>
                    </a:lnTo>
                    <a:lnTo>
                      <a:pt x="148" y="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1" name="Freeform 385"/>
              <p:cNvSpPr>
                <a:spLocks/>
              </p:cNvSpPr>
              <p:nvPr/>
            </p:nvSpPr>
            <p:spPr bwMode="auto">
              <a:xfrm>
                <a:off x="3544655" y="2196945"/>
                <a:ext cx="127526" cy="49488"/>
              </a:xfrm>
              <a:custGeom>
                <a:avLst/>
                <a:gdLst>
                  <a:gd name="T0" fmla="*/ 397 w 794"/>
                  <a:gd name="T1" fmla="*/ 217 h 314"/>
                  <a:gd name="T2" fmla="*/ 0 w 794"/>
                  <a:gd name="T3" fmla="*/ 0 h 314"/>
                  <a:gd name="T4" fmla="*/ 397 w 794"/>
                  <a:gd name="T5" fmla="*/ 314 h 314"/>
                  <a:gd name="T6" fmla="*/ 794 w 794"/>
                  <a:gd name="T7" fmla="*/ 0 h 314"/>
                  <a:gd name="T8" fmla="*/ 397 w 794"/>
                  <a:gd name="T9" fmla="*/ 217 h 3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4" h="314">
                    <a:moveTo>
                      <a:pt x="397" y="217"/>
                    </a:moveTo>
                    <a:cubicBezTo>
                      <a:pt x="215" y="217"/>
                      <a:pt x="88" y="130"/>
                      <a:pt x="0" y="0"/>
                    </a:cubicBezTo>
                    <a:cubicBezTo>
                      <a:pt x="89" y="192"/>
                      <a:pt x="297" y="314"/>
                      <a:pt x="397" y="314"/>
                    </a:cubicBezTo>
                    <a:cubicBezTo>
                      <a:pt x="498" y="314"/>
                      <a:pt x="706" y="192"/>
                      <a:pt x="794" y="0"/>
                    </a:cubicBezTo>
                    <a:cubicBezTo>
                      <a:pt x="706" y="130"/>
                      <a:pt x="579" y="217"/>
                      <a:pt x="397" y="217"/>
                    </a:cubicBezTo>
                    <a:close/>
                  </a:path>
                </a:pathLst>
              </a:custGeom>
              <a:solidFill>
                <a:srgbClr val="D1C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2" name="Freeform 386"/>
              <p:cNvSpPr>
                <a:spLocks/>
              </p:cNvSpPr>
              <p:nvPr/>
            </p:nvSpPr>
            <p:spPr bwMode="auto">
              <a:xfrm>
                <a:off x="3498974" y="2071323"/>
                <a:ext cx="30454" cy="76135"/>
              </a:xfrm>
              <a:custGeom>
                <a:avLst/>
                <a:gdLst>
                  <a:gd name="T0" fmla="*/ 176 w 190"/>
                  <a:gd name="T1" fmla="*/ 376 h 476"/>
                  <a:gd name="T2" fmla="*/ 157 w 190"/>
                  <a:gd name="T3" fmla="*/ 452 h 476"/>
                  <a:gd name="T4" fmla="*/ 63 w 190"/>
                  <a:gd name="T5" fmla="*/ 387 h 476"/>
                  <a:gd name="T6" fmla="*/ 5 w 190"/>
                  <a:gd name="T7" fmla="*/ 86 h 476"/>
                  <a:gd name="T8" fmla="*/ 65 w 190"/>
                  <a:gd name="T9" fmla="*/ 5 h 476"/>
                  <a:gd name="T10" fmla="*/ 142 w 190"/>
                  <a:gd name="T11" fmla="*/ 69 h 476"/>
                  <a:gd name="T12" fmla="*/ 176 w 190"/>
                  <a:gd name="T13" fmla="*/ 37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0" h="476">
                    <a:moveTo>
                      <a:pt x="176" y="376"/>
                    </a:moveTo>
                    <a:cubicBezTo>
                      <a:pt x="180" y="416"/>
                      <a:pt x="190" y="443"/>
                      <a:pt x="157" y="452"/>
                    </a:cubicBezTo>
                    <a:cubicBezTo>
                      <a:pt x="125" y="460"/>
                      <a:pt x="77" y="476"/>
                      <a:pt x="63" y="387"/>
                    </a:cubicBezTo>
                    <a:cubicBezTo>
                      <a:pt x="5" y="86"/>
                      <a:pt x="5" y="86"/>
                      <a:pt x="5" y="86"/>
                    </a:cubicBezTo>
                    <a:cubicBezTo>
                      <a:pt x="0" y="46"/>
                      <a:pt x="27" y="9"/>
                      <a:pt x="65" y="5"/>
                    </a:cubicBezTo>
                    <a:cubicBezTo>
                      <a:pt x="103" y="0"/>
                      <a:pt x="137" y="29"/>
                      <a:pt x="142" y="69"/>
                    </a:cubicBezTo>
                    <a:cubicBezTo>
                      <a:pt x="176" y="376"/>
                      <a:pt x="176" y="376"/>
                      <a:pt x="176" y="376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3" name="Freeform 387"/>
              <p:cNvSpPr>
                <a:spLocks/>
              </p:cNvSpPr>
              <p:nvPr/>
            </p:nvSpPr>
            <p:spPr bwMode="auto">
              <a:xfrm>
                <a:off x="3687408" y="2071323"/>
                <a:ext cx="30454" cy="76135"/>
              </a:xfrm>
              <a:custGeom>
                <a:avLst/>
                <a:gdLst>
                  <a:gd name="T0" fmla="*/ 14 w 189"/>
                  <a:gd name="T1" fmla="*/ 376 h 476"/>
                  <a:gd name="T2" fmla="*/ 32 w 189"/>
                  <a:gd name="T3" fmla="*/ 452 h 476"/>
                  <a:gd name="T4" fmla="*/ 127 w 189"/>
                  <a:gd name="T5" fmla="*/ 387 h 476"/>
                  <a:gd name="T6" fmla="*/ 185 w 189"/>
                  <a:gd name="T7" fmla="*/ 86 h 476"/>
                  <a:gd name="T8" fmla="*/ 124 w 189"/>
                  <a:gd name="T9" fmla="*/ 5 h 476"/>
                  <a:gd name="T10" fmla="*/ 48 w 189"/>
                  <a:gd name="T11" fmla="*/ 69 h 476"/>
                  <a:gd name="T12" fmla="*/ 14 w 189"/>
                  <a:gd name="T13" fmla="*/ 376 h 4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" h="476">
                    <a:moveTo>
                      <a:pt x="14" y="376"/>
                    </a:moveTo>
                    <a:cubicBezTo>
                      <a:pt x="9" y="416"/>
                      <a:pt x="0" y="443"/>
                      <a:pt x="32" y="452"/>
                    </a:cubicBezTo>
                    <a:cubicBezTo>
                      <a:pt x="65" y="460"/>
                      <a:pt x="113" y="476"/>
                      <a:pt x="127" y="387"/>
                    </a:cubicBezTo>
                    <a:cubicBezTo>
                      <a:pt x="185" y="86"/>
                      <a:pt x="185" y="86"/>
                      <a:pt x="185" y="86"/>
                    </a:cubicBezTo>
                    <a:cubicBezTo>
                      <a:pt x="189" y="46"/>
                      <a:pt x="162" y="9"/>
                      <a:pt x="124" y="5"/>
                    </a:cubicBezTo>
                    <a:cubicBezTo>
                      <a:pt x="87" y="0"/>
                      <a:pt x="52" y="29"/>
                      <a:pt x="48" y="69"/>
                    </a:cubicBezTo>
                    <a:lnTo>
                      <a:pt x="14" y="376"/>
                    </a:lnTo>
                    <a:close/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4" name="Freeform 388"/>
              <p:cNvSpPr>
                <a:spLocks/>
              </p:cNvSpPr>
              <p:nvPr/>
            </p:nvSpPr>
            <p:spPr bwMode="auto">
              <a:xfrm>
                <a:off x="3477086" y="1915247"/>
                <a:ext cx="251245" cy="279795"/>
              </a:xfrm>
              <a:custGeom>
                <a:avLst/>
                <a:gdLst>
                  <a:gd name="T0" fmla="*/ 102 w 1569"/>
                  <a:gd name="T1" fmla="*/ 804 h 1745"/>
                  <a:gd name="T2" fmla="*/ 404 w 1569"/>
                  <a:gd name="T3" fmla="*/ 1439 h 1745"/>
                  <a:gd name="T4" fmla="*/ 592 w 1569"/>
                  <a:gd name="T5" fmla="*/ 1574 h 1745"/>
                  <a:gd name="T6" fmla="*/ 1524 w 1569"/>
                  <a:gd name="T7" fmla="*/ 850 h 1745"/>
                  <a:gd name="T8" fmla="*/ 956 w 1569"/>
                  <a:gd name="T9" fmla="*/ 0 h 1745"/>
                  <a:gd name="T10" fmla="*/ 102 w 1569"/>
                  <a:gd name="T11" fmla="*/ 804 h 17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69" h="1745">
                    <a:moveTo>
                      <a:pt x="102" y="804"/>
                    </a:moveTo>
                    <a:cubicBezTo>
                      <a:pt x="132" y="1037"/>
                      <a:pt x="235" y="1359"/>
                      <a:pt x="404" y="1439"/>
                    </a:cubicBezTo>
                    <a:cubicBezTo>
                      <a:pt x="458" y="1494"/>
                      <a:pt x="521" y="1540"/>
                      <a:pt x="592" y="1574"/>
                    </a:cubicBezTo>
                    <a:cubicBezTo>
                      <a:pt x="947" y="1745"/>
                      <a:pt x="1384" y="1600"/>
                      <a:pt x="1524" y="850"/>
                    </a:cubicBezTo>
                    <a:cubicBezTo>
                      <a:pt x="1569" y="611"/>
                      <a:pt x="1543" y="172"/>
                      <a:pt x="956" y="0"/>
                    </a:cubicBezTo>
                    <a:cubicBezTo>
                      <a:pt x="718" y="168"/>
                      <a:pt x="0" y="33"/>
                      <a:pt x="102" y="804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5" name="Freeform 389"/>
              <p:cNvSpPr>
                <a:spLocks/>
              </p:cNvSpPr>
              <p:nvPr/>
            </p:nvSpPr>
            <p:spPr bwMode="auto">
              <a:xfrm>
                <a:off x="3515153" y="1973299"/>
                <a:ext cx="186530" cy="257907"/>
              </a:xfrm>
              <a:custGeom>
                <a:avLst/>
                <a:gdLst>
                  <a:gd name="T0" fmla="*/ 1165 w 1165"/>
                  <a:gd name="T1" fmla="*/ 541 h 1609"/>
                  <a:gd name="T2" fmla="*/ 582 w 1165"/>
                  <a:gd name="T3" fmla="*/ 1609 h 1609"/>
                  <a:gd name="T4" fmla="*/ 0 w 1165"/>
                  <a:gd name="T5" fmla="*/ 541 h 1609"/>
                  <a:gd name="T6" fmla="*/ 582 w 1165"/>
                  <a:gd name="T7" fmla="*/ 0 h 1609"/>
                  <a:gd name="T8" fmla="*/ 1165 w 1165"/>
                  <a:gd name="T9" fmla="*/ 541 h 16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65" h="1609">
                    <a:moveTo>
                      <a:pt x="1165" y="541"/>
                    </a:moveTo>
                    <a:cubicBezTo>
                      <a:pt x="1165" y="973"/>
                      <a:pt x="1076" y="1609"/>
                      <a:pt x="582" y="1609"/>
                    </a:cubicBezTo>
                    <a:cubicBezTo>
                      <a:pt x="89" y="1609"/>
                      <a:pt x="0" y="973"/>
                      <a:pt x="0" y="541"/>
                    </a:cubicBezTo>
                    <a:cubicBezTo>
                      <a:pt x="0" y="108"/>
                      <a:pt x="261" y="0"/>
                      <a:pt x="582" y="0"/>
                    </a:cubicBezTo>
                    <a:cubicBezTo>
                      <a:pt x="904" y="0"/>
                      <a:pt x="1165" y="108"/>
                      <a:pt x="1165" y="541"/>
                    </a:cubicBezTo>
                  </a:path>
                </a:pathLst>
              </a:custGeom>
              <a:solidFill>
                <a:srgbClr val="FBEE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6" name="Freeform 390"/>
              <p:cNvSpPr>
                <a:spLocks/>
              </p:cNvSpPr>
              <p:nvPr/>
            </p:nvSpPr>
            <p:spPr bwMode="auto">
              <a:xfrm>
                <a:off x="3564641" y="2176960"/>
                <a:ext cx="86604" cy="11420"/>
              </a:xfrm>
              <a:custGeom>
                <a:avLst/>
                <a:gdLst>
                  <a:gd name="T0" fmla="*/ 530 w 541"/>
                  <a:gd name="T1" fmla="*/ 7 h 71"/>
                  <a:gd name="T2" fmla="*/ 502 w 541"/>
                  <a:gd name="T3" fmla="*/ 2 h 71"/>
                  <a:gd name="T4" fmla="*/ 524 w 541"/>
                  <a:gd name="T5" fmla="*/ 11 h 71"/>
                  <a:gd name="T6" fmla="*/ 524 w 541"/>
                  <a:gd name="T7" fmla="*/ 11 h 71"/>
                  <a:gd name="T8" fmla="*/ 468 w 541"/>
                  <a:gd name="T9" fmla="*/ 31 h 71"/>
                  <a:gd name="T10" fmla="*/ 404 w 541"/>
                  <a:gd name="T11" fmla="*/ 44 h 71"/>
                  <a:gd name="T12" fmla="*/ 270 w 541"/>
                  <a:gd name="T13" fmla="*/ 54 h 71"/>
                  <a:gd name="T14" fmla="*/ 136 w 541"/>
                  <a:gd name="T15" fmla="*/ 44 h 71"/>
                  <a:gd name="T16" fmla="*/ 72 w 541"/>
                  <a:gd name="T17" fmla="*/ 31 h 71"/>
                  <a:gd name="T18" fmla="*/ 16 w 541"/>
                  <a:gd name="T19" fmla="*/ 11 h 71"/>
                  <a:gd name="T20" fmla="*/ 16 w 541"/>
                  <a:gd name="T21" fmla="*/ 11 h 71"/>
                  <a:gd name="T22" fmla="*/ 38 w 541"/>
                  <a:gd name="T23" fmla="*/ 2 h 71"/>
                  <a:gd name="T24" fmla="*/ 10 w 541"/>
                  <a:gd name="T25" fmla="*/ 7 h 71"/>
                  <a:gd name="T26" fmla="*/ 3 w 541"/>
                  <a:gd name="T27" fmla="*/ 25 h 71"/>
                  <a:gd name="T28" fmla="*/ 16 w 541"/>
                  <a:gd name="T29" fmla="*/ 11 h 71"/>
                  <a:gd name="T30" fmla="*/ 133 w 541"/>
                  <a:gd name="T31" fmla="*/ 59 h 71"/>
                  <a:gd name="T32" fmla="*/ 270 w 541"/>
                  <a:gd name="T33" fmla="*/ 71 h 71"/>
                  <a:gd name="T34" fmla="*/ 407 w 541"/>
                  <a:gd name="T35" fmla="*/ 59 h 71"/>
                  <a:gd name="T36" fmla="*/ 525 w 541"/>
                  <a:gd name="T37" fmla="*/ 11 h 71"/>
                  <a:gd name="T38" fmla="*/ 537 w 541"/>
                  <a:gd name="T39" fmla="*/ 25 h 71"/>
                  <a:gd name="T40" fmla="*/ 530 w 541"/>
                  <a:gd name="T41" fmla="*/ 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41" h="71">
                    <a:moveTo>
                      <a:pt x="530" y="7"/>
                    </a:moveTo>
                    <a:cubicBezTo>
                      <a:pt x="523" y="2"/>
                      <a:pt x="511" y="0"/>
                      <a:pt x="502" y="2"/>
                    </a:cubicBezTo>
                    <a:cubicBezTo>
                      <a:pt x="511" y="5"/>
                      <a:pt x="518" y="7"/>
                      <a:pt x="524" y="11"/>
                    </a:cubicBezTo>
                    <a:cubicBezTo>
                      <a:pt x="524" y="11"/>
                      <a:pt x="524" y="11"/>
                      <a:pt x="524" y="11"/>
                    </a:cubicBezTo>
                    <a:cubicBezTo>
                      <a:pt x="506" y="19"/>
                      <a:pt x="488" y="26"/>
                      <a:pt x="468" y="31"/>
                    </a:cubicBezTo>
                    <a:cubicBezTo>
                      <a:pt x="447" y="36"/>
                      <a:pt x="425" y="41"/>
                      <a:pt x="404" y="44"/>
                    </a:cubicBezTo>
                    <a:cubicBezTo>
                      <a:pt x="360" y="51"/>
                      <a:pt x="315" y="54"/>
                      <a:pt x="270" y="54"/>
                    </a:cubicBezTo>
                    <a:cubicBezTo>
                      <a:pt x="225" y="54"/>
                      <a:pt x="180" y="51"/>
                      <a:pt x="136" y="44"/>
                    </a:cubicBezTo>
                    <a:cubicBezTo>
                      <a:pt x="114" y="41"/>
                      <a:pt x="93" y="36"/>
                      <a:pt x="72" y="31"/>
                    </a:cubicBezTo>
                    <a:cubicBezTo>
                      <a:pt x="52" y="26"/>
                      <a:pt x="34" y="19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22" y="7"/>
                      <a:pt x="29" y="5"/>
                      <a:pt x="38" y="2"/>
                    </a:cubicBezTo>
                    <a:cubicBezTo>
                      <a:pt x="29" y="0"/>
                      <a:pt x="18" y="2"/>
                      <a:pt x="10" y="7"/>
                    </a:cubicBezTo>
                    <a:cubicBezTo>
                      <a:pt x="3" y="12"/>
                      <a:pt x="0" y="19"/>
                      <a:pt x="3" y="25"/>
                    </a:cubicBezTo>
                    <a:cubicBezTo>
                      <a:pt x="6" y="19"/>
                      <a:pt x="10" y="15"/>
                      <a:pt x="16" y="11"/>
                    </a:cubicBezTo>
                    <a:cubicBezTo>
                      <a:pt x="48" y="31"/>
                      <a:pt x="90" y="50"/>
                      <a:pt x="133" y="59"/>
                    </a:cubicBezTo>
                    <a:cubicBezTo>
                      <a:pt x="177" y="67"/>
                      <a:pt x="224" y="71"/>
                      <a:pt x="270" y="71"/>
                    </a:cubicBezTo>
                    <a:cubicBezTo>
                      <a:pt x="316" y="71"/>
                      <a:pt x="363" y="67"/>
                      <a:pt x="407" y="59"/>
                    </a:cubicBezTo>
                    <a:cubicBezTo>
                      <a:pt x="450" y="50"/>
                      <a:pt x="492" y="31"/>
                      <a:pt x="525" y="11"/>
                    </a:cubicBezTo>
                    <a:cubicBezTo>
                      <a:pt x="530" y="15"/>
                      <a:pt x="534" y="19"/>
                      <a:pt x="537" y="25"/>
                    </a:cubicBezTo>
                    <a:cubicBezTo>
                      <a:pt x="541" y="19"/>
                      <a:pt x="537" y="12"/>
                      <a:pt x="530" y="7"/>
                    </a:cubicBezTo>
                    <a:close/>
                  </a:path>
                </a:pathLst>
              </a:custGeom>
              <a:solidFill>
                <a:srgbClr val="C2B8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7" name="Freeform 391"/>
              <p:cNvSpPr>
                <a:spLocks/>
              </p:cNvSpPr>
              <p:nvPr/>
            </p:nvSpPr>
            <p:spPr bwMode="auto">
              <a:xfrm>
                <a:off x="3582722" y="2192187"/>
                <a:ext cx="49488" cy="11420"/>
              </a:xfrm>
              <a:custGeom>
                <a:avLst/>
                <a:gdLst>
                  <a:gd name="T0" fmla="*/ 309 w 309"/>
                  <a:gd name="T1" fmla="*/ 0 h 68"/>
                  <a:gd name="T2" fmla="*/ 240 w 309"/>
                  <a:gd name="T3" fmla="*/ 51 h 68"/>
                  <a:gd name="T4" fmla="*/ 154 w 309"/>
                  <a:gd name="T5" fmla="*/ 68 h 68"/>
                  <a:gd name="T6" fmla="*/ 69 w 309"/>
                  <a:gd name="T7" fmla="*/ 51 h 68"/>
                  <a:gd name="T8" fmla="*/ 0 w 309"/>
                  <a:gd name="T9" fmla="*/ 0 h 68"/>
                  <a:gd name="T10" fmla="*/ 75 w 309"/>
                  <a:gd name="T11" fmla="*/ 34 h 68"/>
                  <a:gd name="T12" fmla="*/ 154 w 309"/>
                  <a:gd name="T13" fmla="*/ 45 h 68"/>
                  <a:gd name="T14" fmla="*/ 234 w 309"/>
                  <a:gd name="T15" fmla="*/ 34 h 68"/>
                  <a:gd name="T16" fmla="*/ 309 w 309"/>
                  <a:gd name="T1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9" h="68">
                    <a:moveTo>
                      <a:pt x="309" y="0"/>
                    </a:moveTo>
                    <a:cubicBezTo>
                      <a:pt x="291" y="22"/>
                      <a:pt x="266" y="39"/>
                      <a:pt x="240" y="51"/>
                    </a:cubicBezTo>
                    <a:cubicBezTo>
                      <a:pt x="213" y="62"/>
                      <a:pt x="183" y="68"/>
                      <a:pt x="154" y="68"/>
                    </a:cubicBezTo>
                    <a:cubicBezTo>
                      <a:pt x="125" y="68"/>
                      <a:pt x="96" y="62"/>
                      <a:pt x="69" y="51"/>
                    </a:cubicBezTo>
                    <a:cubicBezTo>
                      <a:pt x="42" y="39"/>
                      <a:pt x="17" y="22"/>
                      <a:pt x="0" y="0"/>
                    </a:cubicBezTo>
                    <a:cubicBezTo>
                      <a:pt x="24" y="15"/>
                      <a:pt x="49" y="27"/>
                      <a:pt x="75" y="34"/>
                    </a:cubicBezTo>
                    <a:cubicBezTo>
                      <a:pt x="101" y="41"/>
                      <a:pt x="127" y="45"/>
                      <a:pt x="154" y="45"/>
                    </a:cubicBezTo>
                    <a:cubicBezTo>
                      <a:pt x="181" y="45"/>
                      <a:pt x="208" y="41"/>
                      <a:pt x="234" y="34"/>
                    </a:cubicBezTo>
                    <a:cubicBezTo>
                      <a:pt x="260" y="27"/>
                      <a:pt x="285" y="15"/>
                      <a:pt x="309" y="0"/>
                    </a:cubicBezTo>
                    <a:close/>
                  </a:path>
                </a:pathLst>
              </a:custGeom>
              <a:solidFill>
                <a:srgbClr val="C2B8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8" name="Freeform 392"/>
              <p:cNvSpPr>
                <a:spLocks/>
              </p:cNvSpPr>
              <p:nvPr/>
            </p:nvSpPr>
            <p:spPr bwMode="auto">
              <a:xfrm>
                <a:off x="3585578" y="2152216"/>
                <a:ext cx="43777" cy="10469"/>
              </a:xfrm>
              <a:custGeom>
                <a:avLst/>
                <a:gdLst>
                  <a:gd name="T0" fmla="*/ 130 w 270"/>
                  <a:gd name="T1" fmla="*/ 63 h 63"/>
                  <a:gd name="T2" fmla="*/ 72 w 270"/>
                  <a:gd name="T3" fmla="*/ 40 h 63"/>
                  <a:gd name="T4" fmla="*/ 26 w 270"/>
                  <a:gd name="T5" fmla="*/ 16 h 63"/>
                  <a:gd name="T6" fmla="*/ 11 w 270"/>
                  <a:gd name="T7" fmla="*/ 18 h 63"/>
                  <a:gd name="T8" fmla="*/ 9 w 270"/>
                  <a:gd name="T9" fmla="*/ 19 h 63"/>
                  <a:gd name="T10" fmla="*/ 1 w 270"/>
                  <a:gd name="T11" fmla="*/ 13 h 63"/>
                  <a:gd name="T12" fmla="*/ 6 w 270"/>
                  <a:gd name="T13" fmla="*/ 3 h 63"/>
                  <a:gd name="T14" fmla="*/ 26 w 270"/>
                  <a:gd name="T15" fmla="*/ 0 h 63"/>
                  <a:gd name="T16" fmla="*/ 83 w 270"/>
                  <a:gd name="T17" fmla="*/ 29 h 63"/>
                  <a:gd name="T18" fmla="*/ 130 w 270"/>
                  <a:gd name="T19" fmla="*/ 47 h 63"/>
                  <a:gd name="T20" fmla="*/ 130 w 270"/>
                  <a:gd name="T21" fmla="*/ 47 h 63"/>
                  <a:gd name="T22" fmla="*/ 140 w 270"/>
                  <a:gd name="T23" fmla="*/ 47 h 63"/>
                  <a:gd name="T24" fmla="*/ 187 w 270"/>
                  <a:gd name="T25" fmla="*/ 29 h 63"/>
                  <a:gd name="T26" fmla="*/ 244 w 270"/>
                  <a:gd name="T27" fmla="*/ 0 h 63"/>
                  <a:gd name="T28" fmla="*/ 264 w 270"/>
                  <a:gd name="T29" fmla="*/ 3 h 63"/>
                  <a:gd name="T30" fmla="*/ 269 w 270"/>
                  <a:gd name="T31" fmla="*/ 13 h 63"/>
                  <a:gd name="T32" fmla="*/ 262 w 270"/>
                  <a:gd name="T33" fmla="*/ 19 h 63"/>
                  <a:gd name="T34" fmla="*/ 262 w 270"/>
                  <a:gd name="T35" fmla="*/ 19 h 63"/>
                  <a:gd name="T36" fmla="*/ 259 w 270"/>
                  <a:gd name="T37" fmla="*/ 18 h 63"/>
                  <a:gd name="T38" fmla="*/ 244 w 270"/>
                  <a:gd name="T39" fmla="*/ 16 h 63"/>
                  <a:gd name="T40" fmla="*/ 198 w 270"/>
                  <a:gd name="T41" fmla="*/ 40 h 63"/>
                  <a:gd name="T42" fmla="*/ 141 w 270"/>
                  <a:gd name="T43" fmla="*/ 63 h 63"/>
                  <a:gd name="T44" fmla="*/ 130 w 270"/>
                  <a:gd name="T45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70" h="63">
                    <a:moveTo>
                      <a:pt x="130" y="63"/>
                    </a:moveTo>
                    <a:cubicBezTo>
                      <a:pt x="106" y="63"/>
                      <a:pt x="85" y="54"/>
                      <a:pt x="72" y="40"/>
                    </a:cubicBezTo>
                    <a:cubicBezTo>
                      <a:pt x="56" y="24"/>
                      <a:pt x="42" y="16"/>
                      <a:pt x="26" y="16"/>
                    </a:cubicBezTo>
                    <a:cubicBezTo>
                      <a:pt x="21" y="16"/>
                      <a:pt x="16" y="17"/>
                      <a:pt x="11" y="18"/>
                    </a:cubicBezTo>
                    <a:cubicBezTo>
                      <a:pt x="10" y="19"/>
                      <a:pt x="9" y="19"/>
                      <a:pt x="9" y="19"/>
                    </a:cubicBezTo>
                    <a:cubicBezTo>
                      <a:pt x="5" y="19"/>
                      <a:pt x="2" y="16"/>
                      <a:pt x="1" y="13"/>
                    </a:cubicBezTo>
                    <a:cubicBezTo>
                      <a:pt x="0" y="9"/>
                      <a:pt x="2" y="4"/>
                      <a:pt x="6" y="3"/>
                    </a:cubicBezTo>
                    <a:cubicBezTo>
                      <a:pt x="13" y="1"/>
                      <a:pt x="20" y="0"/>
                      <a:pt x="26" y="0"/>
                    </a:cubicBezTo>
                    <a:cubicBezTo>
                      <a:pt x="56" y="0"/>
                      <a:pt x="76" y="21"/>
                      <a:pt x="83" y="29"/>
                    </a:cubicBezTo>
                    <a:cubicBezTo>
                      <a:pt x="93" y="40"/>
                      <a:pt x="111" y="47"/>
                      <a:pt x="130" y="47"/>
                    </a:cubicBezTo>
                    <a:cubicBezTo>
                      <a:pt x="130" y="47"/>
                      <a:pt x="130" y="47"/>
                      <a:pt x="130" y="47"/>
                    </a:cubicBezTo>
                    <a:cubicBezTo>
                      <a:pt x="131" y="47"/>
                      <a:pt x="139" y="47"/>
                      <a:pt x="140" y="47"/>
                    </a:cubicBezTo>
                    <a:cubicBezTo>
                      <a:pt x="159" y="47"/>
                      <a:pt x="177" y="40"/>
                      <a:pt x="187" y="29"/>
                    </a:cubicBezTo>
                    <a:cubicBezTo>
                      <a:pt x="194" y="21"/>
                      <a:pt x="214" y="0"/>
                      <a:pt x="244" y="0"/>
                    </a:cubicBezTo>
                    <a:cubicBezTo>
                      <a:pt x="250" y="0"/>
                      <a:pt x="257" y="1"/>
                      <a:pt x="264" y="3"/>
                    </a:cubicBezTo>
                    <a:cubicBezTo>
                      <a:pt x="268" y="4"/>
                      <a:pt x="270" y="9"/>
                      <a:pt x="269" y="13"/>
                    </a:cubicBezTo>
                    <a:cubicBezTo>
                      <a:pt x="268" y="16"/>
                      <a:pt x="265" y="19"/>
                      <a:pt x="262" y="19"/>
                    </a:cubicBezTo>
                    <a:cubicBezTo>
                      <a:pt x="262" y="19"/>
                      <a:pt x="262" y="19"/>
                      <a:pt x="262" y="19"/>
                    </a:cubicBezTo>
                    <a:cubicBezTo>
                      <a:pt x="261" y="19"/>
                      <a:pt x="260" y="19"/>
                      <a:pt x="259" y="18"/>
                    </a:cubicBezTo>
                    <a:cubicBezTo>
                      <a:pt x="254" y="17"/>
                      <a:pt x="249" y="16"/>
                      <a:pt x="244" y="16"/>
                    </a:cubicBezTo>
                    <a:cubicBezTo>
                      <a:pt x="228" y="16"/>
                      <a:pt x="214" y="24"/>
                      <a:pt x="198" y="40"/>
                    </a:cubicBezTo>
                    <a:cubicBezTo>
                      <a:pt x="185" y="54"/>
                      <a:pt x="164" y="63"/>
                      <a:pt x="141" y="63"/>
                    </a:cubicBezTo>
                    <a:lnTo>
                      <a:pt x="130" y="63"/>
                    </a:lnTo>
                    <a:close/>
                  </a:path>
                </a:pathLst>
              </a:custGeom>
              <a:solidFill>
                <a:srgbClr val="D1C6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9" name="Freeform 393"/>
              <p:cNvSpPr>
                <a:spLocks/>
              </p:cNvSpPr>
              <p:nvPr/>
            </p:nvSpPr>
            <p:spPr bwMode="auto">
              <a:xfrm>
                <a:off x="3630307" y="2086550"/>
                <a:ext cx="43777" cy="18082"/>
              </a:xfrm>
              <a:custGeom>
                <a:avLst/>
                <a:gdLst>
                  <a:gd name="T0" fmla="*/ 136 w 272"/>
                  <a:gd name="T1" fmla="*/ 0 h 112"/>
                  <a:gd name="T2" fmla="*/ 0 w 272"/>
                  <a:gd name="T3" fmla="*/ 112 h 112"/>
                  <a:gd name="T4" fmla="*/ 81 w 272"/>
                  <a:gd name="T5" fmla="*/ 58 h 112"/>
                  <a:gd name="T6" fmla="*/ 136 w 272"/>
                  <a:gd name="T7" fmla="*/ 53 h 112"/>
                  <a:gd name="T8" fmla="*/ 195 w 272"/>
                  <a:gd name="T9" fmla="*/ 59 h 112"/>
                  <a:gd name="T10" fmla="*/ 272 w 272"/>
                  <a:gd name="T11" fmla="*/ 112 h 112"/>
                  <a:gd name="T12" fmla="*/ 136 w 272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12">
                    <a:moveTo>
                      <a:pt x="136" y="0"/>
                    </a:moveTo>
                    <a:cubicBezTo>
                      <a:pt x="61" y="0"/>
                      <a:pt x="0" y="50"/>
                      <a:pt x="0" y="112"/>
                    </a:cubicBezTo>
                    <a:cubicBezTo>
                      <a:pt x="0" y="88"/>
                      <a:pt x="33" y="67"/>
                      <a:pt x="81" y="58"/>
                    </a:cubicBezTo>
                    <a:cubicBezTo>
                      <a:pt x="98" y="55"/>
                      <a:pt x="116" y="53"/>
                      <a:pt x="136" y="53"/>
                    </a:cubicBezTo>
                    <a:cubicBezTo>
                      <a:pt x="157" y="53"/>
                      <a:pt x="177" y="55"/>
                      <a:pt x="195" y="59"/>
                    </a:cubicBezTo>
                    <a:cubicBezTo>
                      <a:pt x="240" y="68"/>
                      <a:pt x="272" y="89"/>
                      <a:pt x="272" y="112"/>
                    </a:cubicBezTo>
                    <a:cubicBezTo>
                      <a:pt x="272" y="50"/>
                      <a:pt x="211" y="0"/>
                      <a:pt x="136" y="0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0" name="Freeform 394"/>
              <p:cNvSpPr>
                <a:spLocks/>
              </p:cNvSpPr>
              <p:nvPr/>
            </p:nvSpPr>
            <p:spPr bwMode="auto">
              <a:xfrm>
                <a:off x="3661712" y="2096067"/>
                <a:ext cx="12372" cy="17130"/>
              </a:xfrm>
              <a:custGeom>
                <a:avLst/>
                <a:gdLst>
                  <a:gd name="T0" fmla="*/ 0 w 77"/>
                  <a:gd name="T1" fmla="*/ 0 h 107"/>
                  <a:gd name="T2" fmla="*/ 21 w 77"/>
                  <a:gd name="T3" fmla="*/ 53 h 107"/>
                  <a:gd name="T4" fmla="*/ 0 w 77"/>
                  <a:gd name="T5" fmla="*/ 107 h 107"/>
                  <a:gd name="T6" fmla="*/ 77 w 77"/>
                  <a:gd name="T7" fmla="*/ 53 h 107"/>
                  <a:gd name="T8" fmla="*/ 77 w 77"/>
                  <a:gd name="T9" fmla="*/ 53 h 107"/>
                  <a:gd name="T10" fmla="*/ 0 w 77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7" h="107">
                    <a:moveTo>
                      <a:pt x="0" y="0"/>
                    </a:moveTo>
                    <a:cubicBezTo>
                      <a:pt x="13" y="14"/>
                      <a:pt x="21" y="32"/>
                      <a:pt x="21" y="53"/>
                    </a:cubicBezTo>
                    <a:cubicBezTo>
                      <a:pt x="21" y="74"/>
                      <a:pt x="13" y="93"/>
                      <a:pt x="0" y="107"/>
                    </a:cubicBezTo>
                    <a:cubicBezTo>
                      <a:pt x="45" y="97"/>
                      <a:pt x="77" y="77"/>
                      <a:pt x="77" y="53"/>
                    </a:cubicBezTo>
                    <a:cubicBezTo>
                      <a:pt x="77" y="53"/>
                      <a:pt x="77" y="53"/>
                      <a:pt x="77" y="53"/>
                    </a:cubicBezTo>
                    <a:cubicBezTo>
                      <a:pt x="77" y="30"/>
                      <a:pt x="45" y="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1" name="Freeform 395"/>
              <p:cNvSpPr>
                <a:spLocks/>
              </p:cNvSpPr>
              <p:nvPr/>
            </p:nvSpPr>
            <p:spPr bwMode="auto">
              <a:xfrm>
                <a:off x="3630307" y="2096067"/>
                <a:ext cx="13324" cy="17130"/>
              </a:xfrm>
              <a:custGeom>
                <a:avLst/>
                <a:gdLst>
                  <a:gd name="T0" fmla="*/ 81 w 81"/>
                  <a:gd name="T1" fmla="*/ 109 h 109"/>
                  <a:gd name="T2" fmla="*/ 59 w 81"/>
                  <a:gd name="T3" fmla="*/ 54 h 109"/>
                  <a:gd name="T4" fmla="*/ 81 w 81"/>
                  <a:gd name="T5" fmla="*/ 0 h 109"/>
                  <a:gd name="T6" fmla="*/ 0 w 81"/>
                  <a:gd name="T7" fmla="*/ 54 h 109"/>
                  <a:gd name="T8" fmla="*/ 0 w 81"/>
                  <a:gd name="T9" fmla="*/ 54 h 109"/>
                  <a:gd name="T10" fmla="*/ 81 w 81"/>
                  <a:gd name="T11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09">
                    <a:moveTo>
                      <a:pt x="81" y="109"/>
                    </a:moveTo>
                    <a:cubicBezTo>
                      <a:pt x="67" y="94"/>
                      <a:pt x="59" y="75"/>
                      <a:pt x="59" y="54"/>
                    </a:cubicBezTo>
                    <a:cubicBezTo>
                      <a:pt x="59" y="33"/>
                      <a:pt x="67" y="14"/>
                      <a:pt x="81" y="0"/>
                    </a:cubicBezTo>
                    <a:cubicBezTo>
                      <a:pt x="33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3" y="99"/>
                      <a:pt x="81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2" name="Freeform 396"/>
              <p:cNvSpPr>
                <a:spLocks/>
              </p:cNvSpPr>
              <p:nvPr/>
            </p:nvSpPr>
            <p:spPr bwMode="auto">
              <a:xfrm>
                <a:off x="3639823" y="2095115"/>
                <a:ext cx="25696" cy="19034"/>
              </a:xfrm>
              <a:custGeom>
                <a:avLst/>
                <a:gdLst>
                  <a:gd name="T0" fmla="*/ 136 w 157"/>
                  <a:gd name="T1" fmla="*/ 6 h 119"/>
                  <a:gd name="T2" fmla="*/ 77 w 157"/>
                  <a:gd name="T3" fmla="*/ 0 h 119"/>
                  <a:gd name="T4" fmla="*/ 22 w 157"/>
                  <a:gd name="T5" fmla="*/ 5 h 119"/>
                  <a:gd name="T6" fmla="*/ 0 w 157"/>
                  <a:gd name="T7" fmla="*/ 59 h 119"/>
                  <a:gd name="T8" fmla="*/ 22 w 157"/>
                  <a:gd name="T9" fmla="*/ 114 h 119"/>
                  <a:gd name="T10" fmla="*/ 77 w 157"/>
                  <a:gd name="T11" fmla="*/ 119 h 119"/>
                  <a:gd name="T12" fmla="*/ 136 w 157"/>
                  <a:gd name="T13" fmla="*/ 113 h 119"/>
                  <a:gd name="T14" fmla="*/ 157 w 157"/>
                  <a:gd name="T15" fmla="*/ 59 h 119"/>
                  <a:gd name="T16" fmla="*/ 136 w 157"/>
                  <a:gd name="T17" fmla="*/ 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19">
                    <a:moveTo>
                      <a:pt x="136" y="6"/>
                    </a:moveTo>
                    <a:cubicBezTo>
                      <a:pt x="118" y="2"/>
                      <a:pt x="98" y="0"/>
                      <a:pt x="77" y="0"/>
                    </a:cubicBezTo>
                    <a:cubicBezTo>
                      <a:pt x="57" y="0"/>
                      <a:pt x="39" y="2"/>
                      <a:pt x="22" y="5"/>
                    </a:cubicBezTo>
                    <a:cubicBezTo>
                      <a:pt x="8" y="19"/>
                      <a:pt x="0" y="38"/>
                      <a:pt x="0" y="59"/>
                    </a:cubicBezTo>
                    <a:cubicBezTo>
                      <a:pt x="0" y="80"/>
                      <a:pt x="8" y="99"/>
                      <a:pt x="22" y="114"/>
                    </a:cubicBezTo>
                    <a:cubicBezTo>
                      <a:pt x="39" y="117"/>
                      <a:pt x="57" y="119"/>
                      <a:pt x="77" y="119"/>
                    </a:cubicBezTo>
                    <a:cubicBezTo>
                      <a:pt x="98" y="119"/>
                      <a:pt x="118" y="116"/>
                      <a:pt x="136" y="113"/>
                    </a:cubicBezTo>
                    <a:cubicBezTo>
                      <a:pt x="149" y="99"/>
                      <a:pt x="157" y="80"/>
                      <a:pt x="157" y="59"/>
                    </a:cubicBezTo>
                    <a:cubicBezTo>
                      <a:pt x="157" y="38"/>
                      <a:pt x="149" y="20"/>
                      <a:pt x="136" y="6"/>
                    </a:cubicBezTo>
                    <a:close/>
                  </a:path>
                </a:pathLst>
              </a:custGeom>
              <a:solidFill>
                <a:srgbClr val="42B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3" name="Freeform 397"/>
              <p:cNvSpPr>
                <a:spLocks/>
              </p:cNvSpPr>
              <p:nvPr/>
            </p:nvSpPr>
            <p:spPr bwMode="auto">
              <a:xfrm>
                <a:off x="3645534" y="2097970"/>
                <a:ext cx="14276" cy="14276"/>
              </a:xfrm>
              <a:custGeom>
                <a:avLst/>
                <a:gdLst>
                  <a:gd name="T0" fmla="*/ 87 w 89"/>
                  <a:gd name="T1" fmla="*/ 32 h 89"/>
                  <a:gd name="T2" fmla="*/ 67 w 89"/>
                  <a:gd name="T3" fmla="*/ 44 h 89"/>
                  <a:gd name="T4" fmla="*/ 44 w 89"/>
                  <a:gd name="T5" fmla="*/ 21 h 89"/>
                  <a:gd name="T6" fmla="*/ 56 w 89"/>
                  <a:gd name="T7" fmla="*/ 2 h 89"/>
                  <a:gd name="T8" fmla="*/ 44 w 89"/>
                  <a:gd name="T9" fmla="*/ 0 h 89"/>
                  <a:gd name="T10" fmla="*/ 0 w 89"/>
                  <a:gd name="T11" fmla="*/ 44 h 89"/>
                  <a:gd name="T12" fmla="*/ 44 w 89"/>
                  <a:gd name="T13" fmla="*/ 89 h 89"/>
                  <a:gd name="T14" fmla="*/ 89 w 89"/>
                  <a:gd name="T15" fmla="*/ 44 h 89"/>
                  <a:gd name="T16" fmla="*/ 87 w 89"/>
                  <a:gd name="T17" fmla="*/ 3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9">
                    <a:moveTo>
                      <a:pt x="87" y="32"/>
                    </a:moveTo>
                    <a:cubicBezTo>
                      <a:pt x="83" y="39"/>
                      <a:pt x="76" y="44"/>
                      <a:pt x="67" y="44"/>
                    </a:cubicBezTo>
                    <a:cubicBezTo>
                      <a:pt x="55" y="44"/>
                      <a:pt x="44" y="34"/>
                      <a:pt x="44" y="21"/>
                    </a:cubicBezTo>
                    <a:cubicBezTo>
                      <a:pt x="44" y="13"/>
                      <a:pt x="49" y="6"/>
                      <a:pt x="56" y="2"/>
                    </a:cubicBezTo>
                    <a:cubicBezTo>
                      <a:pt x="52" y="1"/>
                      <a:pt x="49" y="0"/>
                      <a:pt x="44" y="0"/>
                    </a:cubicBez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9"/>
                      <a:pt x="44" y="89"/>
                    </a:cubicBezTo>
                    <a:cubicBezTo>
                      <a:pt x="69" y="89"/>
                      <a:pt x="89" y="69"/>
                      <a:pt x="89" y="44"/>
                    </a:cubicBezTo>
                    <a:cubicBezTo>
                      <a:pt x="89" y="40"/>
                      <a:pt x="88" y="36"/>
                      <a:pt x="87" y="32"/>
                    </a:cubicBez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4" name="Freeform 398"/>
              <p:cNvSpPr>
                <a:spLocks/>
              </p:cNvSpPr>
              <p:nvPr/>
            </p:nvSpPr>
            <p:spPr bwMode="auto">
              <a:xfrm>
                <a:off x="3540848" y="2086550"/>
                <a:ext cx="43777" cy="18082"/>
              </a:xfrm>
              <a:custGeom>
                <a:avLst/>
                <a:gdLst>
                  <a:gd name="T0" fmla="*/ 136 w 272"/>
                  <a:gd name="T1" fmla="*/ 0 h 112"/>
                  <a:gd name="T2" fmla="*/ 0 w 272"/>
                  <a:gd name="T3" fmla="*/ 112 h 112"/>
                  <a:gd name="T4" fmla="*/ 81 w 272"/>
                  <a:gd name="T5" fmla="*/ 58 h 112"/>
                  <a:gd name="T6" fmla="*/ 136 w 272"/>
                  <a:gd name="T7" fmla="*/ 53 h 112"/>
                  <a:gd name="T8" fmla="*/ 194 w 272"/>
                  <a:gd name="T9" fmla="*/ 59 h 112"/>
                  <a:gd name="T10" fmla="*/ 272 w 272"/>
                  <a:gd name="T11" fmla="*/ 112 h 112"/>
                  <a:gd name="T12" fmla="*/ 136 w 272"/>
                  <a:gd name="T13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72" h="112">
                    <a:moveTo>
                      <a:pt x="136" y="0"/>
                    </a:moveTo>
                    <a:cubicBezTo>
                      <a:pt x="60" y="0"/>
                      <a:pt x="0" y="50"/>
                      <a:pt x="0" y="112"/>
                    </a:cubicBezTo>
                    <a:cubicBezTo>
                      <a:pt x="0" y="88"/>
                      <a:pt x="33" y="67"/>
                      <a:pt x="81" y="58"/>
                    </a:cubicBezTo>
                    <a:cubicBezTo>
                      <a:pt x="98" y="55"/>
                      <a:pt x="116" y="53"/>
                      <a:pt x="136" y="53"/>
                    </a:cubicBezTo>
                    <a:cubicBezTo>
                      <a:pt x="157" y="53"/>
                      <a:pt x="177" y="55"/>
                      <a:pt x="194" y="59"/>
                    </a:cubicBezTo>
                    <a:cubicBezTo>
                      <a:pt x="240" y="68"/>
                      <a:pt x="272" y="89"/>
                      <a:pt x="272" y="112"/>
                    </a:cubicBezTo>
                    <a:cubicBezTo>
                      <a:pt x="272" y="50"/>
                      <a:pt x="211" y="0"/>
                      <a:pt x="136" y="0"/>
                    </a:cubicBezTo>
                  </a:path>
                </a:pathLst>
              </a:custGeom>
              <a:solidFill>
                <a:srgbClr val="E6DA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5" name="Freeform 399"/>
              <p:cNvSpPr>
                <a:spLocks/>
              </p:cNvSpPr>
              <p:nvPr/>
            </p:nvSpPr>
            <p:spPr bwMode="auto">
              <a:xfrm>
                <a:off x="3572254" y="2096067"/>
                <a:ext cx="12372" cy="17130"/>
              </a:xfrm>
              <a:custGeom>
                <a:avLst/>
                <a:gdLst>
                  <a:gd name="T0" fmla="*/ 0 w 78"/>
                  <a:gd name="T1" fmla="*/ 0 h 107"/>
                  <a:gd name="T2" fmla="*/ 22 w 78"/>
                  <a:gd name="T3" fmla="*/ 53 h 107"/>
                  <a:gd name="T4" fmla="*/ 0 w 78"/>
                  <a:gd name="T5" fmla="*/ 107 h 107"/>
                  <a:gd name="T6" fmla="*/ 78 w 78"/>
                  <a:gd name="T7" fmla="*/ 53 h 107"/>
                  <a:gd name="T8" fmla="*/ 78 w 78"/>
                  <a:gd name="T9" fmla="*/ 53 h 107"/>
                  <a:gd name="T10" fmla="*/ 0 w 78"/>
                  <a:gd name="T11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8" h="107">
                    <a:moveTo>
                      <a:pt x="0" y="0"/>
                    </a:moveTo>
                    <a:cubicBezTo>
                      <a:pt x="14" y="14"/>
                      <a:pt x="22" y="32"/>
                      <a:pt x="22" y="53"/>
                    </a:cubicBezTo>
                    <a:cubicBezTo>
                      <a:pt x="22" y="74"/>
                      <a:pt x="14" y="93"/>
                      <a:pt x="0" y="107"/>
                    </a:cubicBezTo>
                    <a:cubicBezTo>
                      <a:pt x="46" y="97"/>
                      <a:pt x="78" y="77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30"/>
                      <a:pt x="46" y="9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6" name="Freeform 400"/>
              <p:cNvSpPr>
                <a:spLocks/>
              </p:cNvSpPr>
              <p:nvPr/>
            </p:nvSpPr>
            <p:spPr bwMode="auto">
              <a:xfrm>
                <a:off x="3540848" y="2096067"/>
                <a:ext cx="13324" cy="17130"/>
              </a:xfrm>
              <a:custGeom>
                <a:avLst/>
                <a:gdLst>
                  <a:gd name="T0" fmla="*/ 81 w 81"/>
                  <a:gd name="T1" fmla="*/ 109 h 109"/>
                  <a:gd name="T2" fmla="*/ 59 w 81"/>
                  <a:gd name="T3" fmla="*/ 54 h 109"/>
                  <a:gd name="T4" fmla="*/ 81 w 81"/>
                  <a:gd name="T5" fmla="*/ 0 h 109"/>
                  <a:gd name="T6" fmla="*/ 0 w 81"/>
                  <a:gd name="T7" fmla="*/ 54 h 109"/>
                  <a:gd name="T8" fmla="*/ 0 w 81"/>
                  <a:gd name="T9" fmla="*/ 54 h 109"/>
                  <a:gd name="T10" fmla="*/ 81 w 81"/>
                  <a:gd name="T11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1" h="109">
                    <a:moveTo>
                      <a:pt x="81" y="109"/>
                    </a:moveTo>
                    <a:cubicBezTo>
                      <a:pt x="67" y="94"/>
                      <a:pt x="59" y="75"/>
                      <a:pt x="59" y="54"/>
                    </a:cubicBezTo>
                    <a:cubicBezTo>
                      <a:pt x="59" y="33"/>
                      <a:pt x="67" y="14"/>
                      <a:pt x="81" y="0"/>
                    </a:cubicBezTo>
                    <a:cubicBezTo>
                      <a:pt x="33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3" y="99"/>
                      <a:pt x="81" y="10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7" name="Freeform 401"/>
              <p:cNvSpPr>
                <a:spLocks/>
              </p:cNvSpPr>
              <p:nvPr/>
            </p:nvSpPr>
            <p:spPr bwMode="auto">
              <a:xfrm>
                <a:off x="3550365" y="2095115"/>
                <a:ext cx="25696" cy="19034"/>
              </a:xfrm>
              <a:custGeom>
                <a:avLst/>
                <a:gdLst>
                  <a:gd name="T0" fmla="*/ 135 w 157"/>
                  <a:gd name="T1" fmla="*/ 6 h 119"/>
                  <a:gd name="T2" fmla="*/ 77 w 157"/>
                  <a:gd name="T3" fmla="*/ 0 h 119"/>
                  <a:gd name="T4" fmla="*/ 22 w 157"/>
                  <a:gd name="T5" fmla="*/ 5 h 119"/>
                  <a:gd name="T6" fmla="*/ 0 w 157"/>
                  <a:gd name="T7" fmla="*/ 59 h 119"/>
                  <a:gd name="T8" fmla="*/ 22 w 157"/>
                  <a:gd name="T9" fmla="*/ 114 h 119"/>
                  <a:gd name="T10" fmla="*/ 77 w 157"/>
                  <a:gd name="T11" fmla="*/ 119 h 119"/>
                  <a:gd name="T12" fmla="*/ 135 w 157"/>
                  <a:gd name="T13" fmla="*/ 113 h 119"/>
                  <a:gd name="T14" fmla="*/ 157 w 157"/>
                  <a:gd name="T15" fmla="*/ 59 h 119"/>
                  <a:gd name="T16" fmla="*/ 135 w 157"/>
                  <a:gd name="T17" fmla="*/ 6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" h="119">
                    <a:moveTo>
                      <a:pt x="135" y="6"/>
                    </a:moveTo>
                    <a:cubicBezTo>
                      <a:pt x="118" y="2"/>
                      <a:pt x="98" y="0"/>
                      <a:pt x="77" y="0"/>
                    </a:cubicBezTo>
                    <a:cubicBezTo>
                      <a:pt x="57" y="0"/>
                      <a:pt x="39" y="2"/>
                      <a:pt x="22" y="5"/>
                    </a:cubicBezTo>
                    <a:cubicBezTo>
                      <a:pt x="8" y="19"/>
                      <a:pt x="0" y="38"/>
                      <a:pt x="0" y="59"/>
                    </a:cubicBezTo>
                    <a:cubicBezTo>
                      <a:pt x="0" y="80"/>
                      <a:pt x="8" y="99"/>
                      <a:pt x="22" y="114"/>
                    </a:cubicBezTo>
                    <a:cubicBezTo>
                      <a:pt x="39" y="117"/>
                      <a:pt x="57" y="119"/>
                      <a:pt x="77" y="119"/>
                    </a:cubicBezTo>
                    <a:cubicBezTo>
                      <a:pt x="98" y="119"/>
                      <a:pt x="118" y="116"/>
                      <a:pt x="135" y="113"/>
                    </a:cubicBezTo>
                    <a:cubicBezTo>
                      <a:pt x="149" y="99"/>
                      <a:pt x="157" y="80"/>
                      <a:pt x="157" y="59"/>
                    </a:cubicBezTo>
                    <a:cubicBezTo>
                      <a:pt x="157" y="38"/>
                      <a:pt x="149" y="20"/>
                      <a:pt x="135" y="6"/>
                    </a:cubicBezTo>
                  </a:path>
                </a:pathLst>
              </a:custGeom>
              <a:solidFill>
                <a:srgbClr val="42BA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8" name="Freeform 402"/>
              <p:cNvSpPr>
                <a:spLocks/>
              </p:cNvSpPr>
              <p:nvPr/>
            </p:nvSpPr>
            <p:spPr bwMode="auto">
              <a:xfrm>
                <a:off x="3556075" y="2097970"/>
                <a:ext cx="14276" cy="14276"/>
              </a:xfrm>
              <a:custGeom>
                <a:avLst/>
                <a:gdLst>
                  <a:gd name="T0" fmla="*/ 87 w 89"/>
                  <a:gd name="T1" fmla="*/ 32 h 89"/>
                  <a:gd name="T2" fmla="*/ 67 w 89"/>
                  <a:gd name="T3" fmla="*/ 44 h 89"/>
                  <a:gd name="T4" fmla="*/ 44 w 89"/>
                  <a:gd name="T5" fmla="*/ 21 h 89"/>
                  <a:gd name="T6" fmla="*/ 56 w 89"/>
                  <a:gd name="T7" fmla="*/ 2 h 89"/>
                  <a:gd name="T8" fmla="*/ 44 w 89"/>
                  <a:gd name="T9" fmla="*/ 0 h 89"/>
                  <a:gd name="T10" fmla="*/ 0 w 89"/>
                  <a:gd name="T11" fmla="*/ 44 h 89"/>
                  <a:gd name="T12" fmla="*/ 44 w 89"/>
                  <a:gd name="T13" fmla="*/ 89 h 89"/>
                  <a:gd name="T14" fmla="*/ 89 w 89"/>
                  <a:gd name="T15" fmla="*/ 44 h 89"/>
                  <a:gd name="T16" fmla="*/ 87 w 89"/>
                  <a:gd name="T17" fmla="*/ 3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9">
                    <a:moveTo>
                      <a:pt x="87" y="32"/>
                    </a:moveTo>
                    <a:cubicBezTo>
                      <a:pt x="83" y="39"/>
                      <a:pt x="76" y="44"/>
                      <a:pt x="67" y="44"/>
                    </a:cubicBezTo>
                    <a:cubicBezTo>
                      <a:pt x="55" y="44"/>
                      <a:pt x="44" y="34"/>
                      <a:pt x="44" y="21"/>
                    </a:cubicBezTo>
                    <a:cubicBezTo>
                      <a:pt x="44" y="13"/>
                      <a:pt x="49" y="6"/>
                      <a:pt x="56" y="2"/>
                    </a:cubicBezTo>
                    <a:cubicBezTo>
                      <a:pt x="52" y="1"/>
                      <a:pt x="48" y="0"/>
                      <a:pt x="44" y="0"/>
                    </a:cubicBez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9"/>
                      <a:pt x="44" y="89"/>
                    </a:cubicBezTo>
                    <a:cubicBezTo>
                      <a:pt x="69" y="89"/>
                      <a:pt x="89" y="69"/>
                      <a:pt x="89" y="44"/>
                    </a:cubicBezTo>
                    <a:cubicBezTo>
                      <a:pt x="89" y="40"/>
                      <a:pt x="88" y="36"/>
                      <a:pt x="87" y="32"/>
                    </a:cubicBezTo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9" name="Freeform 403"/>
              <p:cNvSpPr>
                <a:spLocks/>
              </p:cNvSpPr>
              <p:nvPr/>
            </p:nvSpPr>
            <p:spPr bwMode="auto">
              <a:xfrm>
                <a:off x="3623645" y="2069420"/>
                <a:ext cx="69473" cy="19034"/>
              </a:xfrm>
              <a:custGeom>
                <a:avLst/>
                <a:gdLst>
                  <a:gd name="T0" fmla="*/ 434 w 437"/>
                  <a:gd name="T1" fmla="*/ 120 h 121"/>
                  <a:gd name="T2" fmla="*/ 267 w 437"/>
                  <a:gd name="T3" fmla="*/ 3 h 121"/>
                  <a:gd name="T4" fmla="*/ 257 w 437"/>
                  <a:gd name="T5" fmla="*/ 2 h 121"/>
                  <a:gd name="T6" fmla="*/ 149 w 437"/>
                  <a:gd name="T7" fmla="*/ 8 h 121"/>
                  <a:gd name="T8" fmla="*/ 34 w 437"/>
                  <a:gd name="T9" fmla="*/ 41 h 121"/>
                  <a:gd name="T10" fmla="*/ 9 w 437"/>
                  <a:gd name="T11" fmla="*/ 90 h 121"/>
                  <a:gd name="T12" fmla="*/ 60 w 437"/>
                  <a:gd name="T13" fmla="*/ 104 h 121"/>
                  <a:gd name="T14" fmla="*/ 249 w 437"/>
                  <a:gd name="T15" fmla="*/ 71 h 121"/>
                  <a:gd name="T16" fmla="*/ 434 w 437"/>
                  <a:gd name="T17" fmla="*/ 12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7" h="121">
                    <a:moveTo>
                      <a:pt x="434" y="120"/>
                    </a:moveTo>
                    <a:cubicBezTo>
                      <a:pt x="391" y="72"/>
                      <a:pt x="334" y="31"/>
                      <a:pt x="267" y="3"/>
                    </a:cubicBezTo>
                    <a:cubicBezTo>
                      <a:pt x="268" y="3"/>
                      <a:pt x="264" y="2"/>
                      <a:pt x="257" y="2"/>
                    </a:cubicBezTo>
                    <a:cubicBezTo>
                      <a:pt x="237" y="1"/>
                      <a:pt x="193" y="0"/>
                      <a:pt x="149" y="8"/>
                    </a:cubicBezTo>
                    <a:cubicBezTo>
                      <a:pt x="91" y="16"/>
                      <a:pt x="34" y="40"/>
                      <a:pt x="34" y="41"/>
                    </a:cubicBezTo>
                    <a:cubicBezTo>
                      <a:pt x="10" y="50"/>
                      <a:pt x="0" y="74"/>
                      <a:pt x="9" y="90"/>
                    </a:cubicBezTo>
                    <a:cubicBezTo>
                      <a:pt x="18" y="107"/>
                      <a:pt x="41" y="112"/>
                      <a:pt x="60" y="104"/>
                    </a:cubicBezTo>
                    <a:cubicBezTo>
                      <a:pt x="58" y="104"/>
                      <a:pt x="154" y="63"/>
                      <a:pt x="249" y="71"/>
                    </a:cubicBezTo>
                    <a:cubicBezTo>
                      <a:pt x="344" y="71"/>
                      <a:pt x="437" y="121"/>
                      <a:pt x="434" y="12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0" name="Freeform 404"/>
              <p:cNvSpPr>
                <a:spLocks/>
              </p:cNvSpPr>
              <p:nvPr/>
            </p:nvSpPr>
            <p:spPr bwMode="auto">
              <a:xfrm>
                <a:off x="3523718" y="2069420"/>
                <a:ext cx="69473" cy="19034"/>
              </a:xfrm>
              <a:custGeom>
                <a:avLst/>
                <a:gdLst>
                  <a:gd name="T0" fmla="*/ 3 w 437"/>
                  <a:gd name="T1" fmla="*/ 120 h 121"/>
                  <a:gd name="T2" fmla="*/ 169 w 437"/>
                  <a:gd name="T3" fmla="*/ 3 h 121"/>
                  <a:gd name="T4" fmla="*/ 180 w 437"/>
                  <a:gd name="T5" fmla="*/ 2 h 121"/>
                  <a:gd name="T6" fmla="*/ 287 w 437"/>
                  <a:gd name="T7" fmla="*/ 8 h 121"/>
                  <a:gd name="T8" fmla="*/ 403 w 437"/>
                  <a:gd name="T9" fmla="*/ 41 h 121"/>
                  <a:gd name="T10" fmla="*/ 428 w 437"/>
                  <a:gd name="T11" fmla="*/ 90 h 121"/>
                  <a:gd name="T12" fmla="*/ 376 w 437"/>
                  <a:gd name="T13" fmla="*/ 104 h 121"/>
                  <a:gd name="T14" fmla="*/ 188 w 437"/>
                  <a:gd name="T15" fmla="*/ 71 h 121"/>
                  <a:gd name="T16" fmla="*/ 3 w 437"/>
                  <a:gd name="T17" fmla="*/ 12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37" h="121">
                    <a:moveTo>
                      <a:pt x="3" y="120"/>
                    </a:moveTo>
                    <a:cubicBezTo>
                      <a:pt x="46" y="72"/>
                      <a:pt x="102" y="31"/>
                      <a:pt x="169" y="3"/>
                    </a:cubicBezTo>
                    <a:cubicBezTo>
                      <a:pt x="169" y="3"/>
                      <a:pt x="173" y="2"/>
                      <a:pt x="180" y="2"/>
                    </a:cubicBezTo>
                    <a:cubicBezTo>
                      <a:pt x="199" y="1"/>
                      <a:pt x="244" y="0"/>
                      <a:pt x="287" y="8"/>
                    </a:cubicBezTo>
                    <a:cubicBezTo>
                      <a:pt x="346" y="16"/>
                      <a:pt x="403" y="40"/>
                      <a:pt x="403" y="41"/>
                    </a:cubicBezTo>
                    <a:cubicBezTo>
                      <a:pt x="426" y="50"/>
                      <a:pt x="437" y="74"/>
                      <a:pt x="428" y="90"/>
                    </a:cubicBezTo>
                    <a:cubicBezTo>
                      <a:pt x="418" y="107"/>
                      <a:pt x="396" y="112"/>
                      <a:pt x="376" y="104"/>
                    </a:cubicBezTo>
                    <a:cubicBezTo>
                      <a:pt x="379" y="104"/>
                      <a:pt x="282" y="63"/>
                      <a:pt x="188" y="71"/>
                    </a:cubicBezTo>
                    <a:cubicBezTo>
                      <a:pt x="93" y="71"/>
                      <a:pt x="0" y="121"/>
                      <a:pt x="3" y="120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1" name="Freeform 405"/>
              <p:cNvSpPr>
                <a:spLocks noEditPoints="1"/>
              </p:cNvSpPr>
              <p:nvPr/>
            </p:nvSpPr>
            <p:spPr bwMode="auto">
              <a:xfrm>
                <a:off x="3516104" y="2089405"/>
                <a:ext cx="184627" cy="45681"/>
              </a:xfrm>
              <a:custGeom>
                <a:avLst/>
                <a:gdLst>
                  <a:gd name="T0" fmla="*/ 1158 w 1158"/>
                  <a:gd name="T1" fmla="*/ 15 h 284"/>
                  <a:gd name="T2" fmla="*/ 1145 w 1158"/>
                  <a:gd name="T3" fmla="*/ 1 h 284"/>
                  <a:gd name="T4" fmla="*/ 1052 w 1158"/>
                  <a:gd name="T5" fmla="*/ 0 h 284"/>
                  <a:gd name="T6" fmla="*/ 688 w 1158"/>
                  <a:gd name="T7" fmla="*/ 17 h 284"/>
                  <a:gd name="T8" fmla="*/ 579 w 1158"/>
                  <a:gd name="T9" fmla="*/ 32 h 284"/>
                  <a:gd name="T10" fmla="*/ 471 w 1158"/>
                  <a:gd name="T11" fmla="*/ 17 h 284"/>
                  <a:gd name="T12" fmla="*/ 133 w 1158"/>
                  <a:gd name="T13" fmla="*/ 0 h 284"/>
                  <a:gd name="T14" fmla="*/ 14 w 1158"/>
                  <a:gd name="T15" fmla="*/ 1 h 284"/>
                  <a:gd name="T16" fmla="*/ 0 w 1158"/>
                  <a:gd name="T17" fmla="*/ 15 h 284"/>
                  <a:gd name="T18" fmla="*/ 0 w 1158"/>
                  <a:gd name="T19" fmla="*/ 48 h 284"/>
                  <a:gd name="T20" fmla="*/ 10 w 1158"/>
                  <a:gd name="T21" fmla="*/ 70 h 284"/>
                  <a:gd name="T22" fmla="*/ 20 w 1158"/>
                  <a:gd name="T23" fmla="*/ 80 h 284"/>
                  <a:gd name="T24" fmla="*/ 31 w 1158"/>
                  <a:gd name="T25" fmla="*/ 102 h 284"/>
                  <a:gd name="T26" fmla="*/ 40 w 1158"/>
                  <a:gd name="T27" fmla="*/ 186 h 284"/>
                  <a:gd name="T28" fmla="*/ 117 w 1158"/>
                  <a:gd name="T29" fmla="*/ 267 h 284"/>
                  <a:gd name="T30" fmla="*/ 428 w 1158"/>
                  <a:gd name="T31" fmla="*/ 280 h 284"/>
                  <a:gd name="T32" fmla="*/ 511 w 1158"/>
                  <a:gd name="T33" fmla="*/ 206 h 284"/>
                  <a:gd name="T34" fmla="*/ 579 w 1158"/>
                  <a:gd name="T35" fmla="*/ 93 h 284"/>
                  <a:gd name="T36" fmla="*/ 648 w 1158"/>
                  <a:gd name="T37" fmla="*/ 206 h 284"/>
                  <a:gd name="T38" fmla="*/ 730 w 1158"/>
                  <a:gd name="T39" fmla="*/ 280 h 284"/>
                  <a:gd name="T40" fmla="*/ 1042 w 1158"/>
                  <a:gd name="T41" fmla="*/ 267 h 284"/>
                  <a:gd name="T42" fmla="*/ 1119 w 1158"/>
                  <a:gd name="T43" fmla="*/ 186 h 284"/>
                  <a:gd name="T44" fmla="*/ 1128 w 1158"/>
                  <a:gd name="T45" fmla="*/ 102 h 284"/>
                  <a:gd name="T46" fmla="*/ 1139 w 1158"/>
                  <a:gd name="T47" fmla="*/ 80 h 284"/>
                  <a:gd name="T48" fmla="*/ 1149 w 1158"/>
                  <a:gd name="T49" fmla="*/ 70 h 284"/>
                  <a:gd name="T50" fmla="*/ 1158 w 1158"/>
                  <a:gd name="T51" fmla="*/ 48 h 284"/>
                  <a:gd name="T52" fmla="*/ 1158 w 1158"/>
                  <a:gd name="T53" fmla="*/ 15 h 284"/>
                  <a:gd name="T54" fmla="*/ 502 w 1158"/>
                  <a:gd name="T55" fmla="*/ 93 h 284"/>
                  <a:gd name="T56" fmla="*/ 478 w 1158"/>
                  <a:gd name="T57" fmla="*/ 201 h 284"/>
                  <a:gd name="T58" fmla="*/ 430 w 1158"/>
                  <a:gd name="T59" fmla="*/ 244 h 284"/>
                  <a:gd name="T60" fmla="*/ 118 w 1158"/>
                  <a:gd name="T61" fmla="*/ 231 h 284"/>
                  <a:gd name="T62" fmla="*/ 73 w 1158"/>
                  <a:gd name="T63" fmla="*/ 183 h 284"/>
                  <a:gd name="T64" fmla="*/ 61 w 1158"/>
                  <a:gd name="T65" fmla="*/ 73 h 284"/>
                  <a:gd name="T66" fmla="*/ 69 w 1158"/>
                  <a:gd name="T67" fmla="*/ 48 h 284"/>
                  <a:gd name="T68" fmla="*/ 93 w 1158"/>
                  <a:gd name="T69" fmla="*/ 36 h 284"/>
                  <a:gd name="T70" fmla="*/ 469 w 1158"/>
                  <a:gd name="T71" fmla="*/ 52 h 284"/>
                  <a:gd name="T72" fmla="*/ 502 w 1158"/>
                  <a:gd name="T73" fmla="*/ 93 h 284"/>
                  <a:gd name="T74" fmla="*/ 1097 w 1158"/>
                  <a:gd name="T75" fmla="*/ 73 h 284"/>
                  <a:gd name="T76" fmla="*/ 1085 w 1158"/>
                  <a:gd name="T77" fmla="*/ 183 h 284"/>
                  <a:gd name="T78" fmla="*/ 1040 w 1158"/>
                  <a:gd name="T79" fmla="*/ 231 h 284"/>
                  <a:gd name="T80" fmla="*/ 729 w 1158"/>
                  <a:gd name="T81" fmla="*/ 244 h 284"/>
                  <a:gd name="T82" fmla="*/ 681 w 1158"/>
                  <a:gd name="T83" fmla="*/ 201 h 284"/>
                  <a:gd name="T84" fmla="*/ 656 w 1158"/>
                  <a:gd name="T85" fmla="*/ 93 h 284"/>
                  <a:gd name="T86" fmla="*/ 689 w 1158"/>
                  <a:gd name="T87" fmla="*/ 52 h 284"/>
                  <a:gd name="T88" fmla="*/ 1066 w 1158"/>
                  <a:gd name="T89" fmla="*/ 36 h 284"/>
                  <a:gd name="T90" fmla="*/ 1090 w 1158"/>
                  <a:gd name="T91" fmla="*/ 48 h 284"/>
                  <a:gd name="T92" fmla="*/ 1097 w 1158"/>
                  <a:gd name="T93" fmla="*/ 73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58" h="284">
                    <a:moveTo>
                      <a:pt x="1158" y="15"/>
                    </a:moveTo>
                    <a:cubicBezTo>
                      <a:pt x="1158" y="7"/>
                      <a:pt x="1152" y="1"/>
                      <a:pt x="1145" y="1"/>
                    </a:cubicBezTo>
                    <a:cubicBezTo>
                      <a:pt x="1052" y="0"/>
                      <a:pt x="1052" y="0"/>
                      <a:pt x="1052" y="0"/>
                    </a:cubicBezTo>
                    <a:cubicBezTo>
                      <a:pt x="1045" y="0"/>
                      <a:pt x="804" y="1"/>
                      <a:pt x="688" y="17"/>
                    </a:cubicBezTo>
                    <a:cubicBezTo>
                      <a:pt x="684" y="17"/>
                      <a:pt x="598" y="32"/>
                      <a:pt x="579" y="32"/>
                    </a:cubicBezTo>
                    <a:cubicBezTo>
                      <a:pt x="561" y="32"/>
                      <a:pt x="475" y="17"/>
                      <a:pt x="471" y="17"/>
                    </a:cubicBezTo>
                    <a:cubicBezTo>
                      <a:pt x="355" y="1"/>
                      <a:pt x="133" y="0"/>
                      <a:pt x="133" y="0"/>
                    </a:cubicBezTo>
                    <a:cubicBezTo>
                      <a:pt x="125" y="0"/>
                      <a:pt x="14" y="1"/>
                      <a:pt x="14" y="1"/>
                    </a:cubicBezTo>
                    <a:cubicBezTo>
                      <a:pt x="6" y="1"/>
                      <a:pt x="0" y="7"/>
                      <a:pt x="0" y="15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5"/>
                      <a:pt x="5" y="65"/>
                      <a:pt x="10" y="70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5" y="85"/>
                      <a:pt x="30" y="95"/>
                      <a:pt x="31" y="102"/>
                    </a:cubicBezTo>
                    <a:cubicBezTo>
                      <a:pt x="31" y="102"/>
                      <a:pt x="36" y="153"/>
                      <a:pt x="40" y="186"/>
                    </a:cubicBezTo>
                    <a:cubicBezTo>
                      <a:pt x="44" y="224"/>
                      <a:pt x="78" y="262"/>
                      <a:pt x="117" y="267"/>
                    </a:cubicBezTo>
                    <a:cubicBezTo>
                      <a:pt x="220" y="279"/>
                      <a:pt x="324" y="284"/>
                      <a:pt x="428" y="280"/>
                    </a:cubicBezTo>
                    <a:cubicBezTo>
                      <a:pt x="467" y="278"/>
                      <a:pt x="496" y="255"/>
                      <a:pt x="511" y="206"/>
                    </a:cubicBezTo>
                    <a:cubicBezTo>
                      <a:pt x="520" y="177"/>
                      <a:pt x="536" y="93"/>
                      <a:pt x="579" y="93"/>
                    </a:cubicBezTo>
                    <a:cubicBezTo>
                      <a:pt x="623" y="93"/>
                      <a:pt x="639" y="177"/>
                      <a:pt x="648" y="206"/>
                    </a:cubicBezTo>
                    <a:cubicBezTo>
                      <a:pt x="662" y="255"/>
                      <a:pt x="692" y="278"/>
                      <a:pt x="730" y="280"/>
                    </a:cubicBezTo>
                    <a:cubicBezTo>
                      <a:pt x="834" y="284"/>
                      <a:pt x="939" y="279"/>
                      <a:pt x="1042" y="267"/>
                    </a:cubicBezTo>
                    <a:cubicBezTo>
                      <a:pt x="1080" y="262"/>
                      <a:pt x="1114" y="224"/>
                      <a:pt x="1119" y="186"/>
                    </a:cubicBezTo>
                    <a:cubicBezTo>
                      <a:pt x="1122" y="153"/>
                      <a:pt x="1128" y="102"/>
                      <a:pt x="1128" y="102"/>
                    </a:cubicBezTo>
                    <a:cubicBezTo>
                      <a:pt x="1129" y="95"/>
                      <a:pt x="1134" y="85"/>
                      <a:pt x="1139" y="80"/>
                    </a:cubicBezTo>
                    <a:cubicBezTo>
                      <a:pt x="1149" y="70"/>
                      <a:pt x="1149" y="70"/>
                      <a:pt x="1149" y="70"/>
                    </a:cubicBezTo>
                    <a:cubicBezTo>
                      <a:pt x="1154" y="65"/>
                      <a:pt x="1158" y="55"/>
                      <a:pt x="1158" y="48"/>
                    </a:cubicBezTo>
                    <a:cubicBezTo>
                      <a:pt x="1158" y="15"/>
                      <a:pt x="1158" y="15"/>
                      <a:pt x="1158" y="15"/>
                    </a:cubicBezTo>
                    <a:moveTo>
                      <a:pt x="502" y="93"/>
                    </a:moveTo>
                    <a:cubicBezTo>
                      <a:pt x="496" y="124"/>
                      <a:pt x="485" y="174"/>
                      <a:pt x="478" y="201"/>
                    </a:cubicBezTo>
                    <a:cubicBezTo>
                      <a:pt x="471" y="227"/>
                      <a:pt x="452" y="243"/>
                      <a:pt x="430" y="244"/>
                    </a:cubicBezTo>
                    <a:cubicBezTo>
                      <a:pt x="326" y="245"/>
                      <a:pt x="222" y="241"/>
                      <a:pt x="118" y="231"/>
                    </a:cubicBezTo>
                    <a:cubicBezTo>
                      <a:pt x="96" y="228"/>
                      <a:pt x="76" y="206"/>
                      <a:pt x="73" y="183"/>
                    </a:cubicBezTo>
                    <a:cubicBezTo>
                      <a:pt x="69" y="146"/>
                      <a:pt x="65" y="110"/>
                      <a:pt x="61" y="73"/>
                    </a:cubicBezTo>
                    <a:cubicBezTo>
                      <a:pt x="60" y="64"/>
                      <a:pt x="63" y="54"/>
                      <a:pt x="69" y="48"/>
                    </a:cubicBezTo>
                    <a:cubicBezTo>
                      <a:pt x="75" y="41"/>
                      <a:pt x="83" y="37"/>
                      <a:pt x="93" y="36"/>
                    </a:cubicBezTo>
                    <a:cubicBezTo>
                      <a:pt x="219" y="33"/>
                      <a:pt x="345" y="38"/>
                      <a:pt x="469" y="52"/>
                    </a:cubicBezTo>
                    <a:cubicBezTo>
                      <a:pt x="479" y="53"/>
                      <a:pt x="509" y="61"/>
                      <a:pt x="502" y="93"/>
                    </a:cubicBezTo>
                    <a:moveTo>
                      <a:pt x="1097" y="73"/>
                    </a:moveTo>
                    <a:cubicBezTo>
                      <a:pt x="1093" y="110"/>
                      <a:pt x="1089" y="146"/>
                      <a:pt x="1085" y="183"/>
                    </a:cubicBezTo>
                    <a:cubicBezTo>
                      <a:pt x="1083" y="206"/>
                      <a:pt x="1062" y="228"/>
                      <a:pt x="1040" y="231"/>
                    </a:cubicBezTo>
                    <a:cubicBezTo>
                      <a:pt x="937" y="241"/>
                      <a:pt x="833" y="245"/>
                      <a:pt x="729" y="244"/>
                    </a:cubicBezTo>
                    <a:cubicBezTo>
                      <a:pt x="707" y="243"/>
                      <a:pt x="688" y="227"/>
                      <a:pt x="681" y="201"/>
                    </a:cubicBezTo>
                    <a:cubicBezTo>
                      <a:pt x="673" y="174"/>
                      <a:pt x="662" y="124"/>
                      <a:pt x="656" y="93"/>
                    </a:cubicBezTo>
                    <a:cubicBezTo>
                      <a:pt x="650" y="61"/>
                      <a:pt x="679" y="53"/>
                      <a:pt x="689" y="52"/>
                    </a:cubicBezTo>
                    <a:cubicBezTo>
                      <a:pt x="814" y="38"/>
                      <a:pt x="940" y="33"/>
                      <a:pt x="1066" y="36"/>
                    </a:cubicBezTo>
                    <a:cubicBezTo>
                      <a:pt x="1075" y="37"/>
                      <a:pt x="1084" y="41"/>
                      <a:pt x="1090" y="48"/>
                    </a:cubicBezTo>
                    <a:cubicBezTo>
                      <a:pt x="1096" y="54"/>
                      <a:pt x="1098" y="64"/>
                      <a:pt x="1097" y="73"/>
                    </a:cubicBezTo>
                  </a:path>
                </a:pathLst>
              </a:custGeom>
              <a:solidFill>
                <a:srgbClr val="DC5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2" name="Freeform 406"/>
              <p:cNvSpPr>
                <a:spLocks/>
              </p:cNvSpPr>
              <p:nvPr/>
            </p:nvSpPr>
            <p:spPr bwMode="auto">
              <a:xfrm>
                <a:off x="3512298" y="1964734"/>
                <a:ext cx="193192" cy="107541"/>
              </a:xfrm>
              <a:custGeom>
                <a:avLst/>
                <a:gdLst>
                  <a:gd name="T0" fmla="*/ 1195 w 1205"/>
                  <a:gd name="T1" fmla="*/ 174 h 674"/>
                  <a:gd name="T2" fmla="*/ 1172 w 1205"/>
                  <a:gd name="T3" fmla="*/ 171 h 674"/>
                  <a:gd name="T4" fmla="*/ 603 w 1205"/>
                  <a:gd name="T5" fmla="*/ 0 h 674"/>
                  <a:gd name="T6" fmla="*/ 33 w 1205"/>
                  <a:gd name="T7" fmla="*/ 171 h 674"/>
                  <a:gd name="T8" fmla="*/ 10 w 1205"/>
                  <a:gd name="T9" fmla="*/ 174 h 674"/>
                  <a:gd name="T10" fmla="*/ 19 w 1205"/>
                  <a:gd name="T11" fmla="*/ 674 h 674"/>
                  <a:gd name="T12" fmla="*/ 207 w 1205"/>
                  <a:gd name="T13" fmla="*/ 358 h 674"/>
                  <a:gd name="T14" fmla="*/ 603 w 1205"/>
                  <a:gd name="T15" fmla="*/ 412 h 674"/>
                  <a:gd name="T16" fmla="*/ 998 w 1205"/>
                  <a:gd name="T17" fmla="*/ 358 h 674"/>
                  <a:gd name="T18" fmla="*/ 1186 w 1205"/>
                  <a:gd name="T19" fmla="*/ 674 h 674"/>
                  <a:gd name="T20" fmla="*/ 1195 w 1205"/>
                  <a:gd name="T21" fmla="*/ 174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05" h="674">
                    <a:moveTo>
                      <a:pt x="1195" y="174"/>
                    </a:moveTo>
                    <a:cubicBezTo>
                      <a:pt x="1195" y="174"/>
                      <a:pt x="1186" y="173"/>
                      <a:pt x="1172" y="171"/>
                    </a:cubicBezTo>
                    <a:cubicBezTo>
                      <a:pt x="1101" y="73"/>
                      <a:pt x="873" y="0"/>
                      <a:pt x="603" y="0"/>
                    </a:cubicBezTo>
                    <a:cubicBezTo>
                      <a:pt x="332" y="0"/>
                      <a:pt x="104" y="73"/>
                      <a:pt x="33" y="171"/>
                    </a:cubicBezTo>
                    <a:cubicBezTo>
                      <a:pt x="19" y="173"/>
                      <a:pt x="10" y="174"/>
                      <a:pt x="10" y="174"/>
                    </a:cubicBezTo>
                    <a:cubicBezTo>
                      <a:pt x="10" y="174"/>
                      <a:pt x="0" y="349"/>
                      <a:pt x="19" y="674"/>
                    </a:cubicBezTo>
                    <a:cubicBezTo>
                      <a:pt x="37" y="521"/>
                      <a:pt x="119" y="367"/>
                      <a:pt x="207" y="358"/>
                    </a:cubicBezTo>
                    <a:cubicBezTo>
                      <a:pt x="300" y="347"/>
                      <a:pt x="399" y="412"/>
                      <a:pt x="603" y="412"/>
                    </a:cubicBezTo>
                    <a:cubicBezTo>
                      <a:pt x="806" y="412"/>
                      <a:pt x="905" y="347"/>
                      <a:pt x="998" y="358"/>
                    </a:cubicBezTo>
                    <a:cubicBezTo>
                      <a:pt x="1086" y="367"/>
                      <a:pt x="1168" y="521"/>
                      <a:pt x="1186" y="674"/>
                    </a:cubicBezTo>
                    <a:cubicBezTo>
                      <a:pt x="1205" y="349"/>
                      <a:pt x="1195" y="174"/>
                      <a:pt x="1195" y="174"/>
                    </a:cubicBezTo>
                  </a:path>
                </a:pathLst>
              </a:custGeom>
              <a:solidFill>
                <a:srgbClr val="6161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3" name="Freeform 407"/>
              <p:cNvSpPr>
                <a:spLocks/>
              </p:cNvSpPr>
              <p:nvPr/>
            </p:nvSpPr>
            <p:spPr bwMode="auto">
              <a:xfrm>
                <a:off x="3324816" y="2286404"/>
                <a:ext cx="76135" cy="199854"/>
              </a:xfrm>
              <a:custGeom>
                <a:avLst/>
                <a:gdLst>
                  <a:gd name="T0" fmla="*/ 39 w 80"/>
                  <a:gd name="T1" fmla="*/ 0 h 210"/>
                  <a:gd name="T2" fmla="*/ 0 w 80"/>
                  <a:gd name="T3" fmla="*/ 210 h 210"/>
                  <a:gd name="T4" fmla="*/ 80 w 80"/>
                  <a:gd name="T5" fmla="*/ 210 h 210"/>
                  <a:gd name="T6" fmla="*/ 39 w 80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0" h="210">
                    <a:moveTo>
                      <a:pt x="39" y="0"/>
                    </a:moveTo>
                    <a:lnTo>
                      <a:pt x="0" y="210"/>
                    </a:lnTo>
                    <a:lnTo>
                      <a:pt x="80" y="210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B74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4" name="Freeform 408"/>
              <p:cNvSpPr>
                <a:spLocks/>
              </p:cNvSpPr>
              <p:nvPr/>
            </p:nvSpPr>
            <p:spPr bwMode="auto">
              <a:xfrm>
                <a:off x="3814933" y="2286404"/>
                <a:ext cx="75183" cy="199854"/>
              </a:xfrm>
              <a:custGeom>
                <a:avLst/>
                <a:gdLst>
                  <a:gd name="T0" fmla="*/ 40 w 79"/>
                  <a:gd name="T1" fmla="*/ 0 h 210"/>
                  <a:gd name="T2" fmla="*/ 0 w 79"/>
                  <a:gd name="T3" fmla="*/ 210 h 210"/>
                  <a:gd name="T4" fmla="*/ 79 w 79"/>
                  <a:gd name="T5" fmla="*/ 210 h 210"/>
                  <a:gd name="T6" fmla="*/ 40 w 79"/>
                  <a:gd name="T7" fmla="*/ 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9" h="210">
                    <a:moveTo>
                      <a:pt x="40" y="0"/>
                    </a:moveTo>
                    <a:lnTo>
                      <a:pt x="0" y="210"/>
                    </a:lnTo>
                    <a:lnTo>
                      <a:pt x="79" y="21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B74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5" name="Freeform 409"/>
              <p:cNvSpPr>
                <a:spLocks/>
              </p:cNvSpPr>
              <p:nvPr/>
            </p:nvSpPr>
            <p:spPr bwMode="auto">
              <a:xfrm>
                <a:off x="3361931" y="2230254"/>
                <a:ext cx="491069" cy="256003"/>
              </a:xfrm>
              <a:custGeom>
                <a:avLst/>
                <a:gdLst>
                  <a:gd name="T0" fmla="*/ 3065 w 3065"/>
                  <a:gd name="T1" fmla="*/ 351 h 1600"/>
                  <a:gd name="T2" fmla="*/ 2166 w 3065"/>
                  <a:gd name="T3" fmla="*/ 56 h 1600"/>
                  <a:gd name="T4" fmla="*/ 1988 w 3065"/>
                  <a:gd name="T5" fmla="*/ 0 h 1600"/>
                  <a:gd name="T6" fmla="*/ 1533 w 3065"/>
                  <a:gd name="T7" fmla="*/ 262 h 1600"/>
                  <a:gd name="T8" fmla="*/ 1077 w 3065"/>
                  <a:gd name="T9" fmla="*/ 0 h 1600"/>
                  <a:gd name="T10" fmla="*/ 899 w 3065"/>
                  <a:gd name="T11" fmla="*/ 56 h 1600"/>
                  <a:gd name="T12" fmla="*/ 0 w 3065"/>
                  <a:gd name="T13" fmla="*/ 351 h 1600"/>
                  <a:gd name="T14" fmla="*/ 225 w 3065"/>
                  <a:gd name="T15" fmla="*/ 1600 h 1600"/>
                  <a:gd name="T16" fmla="*/ 2840 w 3065"/>
                  <a:gd name="T17" fmla="*/ 1600 h 1600"/>
                  <a:gd name="T18" fmla="*/ 3065 w 3065"/>
                  <a:gd name="T19" fmla="*/ 351 h 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065" h="1600">
                    <a:moveTo>
                      <a:pt x="3065" y="351"/>
                    </a:moveTo>
                    <a:cubicBezTo>
                      <a:pt x="2166" y="56"/>
                      <a:pt x="2166" y="56"/>
                      <a:pt x="2166" y="56"/>
                    </a:cubicBezTo>
                    <a:cubicBezTo>
                      <a:pt x="1988" y="0"/>
                      <a:pt x="1988" y="0"/>
                      <a:pt x="1988" y="0"/>
                    </a:cubicBezTo>
                    <a:cubicBezTo>
                      <a:pt x="1988" y="0"/>
                      <a:pt x="1794" y="262"/>
                      <a:pt x="1533" y="262"/>
                    </a:cubicBezTo>
                    <a:cubicBezTo>
                      <a:pt x="1271" y="262"/>
                      <a:pt x="1077" y="0"/>
                      <a:pt x="1077" y="0"/>
                    </a:cubicBezTo>
                    <a:cubicBezTo>
                      <a:pt x="899" y="56"/>
                      <a:pt x="899" y="56"/>
                      <a:pt x="899" y="56"/>
                    </a:cubicBezTo>
                    <a:cubicBezTo>
                      <a:pt x="0" y="351"/>
                      <a:pt x="0" y="351"/>
                      <a:pt x="0" y="351"/>
                    </a:cubicBezTo>
                    <a:cubicBezTo>
                      <a:pt x="225" y="1600"/>
                      <a:pt x="225" y="1600"/>
                      <a:pt x="225" y="1600"/>
                    </a:cubicBezTo>
                    <a:cubicBezTo>
                      <a:pt x="2840" y="1600"/>
                      <a:pt x="2840" y="1600"/>
                      <a:pt x="2840" y="1600"/>
                    </a:cubicBezTo>
                    <a:lnTo>
                      <a:pt x="3065" y="351"/>
                    </a:lnTo>
                    <a:close/>
                  </a:path>
                </a:pathLst>
              </a:custGeom>
              <a:solidFill>
                <a:srgbClr val="CA56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6" name="Freeform 410"/>
              <p:cNvSpPr>
                <a:spLocks/>
              </p:cNvSpPr>
              <p:nvPr/>
            </p:nvSpPr>
            <p:spPr bwMode="auto">
              <a:xfrm>
                <a:off x="3538945" y="2240723"/>
                <a:ext cx="141801" cy="245534"/>
              </a:xfrm>
              <a:custGeom>
                <a:avLst/>
                <a:gdLst>
                  <a:gd name="T0" fmla="*/ 886 w 886"/>
                  <a:gd name="T1" fmla="*/ 0 h 1536"/>
                  <a:gd name="T2" fmla="*/ 429 w 886"/>
                  <a:gd name="T3" fmla="*/ 224 h 1536"/>
                  <a:gd name="T4" fmla="*/ 0 w 886"/>
                  <a:gd name="T5" fmla="*/ 2 h 1536"/>
                  <a:gd name="T6" fmla="*/ 268 w 886"/>
                  <a:gd name="T7" fmla="*/ 1536 h 1536"/>
                  <a:gd name="T8" fmla="*/ 528 w 886"/>
                  <a:gd name="T9" fmla="*/ 1536 h 1536"/>
                  <a:gd name="T10" fmla="*/ 886 w 886"/>
                  <a:gd name="T11" fmla="*/ 0 h 15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6" h="1536">
                    <a:moveTo>
                      <a:pt x="886" y="0"/>
                    </a:moveTo>
                    <a:cubicBezTo>
                      <a:pt x="886" y="0"/>
                      <a:pt x="741" y="224"/>
                      <a:pt x="429" y="224"/>
                    </a:cubicBezTo>
                    <a:cubicBezTo>
                      <a:pt x="117" y="224"/>
                      <a:pt x="0" y="2"/>
                      <a:pt x="0" y="2"/>
                    </a:cubicBezTo>
                    <a:cubicBezTo>
                      <a:pt x="268" y="1536"/>
                      <a:pt x="268" y="1536"/>
                      <a:pt x="268" y="1536"/>
                    </a:cubicBezTo>
                    <a:cubicBezTo>
                      <a:pt x="528" y="1536"/>
                      <a:pt x="528" y="1536"/>
                      <a:pt x="528" y="1536"/>
                    </a:cubicBezTo>
                    <a:lnTo>
                      <a:pt x="886" y="0"/>
                    </a:lnTo>
                    <a:close/>
                  </a:path>
                </a:pathLst>
              </a:custGeom>
              <a:solidFill>
                <a:srgbClr val="D5B5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7" name="Freeform 411"/>
              <p:cNvSpPr>
                <a:spLocks/>
              </p:cNvSpPr>
              <p:nvPr/>
            </p:nvSpPr>
            <p:spPr bwMode="auto">
              <a:xfrm>
                <a:off x="3609370" y="2269273"/>
                <a:ext cx="64715" cy="36164"/>
              </a:xfrm>
              <a:custGeom>
                <a:avLst/>
                <a:gdLst>
                  <a:gd name="T0" fmla="*/ 54 w 401"/>
                  <a:gd name="T1" fmla="*/ 0 h 228"/>
                  <a:gd name="T2" fmla="*/ 0 w 401"/>
                  <a:gd name="T3" fmla="*/ 34 h 228"/>
                  <a:gd name="T4" fmla="*/ 401 w 401"/>
                  <a:gd name="T5" fmla="*/ 228 h 228"/>
                  <a:gd name="T6" fmla="*/ 54 w 401"/>
                  <a:gd name="T7" fmla="*/ 0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1" h="228">
                    <a:moveTo>
                      <a:pt x="54" y="0"/>
                    </a:moveTo>
                    <a:cubicBezTo>
                      <a:pt x="21" y="21"/>
                      <a:pt x="0" y="34"/>
                      <a:pt x="0" y="34"/>
                    </a:cubicBezTo>
                    <a:cubicBezTo>
                      <a:pt x="29" y="31"/>
                      <a:pt x="255" y="59"/>
                      <a:pt x="401" y="228"/>
                    </a:cubicBezTo>
                    <a:cubicBezTo>
                      <a:pt x="301" y="73"/>
                      <a:pt x="140" y="17"/>
                      <a:pt x="54" y="0"/>
                    </a:cubicBezTo>
                    <a:close/>
                  </a:path>
                </a:pathLst>
              </a:custGeom>
              <a:solidFill>
                <a:srgbClr val="AA9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8" name="Freeform 412"/>
              <p:cNvSpPr>
                <a:spLocks/>
              </p:cNvSpPr>
              <p:nvPr/>
            </p:nvSpPr>
            <p:spPr bwMode="auto">
              <a:xfrm>
                <a:off x="3541800" y="2269273"/>
                <a:ext cx="63763" cy="36164"/>
              </a:xfrm>
              <a:custGeom>
                <a:avLst/>
                <a:gdLst>
                  <a:gd name="T0" fmla="*/ 0 w 400"/>
                  <a:gd name="T1" fmla="*/ 228 h 228"/>
                  <a:gd name="T2" fmla="*/ 400 w 400"/>
                  <a:gd name="T3" fmla="*/ 34 h 228"/>
                  <a:gd name="T4" fmla="*/ 346 w 400"/>
                  <a:gd name="T5" fmla="*/ 0 h 228"/>
                  <a:gd name="T6" fmla="*/ 0 w 400"/>
                  <a:gd name="T7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0" h="228">
                    <a:moveTo>
                      <a:pt x="0" y="228"/>
                    </a:moveTo>
                    <a:cubicBezTo>
                      <a:pt x="145" y="59"/>
                      <a:pt x="371" y="31"/>
                      <a:pt x="400" y="34"/>
                    </a:cubicBezTo>
                    <a:cubicBezTo>
                      <a:pt x="400" y="34"/>
                      <a:pt x="379" y="21"/>
                      <a:pt x="346" y="0"/>
                    </a:cubicBezTo>
                    <a:cubicBezTo>
                      <a:pt x="260" y="17"/>
                      <a:pt x="99" y="73"/>
                      <a:pt x="0" y="228"/>
                    </a:cubicBezTo>
                    <a:close/>
                  </a:path>
                </a:pathLst>
              </a:custGeom>
              <a:solidFill>
                <a:srgbClr val="AA91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9" name="Freeform 413"/>
              <p:cNvSpPr>
                <a:spLocks/>
              </p:cNvSpPr>
              <p:nvPr/>
            </p:nvSpPr>
            <p:spPr bwMode="auto">
              <a:xfrm>
                <a:off x="3561785" y="2256901"/>
                <a:ext cx="91362" cy="57101"/>
              </a:xfrm>
              <a:custGeom>
                <a:avLst/>
                <a:gdLst>
                  <a:gd name="T0" fmla="*/ 287 w 573"/>
                  <a:gd name="T1" fmla="*/ 70 h 358"/>
                  <a:gd name="T2" fmla="*/ 287 w 573"/>
                  <a:gd name="T3" fmla="*/ 70 h 358"/>
                  <a:gd name="T4" fmla="*/ 287 w 573"/>
                  <a:gd name="T5" fmla="*/ 70 h 358"/>
                  <a:gd name="T6" fmla="*/ 0 w 573"/>
                  <a:gd name="T7" fmla="*/ 0 h 358"/>
                  <a:gd name="T8" fmla="*/ 176 w 573"/>
                  <a:gd name="T9" fmla="*/ 325 h 358"/>
                  <a:gd name="T10" fmla="*/ 287 w 573"/>
                  <a:gd name="T11" fmla="*/ 358 h 358"/>
                  <a:gd name="T12" fmla="*/ 287 w 573"/>
                  <a:gd name="T13" fmla="*/ 358 h 358"/>
                  <a:gd name="T14" fmla="*/ 287 w 573"/>
                  <a:gd name="T15" fmla="*/ 358 h 358"/>
                  <a:gd name="T16" fmla="*/ 398 w 573"/>
                  <a:gd name="T17" fmla="*/ 325 h 358"/>
                  <a:gd name="T18" fmla="*/ 573 w 573"/>
                  <a:gd name="T19" fmla="*/ 0 h 358"/>
                  <a:gd name="T20" fmla="*/ 287 w 573"/>
                  <a:gd name="T21" fmla="*/ 70 h 3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73" h="358">
                    <a:moveTo>
                      <a:pt x="287" y="70"/>
                    </a:moveTo>
                    <a:cubicBezTo>
                      <a:pt x="287" y="70"/>
                      <a:pt x="287" y="70"/>
                      <a:pt x="287" y="70"/>
                    </a:cubicBezTo>
                    <a:cubicBezTo>
                      <a:pt x="287" y="70"/>
                      <a:pt x="287" y="70"/>
                      <a:pt x="287" y="70"/>
                    </a:cubicBezTo>
                    <a:cubicBezTo>
                      <a:pt x="157" y="70"/>
                      <a:pt x="0" y="0"/>
                      <a:pt x="0" y="0"/>
                    </a:cubicBezTo>
                    <a:cubicBezTo>
                      <a:pt x="0" y="0"/>
                      <a:pt x="62" y="145"/>
                      <a:pt x="176" y="325"/>
                    </a:cubicBezTo>
                    <a:cubicBezTo>
                      <a:pt x="188" y="345"/>
                      <a:pt x="249" y="358"/>
                      <a:pt x="287" y="358"/>
                    </a:cubicBezTo>
                    <a:cubicBezTo>
                      <a:pt x="287" y="358"/>
                      <a:pt x="287" y="358"/>
                      <a:pt x="287" y="358"/>
                    </a:cubicBezTo>
                    <a:cubicBezTo>
                      <a:pt x="287" y="358"/>
                      <a:pt x="287" y="358"/>
                      <a:pt x="287" y="358"/>
                    </a:cubicBezTo>
                    <a:cubicBezTo>
                      <a:pt x="324" y="358"/>
                      <a:pt x="385" y="345"/>
                      <a:pt x="398" y="325"/>
                    </a:cubicBezTo>
                    <a:cubicBezTo>
                      <a:pt x="511" y="145"/>
                      <a:pt x="573" y="0"/>
                      <a:pt x="573" y="0"/>
                    </a:cubicBezTo>
                    <a:cubicBezTo>
                      <a:pt x="573" y="0"/>
                      <a:pt x="416" y="70"/>
                      <a:pt x="287" y="70"/>
                    </a:cubicBezTo>
                    <a:close/>
                  </a:path>
                </a:pathLst>
              </a:custGeom>
              <a:solidFill>
                <a:srgbClr val="51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0" name="Freeform 414"/>
              <p:cNvSpPr>
                <a:spLocks/>
              </p:cNvSpPr>
              <p:nvPr/>
            </p:nvSpPr>
            <p:spPr bwMode="auto">
              <a:xfrm>
                <a:off x="3566544" y="2308292"/>
                <a:ext cx="81845" cy="177965"/>
              </a:xfrm>
              <a:custGeom>
                <a:avLst/>
                <a:gdLst>
                  <a:gd name="T0" fmla="*/ 515 w 515"/>
                  <a:gd name="T1" fmla="*/ 764 h 1109"/>
                  <a:gd name="T2" fmla="*/ 364 w 515"/>
                  <a:gd name="T3" fmla="*/ 0 h 1109"/>
                  <a:gd name="T4" fmla="*/ 258 w 515"/>
                  <a:gd name="T5" fmla="*/ 0 h 1109"/>
                  <a:gd name="T6" fmla="*/ 151 w 515"/>
                  <a:gd name="T7" fmla="*/ 0 h 1109"/>
                  <a:gd name="T8" fmla="*/ 0 w 515"/>
                  <a:gd name="T9" fmla="*/ 764 h 1109"/>
                  <a:gd name="T10" fmla="*/ 73 w 515"/>
                  <a:gd name="T11" fmla="*/ 1109 h 1109"/>
                  <a:gd name="T12" fmla="*/ 442 w 515"/>
                  <a:gd name="T13" fmla="*/ 1109 h 1109"/>
                  <a:gd name="T14" fmla="*/ 515 w 515"/>
                  <a:gd name="T15" fmla="*/ 764 h 1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15" h="1109">
                    <a:moveTo>
                      <a:pt x="515" y="764"/>
                    </a:moveTo>
                    <a:cubicBezTo>
                      <a:pt x="515" y="491"/>
                      <a:pt x="482" y="287"/>
                      <a:pt x="364" y="0"/>
                    </a:cubicBezTo>
                    <a:cubicBezTo>
                      <a:pt x="350" y="0"/>
                      <a:pt x="305" y="0"/>
                      <a:pt x="258" y="0"/>
                    </a:cubicBezTo>
                    <a:cubicBezTo>
                      <a:pt x="210" y="0"/>
                      <a:pt x="165" y="0"/>
                      <a:pt x="151" y="0"/>
                    </a:cubicBezTo>
                    <a:cubicBezTo>
                      <a:pt x="33" y="287"/>
                      <a:pt x="0" y="491"/>
                      <a:pt x="0" y="764"/>
                    </a:cubicBezTo>
                    <a:cubicBezTo>
                      <a:pt x="73" y="1109"/>
                      <a:pt x="73" y="1109"/>
                      <a:pt x="73" y="1109"/>
                    </a:cubicBezTo>
                    <a:cubicBezTo>
                      <a:pt x="442" y="1109"/>
                      <a:pt x="442" y="1109"/>
                      <a:pt x="442" y="1109"/>
                    </a:cubicBezTo>
                    <a:lnTo>
                      <a:pt x="515" y="764"/>
                    </a:lnTo>
                    <a:close/>
                  </a:path>
                </a:pathLst>
              </a:custGeom>
              <a:solidFill>
                <a:srgbClr val="51515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1" name="Freeform 415"/>
              <p:cNvSpPr>
                <a:spLocks/>
              </p:cNvSpPr>
              <p:nvPr/>
            </p:nvSpPr>
            <p:spPr bwMode="auto">
              <a:xfrm>
                <a:off x="3590336" y="2308292"/>
                <a:ext cx="35213" cy="12372"/>
              </a:xfrm>
              <a:custGeom>
                <a:avLst/>
                <a:gdLst>
                  <a:gd name="T0" fmla="*/ 111 w 222"/>
                  <a:gd name="T1" fmla="*/ 33 h 73"/>
                  <a:gd name="T2" fmla="*/ 0 w 222"/>
                  <a:gd name="T3" fmla="*/ 0 h 73"/>
                  <a:gd name="T4" fmla="*/ 111 w 222"/>
                  <a:gd name="T5" fmla="*/ 73 h 73"/>
                  <a:gd name="T6" fmla="*/ 222 w 222"/>
                  <a:gd name="T7" fmla="*/ 0 h 73"/>
                  <a:gd name="T8" fmla="*/ 111 w 222"/>
                  <a:gd name="T9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73">
                    <a:moveTo>
                      <a:pt x="111" y="33"/>
                    </a:moveTo>
                    <a:cubicBezTo>
                      <a:pt x="73" y="33"/>
                      <a:pt x="12" y="20"/>
                      <a:pt x="0" y="0"/>
                    </a:cubicBezTo>
                    <a:cubicBezTo>
                      <a:pt x="12" y="20"/>
                      <a:pt x="81" y="73"/>
                      <a:pt x="111" y="73"/>
                    </a:cubicBezTo>
                    <a:cubicBezTo>
                      <a:pt x="140" y="73"/>
                      <a:pt x="209" y="20"/>
                      <a:pt x="222" y="0"/>
                    </a:cubicBezTo>
                    <a:cubicBezTo>
                      <a:pt x="209" y="20"/>
                      <a:pt x="148" y="33"/>
                      <a:pt x="111" y="33"/>
                    </a:cubicBez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2" name="Freeform 416"/>
              <p:cNvSpPr>
                <a:spLocks/>
              </p:cNvSpPr>
              <p:nvPr/>
            </p:nvSpPr>
            <p:spPr bwMode="auto">
              <a:xfrm>
                <a:off x="3561785" y="2256901"/>
                <a:ext cx="91362" cy="24744"/>
              </a:xfrm>
              <a:custGeom>
                <a:avLst/>
                <a:gdLst>
                  <a:gd name="T0" fmla="*/ 287 w 573"/>
                  <a:gd name="T1" fmla="*/ 111 h 158"/>
                  <a:gd name="T2" fmla="*/ 495 w 573"/>
                  <a:gd name="T3" fmla="*/ 158 h 158"/>
                  <a:gd name="T4" fmla="*/ 573 w 573"/>
                  <a:gd name="T5" fmla="*/ 0 h 158"/>
                  <a:gd name="T6" fmla="*/ 287 w 573"/>
                  <a:gd name="T7" fmla="*/ 70 h 158"/>
                  <a:gd name="T8" fmla="*/ 0 w 573"/>
                  <a:gd name="T9" fmla="*/ 0 h 158"/>
                  <a:gd name="T10" fmla="*/ 79 w 573"/>
                  <a:gd name="T11" fmla="*/ 158 h 158"/>
                  <a:gd name="T12" fmla="*/ 287 w 573"/>
                  <a:gd name="T13" fmla="*/ 111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73" h="158">
                    <a:moveTo>
                      <a:pt x="287" y="111"/>
                    </a:moveTo>
                    <a:cubicBezTo>
                      <a:pt x="394" y="111"/>
                      <a:pt x="495" y="158"/>
                      <a:pt x="495" y="158"/>
                    </a:cubicBezTo>
                    <a:cubicBezTo>
                      <a:pt x="546" y="64"/>
                      <a:pt x="573" y="0"/>
                      <a:pt x="573" y="0"/>
                    </a:cubicBezTo>
                    <a:cubicBezTo>
                      <a:pt x="573" y="0"/>
                      <a:pt x="416" y="70"/>
                      <a:pt x="287" y="70"/>
                    </a:cubicBezTo>
                    <a:cubicBezTo>
                      <a:pt x="157" y="70"/>
                      <a:pt x="0" y="0"/>
                      <a:pt x="0" y="0"/>
                    </a:cubicBezTo>
                    <a:cubicBezTo>
                      <a:pt x="0" y="0"/>
                      <a:pt x="27" y="64"/>
                      <a:pt x="79" y="158"/>
                    </a:cubicBezTo>
                    <a:cubicBezTo>
                      <a:pt x="79" y="158"/>
                      <a:pt x="179" y="111"/>
                      <a:pt x="287" y="111"/>
                    </a:cubicBezTo>
                    <a:close/>
                  </a:path>
                </a:pathLst>
              </a:custGeom>
              <a:solidFill>
                <a:srgbClr val="4949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3" name="Freeform 417"/>
              <p:cNvSpPr>
                <a:spLocks/>
              </p:cNvSpPr>
              <p:nvPr/>
            </p:nvSpPr>
            <p:spPr bwMode="auto">
              <a:xfrm>
                <a:off x="3619838" y="2208366"/>
                <a:ext cx="146559" cy="277892"/>
              </a:xfrm>
              <a:custGeom>
                <a:avLst/>
                <a:gdLst>
                  <a:gd name="T0" fmla="*/ 154 w 154"/>
                  <a:gd name="T1" fmla="*/ 101 h 292"/>
                  <a:gd name="T2" fmla="*/ 105 w 154"/>
                  <a:gd name="T3" fmla="*/ 91 h 292"/>
                  <a:gd name="T4" fmla="*/ 132 w 154"/>
                  <a:gd name="T5" fmla="*/ 86 h 292"/>
                  <a:gd name="T6" fmla="*/ 60 w 154"/>
                  <a:gd name="T7" fmla="*/ 0 h 292"/>
                  <a:gd name="T8" fmla="*/ 0 w 154"/>
                  <a:gd name="T9" fmla="*/ 292 h 292"/>
                  <a:gd name="T10" fmla="*/ 49 w 154"/>
                  <a:gd name="T11" fmla="*/ 292 h 292"/>
                  <a:gd name="T12" fmla="*/ 154 w 154"/>
                  <a:gd name="T13" fmla="*/ 10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" h="292">
                    <a:moveTo>
                      <a:pt x="154" y="101"/>
                    </a:moveTo>
                    <a:lnTo>
                      <a:pt x="105" y="91"/>
                    </a:lnTo>
                    <a:lnTo>
                      <a:pt x="132" y="86"/>
                    </a:lnTo>
                    <a:lnTo>
                      <a:pt x="60" y="0"/>
                    </a:lnTo>
                    <a:lnTo>
                      <a:pt x="0" y="292"/>
                    </a:lnTo>
                    <a:lnTo>
                      <a:pt x="49" y="292"/>
                    </a:lnTo>
                    <a:lnTo>
                      <a:pt x="154" y="101"/>
                    </a:lnTo>
                    <a:close/>
                  </a:path>
                </a:pathLst>
              </a:custGeom>
              <a:solidFill>
                <a:srgbClr val="DC5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4" name="Freeform 418"/>
              <p:cNvSpPr>
                <a:spLocks/>
              </p:cNvSpPr>
              <p:nvPr/>
            </p:nvSpPr>
            <p:spPr bwMode="auto">
              <a:xfrm>
                <a:off x="3448535" y="2208366"/>
                <a:ext cx="135139" cy="277892"/>
              </a:xfrm>
              <a:custGeom>
                <a:avLst/>
                <a:gdLst>
                  <a:gd name="T0" fmla="*/ 94 w 142"/>
                  <a:gd name="T1" fmla="*/ 0 h 292"/>
                  <a:gd name="T2" fmla="*/ 23 w 142"/>
                  <a:gd name="T3" fmla="*/ 82 h 292"/>
                  <a:gd name="T4" fmla="*/ 50 w 142"/>
                  <a:gd name="T5" fmla="*/ 89 h 292"/>
                  <a:gd name="T6" fmla="*/ 0 w 142"/>
                  <a:gd name="T7" fmla="*/ 95 h 292"/>
                  <a:gd name="T8" fmla="*/ 93 w 142"/>
                  <a:gd name="T9" fmla="*/ 292 h 292"/>
                  <a:gd name="T10" fmla="*/ 142 w 142"/>
                  <a:gd name="T11" fmla="*/ 292 h 292"/>
                  <a:gd name="T12" fmla="*/ 94 w 142"/>
                  <a:gd name="T13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" h="292">
                    <a:moveTo>
                      <a:pt x="94" y="0"/>
                    </a:moveTo>
                    <a:lnTo>
                      <a:pt x="23" y="82"/>
                    </a:lnTo>
                    <a:lnTo>
                      <a:pt x="50" y="89"/>
                    </a:lnTo>
                    <a:lnTo>
                      <a:pt x="0" y="95"/>
                    </a:lnTo>
                    <a:lnTo>
                      <a:pt x="93" y="292"/>
                    </a:lnTo>
                    <a:lnTo>
                      <a:pt x="142" y="292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DC5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5" name="Freeform 419"/>
              <p:cNvSpPr>
                <a:spLocks/>
              </p:cNvSpPr>
              <p:nvPr/>
            </p:nvSpPr>
            <p:spPr bwMode="auto">
              <a:xfrm>
                <a:off x="3537041" y="2292114"/>
                <a:ext cx="15227" cy="19986"/>
              </a:xfrm>
              <a:custGeom>
                <a:avLst/>
                <a:gdLst>
                  <a:gd name="T0" fmla="*/ 91 w 94"/>
                  <a:gd name="T1" fmla="*/ 0 h 126"/>
                  <a:gd name="T2" fmla="*/ 0 w 94"/>
                  <a:gd name="T3" fmla="*/ 126 h 126"/>
                  <a:gd name="T4" fmla="*/ 94 w 94"/>
                  <a:gd name="T5" fmla="*/ 21 h 126"/>
                  <a:gd name="T6" fmla="*/ 91 w 94"/>
                  <a:gd name="T7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4" h="126">
                    <a:moveTo>
                      <a:pt x="91" y="0"/>
                    </a:moveTo>
                    <a:cubicBezTo>
                      <a:pt x="56" y="34"/>
                      <a:pt x="25" y="76"/>
                      <a:pt x="0" y="126"/>
                    </a:cubicBezTo>
                    <a:cubicBezTo>
                      <a:pt x="27" y="85"/>
                      <a:pt x="60" y="50"/>
                      <a:pt x="94" y="21"/>
                    </a:cubicBezTo>
                    <a:lnTo>
                      <a:pt x="91" y="0"/>
                    </a:lnTo>
                    <a:close/>
                  </a:path>
                </a:pathLst>
              </a:custGeom>
              <a:solidFill>
                <a:srgbClr val="A54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6" name="Freeform 420"/>
              <p:cNvSpPr>
                <a:spLocks/>
              </p:cNvSpPr>
              <p:nvPr/>
            </p:nvSpPr>
            <p:spPr bwMode="auto">
              <a:xfrm>
                <a:off x="3659809" y="2289258"/>
                <a:ext cx="18082" cy="22840"/>
              </a:xfrm>
              <a:custGeom>
                <a:avLst/>
                <a:gdLst>
                  <a:gd name="T0" fmla="*/ 116 w 116"/>
                  <a:gd name="T1" fmla="*/ 145 h 145"/>
                  <a:gd name="T2" fmla="*/ 5 w 116"/>
                  <a:gd name="T3" fmla="*/ 0 h 145"/>
                  <a:gd name="T4" fmla="*/ 0 w 116"/>
                  <a:gd name="T5" fmla="*/ 24 h 145"/>
                  <a:gd name="T6" fmla="*/ 116 w 116"/>
                  <a:gd name="T7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6" h="145">
                    <a:moveTo>
                      <a:pt x="116" y="145"/>
                    </a:moveTo>
                    <a:cubicBezTo>
                      <a:pt x="86" y="85"/>
                      <a:pt x="47" y="38"/>
                      <a:pt x="5" y="0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42" y="55"/>
                      <a:pt x="82" y="95"/>
                      <a:pt x="116" y="145"/>
                    </a:cubicBezTo>
                    <a:close/>
                  </a:path>
                </a:pathLst>
              </a:custGeom>
              <a:solidFill>
                <a:srgbClr val="A547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7" name="Freeform 421"/>
              <p:cNvSpPr>
                <a:spLocks/>
              </p:cNvSpPr>
              <p:nvPr/>
            </p:nvSpPr>
            <p:spPr bwMode="auto">
              <a:xfrm>
                <a:off x="3609370" y="2201704"/>
                <a:ext cx="81845" cy="112299"/>
              </a:xfrm>
              <a:custGeom>
                <a:avLst/>
                <a:gdLst>
                  <a:gd name="T0" fmla="*/ 0 w 510"/>
                  <a:gd name="T1" fmla="*/ 410 h 701"/>
                  <a:gd name="T2" fmla="*/ 405 w 510"/>
                  <a:gd name="T3" fmla="*/ 0 h 701"/>
                  <a:gd name="T4" fmla="*/ 433 w 510"/>
                  <a:gd name="T5" fmla="*/ 701 h 701"/>
                  <a:gd name="T6" fmla="*/ 0 w 510"/>
                  <a:gd name="T7" fmla="*/ 41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0" h="701">
                    <a:moveTo>
                      <a:pt x="0" y="410"/>
                    </a:moveTo>
                    <a:cubicBezTo>
                      <a:pt x="0" y="410"/>
                      <a:pt x="384" y="165"/>
                      <a:pt x="405" y="0"/>
                    </a:cubicBezTo>
                    <a:cubicBezTo>
                      <a:pt x="510" y="263"/>
                      <a:pt x="465" y="563"/>
                      <a:pt x="433" y="701"/>
                    </a:cubicBezTo>
                    <a:cubicBezTo>
                      <a:pt x="312" y="445"/>
                      <a:pt x="32" y="406"/>
                      <a:pt x="0" y="410"/>
                    </a:cubicBezTo>
                    <a:close/>
                  </a:path>
                </a:pathLst>
              </a:custGeom>
              <a:solidFill>
                <a:srgbClr val="FFD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8" name="Freeform 422"/>
              <p:cNvSpPr>
                <a:spLocks/>
              </p:cNvSpPr>
              <p:nvPr/>
            </p:nvSpPr>
            <p:spPr bwMode="auto">
              <a:xfrm>
                <a:off x="3523718" y="2201704"/>
                <a:ext cx="81845" cy="112299"/>
              </a:xfrm>
              <a:custGeom>
                <a:avLst/>
                <a:gdLst>
                  <a:gd name="T0" fmla="*/ 510 w 510"/>
                  <a:gd name="T1" fmla="*/ 410 h 701"/>
                  <a:gd name="T2" fmla="*/ 105 w 510"/>
                  <a:gd name="T3" fmla="*/ 0 h 701"/>
                  <a:gd name="T4" fmla="*/ 77 w 510"/>
                  <a:gd name="T5" fmla="*/ 701 h 701"/>
                  <a:gd name="T6" fmla="*/ 510 w 510"/>
                  <a:gd name="T7" fmla="*/ 410 h 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0" h="701">
                    <a:moveTo>
                      <a:pt x="510" y="410"/>
                    </a:moveTo>
                    <a:cubicBezTo>
                      <a:pt x="510" y="410"/>
                      <a:pt x="126" y="165"/>
                      <a:pt x="105" y="0"/>
                    </a:cubicBezTo>
                    <a:cubicBezTo>
                      <a:pt x="0" y="263"/>
                      <a:pt x="45" y="563"/>
                      <a:pt x="77" y="701"/>
                    </a:cubicBezTo>
                    <a:cubicBezTo>
                      <a:pt x="198" y="445"/>
                      <a:pt x="478" y="406"/>
                      <a:pt x="510" y="410"/>
                    </a:cubicBezTo>
                    <a:close/>
                  </a:path>
                </a:pathLst>
              </a:custGeom>
              <a:solidFill>
                <a:srgbClr val="FFD9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9" name="Freeform 423"/>
              <p:cNvSpPr>
                <a:spLocks/>
              </p:cNvSpPr>
              <p:nvPr/>
            </p:nvSpPr>
            <p:spPr bwMode="auto">
              <a:xfrm>
                <a:off x="3181111" y="1880034"/>
                <a:ext cx="852709" cy="402563"/>
              </a:xfrm>
              <a:custGeom>
                <a:avLst/>
                <a:gdLst>
                  <a:gd name="T0" fmla="*/ 5205 w 5324"/>
                  <a:gd name="T1" fmla="*/ 0 h 2516"/>
                  <a:gd name="T2" fmla="*/ 119 w 5324"/>
                  <a:gd name="T3" fmla="*/ 0 h 2516"/>
                  <a:gd name="T4" fmla="*/ 0 w 5324"/>
                  <a:gd name="T5" fmla="*/ 123 h 2516"/>
                  <a:gd name="T6" fmla="*/ 0 w 5324"/>
                  <a:gd name="T7" fmla="*/ 2516 h 2516"/>
                  <a:gd name="T8" fmla="*/ 2091 w 5324"/>
                  <a:gd name="T9" fmla="*/ 1653 h 2516"/>
                  <a:gd name="T10" fmla="*/ 2048 w 5324"/>
                  <a:gd name="T11" fmla="*/ 1583 h 2516"/>
                  <a:gd name="T12" fmla="*/ 1990 w 5324"/>
                  <a:gd name="T13" fmla="*/ 1282 h 2516"/>
                  <a:gd name="T14" fmla="*/ 1996 w 5324"/>
                  <a:gd name="T15" fmla="*/ 1241 h 2516"/>
                  <a:gd name="T16" fmla="*/ 1952 w 5324"/>
                  <a:gd name="T17" fmla="*/ 1025 h 2516"/>
                  <a:gd name="T18" fmla="*/ 2806 w 5324"/>
                  <a:gd name="T19" fmla="*/ 221 h 2516"/>
                  <a:gd name="T20" fmla="*/ 3374 w 5324"/>
                  <a:gd name="T21" fmla="*/ 1071 h 2516"/>
                  <a:gd name="T22" fmla="*/ 3363 w 5324"/>
                  <a:gd name="T23" fmla="*/ 1128 h 2516"/>
                  <a:gd name="T24" fmla="*/ 5324 w 5324"/>
                  <a:gd name="T25" fmla="*/ 319 h 2516"/>
                  <a:gd name="T26" fmla="*/ 5324 w 5324"/>
                  <a:gd name="T27" fmla="*/ 123 h 2516"/>
                  <a:gd name="T28" fmla="*/ 5205 w 5324"/>
                  <a:gd name="T29" fmla="*/ 0 h 2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24" h="2516">
                    <a:moveTo>
                      <a:pt x="5205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4" y="0"/>
                      <a:pt x="0" y="57"/>
                      <a:pt x="0" y="123"/>
                    </a:cubicBezTo>
                    <a:cubicBezTo>
                      <a:pt x="0" y="2516"/>
                      <a:pt x="0" y="2516"/>
                      <a:pt x="0" y="2516"/>
                    </a:cubicBezTo>
                    <a:cubicBezTo>
                      <a:pt x="2091" y="1653"/>
                      <a:pt x="2091" y="1653"/>
                      <a:pt x="2091" y="1653"/>
                    </a:cubicBezTo>
                    <a:cubicBezTo>
                      <a:pt x="2072" y="1648"/>
                      <a:pt x="2055" y="1630"/>
                      <a:pt x="2048" y="1583"/>
                    </a:cubicBezTo>
                    <a:cubicBezTo>
                      <a:pt x="1990" y="1282"/>
                      <a:pt x="1990" y="1282"/>
                      <a:pt x="1990" y="1282"/>
                    </a:cubicBezTo>
                    <a:cubicBezTo>
                      <a:pt x="1988" y="1268"/>
                      <a:pt x="1990" y="1254"/>
                      <a:pt x="1996" y="1241"/>
                    </a:cubicBezTo>
                    <a:cubicBezTo>
                      <a:pt x="1975" y="1167"/>
                      <a:pt x="1960" y="1092"/>
                      <a:pt x="1952" y="1025"/>
                    </a:cubicBezTo>
                    <a:cubicBezTo>
                      <a:pt x="1850" y="254"/>
                      <a:pt x="2568" y="389"/>
                      <a:pt x="2806" y="221"/>
                    </a:cubicBezTo>
                    <a:cubicBezTo>
                      <a:pt x="3393" y="393"/>
                      <a:pt x="3419" y="832"/>
                      <a:pt x="3374" y="1071"/>
                    </a:cubicBezTo>
                    <a:cubicBezTo>
                      <a:pt x="3371" y="1091"/>
                      <a:pt x="3367" y="1110"/>
                      <a:pt x="3363" y="1128"/>
                    </a:cubicBezTo>
                    <a:cubicBezTo>
                      <a:pt x="5324" y="319"/>
                      <a:pt x="5324" y="319"/>
                      <a:pt x="5324" y="319"/>
                    </a:cubicBezTo>
                    <a:cubicBezTo>
                      <a:pt x="5324" y="123"/>
                      <a:pt x="5324" y="123"/>
                      <a:pt x="5324" y="123"/>
                    </a:cubicBezTo>
                    <a:cubicBezTo>
                      <a:pt x="5324" y="57"/>
                      <a:pt x="5270" y="0"/>
                      <a:pt x="5205" y="0"/>
                    </a:cubicBezTo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0" name="Freeform 424"/>
              <p:cNvSpPr>
                <a:spLocks/>
              </p:cNvSpPr>
              <p:nvPr/>
            </p:nvSpPr>
            <p:spPr bwMode="auto">
              <a:xfrm>
                <a:off x="3181111" y="1867663"/>
                <a:ext cx="852709" cy="32357"/>
              </a:xfrm>
              <a:custGeom>
                <a:avLst/>
                <a:gdLst>
                  <a:gd name="T0" fmla="*/ 5205 w 5324"/>
                  <a:gd name="T1" fmla="*/ 0 h 201"/>
                  <a:gd name="T2" fmla="*/ 119 w 5324"/>
                  <a:gd name="T3" fmla="*/ 0 h 201"/>
                  <a:gd name="T4" fmla="*/ 0 w 5324"/>
                  <a:gd name="T5" fmla="*/ 123 h 201"/>
                  <a:gd name="T6" fmla="*/ 0 w 5324"/>
                  <a:gd name="T7" fmla="*/ 201 h 201"/>
                  <a:gd name="T8" fmla="*/ 119 w 5324"/>
                  <a:gd name="T9" fmla="*/ 78 h 201"/>
                  <a:gd name="T10" fmla="*/ 5205 w 5324"/>
                  <a:gd name="T11" fmla="*/ 78 h 201"/>
                  <a:gd name="T12" fmla="*/ 5324 w 5324"/>
                  <a:gd name="T13" fmla="*/ 201 h 201"/>
                  <a:gd name="T14" fmla="*/ 5324 w 5324"/>
                  <a:gd name="T15" fmla="*/ 201 h 201"/>
                  <a:gd name="T16" fmla="*/ 5324 w 5324"/>
                  <a:gd name="T17" fmla="*/ 123 h 201"/>
                  <a:gd name="T18" fmla="*/ 5205 w 5324"/>
                  <a:gd name="T19" fmla="*/ 0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24" h="201">
                    <a:moveTo>
                      <a:pt x="5205" y="0"/>
                    </a:moveTo>
                    <a:cubicBezTo>
                      <a:pt x="119" y="0"/>
                      <a:pt x="119" y="0"/>
                      <a:pt x="119" y="0"/>
                    </a:cubicBezTo>
                    <a:cubicBezTo>
                      <a:pt x="54" y="0"/>
                      <a:pt x="0" y="56"/>
                      <a:pt x="0" y="123"/>
                    </a:cubicBezTo>
                    <a:cubicBezTo>
                      <a:pt x="0" y="201"/>
                      <a:pt x="0" y="201"/>
                      <a:pt x="0" y="201"/>
                    </a:cubicBezTo>
                    <a:cubicBezTo>
                      <a:pt x="0" y="135"/>
                      <a:pt x="54" y="78"/>
                      <a:pt x="119" y="78"/>
                    </a:cubicBezTo>
                    <a:cubicBezTo>
                      <a:pt x="5205" y="78"/>
                      <a:pt x="5205" y="78"/>
                      <a:pt x="5205" y="78"/>
                    </a:cubicBezTo>
                    <a:cubicBezTo>
                      <a:pt x="5270" y="78"/>
                      <a:pt x="5324" y="135"/>
                      <a:pt x="5324" y="201"/>
                    </a:cubicBezTo>
                    <a:cubicBezTo>
                      <a:pt x="5324" y="201"/>
                      <a:pt x="5324" y="201"/>
                      <a:pt x="5324" y="201"/>
                    </a:cubicBezTo>
                    <a:cubicBezTo>
                      <a:pt x="5324" y="123"/>
                      <a:pt x="5324" y="123"/>
                      <a:pt x="5324" y="123"/>
                    </a:cubicBezTo>
                    <a:cubicBezTo>
                      <a:pt x="5324" y="56"/>
                      <a:pt x="5270" y="0"/>
                      <a:pt x="5205" y="0"/>
                    </a:cubicBezTo>
                  </a:path>
                </a:pathLst>
              </a:custGeom>
              <a:solidFill>
                <a:srgbClr val="60A9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1" name="Freeform 425"/>
              <p:cNvSpPr>
                <a:spLocks/>
              </p:cNvSpPr>
              <p:nvPr/>
            </p:nvSpPr>
            <p:spPr bwMode="auto">
              <a:xfrm>
                <a:off x="3499926" y="2078937"/>
                <a:ext cx="23792" cy="65667"/>
              </a:xfrm>
              <a:custGeom>
                <a:avLst/>
                <a:gdLst>
                  <a:gd name="T0" fmla="*/ 8 w 148"/>
                  <a:gd name="T1" fmla="*/ 0 h 412"/>
                  <a:gd name="T2" fmla="*/ 2 w 148"/>
                  <a:gd name="T3" fmla="*/ 41 h 412"/>
                  <a:gd name="T4" fmla="*/ 60 w 148"/>
                  <a:gd name="T5" fmla="*/ 342 h 412"/>
                  <a:gd name="T6" fmla="*/ 103 w 148"/>
                  <a:gd name="T7" fmla="*/ 412 h 412"/>
                  <a:gd name="T8" fmla="*/ 148 w 148"/>
                  <a:gd name="T9" fmla="*/ 394 h 412"/>
                  <a:gd name="T10" fmla="*/ 127 w 148"/>
                  <a:gd name="T11" fmla="*/ 283 h 412"/>
                  <a:gd name="T12" fmla="*/ 8 w 148"/>
                  <a:gd name="T13" fmla="*/ 0 h 4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" h="412">
                    <a:moveTo>
                      <a:pt x="8" y="0"/>
                    </a:moveTo>
                    <a:cubicBezTo>
                      <a:pt x="2" y="13"/>
                      <a:pt x="0" y="27"/>
                      <a:pt x="2" y="41"/>
                    </a:cubicBezTo>
                    <a:cubicBezTo>
                      <a:pt x="60" y="342"/>
                      <a:pt x="60" y="342"/>
                      <a:pt x="60" y="342"/>
                    </a:cubicBezTo>
                    <a:cubicBezTo>
                      <a:pt x="67" y="389"/>
                      <a:pt x="84" y="407"/>
                      <a:pt x="103" y="412"/>
                    </a:cubicBezTo>
                    <a:cubicBezTo>
                      <a:pt x="148" y="394"/>
                      <a:pt x="148" y="394"/>
                      <a:pt x="148" y="394"/>
                    </a:cubicBezTo>
                    <a:cubicBezTo>
                      <a:pt x="140" y="357"/>
                      <a:pt x="133" y="320"/>
                      <a:pt x="127" y="283"/>
                    </a:cubicBezTo>
                    <a:cubicBezTo>
                      <a:pt x="76" y="204"/>
                      <a:pt x="37" y="103"/>
                      <a:pt x="8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2" name="Freeform 426"/>
              <p:cNvSpPr>
                <a:spLocks/>
              </p:cNvSpPr>
              <p:nvPr/>
            </p:nvSpPr>
            <p:spPr bwMode="auto">
              <a:xfrm>
                <a:off x="3477086" y="1915247"/>
                <a:ext cx="251245" cy="209371"/>
              </a:xfrm>
              <a:custGeom>
                <a:avLst/>
                <a:gdLst>
                  <a:gd name="T0" fmla="*/ 956 w 1569"/>
                  <a:gd name="T1" fmla="*/ 0 h 1303"/>
                  <a:gd name="T2" fmla="*/ 102 w 1569"/>
                  <a:gd name="T3" fmla="*/ 804 h 1303"/>
                  <a:gd name="T4" fmla="*/ 146 w 1569"/>
                  <a:gd name="T5" fmla="*/ 1020 h 1303"/>
                  <a:gd name="T6" fmla="*/ 265 w 1569"/>
                  <a:gd name="T7" fmla="*/ 1303 h 1303"/>
                  <a:gd name="T8" fmla="*/ 246 w 1569"/>
                  <a:gd name="T9" fmla="*/ 1152 h 1303"/>
                  <a:gd name="T10" fmla="*/ 239 w 1569"/>
                  <a:gd name="T11" fmla="*/ 1133 h 1303"/>
                  <a:gd name="T12" fmla="*/ 239 w 1569"/>
                  <a:gd name="T13" fmla="*/ 1100 h 1303"/>
                  <a:gd name="T14" fmla="*/ 242 w 1569"/>
                  <a:gd name="T15" fmla="*/ 1092 h 1303"/>
                  <a:gd name="T16" fmla="*/ 237 w 1569"/>
                  <a:gd name="T17" fmla="*/ 971 h 1303"/>
                  <a:gd name="T18" fmla="*/ 236 w 1569"/>
                  <a:gd name="T19" fmla="*/ 979 h 1303"/>
                  <a:gd name="T20" fmla="*/ 227 w 1569"/>
                  <a:gd name="T21" fmla="*/ 479 h 1303"/>
                  <a:gd name="T22" fmla="*/ 250 w 1569"/>
                  <a:gd name="T23" fmla="*/ 476 h 1303"/>
                  <a:gd name="T24" fmla="*/ 820 w 1569"/>
                  <a:gd name="T25" fmla="*/ 305 h 1303"/>
                  <a:gd name="T26" fmla="*/ 1389 w 1569"/>
                  <a:gd name="T27" fmla="*/ 476 h 1303"/>
                  <a:gd name="T28" fmla="*/ 1412 w 1569"/>
                  <a:gd name="T29" fmla="*/ 479 h 1303"/>
                  <a:gd name="T30" fmla="*/ 1405 w 1569"/>
                  <a:gd name="T31" fmla="*/ 952 h 1303"/>
                  <a:gd name="T32" fmla="*/ 1513 w 1569"/>
                  <a:gd name="T33" fmla="*/ 907 h 1303"/>
                  <a:gd name="T34" fmla="*/ 1524 w 1569"/>
                  <a:gd name="T35" fmla="*/ 850 h 1303"/>
                  <a:gd name="T36" fmla="*/ 956 w 1569"/>
                  <a:gd name="T37" fmla="*/ 0 h 1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69" h="1303">
                    <a:moveTo>
                      <a:pt x="956" y="0"/>
                    </a:moveTo>
                    <a:cubicBezTo>
                      <a:pt x="718" y="168"/>
                      <a:pt x="0" y="33"/>
                      <a:pt x="102" y="804"/>
                    </a:cubicBezTo>
                    <a:cubicBezTo>
                      <a:pt x="110" y="871"/>
                      <a:pt x="125" y="946"/>
                      <a:pt x="146" y="1020"/>
                    </a:cubicBezTo>
                    <a:cubicBezTo>
                      <a:pt x="175" y="1123"/>
                      <a:pt x="214" y="1224"/>
                      <a:pt x="265" y="1303"/>
                    </a:cubicBezTo>
                    <a:cubicBezTo>
                      <a:pt x="257" y="1253"/>
                      <a:pt x="251" y="1202"/>
                      <a:pt x="246" y="1152"/>
                    </a:cubicBezTo>
                    <a:cubicBezTo>
                      <a:pt x="242" y="1147"/>
                      <a:pt x="239" y="1139"/>
                      <a:pt x="239" y="1133"/>
                    </a:cubicBezTo>
                    <a:cubicBezTo>
                      <a:pt x="239" y="1100"/>
                      <a:pt x="239" y="1100"/>
                      <a:pt x="239" y="1100"/>
                    </a:cubicBezTo>
                    <a:cubicBezTo>
                      <a:pt x="239" y="1097"/>
                      <a:pt x="240" y="1094"/>
                      <a:pt x="242" y="1092"/>
                    </a:cubicBezTo>
                    <a:cubicBezTo>
                      <a:pt x="239" y="1051"/>
                      <a:pt x="237" y="1010"/>
                      <a:pt x="237" y="971"/>
                    </a:cubicBezTo>
                    <a:cubicBezTo>
                      <a:pt x="236" y="973"/>
                      <a:pt x="236" y="976"/>
                      <a:pt x="236" y="979"/>
                    </a:cubicBezTo>
                    <a:cubicBezTo>
                      <a:pt x="217" y="654"/>
                      <a:pt x="227" y="479"/>
                      <a:pt x="227" y="479"/>
                    </a:cubicBezTo>
                    <a:cubicBezTo>
                      <a:pt x="227" y="479"/>
                      <a:pt x="236" y="478"/>
                      <a:pt x="250" y="476"/>
                    </a:cubicBezTo>
                    <a:cubicBezTo>
                      <a:pt x="321" y="378"/>
                      <a:pt x="549" y="305"/>
                      <a:pt x="820" y="305"/>
                    </a:cubicBezTo>
                    <a:cubicBezTo>
                      <a:pt x="1090" y="305"/>
                      <a:pt x="1318" y="378"/>
                      <a:pt x="1389" y="476"/>
                    </a:cubicBezTo>
                    <a:cubicBezTo>
                      <a:pt x="1403" y="478"/>
                      <a:pt x="1412" y="479"/>
                      <a:pt x="1412" y="479"/>
                    </a:cubicBezTo>
                    <a:cubicBezTo>
                      <a:pt x="1412" y="479"/>
                      <a:pt x="1421" y="644"/>
                      <a:pt x="1405" y="952"/>
                    </a:cubicBezTo>
                    <a:cubicBezTo>
                      <a:pt x="1513" y="907"/>
                      <a:pt x="1513" y="907"/>
                      <a:pt x="1513" y="907"/>
                    </a:cubicBezTo>
                    <a:cubicBezTo>
                      <a:pt x="1517" y="889"/>
                      <a:pt x="1521" y="870"/>
                      <a:pt x="1524" y="850"/>
                    </a:cubicBezTo>
                    <a:cubicBezTo>
                      <a:pt x="1569" y="611"/>
                      <a:pt x="1543" y="172"/>
                      <a:pt x="956" y="0"/>
                    </a:cubicBezTo>
                  </a:path>
                </a:pathLst>
              </a:custGeom>
              <a:solidFill>
                <a:srgbClr val="8486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3" name="Freeform 427"/>
              <p:cNvSpPr>
                <a:spLocks noEditPoints="1"/>
              </p:cNvSpPr>
              <p:nvPr/>
            </p:nvSpPr>
            <p:spPr bwMode="auto">
              <a:xfrm>
                <a:off x="3515153" y="2021836"/>
                <a:ext cx="186530" cy="119912"/>
              </a:xfrm>
              <a:custGeom>
                <a:avLst/>
                <a:gdLst>
                  <a:gd name="T0" fmla="*/ 28 w 1163"/>
                  <a:gd name="T1" fmla="*/ 642 h 753"/>
                  <a:gd name="T2" fmla="*/ 182 w 1163"/>
                  <a:gd name="T3" fmla="*/ 697 h 753"/>
                  <a:gd name="T4" fmla="*/ 42 w 1163"/>
                  <a:gd name="T5" fmla="*/ 610 h 753"/>
                  <a:gd name="T6" fmla="*/ 22 w 1163"/>
                  <a:gd name="T7" fmla="*/ 504 h 753"/>
                  <a:gd name="T8" fmla="*/ 9 w 1163"/>
                  <a:gd name="T9" fmla="*/ 491 h 753"/>
                  <a:gd name="T10" fmla="*/ 231 w 1163"/>
                  <a:gd name="T11" fmla="*/ 301 h 753"/>
                  <a:gd name="T12" fmla="*/ 338 w 1163"/>
                  <a:gd name="T13" fmla="*/ 307 h 753"/>
                  <a:gd name="T14" fmla="*/ 479 w 1163"/>
                  <a:gd name="T15" fmla="*/ 389 h 753"/>
                  <a:gd name="T16" fmla="*/ 427 w 1163"/>
                  <a:gd name="T17" fmla="*/ 403 h 753"/>
                  <a:gd name="T18" fmla="*/ 239 w 1163"/>
                  <a:gd name="T19" fmla="*/ 370 h 753"/>
                  <a:gd name="T20" fmla="*/ 54 w 1163"/>
                  <a:gd name="T21" fmla="*/ 419 h 753"/>
                  <a:gd name="T22" fmla="*/ 54 w 1163"/>
                  <a:gd name="T23" fmla="*/ 419 h 753"/>
                  <a:gd name="T24" fmla="*/ 220 w 1163"/>
                  <a:gd name="T25" fmla="*/ 302 h 753"/>
                  <a:gd name="T26" fmla="*/ 220 w 1163"/>
                  <a:gd name="T27" fmla="*/ 302 h 753"/>
                  <a:gd name="T28" fmla="*/ 583 w 1163"/>
                  <a:gd name="T29" fmla="*/ 56 h 753"/>
                  <a:gd name="T30" fmla="*/ 187 w 1163"/>
                  <a:gd name="T31" fmla="*/ 2 h 753"/>
                  <a:gd name="T32" fmla="*/ 5 w 1163"/>
                  <a:gd name="T33" fmla="*/ 431 h 753"/>
                  <a:gd name="T34" fmla="*/ 134 w 1163"/>
                  <a:gd name="T35" fmla="*/ 424 h 753"/>
                  <a:gd name="T36" fmla="*/ 225 w 1163"/>
                  <a:gd name="T37" fmla="*/ 425 h 753"/>
                  <a:gd name="T38" fmla="*/ 380 w 1163"/>
                  <a:gd name="T39" fmla="*/ 432 h 753"/>
                  <a:gd name="T40" fmla="*/ 581 w 1163"/>
                  <a:gd name="T41" fmla="*/ 456 h 753"/>
                  <a:gd name="T42" fmla="*/ 769 w 1163"/>
                  <a:gd name="T43" fmla="*/ 433 h 753"/>
                  <a:gd name="T44" fmla="*/ 879 w 1163"/>
                  <a:gd name="T45" fmla="*/ 410 h 753"/>
                  <a:gd name="T46" fmla="*/ 924 w 1163"/>
                  <a:gd name="T47" fmla="*/ 370 h 753"/>
                  <a:gd name="T48" fmla="*/ 735 w 1163"/>
                  <a:gd name="T49" fmla="*/ 403 h 753"/>
                  <a:gd name="T50" fmla="*/ 684 w 1163"/>
                  <a:gd name="T51" fmla="*/ 389 h 753"/>
                  <a:gd name="T52" fmla="*/ 824 w 1163"/>
                  <a:gd name="T53" fmla="*/ 307 h 753"/>
                  <a:gd name="T54" fmla="*/ 932 w 1163"/>
                  <a:gd name="T55" fmla="*/ 301 h 753"/>
                  <a:gd name="T56" fmla="*/ 942 w 1163"/>
                  <a:gd name="T57" fmla="*/ 302 h 753"/>
                  <a:gd name="T58" fmla="*/ 942 w 1163"/>
                  <a:gd name="T59" fmla="*/ 302 h 753"/>
                  <a:gd name="T60" fmla="*/ 1163 w 1163"/>
                  <a:gd name="T61" fmla="*/ 293 h 753"/>
                  <a:gd name="T62" fmla="*/ 957 w 1163"/>
                  <a:gd name="T63" fmla="*/ 0 h 7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63" h="753">
                    <a:moveTo>
                      <a:pt x="9" y="491"/>
                    </a:moveTo>
                    <a:cubicBezTo>
                      <a:pt x="14" y="541"/>
                      <a:pt x="20" y="592"/>
                      <a:pt x="28" y="642"/>
                    </a:cubicBezTo>
                    <a:cubicBezTo>
                      <a:pt x="34" y="679"/>
                      <a:pt x="41" y="716"/>
                      <a:pt x="49" y="753"/>
                    </a:cubicBezTo>
                    <a:cubicBezTo>
                      <a:pt x="182" y="697"/>
                      <a:pt x="182" y="697"/>
                      <a:pt x="182" y="697"/>
                    </a:cubicBezTo>
                    <a:cubicBezTo>
                      <a:pt x="161" y="696"/>
                      <a:pt x="140" y="693"/>
                      <a:pt x="119" y="691"/>
                    </a:cubicBezTo>
                    <a:cubicBezTo>
                      <a:pt x="80" y="686"/>
                      <a:pt x="46" y="648"/>
                      <a:pt x="42" y="610"/>
                    </a:cubicBezTo>
                    <a:cubicBezTo>
                      <a:pt x="38" y="577"/>
                      <a:pt x="33" y="526"/>
                      <a:pt x="33" y="526"/>
                    </a:cubicBezTo>
                    <a:cubicBezTo>
                      <a:pt x="32" y="519"/>
                      <a:pt x="27" y="509"/>
                      <a:pt x="22" y="504"/>
                    </a:cubicBezTo>
                    <a:cubicBezTo>
                      <a:pt x="12" y="494"/>
                      <a:pt x="12" y="494"/>
                      <a:pt x="12" y="494"/>
                    </a:cubicBezTo>
                    <a:cubicBezTo>
                      <a:pt x="11" y="493"/>
                      <a:pt x="10" y="492"/>
                      <a:pt x="9" y="491"/>
                    </a:cubicBezTo>
                    <a:moveTo>
                      <a:pt x="220" y="302"/>
                    </a:moveTo>
                    <a:cubicBezTo>
                      <a:pt x="220" y="302"/>
                      <a:pt x="224" y="301"/>
                      <a:pt x="231" y="301"/>
                    </a:cubicBezTo>
                    <a:cubicBezTo>
                      <a:pt x="237" y="301"/>
                      <a:pt x="247" y="300"/>
                      <a:pt x="258" y="300"/>
                    </a:cubicBezTo>
                    <a:cubicBezTo>
                      <a:pt x="280" y="300"/>
                      <a:pt x="310" y="302"/>
                      <a:pt x="338" y="307"/>
                    </a:cubicBezTo>
                    <a:cubicBezTo>
                      <a:pt x="397" y="315"/>
                      <a:pt x="454" y="339"/>
                      <a:pt x="454" y="340"/>
                    </a:cubicBezTo>
                    <a:cubicBezTo>
                      <a:pt x="477" y="349"/>
                      <a:pt x="488" y="373"/>
                      <a:pt x="479" y="389"/>
                    </a:cubicBezTo>
                    <a:cubicBezTo>
                      <a:pt x="472" y="401"/>
                      <a:pt x="460" y="407"/>
                      <a:pt x="446" y="407"/>
                    </a:cubicBezTo>
                    <a:cubicBezTo>
                      <a:pt x="440" y="407"/>
                      <a:pt x="434" y="405"/>
                      <a:pt x="427" y="403"/>
                    </a:cubicBezTo>
                    <a:cubicBezTo>
                      <a:pt x="430" y="403"/>
                      <a:pt x="350" y="369"/>
                      <a:pt x="264" y="369"/>
                    </a:cubicBezTo>
                    <a:cubicBezTo>
                      <a:pt x="256" y="369"/>
                      <a:pt x="247" y="369"/>
                      <a:pt x="239" y="370"/>
                    </a:cubicBezTo>
                    <a:cubicBezTo>
                      <a:pt x="149" y="370"/>
                      <a:pt x="61" y="414"/>
                      <a:pt x="54" y="419"/>
                    </a:cubicBezTo>
                    <a:cubicBezTo>
                      <a:pt x="54" y="419"/>
                      <a:pt x="54" y="419"/>
                      <a:pt x="54" y="419"/>
                    </a:cubicBezTo>
                    <a:cubicBezTo>
                      <a:pt x="54" y="419"/>
                      <a:pt x="54" y="419"/>
                      <a:pt x="54" y="419"/>
                    </a:cubicBezTo>
                    <a:cubicBezTo>
                      <a:pt x="54" y="419"/>
                      <a:pt x="54" y="419"/>
                      <a:pt x="54" y="419"/>
                    </a:cubicBezTo>
                    <a:cubicBezTo>
                      <a:pt x="97" y="370"/>
                      <a:pt x="154" y="329"/>
                      <a:pt x="220" y="302"/>
                    </a:cubicBezTo>
                    <a:cubicBezTo>
                      <a:pt x="220" y="302"/>
                      <a:pt x="220" y="302"/>
                      <a:pt x="220" y="302"/>
                    </a:cubicBezTo>
                    <a:cubicBezTo>
                      <a:pt x="220" y="302"/>
                      <a:pt x="220" y="302"/>
                      <a:pt x="220" y="302"/>
                    </a:cubicBezTo>
                    <a:cubicBezTo>
                      <a:pt x="220" y="302"/>
                      <a:pt x="220" y="302"/>
                      <a:pt x="220" y="302"/>
                    </a:cubicBezTo>
                    <a:moveTo>
                      <a:pt x="957" y="0"/>
                    </a:moveTo>
                    <a:cubicBezTo>
                      <a:pt x="870" y="0"/>
                      <a:pt x="771" y="56"/>
                      <a:pt x="583" y="56"/>
                    </a:cubicBezTo>
                    <a:cubicBezTo>
                      <a:pt x="394" y="56"/>
                      <a:pt x="295" y="0"/>
                      <a:pt x="208" y="0"/>
                    </a:cubicBezTo>
                    <a:cubicBezTo>
                      <a:pt x="201" y="0"/>
                      <a:pt x="194" y="1"/>
                      <a:pt x="187" y="2"/>
                    </a:cubicBezTo>
                    <a:cubicBezTo>
                      <a:pt x="101" y="11"/>
                      <a:pt x="21" y="160"/>
                      <a:pt x="0" y="310"/>
                    </a:cubicBezTo>
                    <a:cubicBezTo>
                      <a:pt x="0" y="349"/>
                      <a:pt x="2" y="390"/>
                      <a:pt x="5" y="431"/>
                    </a:cubicBezTo>
                    <a:cubicBezTo>
                      <a:pt x="7" y="427"/>
                      <a:pt x="11" y="425"/>
                      <a:pt x="16" y="425"/>
                    </a:cubicBezTo>
                    <a:cubicBezTo>
                      <a:pt x="16" y="425"/>
                      <a:pt x="124" y="424"/>
                      <a:pt x="134" y="424"/>
                    </a:cubicBezTo>
                    <a:cubicBezTo>
                      <a:pt x="134" y="424"/>
                      <a:pt x="135" y="424"/>
                      <a:pt x="135" y="424"/>
                    </a:cubicBezTo>
                    <a:cubicBezTo>
                      <a:pt x="135" y="424"/>
                      <a:pt x="172" y="424"/>
                      <a:pt x="225" y="425"/>
                    </a:cubicBezTo>
                    <a:cubicBezTo>
                      <a:pt x="246" y="415"/>
                      <a:pt x="270" y="408"/>
                      <a:pt x="297" y="408"/>
                    </a:cubicBezTo>
                    <a:cubicBezTo>
                      <a:pt x="328" y="408"/>
                      <a:pt x="357" y="417"/>
                      <a:pt x="380" y="432"/>
                    </a:cubicBezTo>
                    <a:cubicBezTo>
                      <a:pt x="414" y="434"/>
                      <a:pt x="446" y="437"/>
                      <a:pt x="473" y="441"/>
                    </a:cubicBezTo>
                    <a:cubicBezTo>
                      <a:pt x="477" y="441"/>
                      <a:pt x="563" y="456"/>
                      <a:pt x="581" y="456"/>
                    </a:cubicBezTo>
                    <a:cubicBezTo>
                      <a:pt x="600" y="456"/>
                      <a:pt x="686" y="441"/>
                      <a:pt x="690" y="441"/>
                    </a:cubicBezTo>
                    <a:cubicBezTo>
                      <a:pt x="712" y="438"/>
                      <a:pt x="740" y="435"/>
                      <a:pt x="769" y="433"/>
                    </a:cubicBezTo>
                    <a:cubicBezTo>
                      <a:pt x="793" y="418"/>
                      <a:pt x="822" y="408"/>
                      <a:pt x="855" y="408"/>
                    </a:cubicBezTo>
                    <a:cubicBezTo>
                      <a:pt x="863" y="408"/>
                      <a:pt x="871" y="409"/>
                      <a:pt x="879" y="410"/>
                    </a:cubicBezTo>
                    <a:cubicBezTo>
                      <a:pt x="968" y="373"/>
                      <a:pt x="968" y="373"/>
                      <a:pt x="968" y="373"/>
                    </a:cubicBezTo>
                    <a:cubicBezTo>
                      <a:pt x="954" y="371"/>
                      <a:pt x="939" y="370"/>
                      <a:pt x="924" y="370"/>
                    </a:cubicBezTo>
                    <a:cubicBezTo>
                      <a:pt x="915" y="369"/>
                      <a:pt x="907" y="369"/>
                      <a:pt x="898" y="369"/>
                    </a:cubicBezTo>
                    <a:cubicBezTo>
                      <a:pt x="812" y="369"/>
                      <a:pt x="733" y="403"/>
                      <a:pt x="735" y="403"/>
                    </a:cubicBezTo>
                    <a:cubicBezTo>
                      <a:pt x="729" y="405"/>
                      <a:pt x="723" y="407"/>
                      <a:pt x="716" y="407"/>
                    </a:cubicBezTo>
                    <a:cubicBezTo>
                      <a:pt x="703" y="407"/>
                      <a:pt x="690" y="401"/>
                      <a:pt x="684" y="389"/>
                    </a:cubicBezTo>
                    <a:cubicBezTo>
                      <a:pt x="675" y="373"/>
                      <a:pt x="685" y="349"/>
                      <a:pt x="709" y="340"/>
                    </a:cubicBezTo>
                    <a:cubicBezTo>
                      <a:pt x="709" y="339"/>
                      <a:pt x="766" y="315"/>
                      <a:pt x="824" y="307"/>
                    </a:cubicBezTo>
                    <a:cubicBezTo>
                      <a:pt x="853" y="302"/>
                      <a:pt x="882" y="300"/>
                      <a:pt x="904" y="300"/>
                    </a:cubicBezTo>
                    <a:cubicBezTo>
                      <a:pt x="916" y="300"/>
                      <a:pt x="925" y="301"/>
                      <a:pt x="932" y="301"/>
                    </a:cubicBezTo>
                    <a:cubicBezTo>
                      <a:pt x="938" y="301"/>
                      <a:pt x="942" y="302"/>
                      <a:pt x="942" y="302"/>
                    </a:cubicBezTo>
                    <a:cubicBezTo>
                      <a:pt x="942" y="302"/>
                      <a:pt x="942" y="302"/>
                      <a:pt x="942" y="302"/>
                    </a:cubicBezTo>
                    <a:cubicBezTo>
                      <a:pt x="942" y="302"/>
                      <a:pt x="942" y="302"/>
                      <a:pt x="942" y="302"/>
                    </a:cubicBezTo>
                    <a:cubicBezTo>
                      <a:pt x="942" y="302"/>
                      <a:pt x="942" y="302"/>
                      <a:pt x="942" y="302"/>
                    </a:cubicBezTo>
                    <a:cubicBezTo>
                      <a:pt x="973" y="315"/>
                      <a:pt x="1002" y="330"/>
                      <a:pt x="1028" y="348"/>
                    </a:cubicBezTo>
                    <a:cubicBezTo>
                      <a:pt x="1163" y="293"/>
                      <a:pt x="1163" y="293"/>
                      <a:pt x="1163" y="293"/>
                    </a:cubicBezTo>
                    <a:cubicBezTo>
                      <a:pt x="1139" y="149"/>
                      <a:pt x="1061" y="11"/>
                      <a:pt x="978" y="2"/>
                    </a:cubicBezTo>
                    <a:cubicBezTo>
                      <a:pt x="971" y="1"/>
                      <a:pt x="964" y="0"/>
                      <a:pt x="957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4" name="Freeform 428"/>
              <p:cNvSpPr>
                <a:spLocks/>
              </p:cNvSpPr>
              <p:nvPr/>
            </p:nvSpPr>
            <p:spPr bwMode="auto">
              <a:xfrm>
                <a:off x="3638872" y="2086550"/>
                <a:ext cx="17130" cy="3807"/>
              </a:xfrm>
              <a:custGeom>
                <a:avLst/>
                <a:gdLst>
                  <a:gd name="T0" fmla="*/ 86 w 110"/>
                  <a:gd name="T1" fmla="*/ 0 h 25"/>
                  <a:gd name="T2" fmla="*/ 0 w 110"/>
                  <a:gd name="T3" fmla="*/ 25 h 25"/>
                  <a:gd name="T4" fmla="*/ 63 w 110"/>
                  <a:gd name="T5" fmla="*/ 21 h 25"/>
                  <a:gd name="T6" fmla="*/ 110 w 110"/>
                  <a:gd name="T7" fmla="*/ 2 h 25"/>
                  <a:gd name="T8" fmla="*/ 86 w 110"/>
                  <a:gd name="T9" fmla="*/ 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0" h="25">
                    <a:moveTo>
                      <a:pt x="86" y="0"/>
                    </a:moveTo>
                    <a:cubicBezTo>
                      <a:pt x="53" y="0"/>
                      <a:pt x="24" y="10"/>
                      <a:pt x="0" y="25"/>
                    </a:cubicBezTo>
                    <a:cubicBezTo>
                      <a:pt x="21" y="24"/>
                      <a:pt x="42" y="22"/>
                      <a:pt x="63" y="21"/>
                    </a:cubicBezTo>
                    <a:cubicBezTo>
                      <a:pt x="110" y="2"/>
                      <a:pt x="110" y="2"/>
                      <a:pt x="110" y="2"/>
                    </a:cubicBezTo>
                    <a:cubicBezTo>
                      <a:pt x="102" y="1"/>
                      <a:pt x="94" y="0"/>
                      <a:pt x="86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5" name="Freeform 429"/>
              <p:cNvSpPr>
                <a:spLocks/>
              </p:cNvSpPr>
              <p:nvPr/>
            </p:nvSpPr>
            <p:spPr bwMode="auto">
              <a:xfrm>
                <a:off x="3551317" y="2086550"/>
                <a:ext cx="24744" cy="3807"/>
              </a:xfrm>
              <a:custGeom>
                <a:avLst/>
                <a:gdLst>
                  <a:gd name="T0" fmla="*/ 72 w 155"/>
                  <a:gd name="T1" fmla="*/ 0 h 24"/>
                  <a:gd name="T2" fmla="*/ 0 w 155"/>
                  <a:gd name="T3" fmla="*/ 17 h 24"/>
                  <a:gd name="T4" fmla="*/ 155 w 155"/>
                  <a:gd name="T5" fmla="*/ 24 h 24"/>
                  <a:gd name="T6" fmla="*/ 72 w 155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55" h="24">
                    <a:moveTo>
                      <a:pt x="72" y="0"/>
                    </a:moveTo>
                    <a:cubicBezTo>
                      <a:pt x="45" y="0"/>
                      <a:pt x="21" y="7"/>
                      <a:pt x="0" y="17"/>
                    </a:cubicBezTo>
                    <a:cubicBezTo>
                      <a:pt x="45" y="18"/>
                      <a:pt x="102" y="21"/>
                      <a:pt x="155" y="24"/>
                    </a:cubicBezTo>
                    <a:cubicBezTo>
                      <a:pt x="132" y="9"/>
                      <a:pt x="103" y="0"/>
                      <a:pt x="72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6" name="Freeform 430"/>
              <p:cNvSpPr>
                <a:spLocks noEditPoints="1"/>
              </p:cNvSpPr>
              <p:nvPr/>
            </p:nvSpPr>
            <p:spPr bwMode="auto">
              <a:xfrm>
                <a:off x="3623645" y="2069420"/>
                <a:ext cx="56150" cy="17130"/>
              </a:xfrm>
              <a:custGeom>
                <a:avLst/>
                <a:gdLst>
                  <a:gd name="T0" fmla="*/ 267 w 353"/>
                  <a:gd name="T1" fmla="*/ 2 h 107"/>
                  <a:gd name="T2" fmla="*/ 267 w 353"/>
                  <a:gd name="T3" fmla="*/ 2 h 107"/>
                  <a:gd name="T4" fmla="*/ 267 w 353"/>
                  <a:gd name="T5" fmla="*/ 2 h 107"/>
                  <a:gd name="T6" fmla="*/ 267 w 353"/>
                  <a:gd name="T7" fmla="*/ 2 h 107"/>
                  <a:gd name="T8" fmla="*/ 229 w 353"/>
                  <a:gd name="T9" fmla="*/ 0 h 107"/>
                  <a:gd name="T10" fmla="*/ 149 w 353"/>
                  <a:gd name="T11" fmla="*/ 7 h 107"/>
                  <a:gd name="T12" fmla="*/ 34 w 353"/>
                  <a:gd name="T13" fmla="*/ 40 h 107"/>
                  <a:gd name="T14" fmla="*/ 9 w 353"/>
                  <a:gd name="T15" fmla="*/ 89 h 107"/>
                  <a:gd name="T16" fmla="*/ 41 w 353"/>
                  <a:gd name="T17" fmla="*/ 107 h 107"/>
                  <a:gd name="T18" fmla="*/ 60 w 353"/>
                  <a:gd name="T19" fmla="*/ 103 h 107"/>
                  <a:gd name="T20" fmla="*/ 223 w 353"/>
                  <a:gd name="T21" fmla="*/ 69 h 107"/>
                  <a:gd name="T22" fmla="*/ 249 w 353"/>
                  <a:gd name="T23" fmla="*/ 70 h 107"/>
                  <a:gd name="T24" fmla="*/ 293 w 353"/>
                  <a:gd name="T25" fmla="*/ 73 h 107"/>
                  <a:gd name="T26" fmla="*/ 353 w 353"/>
                  <a:gd name="T27" fmla="*/ 48 h 107"/>
                  <a:gd name="T28" fmla="*/ 267 w 353"/>
                  <a:gd name="T29" fmla="*/ 2 h 107"/>
                  <a:gd name="T30" fmla="*/ 257 w 353"/>
                  <a:gd name="T31" fmla="*/ 1 h 107"/>
                  <a:gd name="T32" fmla="*/ 229 w 353"/>
                  <a:gd name="T33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3" h="107">
                    <a:moveTo>
                      <a:pt x="267" y="2"/>
                    </a:moveTo>
                    <a:cubicBezTo>
                      <a:pt x="267" y="2"/>
                      <a:pt x="267" y="2"/>
                      <a:pt x="267" y="2"/>
                    </a:cubicBezTo>
                    <a:cubicBezTo>
                      <a:pt x="267" y="2"/>
                      <a:pt x="267" y="2"/>
                      <a:pt x="267" y="2"/>
                    </a:cubicBezTo>
                    <a:cubicBezTo>
                      <a:pt x="267" y="2"/>
                      <a:pt x="267" y="2"/>
                      <a:pt x="267" y="2"/>
                    </a:cubicBezTo>
                    <a:moveTo>
                      <a:pt x="229" y="0"/>
                    </a:moveTo>
                    <a:cubicBezTo>
                      <a:pt x="207" y="0"/>
                      <a:pt x="178" y="2"/>
                      <a:pt x="149" y="7"/>
                    </a:cubicBezTo>
                    <a:cubicBezTo>
                      <a:pt x="91" y="15"/>
                      <a:pt x="34" y="39"/>
                      <a:pt x="34" y="40"/>
                    </a:cubicBezTo>
                    <a:cubicBezTo>
                      <a:pt x="10" y="49"/>
                      <a:pt x="0" y="73"/>
                      <a:pt x="9" y="89"/>
                    </a:cubicBezTo>
                    <a:cubicBezTo>
                      <a:pt x="15" y="101"/>
                      <a:pt x="28" y="107"/>
                      <a:pt x="41" y="107"/>
                    </a:cubicBezTo>
                    <a:cubicBezTo>
                      <a:pt x="48" y="107"/>
                      <a:pt x="54" y="105"/>
                      <a:pt x="60" y="103"/>
                    </a:cubicBezTo>
                    <a:cubicBezTo>
                      <a:pt x="58" y="103"/>
                      <a:pt x="137" y="69"/>
                      <a:pt x="223" y="69"/>
                    </a:cubicBezTo>
                    <a:cubicBezTo>
                      <a:pt x="232" y="69"/>
                      <a:pt x="240" y="69"/>
                      <a:pt x="249" y="70"/>
                    </a:cubicBezTo>
                    <a:cubicBezTo>
                      <a:pt x="264" y="70"/>
                      <a:pt x="279" y="71"/>
                      <a:pt x="293" y="73"/>
                    </a:cubicBezTo>
                    <a:cubicBezTo>
                      <a:pt x="353" y="48"/>
                      <a:pt x="353" y="48"/>
                      <a:pt x="353" y="48"/>
                    </a:cubicBezTo>
                    <a:cubicBezTo>
                      <a:pt x="327" y="30"/>
                      <a:pt x="298" y="15"/>
                      <a:pt x="267" y="2"/>
                    </a:cubicBezTo>
                    <a:cubicBezTo>
                      <a:pt x="267" y="2"/>
                      <a:pt x="263" y="1"/>
                      <a:pt x="257" y="1"/>
                    </a:cubicBezTo>
                    <a:cubicBezTo>
                      <a:pt x="250" y="1"/>
                      <a:pt x="241" y="0"/>
                      <a:pt x="229" y="0"/>
                    </a:cubicBezTo>
                  </a:path>
                </a:pathLst>
              </a:custGeom>
              <a:solidFill>
                <a:srgbClr val="8486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7" name="Freeform 431"/>
              <p:cNvSpPr>
                <a:spLocks noEditPoints="1"/>
              </p:cNvSpPr>
              <p:nvPr/>
            </p:nvSpPr>
            <p:spPr bwMode="auto">
              <a:xfrm>
                <a:off x="3523718" y="2069420"/>
                <a:ext cx="69473" cy="19034"/>
              </a:xfrm>
              <a:custGeom>
                <a:avLst/>
                <a:gdLst>
                  <a:gd name="T0" fmla="*/ 0 w 434"/>
                  <a:gd name="T1" fmla="*/ 119 h 119"/>
                  <a:gd name="T2" fmla="*/ 0 w 434"/>
                  <a:gd name="T3" fmla="*/ 119 h 119"/>
                  <a:gd name="T4" fmla="*/ 0 w 434"/>
                  <a:gd name="T5" fmla="*/ 119 h 119"/>
                  <a:gd name="T6" fmla="*/ 0 w 434"/>
                  <a:gd name="T7" fmla="*/ 119 h 119"/>
                  <a:gd name="T8" fmla="*/ 166 w 434"/>
                  <a:gd name="T9" fmla="*/ 2 h 119"/>
                  <a:gd name="T10" fmla="*/ 166 w 434"/>
                  <a:gd name="T11" fmla="*/ 2 h 119"/>
                  <a:gd name="T12" fmla="*/ 166 w 434"/>
                  <a:gd name="T13" fmla="*/ 2 h 119"/>
                  <a:gd name="T14" fmla="*/ 166 w 434"/>
                  <a:gd name="T15" fmla="*/ 2 h 119"/>
                  <a:gd name="T16" fmla="*/ 204 w 434"/>
                  <a:gd name="T17" fmla="*/ 0 h 119"/>
                  <a:gd name="T18" fmla="*/ 177 w 434"/>
                  <a:gd name="T19" fmla="*/ 1 h 119"/>
                  <a:gd name="T20" fmla="*/ 166 w 434"/>
                  <a:gd name="T21" fmla="*/ 2 h 119"/>
                  <a:gd name="T22" fmla="*/ 0 w 434"/>
                  <a:gd name="T23" fmla="*/ 119 h 119"/>
                  <a:gd name="T24" fmla="*/ 185 w 434"/>
                  <a:gd name="T25" fmla="*/ 70 h 119"/>
                  <a:gd name="T26" fmla="*/ 210 w 434"/>
                  <a:gd name="T27" fmla="*/ 69 h 119"/>
                  <a:gd name="T28" fmla="*/ 373 w 434"/>
                  <a:gd name="T29" fmla="*/ 103 h 119"/>
                  <a:gd name="T30" fmla="*/ 392 w 434"/>
                  <a:gd name="T31" fmla="*/ 107 h 119"/>
                  <a:gd name="T32" fmla="*/ 425 w 434"/>
                  <a:gd name="T33" fmla="*/ 89 h 119"/>
                  <a:gd name="T34" fmla="*/ 400 w 434"/>
                  <a:gd name="T35" fmla="*/ 40 h 119"/>
                  <a:gd name="T36" fmla="*/ 284 w 434"/>
                  <a:gd name="T37" fmla="*/ 7 h 119"/>
                  <a:gd name="T38" fmla="*/ 204 w 434"/>
                  <a:gd name="T39" fmla="*/ 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34" h="119">
                    <a:moveTo>
                      <a:pt x="0" y="119"/>
                    </a:move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19"/>
                      <a:pt x="0" y="119"/>
                      <a:pt x="0" y="119"/>
                    </a:cubicBezTo>
                    <a:cubicBezTo>
                      <a:pt x="0" y="119"/>
                      <a:pt x="0" y="119"/>
                      <a:pt x="0" y="119"/>
                    </a:cubicBezTo>
                    <a:moveTo>
                      <a:pt x="166" y="2"/>
                    </a:moveTo>
                    <a:cubicBezTo>
                      <a:pt x="166" y="2"/>
                      <a:pt x="166" y="2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cubicBezTo>
                      <a:pt x="166" y="2"/>
                      <a:pt x="166" y="2"/>
                      <a:pt x="166" y="2"/>
                    </a:cubicBezTo>
                    <a:moveTo>
                      <a:pt x="204" y="0"/>
                    </a:moveTo>
                    <a:cubicBezTo>
                      <a:pt x="193" y="0"/>
                      <a:pt x="183" y="1"/>
                      <a:pt x="177" y="1"/>
                    </a:cubicBezTo>
                    <a:cubicBezTo>
                      <a:pt x="170" y="1"/>
                      <a:pt x="166" y="2"/>
                      <a:pt x="166" y="2"/>
                    </a:cubicBezTo>
                    <a:cubicBezTo>
                      <a:pt x="100" y="29"/>
                      <a:pt x="43" y="70"/>
                      <a:pt x="0" y="119"/>
                    </a:cubicBezTo>
                    <a:cubicBezTo>
                      <a:pt x="7" y="114"/>
                      <a:pt x="95" y="70"/>
                      <a:pt x="185" y="70"/>
                    </a:cubicBezTo>
                    <a:cubicBezTo>
                      <a:pt x="193" y="69"/>
                      <a:pt x="202" y="69"/>
                      <a:pt x="210" y="69"/>
                    </a:cubicBezTo>
                    <a:cubicBezTo>
                      <a:pt x="296" y="69"/>
                      <a:pt x="376" y="103"/>
                      <a:pt x="373" y="103"/>
                    </a:cubicBezTo>
                    <a:cubicBezTo>
                      <a:pt x="380" y="105"/>
                      <a:pt x="386" y="107"/>
                      <a:pt x="392" y="107"/>
                    </a:cubicBezTo>
                    <a:cubicBezTo>
                      <a:pt x="406" y="107"/>
                      <a:pt x="418" y="101"/>
                      <a:pt x="425" y="89"/>
                    </a:cubicBezTo>
                    <a:cubicBezTo>
                      <a:pt x="434" y="73"/>
                      <a:pt x="423" y="49"/>
                      <a:pt x="400" y="40"/>
                    </a:cubicBezTo>
                    <a:cubicBezTo>
                      <a:pt x="400" y="39"/>
                      <a:pt x="343" y="15"/>
                      <a:pt x="284" y="7"/>
                    </a:cubicBezTo>
                    <a:cubicBezTo>
                      <a:pt x="256" y="2"/>
                      <a:pt x="226" y="0"/>
                      <a:pt x="204" y="0"/>
                    </a:cubicBezTo>
                  </a:path>
                </a:pathLst>
              </a:custGeom>
              <a:solidFill>
                <a:srgbClr val="8486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8" name="Freeform 432"/>
              <p:cNvSpPr>
                <a:spLocks/>
              </p:cNvSpPr>
              <p:nvPr/>
            </p:nvSpPr>
            <p:spPr bwMode="auto">
              <a:xfrm>
                <a:off x="3525621" y="2095115"/>
                <a:ext cx="71377" cy="32357"/>
              </a:xfrm>
              <a:custGeom>
                <a:avLst/>
                <a:gdLst>
                  <a:gd name="T0" fmla="*/ 104 w 449"/>
                  <a:gd name="T1" fmla="*/ 0 h 206"/>
                  <a:gd name="T2" fmla="*/ 33 w 449"/>
                  <a:gd name="T3" fmla="*/ 1 h 206"/>
                  <a:gd name="T4" fmla="*/ 9 w 449"/>
                  <a:gd name="T5" fmla="*/ 13 h 206"/>
                  <a:gd name="T6" fmla="*/ 1 w 449"/>
                  <a:gd name="T7" fmla="*/ 38 h 206"/>
                  <a:gd name="T8" fmla="*/ 13 w 449"/>
                  <a:gd name="T9" fmla="*/ 148 h 206"/>
                  <a:gd name="T10" fmla="*/ 58 w 449"/>
                  <a:gd name="T11" fmla="*/ 196 h 206"/>
                  <a:gd name="T12" fmla="*/ 199 w 449"/>
                  <a:gd name="T13" fmla="*/ 206 h 206"/>
                  <a:gd name="T14" fmla="*/ 431 w 449"/>
                  <a:gd name="T15" fmla="*/ 110 h 206"/>
                  <a:gd name="T16" fmla="*/ 442 w 449"/>
                  <a:gd name="T17" fmla="*/ 58 h 206"/>
                  <a:gd name="T18" fmla="*/ 409 w 449"/>
                  <a:gd name="T19" fmla="*/ 17 h 206"/>
                  <a:gd name="T20" fmla="*/ 357 w 449"/>
                  <a:gd name="T21" fmla="*/ 12 h 206"/>
                  <a:gd name="T22" fmla="*/ 371 w 449"/>
                  <a:gd name="T23" fmla="*/ 61 h 206"/>
                  <a:gd name="T24" fmla="*/ 371 w 449"/>
                  <a:gd name="T25" fmla="*/ 61 h 206"/>
                  <a:gd name="T26" fmla="*/ 371 w 449"/>
                  <a:gd name="T27" fmla="*/ 61 h 206"/>
                  <a:gd name="T28" fmla="*/ 293 w 449"/>
                  <a:gd name="T29" fmla="*/ 115 h 206"/>
                  <a:gd name="T30" fmla="*/ 315 w 449"/>
                  <a:gd name="T31" fmla="*/ 61 h 206"/>
                  <a:gd name="T32" fmla="*/ 315 w 449"/>
                  <a:gd name="T33" fmla="*/ 61 h 206"/>
                  <a:gd name="T34" fmla="*/ 293 w 449"/>
                  <a:gd name="T35" fmla="*/ 115 h 206"/>
                  <a:gd name="T36" fmla="*/ 235 w 449"/>
                  <a:gd name="T37" fmla="*/ 121 h 206"/>
                  <a:gd name="T38" fmla="*/ 180 w 449"/>
                  <a:gd name="T39" fmla="*/ 116 h 206"/>
                  <a:gd name="T40" fmla="*/ 158 w 449"/>
                  <a:gd name="T41" fmla="*/ 61 h 206"/>
                  <a:gd name="T42" fmla="*/ 158 w 449"/>
                  <a:gd name="T43" fmla="*/ 61 h 206"/>
                  <a:gd name="T44" fmla="*/ 180 w 449"/>
                  <a:gd name="T45" fmla="*/ 116 h 206"/>
                  <a:gd name="T46" fmla="*/ 99 w 449"/>
                  <a:gd name="T47" fmla="*/ 61 h 206"/>
                  <a:gd name="T48" fmla="*/ 99 w 449"/>
                  <a:gd name="T49" fmla="*/ 61 h 206"/>
                  <a:gd name="T50" fmla="*/ 99 w 449"/>
                  <a:gd name="T51" fmla="*/ 61 h 206"/>
                  <a:gd name="T52" fmla="*/ 120 w 449"/>
                  <a:gd name="T53" fmla="*/ 0 h 206"/>
                  <a:gd name="T54" fmla="*/ 104 w 449"/>
                  <a:gd name="T55" fmla="*/ 0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49" h="206">
                    <a:moveTo>
                      <a:pt x="104" y="0"/>
                    </a:moveTo>
                    <a:cubicBezTo>
                      <a:pt x="80" y="0"/>
                      <a:pt x="57" y="1"/>
                      <a:pt x="33" y="1"/>
                    </a:cubicBezTo>
                    <a:cubicBezTo>
                      <a:pt x="23" y="2"/>
                      <a:pt x="15" y="6"/>
                      <a:pt x="9" y="13"/>
                    </a:cubicBezTo>
                    <a:cubicBezTo>
                      <a:pt x="3" y="19"/>
                      <a:pt x="0" y="29"/>
                      <a:pt x="1" y="38"/>
                    </a:cubicBezTo>
                    <a:cubicBezTo>
                      <a:pt x="5" y="75"/>
                      <a:pt x="9" y="111"/>
                      <a:pt x="13" y="148"/>
                    </a:cubicBezTo>
                    <a:cubicBezTo>
                      <a:pt x="16" y="171"/>
                      <a:pt x="36" y="193"/>
                      <a:pt x="58" y="196"/>
                    </a:cubicBezTo>
                    <a:cubicBezTo>
                      <a:pt x="105" y="200"/>
                      <a:pt x="152" y="204"/>
                      <a:pt x="199" y="206"/>
                    </a:cubicBezTo>
                    <a:cubicBezTo>
                      <a:pt x="431" y="110"/>
                      <a:pt x="431" y="110"/>
                      <a:pt x="431" y="110"/>
                    </a:cubicBezTo>
                    <a:cubicBezTo>
                      <a:pt x="435" y="91"/>
                      <a:pt x="439" y="72"/>
                      <a:pt x="442" y="58"/>
                    </a:cubicBezTo>
                    <a:cubicBezTo>
                      <a:pt x="449" y="26"/>
                      <a:pt x="419" y="18"/>
                      <a:pt x="409" y="17"/>
                    </a:cubicBezTo>
                    <a:cubicBezTo>
                      <a:pt x="392" y="15"/>
                      <a:pt x="374" y="14"/>
                      <a:pt x="357" y="12"/>
                    </a:cubicBezTo>
                    <a:cubicBezTo>
                      <a:pt x="366" y="27"/>
                      <a:pt x="371" y="44"/>
                      <a:pt x="371" y="61"/>
                    </a:cubicBezTo>
                    <a:cubicBezTo>
                      <a:pt x="371" y="61"/>
                      <a:pt x="371" y="61"/>
                      <a:pt x="371" y="61"/>
                    </a:cubicBezTo>
                    <a:cubicBezTo>
                      <a:pt x="371" y="61"/>
                      <a:pt x="371" y="61"/>
                      <a:pt x="371" y="61"/>
                    </a:cubicBezTo>
                    <a:cubicBezTo>
                      <a:pt x="371" y="85"/>
                      <a:pt x="339" y="105"/>
                      <a:pt x="293" y="115"/>
                    </a:cubicBezTo>
                    <a:cubicBezTo>
                      <a:pt x="307" y="101"/>
                      <a:pt x="315" y="82"/>
                      <a:pt x="315" y="61"/>
                    </a:cubicBezTo>
                    <a:cubicBezTo>
                      <a:pt x="315" y="61"/>
                      <a:pt x="315" y="61"/>
                      <a:pt x="315" y="61"/>
                    </a:cubicBezTo>
                    <a:cubicBezTo>
                      <a:pt x="315" y="82"/>
                      <a:pt x="307" y="101"/>
                      <a:pt x="293" y="115"/>
                    </a:cubicBezTo>
                    <a:cubicBezTo>
                      <a:pt x="276" y="118"/>
                      <a:pt x="256" y="121"/>
                      <a:pt x="235" y="121"/>
                    </a:cubicBezTo>
                    <a:cubicBezTo>
                      <a:pt x="215" y="121"/>
                      <a:pt x="197" y="119"/>
                      <a:pt x="180" y="116"/>
                    </a:cubicBezTo>
                    <a:cubicBezTo>
                      <a:pt x="166" y="101"/>
                      <a:pt x="158" y="82"/>
                      <a:pt x="158" y="61"/>
                    </a:cubicBezTo>
                    <a:cubicBezTo>
                      <a:pt x="158" y="61"/>
                      <a:pt x="158" y="61"/>
                      <a:pt x="158" y="61"/>
                    </a:cubicBezTo>
                    <a:cubicBezTo>
                      <a:pt x="158" y="82"/>
                      <a:pt x="166" y="101"/>
                      <a:pt x="180" y="116"/>
                    </a:cubicBezTo>
                    <a:cubicBezTo>
                      <a:pt x="132" y="106"/>
                      <a:pt x="99" y="85"/>
                      <a:pt x="99" y="61"/>
                    </a:cubicBezTo>
                    <a:cubicBezTo>
                      <a:pt x="99" y="61"/>
                      <a:pt x="99" y="61"/>
                      <a:pt x="99" y="61"/>
                    </a:cubicBezTo>
                    <a:cubicBezTo>
                      <a:pt x="99" y="61"/>
                      <a:pt x="99" y="61"/>
                      <a:pt x="99" y="61"/>
                    </a:cubicBezTo>
                    <a:cubicBezTo>
                      <a:pt x="99" y="39"/>
                      <a:pt x="107" y="18"/>
                      <a:pt x="120" y="0"/>
                    </a:cubicBezTo>
                    <a:cubicBezTo>
                      <a:pt x="115" y="0"/>
                      <a:pt x="110" y="0"/>
                      <a:pt x="104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9" name="Freeform 433"/>
              <p:cNvSpPr>
                <a:spLocks noEditPoints="1"/>
              </p:cNvSpPr>
              <p:nvPr/>
            </p:nvSpPr>
            <p:spPr bwMode="auto">
              <a:xfrm>
                <a:off x="3540848" y="2095115"/>
                <a:ext cx="43777" cy="9517"/>
              </a:xfrm>
              <a:custGeom>
                <a:avLst/>
                <a:gdLst>
                  <a:gd name="T0" fmla="*/ 189 w 272"/>
                  <a:gd name="T1" fmla="*/ 7 h 61"/>
                  <a:gd name="T2" fmla="*/ 194 w 272"/>
                  <a:gd name="T3" fmla="*/ 8 h 61"/>
                  <a:gd name="T4" fmla="*/ 194 w 272"/>
                  <a:gd name="T5" fmla="*/ 8 h 61"/>
                  <a:gd name="T6" fmla="*/ 272 w 272"/>
                  <a:gd name="T7" fmla="*/ 61 h 61"/>
                  <a:gd name="T8" fmla="*/ 258 w 272"/>
                  <a:gd name="T9" fmla="*/ 12 h 61"/>
                  <a:gd name="T10" fmla="*/ 189 w 272"/>
                  <a:gd name="T11" fmla="*/ 7 h 61"/>
                  <a:gd name="T12" fmla="*/ 21 w 272"/>
                  <a:gd name="T13" fmla="*/ 0 h 61"/>
                  <a:gd name="T14" fmla="*/ 0 w 272"/>
                  <a:gd name="T15" fmla="*/ 61 h 61"/>
                  <a:gd name="T16" fmla="*/ 81 w 272"/>
                  <a:gd name="T17" fmla="*/ 7 h 61"/>
                  <a:gd name="T18" fmla="*/ 81 w 272"/>
                  <a:gd name="T19" fmla="*/ 7 h 61"/>
                  <a:gd name="T20" fmla="*/ 113 w 272"/>
                  <a:gd name="T21" fmla="*/ 3 h 61"/>
                  <a:gd name="T22" fmla="*/ 21 w 272"/>
                  <a:gd name="T23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2" h="61">
                    <a:moveTo>
                      <a:pt x="189" y="7"/>
                    </a:moveTo>
                    <a:cubicBezTo>
                      <a:pt x="191" y="7"/>
                      <a:pt x="193" y="7"/>
                      <a:pt x="194" y="8"/>
                    </a:cubicBezTo>
                    <a:cubicBezTo>
                      <a:pt x="194" y="8"/>
                      <a:pt x="194" y="8"/>
                      <a:pt x="194" y="8"/>
                    </a:cubicBezTo>
                    <a:cubicBezTo>
                      <a:pt x="240" y="17"/>
                      <a:pt x="272" y="38"/>
                      <a:pt x="272" y="61"/>
                    </a:cubicBezTo>
                    <a:cubicBezTo>
                      <a:pt x="272" y="44"/>
                      <a:pt x="267" y="27"/>
                      <a:pt x="258" y="12"/>
                    </a:cubicBezTo>
                    <a:cubicBezTo>
                      <a:pt x="235" y="10"/>
                      <a:pt x="212" y="8"/>
                      <a:pt x="189" y="7"/>
                    </a:cubicBezTo>
                    <a:moveTo>
                      <a:pt x="21" y="0"/>
                    </a:moveTo>
                    <a:cubicBezTo>
                      <a:pt x="8" y="18"/>
                      <a:pt x="0" y="39"/>
                      <a:pt x="0" y="61"/>
                    </a:cubicBezTo>
                    <a:cubicBezTo>
                      <a:pt x="0" y="37"/>
                      <a:pt x="33" y="16"/>
                      <a:pt x="81" y="7"/>
                    </a:cubicBezTo>
                    <a:cubicBezTo>
                      <a:pt x="81" y="7"/>
                      <a:pt x="81" y="7"/>
                      <a:pt x="81" y="7"/>
                    </a:cubicBezTo>
                    <a:cubicBezTo>
                      <a:pt x="91" y="5"/>
                      <a:pt x="102" y="3"/>
                      <a:pt x="113" y="3"/>
                    </a:cubicBezTo>
                    <a:cubicBezTo>
                      <a:pt x="83" y="1"/>
                      <a:pt x="52" y="1"/>
                      <a:pt x="21" y="0"/>
                    </a:cubicBezTo>
                  </a:path>
                </a:pathLst>
              </a:custGeom>
              <a:solidFill>
                <a:srgbClr val="E9E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0" name="Freeform 434"/>
              <p:cNvSpPr>
                <a:spLocks/>
              </p:cNvSpPr>
              <p:nvPr/>
            </p:nvSpPr>
            <p:spPr bwMode="auto">
              <a:xfrm>
                <a:off x="3572254" y="2096067"/>
                <a:ext cx="12372" cy="17130"/>
              </a:xfrm>
              <a:custGeom>
                <a:avLst/>
                <a:gdLst>
                  <a:gd name="T0" fmla="*/ 0 w 78"/>
                  <a:gd name="T1" fmla="*/ 0 h 107"/>
                  <a:gd name="T2" fmla="*/ 22 w 78"/>
                  <a:gd name="T3" fmla="*/ 53 h 107"/>
                  <a:gd name="T4" fmla="*/ 22 w 78"/>
                  <a:gd name="T5" fmla="*/ 53 h 107"/>
                  <a:gd name="T6" fmla="*/ 22 w 78"/>
                  <a:gd name="T7" fmla="*/ 53 h 107"/>
                  <a:gd name="T8" fmla="*/ 0 w 78"/>
                  <a:gd name="T9" fmla="*/ 107 h 107"/>
                  <a:gd name="T10" fmla="*/ 78 w 78"/>
                  <a:gd name="T11" fmla="*/ 53 h 107"/>
                  <a:gd name="T12" fmla="*/ 78 w 78"/>
                  <a:gd name="T13" fmla="*/ 53 h 107"/>
                  <a:gd name="T14" fmla="*/ 78 w 78"/>
                  <a:gd name="T15" fmla="*/ 53 h 107"/>
                  <a:gd name="T16" fmla="*/ 0 w 78"/>
                  <a:gd name="T17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8" h="107">
                    <a:moveTo>
                      <a:pt x="0" y="0"/>
                    </a:moveTo>
                    <a:cubicBezTo>
                      <a:pt x="14" y="14"/>
                      <a:pt x="22" y="32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53"/>
                      <a:pt x="22" y="53"/>
                      <a:pt x="22" y="53"/>
                    </a:cubicBezTo>
                    <a:cubicBezTo>
                      <a:pt x="22" y="74"/>
                      <a:pt x="14" y="93"/>
                      <a:pt x="0" y="107"/>
                    </a:cubicBezTo>
                    <a:cubicBezTo>
                      <a:pt x="46" y="97"/>
                      <a:pt x="78" y="77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53"/>
                      <a:pt x="78" y="53"/>
                      <a:pt x="78" y="53"/>
                    </a:cubicBezTo>
                    <a:cubicBezTo>
                      <a:pt x="78" y="30"/>
                      <a:pt x="46" y="9"/>
                      <a:pt x="0" y="0"/>
                    </a:cubicBezTo>
                  </a:path>
                </a:pathLst>
              </a:custGeom>
              <a:solidFill>
                <a:srgbClr val="FC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1" name="Freeform 435"/>
              <p:cNvSpPr>
                <a:spLocks/>
              </p:cNvSpPr>
              <p:nvPr/>
            </p:nvSpPr>
            <p:spPr bwMode="auto">
              <a:xfrm>
                <a:off x="3540848" y="2096067"/>
                <a:ext cx="13324" cy="17130"/>
              </a:xfrm>
              <a:custGeom>
                <a:avLst/>
                <a:gdLst>
                  <a:gd name="T0" fmla="*/ 81 w 81"/>
                  <a:gd name="T1" fmla="*/ 0 h 109"/>
                  <a:gd name="T2" fmla="*/ 0 w 81"/>
                  <a:gd name="T3" fmla="*/ 54 h 109"/>
                  <a:gd name="T4" fmla="*/ 0 w 81"/>
                  <a:gd name="T5" fmla="*/ 54 h 109"/>
                  <a:gd name="T6" fmla="*/ 0 w 81"/>
                  <a:gd name="T7" fmla="*/ 54 h 109"/>
                  <a:gd name="T8" fmla="*/ 81 w 81"/>
                  <a:gd name="T9" fmla="*/ 109 h 109"/>
                  <a:gd name="T10" fmla="*/ 59 w 81"/>
                  <a:gd name="T11" fmla="*/ 54 h 109"/>
                  <a:gd name="T12" fmla="*/ 59 w 81"/>
                  <a:gd name="T13" fmla="*/ 54 h 109"/>
                  <a:gd name="T14" fmla="*/ 59 w 81"/>
                  <a:gd name="T15" fmla="*/ 54 h 109"/>
                  <a:gd name="T16" fmla="*/ 81 w 81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109">
                    <a:moveTo>
                      <a:pt x="81" y="0"/>
                    </a:moveTo>
                    <a:cubicBezTo>
                      <a:pt x="33" y="9"/>
                      <a:pt x="0" y="30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78"/>
                      <a:pt x="33" y="99"/>
                      <a:pt x="81" y="109"/>
                    </a:cubicBezTo>
                    <a:cubicBezTo>
                      <a:pt x="67" y="94"/>
                      <a:pt x="59" y="75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54"/>
                      <a:pt x="59" y="54"/>
                      <a:pt x="59" y="54"/>
                    </a:cubicBezTo>
                    <a:cubicBezTo>
                      <a:pt x="59" y="33"/>
                      <a:pt x="67" y="14"/>
                      <a:pt x="81" y="0"/>
                    </a:cubicBezTo>
                  </a:path>
                </a:pathLst>
              </a:custGeom>
              <a:solidFill>
                <a:srgbClr val="FCFEF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2" name="Freeform 436"/>
              <p:cNvSpPr>
                <a:spLocks noEditPoints="1"/>
              </p:cNvSpPr>
              <p:nvPr/>
            </p:nvSpPr>
            <p:spPr bwMode="auto">
              <a:xfrm>
                <a:off x="3550365" y="2095115"/>
                <a:ext cx="25696" cy="19034"/>
              </a:xfrm>
              <a:custGeom>
                <a:avLst/>
                <a:gdLst>
                  <a:gd name="T0" fmla="*/ 78 w 157"/>
                  <a:gd name="T1" fmla="*/ 103 h 118"/>
                  <a:gd name="T2" fmla="*/ 34 w 157"/>
                  <a:gd name="T3" fmla="*/ 58 h 118"/>
                  <a:gd name="T4" fmla="*/ 78 w 157"/>
                  <a:gd name="T5" fmla="*/ 14 h 118"/>
                  <a:gd name="T6" fmla="*/ 90 w 157"/>
                  <a:gd name="T7" fmla="*/ 16 h 118"/>
                  <a:gd name="T8" fmla="*/ 78 w 157"/>
                  <a:gd name="T9" fmla="*/ 35 h 118"/>
                  <a:gd name="T10" fmla="*/ 101 w 157"/>
                  <a:gd name="T11" fmla="*/ 58 h 118"/>
                  <a:gd name="T12" fmla="*/ 121 w 157"/>
                  <a:gd name="T13" fmla="*/ 46 h 118"/>
                  <a:gd name="T14" fmla="*/ 123 w 157"/>
                  <a:gd name="T15" fmla="*/ 58 h 118"/>
                  <a:gd name="T16" fmla="*/ 78 w 157"/>
                  <a:gd name="T17" fmla="*/ 103 h 118"/>
                  <a:gd name="T18" fmla="*/ 54 w 157"/>
                  <a:gd name="T19" fmla="*/ 0 h 118"/>
                  <a:gd name="T20" fmla="*/ 22 w 157"/>
                  <a:gd name="T21" fmla="*/ 4 h 118"/>
                  <a:gd name="T22" fmla="*/ 22 w 157"/>
                  <a:gd name="T23" fmla="*/ 4 h 118"/>
                  <a:gd name="T24" fmla="*/ 0 w 157"/>
                  <a:gd name="T25" fmla="*/ 58 h 118"/>
                  <a:gd name="T26" fmla="*/ 0 w 157"/>
                  <a:gd name="T27" fmla="*/ 58 h 118"/>
                  <a:gd name="T28" fmla="*/ 22 w 157"/>
                  <a:gd name="T29" fmla="*/ 113 h 118"/>
                  <a:gd name="T30" fmla="*/ 77 w 157"/>
                  <a:gd name="T31" fmla="*/ 118 h 118"/>
                  <a:gd name="T32" fmla="*/ 135 w 157"/>
                  <a:gd name="T33" fmla="*/ 112 h 118"/>
                  <a:gd name="T34" fmla="*/ 157 w 157"/>
                  <a:gd name="T35" fmla="*/ 58 h 118"/>
                  <a:gd name="T36" fmla="*/ 157 w 157"/>
                  <a:gd name="T37" fmla="*/ 58 h 118"/>
                  <a:gd name="T38" fmla="*/ 135 w 157"/>
                  <a:gd name="T39" fmla="*/ 5 h 118"/>
                  <a:gd name="T40" fmla="*/ 135 w 157"/>
                  <a:gd name="T41" fmla="*/ 5 h 118"/>
                  <a:gd name="T42" fmla="*/ 130 w 157"/>
                  <a:gd name="T43" fmla="*/ 4 h 118"/>
                  <a:gd name="T44" fmla="*/ 54 w 157"/>
                  <a:gd name="T45" fmla="*/ 0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7" h="118">
                    <a:moveTo>
                      <a:pt x="78" y="103"/>
                    </a:moveTo>
                    <a:cubicBezTo>
                      <a:pt x="54" y="103"/>
                      <a:pt x="34" y="83"/>
                      <a:pt x="34" y="58"/>
                    </a:cubicBezTo>
                    <a:cubicBezTo>
                      <a:pt x="34" y="34"/>
                      <a:pt x="54" y="14"/>
                      <a:pt x="78" y="14"/>
                    </a:cubicBezTo>
                    <a:cubicBezTo>
                      <a:pt x="82" y="14"/>
                      <a:pt x="86" y="15"/>
                      <a:pt x="90" y="16"/>
                    </a:cubicBezTo>
                    <a:cubicBezTo>
                      <a:pt x="83" y="20"/>
                      <a:pt x="78" y="27"/>
                      <a:pt x="78" y="35"/>
                    </a:cubicBezTo>
                    <a:cubicBezTo>
                      <a:pt x="78" y="48"/>
                      <a:pt x="89" y="58"/>
                      <a:pt x="101" y="58"/>
                    </a:cubicBezTo>
                    <a:cubicBezTo>
                      <a:pt x="110" y="58"/>
                      <a:pt x="117" y="53"/>
                      <a:pt x="121" y="46"/>
                    </a:cubicBezTo>
                    <a:cubicBezTo>
                      <a:pt x="122" y="50"/>
                      <a:pt x="123" y="54"/>
                      <a:pt x="123" y="58"/>
                    </a:cubicBezTo>
                    <a:cubicBezTo>
                      <a:pt x="123" y="83"/>
                      <a:pt x="103" y="103"/>
                      <a:pt x="78" y="103"/>
                    </a:cubicBezTo>
                    <a:moveTo>
                      <a:pt x="54" y="0"/>
                    </a:moveTo>
                    <a:cubicBezTo>
                      <a:pt x="43" y="0"/>
                      <a:pt x="32" y="2"/>
                      <a:pt x="22" y="4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8" y="18"/>
                      <a:pt x="0" y="37"/>
                      <a:pt x="0" y="58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79"/>
                      <a:pt x="8" y="98"/>
                      <a:pt x="22" y="113"/>
                    </a:cubicBezTo>
                    <a:cubicBezTo>
                      <a:pt x="39" y="116"/>
                      <a:pt x="57" y="118"/>
                      <a:pt x="77" y="118"/>
                    </a:cubicBezTo>
                    <a:cubicBezTo>
                      <a:pt x="98" y="118"/>
                      <a:pt x="118" y="115"/>
                      <a:pt x="135" y="112"/>
                    </a:cubicBezTo>
                    <a:cubicBezTo>
                      <a:pt x="149" y="98"/>
                      <a:pt x="157" y="79"/>
                      <a:pt x="157" y="58"/>
                    </a:cubicBezTo>
                    <a:cubicBezTo>
                      <a:pt x="157" y="58"/>
                      <a:pt x="157" y="58"/>
                      <a:pt x="157" y="58"/>
                    </a:cubicBezTo>
                    <a:cubicBezTo>
                      <a:pt x="157" y="37"/>
                      <a:pt x="149" y="19"/>
                      <a:pt x="135" y="5"/>
                    </a:cubicBezTo>
                    <a:cubicBezTo>
                      <a:pt x="135" y="5"/>
                      <a:pt x="135" y="5"/>
                      <a:pt x="135" y="5"/>
                    </a:cubicBezTo>
                    <a:cubicBezTo>
                      <a:pt x="134" y="4"/>
                      <a:pt x="132" y="4"/>
                      <a:pt x="130" y="4"/>
                    </a:cubicBezTo>
                    <a:cubicBezTo>
                      <a:pt x="105" y="2"/>
                      <a:pt x="80" y="1"/>
                      <a:pt x="54" y="0"/>
                    </a:cubicBezTo>
                  </a:path>
                </a:pathLst>
              </a:custGeom>
              <a:solidFill>
                <a:srgbClr val="6CCA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3" name="Freeform 437"/>
              <p:cNvSpPr>
                <a:spLocks/>
              </p:cNvSpPr>
              <p:nvPr/>
            </p:nvSpPr>
            <p:spPr bwMode="auto">
              <a:xfrm>
                <a:off x="3556075" y="2097970"/>
                <a:ext cx="14276" cy="14276"/>
              </a:xfrm>
              <a:custGeom>
                <a:avLst/>
                <a:gdLst>
                  <a:gd name="T0" fmla="*/ 44 w 89"/>
                  <a:gd name="T1" fmla="*/ 0 h 89"/>
                  <a:gd name="T2" fmla="*/ 0 w 89"/>
                  <a:gd name="T3" fmla="*/ 44 h 89"/>
                  <a:gd name="T4" fmla="*/ 44 w 89"/>
                  <a:gd name="T5" fmla="*/ 89 h 89"/>
                  <a:gd name="T6" fmla="*/ 89 w 89"/>
                  <a:gd name="T7" fmla="*/ 44 h 89"/>
                  <a:gd name="T8" fmla="*/ 87 w 89"/>
                  <a:gd name="T9" fmla="*/ 32 h 89"/>
                  <a:gd name="T10" fmla="*/ 67 w 89"/>
                  <a:gd name="T11" fmla="*/ 44 h 89"/>
                  <a:gd name="T12" fmla="*/ 44 w 89"/>
                  <a:gd name="T13" fmla="*/ 21 h 89"/>
                  <a:gd name="T14" fmla="*/ 56 w 89"/>
                  <a:gd name="T15" fmla="*/ 2 h 89"/>
                  <a:gd name="T16" fmla="*/ 44 w 89"/>
                  <a:gd name="T1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" h="89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9"/>
                      <a:pt x="20" y="89"/>
                      <a:pt x="44" y="89"/>
                    </a:cubicBezTo>
                    <a:cubicBezTo>
                      <a:pt x="69" y="89"/>
                      <a:pt x="89" y="69"/>
                      <a:pt x="89" y="44"/>
                    </a:cubicBezTo>
                    <a:cubicBezTo>
                      <a:pt x="89" y="40"/>
                      <a:pt x="88" y="36"/>
                      <a:pt x="87" y="32"/>
                    </a:cubicBezTo>
                    <a:cubicBezTo>
                      <a:pt x="83" y="39"/>
                      <a:pt x="76" y="44"/>
                      <a:pt x="67" y="44"/>
                    </a:cubicBezTo>
                    <a:cubicBezTo>
                      <a:pt x="55" y="44"/>
                      <a:pt x="44" y="34"/>
                      <a:pt x="44" y="21"/>
                    </a:cubicBezTo>
                    <a:cubicBezTo>
                      <a:pt x="44" y="13"/>
                      <a:pt x="49" y="6"/>
                      <a:pt x="56" y="2"/>
                    </a:cubicBezTo>
                    <a:cubicBezTo>
                      <a:pt x="52" y="1"/>
                      <a:pt x="48" y="0"/>
                      <a:pt x="44" y="0"/>
                    </a:cubicBezTo>
                  </a:path>
                </a:pathLst>
              </a:custGeom>
              <a:solidFill>
                <a:srgbClr val="72747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4" name="Freeform 438"/>
              <p:cNvSpPr>
                <a:spLocks noEditPoints="1"/>
              </p:cNvSpPr>
              <p:nvPr/>
            </p:nvSpPr>
            <p:spPr bwMode="auto">
              <a:xfrm>
                <a:off x="3601756" y="2097018"/>
                <a:ext cx="30454" cy="12372"/>
              </a:xfrm>
              <a:custGeom>
                <a:avLst/>
                <a:gdLst>
                  <a:gd name="T0" fmla="*/ 41 w 188"/>
                  <a:gd name="T1" fmla="*/ 44 h 77"/>
                  <a:gd name="T2" fmla="*/ 0 w 188"/>
                  <a:gd name="T3" fmla="*/ 77 h 77"/>
                  <a:gd name="T4" fmla="*/ 62 w 188"/>
                  <a:gd name="T5" fmla="*/ 51 h 77"/>
                  <a:gd name="T6" fmla="*/ 41 w 188"/>
                  <a:gd name="T7" fmla="*/ 44 h 77"/>
                  <a:gd name="T8" fmla="*/ 41 w 188"/>
                  <a:gd name="T9" fmla="*/ 44 h 77"/>
                  <a:gd name="T10" fmla="*/ 188 w 188"/>
                  <a:gd name="T11" fmla="*/ 0 h 77"/>
                  <a:gd name="T12" fmla="*/ 151 w 188"/>
                  <a:gd name="T13" fmla="*/ 3 h 77"/>
                  <a:gd name="T14" fmla="*/ 118 w 188"/>
                  <a:gd name="T15" fmla="*/ 28 h 77"/>
                  <a:gd name="T16" fmla="*/ 188 w 188"/>
                  <a:gd name="T1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8" h="77">
                    <a:moveTo>
                      <a:pt x="41" y="44"/>
                    </a:moveTo>
                    <a:cubicBezTo>
                      <a:pt x="23" y="44"/>
                      <a:pt x="10" y="58"/>
                      <a:pt x="0" y="77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56" y="47"/>
                      <a:pt x="49" y="44"/>
                      <a:pt x="41" y="44"/>
                    </a:cubicBezTo>
                    <a:cubicBezTo>
                      <a:pt x="41" y="44"/>
                      <a:pt x="41" y="44"/>
                      <a:pt x="41" y="44"/>
                    </a:cubicBezTo>
                    <a:moveTo>
                      <a:pt x="188" y="0"/>
                    </a:moveTo>
                    <a:cubicBezTo>
                      <a:pt x="175" y="1"/>
                      <a:pt x="163" y="2"/>
                      <a:pt x="151" y="3"/>
                    </a:cubicBezTo>
                    <a:cubicBezTo>
                      <a:pt x="143" y="4"/>
                      <a:pt x="122" y="9"/>
                      <a:pt x="118" y="28"/>
                    </a:cubicBezTo>
                    <a:cubicBezTo>
                      <a:pt x="188" y="0"/>
                      <a:pt x="188" y="0"/>
                      <a:pt x="188" y="0"/>
                    </a:cubicBezTo>
                  </a:path>
                </a:pathLst>
              </a:custGeom>
              <a:solidFill>
                <a:srgbClr val="F9F1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5" name="Freeform 439"/>
              <p:cNvSpPr>
                <a:spLocks/>
              </p:cNvSpPr>
              <p:nvPr/>
            </p:nvSpPr>
            <p:spPr bwMode="auto">
              <a:xfrm>
                <a:off x="3516104" y="2089405"/>
                <a:ext cx="132284" cy="43777"/>
              </a:xfrm>
              <a:custGeom>
                <a:avLst/>
                <a:gdLst>
                  <a:gd name="T0" fmla="*/ 132 w 830"/>
                  <a:gd name="T1" fmla="*/ 0 h 273"/>
                  <a:gd name="T2" fmla="*/ 14 w 830"/>
                  <a:gd name="T3" fmla="*/ 1 h 273"/>
                  <a:gd name="T4" fmla="*/ 3 w 830"/>
                  <a:gd name="T5" fmla="*/ 7 h 273"/>
                  <a:gd name="T6" fmla="*/ 0 w 830"/>
                  <a:gd name="T7" fmla="*/ 15 h 273"/>
                  <a:gd name="T8" fmla="*/ 0 w 830"/>
                  <a:gd name="T9" fmla="*/ 48 h 273"/>
                  <a:gd name="T10" fmla="*/ 7 w 830"/>
                  <a:gd name="T11" fmla="*/ 67 h 273"/>
                  <a:gd name="T12" fmla="*/ 10 w 830"/>
                  <a:gd name="T13" fmla="*/ 70 h 273"/>
                  <a:gd name="T14" fmla="*/ 20 w 830"/>
                  <a:gd name="T15" fmla="*/ 80 h 273"/>
                  <a:gd name="T16" fmla="*/ 31 w 830"/>
                  <a:gd name="T17" fmla="*/ 102 h 273"/>
                  <a:gd name="T18" fmla="*/ 40 w 830"/>
                  <a:gd name="T19" fmla="*/ 186 h 273"/>
                  <a:gd name="T20" fmla="*/ 117 w 830"/>
                  <a:gd name="T21" fmla="*/ 267 h 273"/>
                  <a:gd name="T22" fmla="*/ 180 w 830"/>
                  <a:gd name="T23" fmla="*/ 273 h 273"/>
                  <a:gd name="T24" fmla="*/ 259 w 830"/>
                  <a:gd name="T25" fmla="*/ 241 h 273"/>
                  <a:gd name="T26" fmla="*/ 118 w 830"/>
                  <a:gd name="T27" fmla="*/ 231 h 273"/>
                  <a:gd name="T28" fmla="*/ 73 w 830"/>
                  <a:gd name="T29" fmla="*/ 183 h 273"/>
                  <a:gd name="T30" fmla="*/ 61 w 830"/>
                  <a:gd name="T31" fmla="*/ 73 h 273"/>
                  <a:gd name="T32" fmla="*/ 69 w 830"/>
                  <a:gd name="T33" fmla="*/ 48 h 273"/>
                  <a:gd name="T34" fmla="*/ 93 w 830"/>
                  <a:gd name="T35" fmla="*/ 36 h 273"/>
                  <a:gd name="T36" fmla="*/ 164 w 830"/>
                  <a:gd name="T37" fmla="*/ 35 h 273"/>
                  <a:gd name="T38" fmla="*/ 180 w 830"/>
                  <a:gd name="T39" fmla="*/ 35 h 273"/>
                  <a:gd name="T40" fmla="*/ 272 w 830"/>
                  <a:gd name="T41" fmla="*/ 38 h 273"/>
                  <a:gd name="T42" fmla="*/ 348 w 830"/>
                  <a:gd name="T43" fmla="*/ 42 h 273"/>
                  <a:gd name="T44" fmla="*/ 417 w 830"/>
                  <a:gd name="T45" fmla="*/ 47 h 273"/>
                  <a:gd name="T46" fmla="*/ 469 w 830"/>
                  <a:gd name="T47" fmla="*/ 52 h 273"/>
                  <a:gd name="T48" fmla="*/ 502 w 830"/>
                  <a:gd name="T49" fmla="*/ 93 h 273"/>
                  <a:gd name="T50" fmla="*/ 491 w 830"/>
                  <a:gd name="T51" fmla="*/ 145 h 273"/>
                  <a:gd name="T52" fmla="*/ 538 w 830"/>
                  <a:gd name="T53" fmla="*/ 126 h 273"/>
                  <a:gd name="T54" fmla="*/ 579 w 830"/>
                  <a:gd name="T55" fmla="*/ 93 h 273"/>
                  <a:gd name="T56" fmla="*/ 579 w 830"/>
                  <a:gd name="T57" fmla="*/ 93 h 273"/>
                  <a:gd name="T58" fmla="*/ 600 w 830"/>
                  <a:gd name="T59" fmla="*/ 100 h 273"/>
                  <a:gd name="T60" fmla="*/ 656 w 830"/>
                  <a:gd name="T61" fmla="*/ 77 h 273"/>
                  <a:gd name="T62" fmla="*/ 689 w 830"/>
                  <a:gd name="T63" fmla="*/ 52 h 273"/>
                  <a:gd name="T64" fmla="*/ 726 w 830"/>
                  <a:gd name="T65" fmla="*/ 49 h 273"/>
                  <a:gd name="T66" fmla="*/ 830 w 830"/>
                  <a:gd name="T67" fmla="*/ 5 h 273"/>
                  <a:gd name="T68" fmla="*/ 767 w 830"/>
                  <a:gd name="T69" fmla="*/ 9 h 273"/>
                  <a:gd name="T70" fmla="*/ 688 w 830"/>
                  <a:gd name="T71" fmla="*/ 17 h 273"/>
                  <a:gd name="T72" fmla="*/ 579 w 830"/>
                  <a:gd name="T73" fmla="*/ 32 h 273"/>
                  <a:gd name="T74" fmla="*/ 471 w 830"/>
                  <a:gd name="T75" fmla="*/ 17 h 273"/>
                  <a:gd name="T76" fmla="*/ 378 w 830"/>
                  <a:gd name="T77" fmla="*/ 8 h 273"/>
                  <a:gd name="T78" fmla="*/ 223 w 830"/>
                  <a:gd name="T79" fmla="*/ 1 h 273"/>
                  <a:gd name="T80" fmla="*/ 133 w 830"/>
                  <a:gd name="T81" fmla="*/ 0 h 273"/>
                  <a:gd name="T82" fmla="*/ 132 w 830"/>
                  <a:gd name="T83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830" h="273">
                    <a:moveTo>
                      <a:pt x="132" y="0"/>
                    </a:moveTo>
                    <a:cubicBezTo>
                      <a:pt x="122" y="0"/>
                      <a:pt x="14" y="1"/>
                      <a:pt x="14" y="1"/>
                    </a:cubicBezTo>
                    <a:cubicBezTo>
                      <a:pt x="9" y="1"/>
                      <a:pt x="5" y="3"/>
                      <a:pt x="3" y="7"/>
                    </a:cubicBezTo>
                    <a:cubicBezTo>
                      <a:pt x="1" y="9"/>
                      <a:pt x="0" y="12"/>
                      <a:pt x="0" y="15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54"/>
                      <a:pt x="3" y="62"/>
                      <a:pt x="7" y="67"/>
                    </a:cubicBezTo>
                    <a:cubicBezTo>
                      <a:pt x="8" y="68"/>
                      <a:pt x="9" y="69"/>
                      <a:pt x="10" y="70"/>
                    </a:cubicBezTo>
                    <a:cubicBezTo>
                      <a:pt x="20" y="80"/>
                      <a:pt x="20" y="80"/>
                      <a:pt x="20" y="80"/>
                    </a:cubicBezTo>
                    <a:cubicBezTo>
                      <a:pt x="25" y="85"/>
                      <a:pt x="30" y="95"/>
                      <a:pt x="31" y="102"/>
                    </a:cubicBezTo>
                    <a:cubicBezTo>
                      <a:pt x="31" y="102"/>
                      <a:pt x="36" y="153"/>
                      <a:pt x="40" y="186"/>
                    </a:cubicBezTo>
                    <a:cubicBezTo>
                      <a:pt x="44" y="224"/>
                      <a:pt x="78" y="262"/>
                      <a:pt x="117" y="267"/>
                    </a:cubicBezTo>
                    <a:cubicBezTo>
                      <a:pt x="138" y="269"/>
                      <a:pt x="159" y="272"/>
                      <a:pt x="180" y="273"/>
                    </a:cubicBezTo>
                    <a:cubicBezTo>
                      <a:pt x="259" y="241"/>
                      <a:pt x="259" y="241"/>
                      <a:pt x="259" y="241"/>
                    </a:cubicBezTo>
                    <a:cubicBezTo>
                      <a:pt x="212" y="239"/>
                      <a:pt x="165" y="235"/>
                      <a:pt x="118" y="231"/>
                    </a:cubicBezTo>
                    <a:cubicBezTo>
                      <a:pt x="96" y="228"/>
                      <a:pt x="76" y="206"/>
                      <a:pt x="73" y="183"/>
                    </a:cubicBezTo>
                    <a:cubicBezTo>
                      <a:pt x="69" y="146"/>
                      <a:pt x="65" y="110"/>
                      <a:pt x="61" y="73"/>
                    </a:cubicBezTo>
                    <a:cubicBezTo>
                      <a:pt x="60" y="64"/>
                      <a:pt x="63" y="54"/>
                      <a:pt x="69" y="48"/>
                    </a:cubicBezTo>
                    <a:cubicBezTo>
                      <a:pt x="75" y="41"/>
                      <a:pt x="83" y="37"/>
                      <a:pt x="93" y="36"/>
                    </a:cubicBezTo>
                    <a:cubicBezTo>
                      <a:pt x="117" y="36"/>
                      <a:pt x="140" y="35"/>
                      <a:pt x="164" y="35"/>
                    </a:cubicBezTo>
                    <a:cubicBezTo>
                      <a:pt x="170" y="35"/>
                      <a:pt x="175" y="35"/>
                      <a:pt x="180" y="35"/>
                    </a:cubicBezTo>
                    <a:cubicBezTo>
                      <a:pt x="211" y="36"/>
                      <a:pt x="242" y="36"/>
                      <a:pt x="272" y="38"/>
                    </a:cubicBezTo>
                    <a:cubicBezTo>
                      <a:pt x="298" y="39"/>
                      <a:pt x="323" y="40"/>
                      <a:pt x="348" y="42"/>
                    </a:cubicBezTo>
                    <a:cubicBezTo>
                      <a:pt x="371" y="43"/>
                      <a:pt x="394" y="45"/>
                      <a:pt x="417" y="47"/>
                    </a:cubicBezTo>
                    <a:cubicBezTo>
                      <a:pt x="434" y="49"/>
                      <a:pt x="452" y="50"/>
                      <a:pt x="469" y="52"/>
                    </a:cubicBezTo>
                    <a:cubicBezTo>
                      <a:pt x="479" y="53"/>
                      <a:pt x="509" y="61"/>
                      <a:pt x="502" y="93"/>
                    </a:cubicBezTo>
                    <a:cubicBezTo>
                      <a:pt x="499" y="107"/>
                      <a:pt x="495" y="126"/>
                      <a:pt x="491" y="145"/>
                    </a:cubicBezTo>
                    <a:cubicBezTo>
                      <a:pt x="538" y="126"/>
                      <a:pt x="538" y="126"/>
                      <a:pt x="538" y="126"/>
                    </a:cubicBezTo>
                    <a:cubicBezTo>
                      <a:pt x="548" y="107"/>
                      <a:pt x="561" y="93"/>
                      <a:pt x="579" y="93"/>
                    </a:cubicBezTo>
                    <a:cubicBezTo>
                      <a:pt x="579" y="93"/>
                      <a:pt x="579" y="93"/>
                      <a:pt x="579" y="93"/>
                    </a:cubicBezTo>
                    <a:cubicBezTo>
                      <a:pt x="587" y="93"/>
                      <a:pt x="594" y="96"/>
                      <a:pt x="600" y="100"/>
                    </a:cubicBezTo>
                    <a:cubicBezTo>
                      <a:pt x="656" y="77"/>
                      <a:pt x="656" y="77"/>
                      <a:pt x="656" y="77"/>
                    </a:cubicBezTo>
                    <a:cubicBezTo>
                      <a:pt x="660" y="58"/>
                      <a:pt x="681" y="53"/>
                      <a:pt x="689" y="52"/>
                    </a:cubicBezTo>
                    <a:cubicBezTo>
                      <a:pt x="701" y="51"/>
                      <a:pt x="713" y="50"/>
                      <a:pt x="726" y="49"/>
                    </a:cubicBezTo>
                    <a:cubicBezTo>
                      <a:pt x="830" y="5"/>
                      <a:pt x="830" y="5"/>
                      <a:pt x="830" y="5"/>
                    </a:cubicBezTo>
                    <a:cubicBezTo>
                      <a:pt x="809" y="6"/>
                      <a:pt x="788" y="8"/>
                      <a:pt x="767" y="9"/>
                    </a:cubicBezTo>
                    <a:cubicBezTo>
                      <a:pt x="738" y="11"/>
                      <a:pt x="710" y="14"/>
                      <a:pt x="688" y="17"/>
                    </a:cubicBezTo>
                    <a:cubicBezTo>
                      <a:pt x="684" y="17"/>
                      <a:pt x="598" y="32"/>
                      <a:pt x="579" y="32"/>
                    </a:cubicBezTo>
                    <a:cubicBezTo>
                      <a:pt x="561" y="32"/>
                      <a:pt x="475" y="17"/>
                      <a:pt x="471" y="17"/>
                    </a:cubicBezTo>
                    <a:cubicBezTo>
                      <a:pt x="444" y="13"/>
                      <a:pt x="412" y="10"/>
                      <a:pt x="378" y="8"/>
                    </a:cubicBezTo>
                    <a:cubicBezTo>
                      <a:pt x="325" y="5"/>
                      <a:pt x="268" y="2"/>
                      <a:pt x="223" y="1"/>
                    </a:cubicBezTo>
                    <a:cubicBezTo>
                      <a:pt x="170" y="0"/>
                      <a:pt x="133" y="0"/>
                      <a:pt x="133" y="0"/>
                    </a:cubicBezTo>
                    <a:cubicBezTo>
                      <a:pt x="133" y="0"/>
                      <a:pt x="132" y="0"/>
                      <a:pt x="132" y="0"/>
                    </a:cubicBezTo>
                  </a:path>
                </a:pathLst>
              </a:custGeom>
              <a:solidFill>
                <a:srgbClr val="E2847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6" name="Freeform 440"/>
              <p:cNvSpPr>
                <a:spLocks/>
              </p:cNvSpPr>
              <p:nvPr/>
            </p:nvSpPr>
            <p:spPr bwMode="auto">
              <a:xfrm>
                <a:off x="3512298" y="1964734"/>
                <a:ext cx="193192" cy="107541"/>
              </a:xfrm>
              <a:custGeom>
                <a:avLst/>
                <a:gdLst>
                  <a:gd name="T0" fmla="*/ 603 w 1204"/>
                  <a:gd name="T1" fmla="*/ 0 h 674"/>
                  <a:gd name="T2" fmla="*/ 33 w 1204"/>
                  <a:gd name="T3" fmla="*/ 171 h 674"/>
                  <a:gd name="T4" fmla="*/ 10 w 1204"/>
                  <a:gd name="T5" fmla="*/ 174 h 674"/>
                  <a:gd name="T6" fmla="*/ 19 w 1204"/>
                  <a:gd name="T7" fmla="*/ 674 h 674"/>
                  <a:gd name="T8" fmla="*/ 20 w 1204"/>
                  <a:gd name="T9" fmla="*/ 666 h 674"/>
                  <a:gd name="T10" fmla="*/ 207 w 1204"/>
                  <a:gd name="T11" fmla="*/ 358 h 674"/>
                  <a:gd name="T12" fmla="*/ 228 w 1204"/>
                  <a:gd name="T13" fmla="*/ 356 h 674"/>
                  <a:gd name="T14" fmla="*/ 603 w 1204"/>
                  <a:gd name="T15" fmla="*/ 412 h 674"/>
                  <a:gd name="T16" fmla="*/ 977 w 1204"/>
                  <a:gd name="T17" fmla="*/ 356 h 674"/>
                  <a:gd name="T18" fmla="*/ 998 w 1204"/>
                  <a:gd name="T19" fmla="*/ 358 h 674"/>
                  <a:gd name="T20" fmla="*/ 1183 w 1204"/>
                  <a:gd name="T21" fmla="*/ 649 h 674"/>
                  <a:gd name="T22" fmla="*/ 1188 w 1204"/>
                  <a:gd name="T23" fmla="*/ 647 h 674"/>
                  <a:gd name="T24" fmla="*/ 1195 w 1204"/>
                  <a:gd name="T25" fmla="*/ 174 h 674"/>
                  <a:gd name="T26" fmla="*/ 1172 w 1204"/>
                  <a:gd name="T27" fmla="*/ 171 h 674"/>
                  <a:gd name="T28" fmla="*/ 603 w 1204"/>
                  <a:gd name="T29" fmla="*/ 0 h 6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4" h="674">
                    <a:moveTo>
                      <a:pt x="603" y="0"/>
                    </a:moveTo>
                    <a:cubicBezTo>
                      <a:pt x="332" y="0"/>
                      <a:pt x="104" y="73"/>
                      <a:pt x="33" y="171"/>
                    </a:cubicBezTo>
                    <a:cubicBezTo>
                      <a:pt x="19" y="173"/>
                      <a:pt x="10" y="174"/>
                      <a:pt x="10" y="174"/>
                    </a:cubicBezTo>
                    <a:cubicBezTo>
                      <a:pt x="10" y="174"/>
                      <a:pt x="0" y="349"/>
                      <a:pt x="19" y="674"/>
                    </a:cubicBezTo>
                    <a:cubicBezTo>
                      <a:pt x="19" y="671"/>
                      <a:pt x="19" y="668"/>
                      <a:pt x="20" y="666"/>
                    </a:cubicBezTo>
                    <a:cubicBezTo>
                      <a:pt x="41" y="516"/>
                      <a:pt x="121" y="367"/>
                      <a:pt x="207" y="358"/>
                    </a:cubicBezTo>
                    <a:cubicBezTo>
                      <a:pt x="214" y="357"/>
                      <a:pt x="221" y="356"/>
                      <a:pt x="228" y="356"/>
                    </a:cubicBezTo>
                    <a:cubicBezTo>
                      <a:pt x="315" y="356"/>
                      <a:pt x="414" y="412"/>
                      <a:pt x="603" y="412"/>
                    </a:cubicBezTo>
                    <a:cubicBezTo>
                      <a:pt x="791" y="412"/>
                      <a:pt x="890" y="356"/>
                      <a:pt x="977" y="356"/>
                    </a:cubicBezTo>
                    <a:cubicBezTo>
                      <a:pt x="984" y="356"/>
                      <a:pt x="991" y="357"/>
                      <a:pt x="998" y="358"/>
                    </a:cubicBezTo>
                    <a:cubicBezTo>
                      <a:pt x="1081" y="367"/>
                      <a:pt x="1159" y="505"/>
                      <a:pt x="1183" y="649"/>
                    </a:cubicBezTo>
                    <a:cubicBezTo>
                      <a:pt x="1188" y="647"/>
                      <a:pt x="1188" y="647"/>
                      <a:pt x="1188" y="647"/>
                    </a:cubicBezTo>
                    <a:cubicBezTo>
                      <a:pt x="1204" y="339"/>
                      <a:pt x="1195" y="174"/>
                      <a:pt x="1195" y="174"/>
                    </a:cubicBezTo>
                    <a:cubicBezTo>
                      <a:pt x="1195" y="174"/>
                      <a:pt x="1186" y="173"/>
                      <a:pt x="1172" y="171"/>
                    </a:cubicBezTo>
                    <a:cubicBezTo>
                      <a:pt x="1101" y="73"/>
                      <a:pt x="873" y="0"/>
                      <a:pt x="603" y="0"/>
                    </a:cubicBezTo>
                  </a:path>
                </a:pathLst>
              </a:custGeom>
              <a:solidFill>
                <a:srgbClr val="8486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09" name="椭圆 1308"/>
          <p:cNvSpPr/>
          <p:nvPr/>
        </p:nvSpPr>
        <p:spPr>
          <a:xfrm>
            <a:off x="782180" y="1014178"/>
            <a:ext cx="2277652" cy="2277652"/>
          </a:xfrm>
          <a:prstGeom prst="ellipse">
            <a:avLst/>
          </a:prstGeom>
          <a:noFill/>
          <a:ln w="12700">
            <a:solidFill>
              <a:srgbClr val="FF4B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12" name="椭圆 1311"/>
          <p:cNvSpPr/>
          <p:nvPr/>
        </p:nvSpPr>
        <p:spPr>
          <a:xfrm>
            <a:off x="6084168" y="1014178"/>
            <a:ext cx="2277652" cy="2277652"/>
          </a:xfrm>
          <a:prstGeom prst="ellipse">
            <a:avLst/>
          </a:prstGeom>
          <a:noFill/>
          <a:ln w="12700">
            <a:solidFill>
              <a:srgbClr val="FF4B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538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Click="0" advTm="5000">
        <p14:warp dir="in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>
            <a:spLocks/>
          </p:cNvSpPr>
          <p:nvPr/>
        </p:nvSpPr>
        <p:spPr bwMode="auto">
          <a:xfrm>
            <a:off x="64914" y="4947122"/>
            <a:ext cx="0" cy="1604962"/>
          </a:xfrm>
          <a:custGeom>
            <a:avLst/>
            <a:gdLst>
              <a:gd name="T0" fmla="*/ 1011 h 1011"/>
              <a:gd name="T1" fmla="*/ 0 h 1011"/>
              <a:gd name="T2" fmla="*/ 1011 h 1011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011">
                <a:moveTo>
                  <a:pt x="0" y="1011"/>
                </a:moveTo>
                <a:lnTo>
                  <a:pt x="0" y="0"/>
                </a:lnTo>
                <a:lnTo>
                  <a:pt x="0" y="1011"/>
                </a:lnTo>
                <a:close/>
              </a:path>
            </a:pathLst>
          </a:custGeom>
          <a:solidFill>
            <a:srgbClr val="EBD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0" name="Freeform 445"/>
          <p:cNvSpPr>
            <a:spLocks/>
          </p:cNvSpPr>
          <p:nvPr/>
        </p:nvSpPr>
        <p:spPr bwMode="auto">
          <a:xfrm>
            <a:off x="2192337" y="-158750"/>
            <a:ext cx="0" cy="4754563"/>
          </a:xfrm>
          <a:custGeom>
            <a:avLst/>
            <a:gdLst>
              <a:gd name="T0" fmla="*/ 0 h 2995"/>
              <a:gd name="T1" fmla="*/ 2995 h 2995"/>
              <a:gd name="T2" fmla="*/ 0 h 29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95">
                <a:moveTo>
                  <a:pt x="0" y="0"/>
                </a:moveTo>
                <a:lnTo>
                  <a:pt x="0" y="2995"/>
                </a:lnTo>
                <a:lnTo>
                  <a:pt x="0" y="0"/>
                </a:lnTo>
                <a:close/>
              </a:path>
            </a:pathLst>
          </a:custGeom>
          <a:solidFill>
            <a:srgbClr val="333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1" name="Line 446"/>
          <p:cNvSpPr>
            <a:spLocks noChangeShapeType="1"/>
          </p:cNvSpPr>
          <p:nvPr/>
        </p:nvSpPr>
        <p:spPr bwMode="auto">
          <a:xfrm>
            <a:off x="2192337" y="-158750"/>
            <a:ext cx="0" cy="47545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2" name="Freeform 447"/>
          <p:cNvSpPr>
            <a:spLocks/>
          </p:cNvSpPr>
          <p:nvPr/>
        </p:nvSpPr>
        <p:spPr bwMode="auto">
          <a:xfrm>
            <a:off x="8357646" y="-2815379"/>
            <a:ext cx="0" cy="4754563"/>
          </a:xfrm>
          <a:custGeom>
            <a:avLst/>
            <a:gdLst>
              <a:gd name="T0" fmla="*/ 2995 h 2995"/>
              <a:gd name="T1" fmla="*/ 0 h 2995"/>
              <a:gd name="T2" fmla="*/ 2995 h 2995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995">
                <a:moveTo>
                  <a:pt x="0" y="2995"/>
                </a:moveTo>
                <a:lnTo>
                  <a:pt x="0" y="0"/>
                </a:lnTo>
                <a:lnTo>
                  <a:pt x="0" y="2995"/>
                </a:lnTo>
                <a:close/>
              </a:path>
            </a:pathLst>
          </a:custGeom>
          <a:solidFill>
            <a:srgbClr val="33363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586" name="组合 1585"/>
          <p:cNvGrpSpPr/>
          <p:nvPr/>
        </p:nvGrpSpPr>
        <p:grpSpPr>
          <a:xfrm>
            <a:off x="1299369" y="-255996"/>
            <a:ext cx="6764546" cy="3820755"/>
            <a:chOff x="1502491" y="356956"/>
            <a:chExt cx="6627871" cy="3743556"/>
          </a:xfrm>
        </p:grpSpPr>
        <p:sp>
          <p:nvSpPr>
            <p:cNvPr id="1405" name="Freeform 450"/>
            <p:cNvSpPr>
              <a:spLocks noEditPoints="1"/>
            </p:cNvSpPr>
            <p:nvPr/>
          </p:nvSpPr>
          <p:spPr bwMode="auto">
            <a:xfrm>
              <a:off x="5271556" y="1919286"/>
              <a:ext cx="361162" cy="363539"/>
            </a:xfrm>
            <a:custGeom>
              <a:avLst/>
              <a:gdLst>
                <a:gd name="T0" fmla="*/ 26 w 121"/>
                <a:gd name="T1" fmla="*/ 71 h 121"/>
                <a:gd name="T2" fmla="*/ 50 w 121"/>
                <a:gd name="T3" fmla="*/ 95 h 121"/>
                <a:gd name="T4" fmla="*/ 26 w 121"/>
                <a:gd name="T5" fmla="*/ 120 h 121"/>
                <a:gd name="T6" fmla="*/ 1 w 121"/>
                <a:gd name="T7" fmla="*/ 95 h 121"/>
                <a:gd name="T8" fmla="*/ 26 w 121"/>
                <a:gd name="T9" fmla="*/ 71 h 121"/>
                <a:gd name="T10" fmla="*/ 9 w 121"/>
                <a:gd name="T11" fmla="*/ 2 h 121"/>
                <a:gd name="T12" fmla="*/ 1 w 121"/>
                <a:gd name="T13" fmla="*/ 13 h 121"/>
                <a:gd name="T14" fmla="*/ 12 w 121"/>
                <a:gd name="T15" fmla="*/ 20 h 121"/>
                <a:gd name="T16" fmla="*/ 19 w 121"/>
                <a:gd name="T17" fmla="*/ 19 h 121"/>
                <a:gd name="T18" fmla="*/ 26 w 121"/>
                <a:gd name="T19" fmla="*/ 19 h 121"/>
                <a:gd name="T20" fmla="*/ 80 w 121"/>
                <a:gd name="T21" fmla="*/ 41 h 121"/>
                <a:gd name="T22" fmla="*/ 102 w 121"/>
                <a:gd name="T23" fmla="*/ 95 h 121"/>
                <a:gd name="T24" fmla="*/ 102 w 121"/>
                <a:gd name="T25" fmla="*/ 102 h 121"/>
                <a:gd name="T26" fmla="*/ 101 w 121"/>
                <a:gd name="T27" fmla="*/ 109 h 121"/>
                <a:gd name="T28" fmla="*/ 109 w 121"/>
                <a:gd name="T29" fmla="*/ 120 h 121"/>
                <a:gd name="T30" fmla="*/ 119 w 121"/>
                <a:gd name="T31" fmla="*/ 112 h 121"/>
                <a:gd name="T32" fmla="*/ 120 w 121"/>
                <a:gd name="T33" fmla="*/ 104 h 121"/>
                <a:gd name="T34" fmla="*/ 121 w 121"/>
                <a:gd name="T35" fmla="*/ 95 h 121"/>
                <a:gd name="T36" fmla="*/ 93 w 121"/>
                <a:gd name="T37" fmla="*/ 28 h 121"/>
                <a:gd name="T38" fmla="*/ 26 w 121"/>
                <a:gd name="T39" fmla="*/ 0 h 121"/>
                <a:gd name="T40" fmla="*/ 17 w 121"/>
                <a:gd name="T41" fmla="*/ 1 h 121"/>
                <a:gd name="T42" fmla="*/ 9 w 121"/>
                <a:gd name="T43" fmla="*/ 2 h 121"/>
                <a:gd name="T44" fmla="*/ 7 w 121"/>
                <a:gd name="T45" fmla="*/ 40 h 121"/>
                <a:gd name="T46" fmla="*/ 2 w 121"/>
                <a:gd name="T47" fmla="*/ 51 h 121"/>
                <a:gd name="T48" fmla="*/ 13 w 121"/>
                <a:gd name="T49" fmla="*/ 57 h 121"/>
                <a:gd name="T50" fmla="*/ 19 w 121"/>
                <a:gd name="T51" fmla="*/ 56 h 121"/>
                <a:gd name="T52" fmla="*/ 26 w 121"/>
                <a:gd name="T53" fmla="*/ 55 h 121"/>
                <a:gd name="T54" fmla="*/ 54 w 121"/>
                <a:gd name="T55" fmla="*/ 67 h 121"/>
                <a:gd name="T56" fmla="*/ 66 w 121"/>
                <a:gd name="T57" fmla="*/ 95 h 121"/>
                <a:gd name="T58" fmla="*/ 65 w 121"/>
                <a:gd name="T59" fmla="*/ 102 h 121"/>
                <a:gd name="T60" fmla="*/ 64 w 121"/>
                <a:gd name="T61" fmla="*/ 108 h 121"/>
                <a:gd name="T62" fmla="*/ 69 w 121"/>
                <a:gd name="T63" fmla="*/ 120 h 121"/>
                <a:gd name="T64" fmla="*/ 81 w 121"/>
                <a:gd name="T65" fmla="*/ 114 h 121"/>
                <a:gd name="T66" fmla="*/ 83 w 121"/>
                <a:gd name="T67" fmla="*/ 105 h 121"/>
                <a:gd name="T68" fmla="*/ 84 w 121"/>
                <a:gd name="T69" fmla="*/ 95 h 121"/>
                <a:gd name="T70" fmla="*/ 67 w 121"/>
                <a:gd name="T71" fmla="*/ 54 h 121"/>
                <a:gd name="T72" fmla="*/ 26 w 121"/>
                <a:gd name="T73" fmla="*/ 37 h 121"/>
                <a:gd name="T74" fmla="*/ 17 w 121"/>
                <a:gd name="T75" fmla="*/ 38 h 121"/>
                <a:gd name="T76" fmla="*/ 7 w 121"/>
                <a:gd name="T77" fmla="*/ 4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21">
                  <a:moveTo>
                    <a:pt x="26" y="71"/>
                  </a:moveTo>
                  <a:cubicBezTo>
                    <a:pt x="39" y="71"/>
                    <a:pt x="50" y="82"/>
                    <a:pt x="50" y="95"/>
                  </a:cubicBezTo>
                  <a:cubicBezTo>
                    <a:pt x="50" y="109"/>
                    <a:pt x="39" y="120"/>
                    <a:pt x="26" y="120"/>
                  </a:cubicBezTo>
                  <a:cubicBezTo>
                    <a:pt x="12" y="120"/>
                    <a:pt x="1" y="109"/>
                    <a:pt x="1" y="95"/>
                  </a:cubicBezTo>
                  <a:cubicBezTo>
                    <a:pt x="1" y="82"/>
                    <a:pt x="12" y="71"/>
                    <a:pt x="26" y="71"/>
                  </a:cubicBezTo>
                  <a:close/>
                  <a:moveTo>
                    <a:pt x="9" y="2"/>
                  </a:moveTo>
                  <a:cubicBezTo>
                    <a:pt x="4" y="3"/>
                    <a:pt x="0" y="8"/>
                    <a:pt x="1" y="13"/>
                  </a:cubicBezTo>
                  <a:cubicBezTo>
                    <a:pt x="2" y="18"/>
                    <a:pt x="7" y="21"/>
                    <a:pt x="12" y="20"/>
                  </a:cubicBezTo>
                  <a:cubicBezTo>
                    <a:pt x="14" y="20"/>
                    <a:pt x="16" y="19"/>
                    <a:pt x="19" y="19"/>
                  </a:cubicBezTo>
                  <a:cubicBezTo>
                    <a:pt x="21" y="19"/>
                    <a:pt x="23" y="19"/>
                    <a:pt x="26" y="19"/>
                  </a:cubicBezTo>
                  <a:cubicBezTo>
                    <a:pt x="47" y="19"/>
                    <a:pt x="66" y="27"/>
                    <a:pt x="80" y="41"/>
                  </a:cubicBezTo>
                  <a:cubicBezTo>
                    <a:pt x="94" y="55"/>
                    <a:pt x="102" y="74"/>
                    <a:pt x="102" y="95"/>
                  </a:cubicBezTo>
                  <a:cubicBezTo>
                    <a:pt x="102" y="98"/>
                    <a:pt x="102" y="100"/>
                    <a:pt x="102" y="102"/>
                  </a:cubicBezTo>
                  <a:cubicBezTo>
                    <a:pt x="102" y="105"/>
                    <a:pt x="102" y="107"/>
                    <a:pt x="101" y="109"/>
                  </a:cubicBezTo>
                  <a:cubicBezTo>
                    <a:pt x="100" y="114"/>
                    <a:pt x="104" y="119"/>
                    <a:pt x="109" y="120"/>
                  </a:cubicBezTo>
                  <a:cubicBezTo>
                    <a:pt x="114" y="121"/>
                    <a:pt x="118" y="117"/>
                    <a:pt x="119" y="112"/>
                  </a:cubicBezTo>
                  <a:cubicBezTo>
                    <a:pt x="120" y="110"/>
                    <a:pt x="120" y="107"/>
                    <a:pt x="120" y="104"/>
                  </a:cubicBezTo>
                  <a:cubicBezTo>
                    <a:pt x="121" y="101"/>
                    <a:pt x="121" y="98"/>
                    <a:pt x="121" y="95"/>
                  </a:cubicBezTo>
                  <a:cubicBezTo>
                    <a:pt x="121" y="69"/>
                    <a:pt x="110" y="45"/>
                    <a:pt x="93" y="28"/>
                  </a:cubicBezTo>
                  <a:cubicBezTo>
                    <a:pt x="76" y="11"/>
                    <a:pt x="52" y="0"/>
                    <a:pt x="26" y="0"/>
                  </a:cubicBezTo>
                  <a:cubicBezTo>
                    <a:pt x="23" y="0"/>
                    <a:pt x="20" y="1"/>
                    <a:pt x="17" y="1"/>
                  </a:cubicBezTo>
                  <a:cubicBezTo>
                    <a:pt x="14" y="1"/>
                    <a:pt x="11" y="1"/>
                    <a:pt x="9" y="2"/>
                  </a:cubicBezTo>
                  <a:close/>
                  <a:moveTo>
                    <a:pt x="7" y="40"/>
                  </a:moveTo>
                  <a:cubicBezTo>
                    <a:pt x="3" y="41"/>
                    <a:pt x="0" y="47"/>
                    <a:pt x="2" y="51"/>
                  </a:cubicBezTo>
                  <a:cubicBezTo>
                    <a:pt x="3" y="56"/>
                    <a:pt x="8" y="59"/>
                    <a:pt x="13" y="57"/>
                  </a:cubicBezTo>
                  <a:cubicBezTo>
                    <a:pt x="15" y="57"/>
                    <a:pt x="17" y="56"/>
                    <a:pt x="19" y="56"/>
                  </a:cubicBezTo>
                  <a:cubicBezTo>
                    <a:pt x="21" y="56"/>
                    <a:pt x="24" y="55"/>
                    <a:pt x="26" y="55"/>
                  </a:cubicBezTo>
                  <a:cubicBezTo>
                    <a:pt x="37" y="56"/>
                    <a:pt x="47" y="60"/>
                    <a:pt x="54" y="67"/>
                  </a:cubicBezTo>
                  <a:cubicBezTo>
                    <a:pt x="61" y="75"/>
                    <a:pt x="66" y="84"/>
                    <a:pt x="66" y="95"/>
                  </a:cubicBezTo>
                  <a:cubicBezTo>
                    <a:pt x="66" y="98"/>
                    <a:pt x="65" y="100"/>
                    <a:pt x="65" y="102"/>
                  </a:cubicBezTo>
                  <a:cubicBezTo>
                    <a:pt x="65" y="104"/>
                    <a:pt x="64" y="106"/>
                    <a:pt x="64" y="108"/>
                  </a:cubicBezTo>
                  <a:cubicBezTo>
                    <a:pt x="62" y="113"/>
                    <a:pt x="65" y="118"/>
                    <a:pt x="69" y="120"/>
                  </a:cubicBezTo>
                  <a:cubicBezTo>
                    <a:pt x="74" y="121"/>
                    <a:pt x="79" y="118"/>
                    <a:pt x="81" y="114"/>
                  </a:cubicBezTo>
                  <a:cubicBezTo>
                    <a:pt x="82" y="111"/>
                    <a:pt x="83" y="108"/>
                    <a:pt x="83" y="105"/>
                  </a:cubicBezTo>
                  <a:cubicBezTo>
                    <a:pt x="84" y="101"/>
                    <a:pt x="84" y="98"/>
                    <a:pt x="84" y="95"/>
                  </a:cubicBezTo>
                  <a:cubicBezTo>
                    <a:pt x="84" y="79"/>
                    <a:pt x="77" y="65"/>
                    <a:pt x="67" y="54"/>
                  </a:cubicBezTo>
                  <a:cubicBezTo>
                    <a:pt x="56" y="44"/>
                    <a:pt x="42" y="37"/>
                    <a:pt x="26" y="37"/>
                  </a:cubicBezTo>
                  <a:cubicBezTo>
                    <a:pt x="23" y="37"/>
                    <a:pt x="19" y="37"/>
                    <a:pt x="17" y="38"/>
                  </a:cubicBezTo>
                  <a:cubicBezTo>
                    <a:pt x="13" y="38"/>
                    <a:pt x="10" y="39"/>
                    <a:pt x="7" y="40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6" name="Freeform 451"/>
            <p:cNvSpPr>
              <a:spLocks noEditPoints="1"/>
            </p:cNvSpPr>
            <p:nvPr/>
          </p:nvSpPr>
          <p:spPr bwMode="auto">
            <a:xfrm>
              <a:off x="6005177" y="2619376"/>
              <a:ext cx="314561" cy="425450"/>
            </a:xfrm>
            <a:custGeom>
              <a:avLst/>
              <a:gdLst>
                <a:gd name="T0" fmla="*/ 55 w 110"/>
                <a:gd name="T1" fmla="*/ 0 h 150"/>
                <a:gd name="T2" fmla="*/ 86 w 110"/>
                <a:gd name="T3" fmla="*/ 31 h 150"/>
                <a:gd name="T4" fmla="*/ 55 w 110"/>
                <a:gd name="T5" fmla="*/ 61 h 150"/>
                <a:gd name="T6" fmla="*/ 24 w 110"/>
                <a:gd name="T7" fmla="*/ 31 h 150"/>
                <a:gd name="T8" fmla="*/ 55 w 110"/>
                <a:gd name="T9" fmla="*/ 0 h 150"/>
                <a:gd name="T10" fmla="*/ 106 w 110"/>
                <a:gd name="T11" fmla="*/ 110 h 150"/>
                <a:gd name="T12" fmla="*/ 110 w 110"/>
                <a:gd name="T13" fmla="*/ 140 h 150"/>
                <a:gd name="T14" fmla="*/ 99 w 110"/>
                <a:gd name="T15" fmla="*/ 150 h 150"/>
                <a:gd name="T16" fmla="*/ 11 w 110"/>
                <a:gd name="T17" fmla="*/ 150 h 150"/>
                <a:gd name="T18" fmla="*/ 0 w 110"/>
                <a:gd name="T19" fmla="*/ 140 h 150"/>
                <a:gd name="T20" fmla="*/ 4 w 110"/>
                <a:gd name="T21" fmla="*/ 110 h 150"/>
                <a:gd name="T22" fmla="*/ 55 w 110"/>
                <a:gd name="T23" fmla="*/ 74 h 150"/>
                <a:gd name="T24" fmla="*/ 90 w 110"/>
                <a:gd name="T25" fmla="*/ 85 h 150"/>
                <a:gd name="T26" fmla="*/ 106 w 110"/>
                <a:gd name="T27" fmla="*/ 11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0" h="150">
                  <a:moveTo>
                    <a:pt x="55" y="0"/>
                  </a:moveTo>
                  <a:cubicBezTo>
                    <a:pt x="72" y="0"/>
                    <a:pt x="86" y="13"/>
                    <a:pt x="86" y="31"/>
                  </a:cubicBezTo>
                  <a:cubicBezTo>
                    <a:pt x="86" y="48"/>
                    <a:pt x="72" y="61"/>
                    <a:pt x="55" y="61"/>
                  </a:cubicBezTo>
                  <a:cubicBezTo>
                    <a:pt x="38" y="61"/>
                    <a:pt x="24" y="48"/>
                    <a:pt x="24" y="31"/>
                  </a:cubicBezTo>
                  <a:cubicBezTo>
                    <a:pt x="24" y="13"/>
                    <a:pt x="38" y="0"/>
                    <a:pt x="55" y="0"/>
                  </a:cubicBezTo>
                  <a:close/>
                  <a:moveTo>
                    <a:pt x="106" y="110"/>
                  </a:moveTo>
                  <a:cubicBezTo>
                    <a:pt x="110" y="140"/>
                    <a:pt x="110" y="140"/>
                    <a:pt x="110" y="140"/>
                  </a:cubicBezTo>
                  <a:cubicBezTo>
                    <a:pt x="110" y="145"/>
                    <a:pt x="105" y="150"/>
                    <a:pt x="99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5" y="150"/>
                    <a:pt x="0" y="145"/>
                    <a:pt x="0" y="14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7" y="90"/>
                    <a:pt x="28" y="74"/>
                    <a:pt x="55" y="74"/>
                  </a:cubicBezTo>
                  <a:cubicBezTo>
                    <a:pt x="69" y="74"/>
                    <a:pt x="81" y="78"/>
                    <a:pt x="90" y="85"/>
                  </a:cubicBezTo>
                  <a:cubicBezTo>
                    <a:pt x="99" y="92"/>
                    <a:pt x="105" y="100"/>
                    <a:pt x="106" y="11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7" name="Freeform 452"/>
            <p:cNvSpPr>
              <a:spLocks noEditPoints="1"/>
            </p:cNvSpPr>
            <p:nvPr/>
          </p:nvSpPr>
          <p:spPr bwMode="auto">
            <a:xfrm>
              <a:off x="7427503" y="375862"/>
              <a:ext cx="309486" cy="328611"/>
            </a:xfrm>
            <a:custGeom>
              <a:avLst/>
              <a:gdLst>
                <a:gd name="T0" fmla="*/ 55 w 142"/>
                <a:gd name="T1" fmla="*/ 0 h 150"/>
                <a:gd name="T2" fmla="*/ 86 w 142"/>
                <a:gd name="T3" fmla="*/ 31 h 150"/>
                <a:gd name="T4" fmla="*/ 55 w 142"/>
                <a:gd name="T5" fmla="*/ 62 h 150"/>
                <a:gd name="T6" fmla="*/ 24 w 142"/>
                <a:gd name="T7" fmla="*/ 31 h 150"/>
                <a:gd name="T8" fmla="*/ 55 w 142"/>
                <a:gd name="T9" fmla="*/ 0 h 150"/>
                <a:gd name="T10" fmla="*/ 84 w 142"/>
                <a:gd name="T11" fmla="*/ 88 h 150"/>
                <a:gd name="T12" fmla="*/ 75 w 142"/>
                <a:gd name="T13" fmla="*/ 97 h 150"/>
                <a:gd name="T14" fmla="*/ 84 w 142"/>
                <a:gd name="T15" fmla="*/ 106 h 150"/>
                <a:gd name="T16" fmla="*/ 100 w 142"/>
                <a:gd name="T17" fmla="*/ 106 h 150"/>
                <a:gd name="T18" fmla="*/ 100 w 142"/>
                <a:gd name="T19" fmla="*/ 122 h 150"/>
                <a:gd name="T20" fmla="*/ 109 w 142"/>
                <a:gd name="T21" fmla="*/ 131 h 150"/>
                <a:gd name="T22" fmla="*/ 118 w 142"/>
                <a:gd name="T23" fmla="*/ 122 h 150"/>
                <a:gd name="T24" fmla="*/ 118 w 142"/>
                <a:gd name="T25" fmla="*/ 106 h 150"/>
                <a:gd name="T26" fmla="*/ 133 w 142"/>
                <a:gd name="T27" fmla="*/ 106 h 150"/>
                <a:gd name="T28" fmla="*/ 142 w 142"/>
                <a:gd name="T29" fmla="*/ 97 h 150"/>
                <a:gd name="T30" fmla="*/ 133 w 142"/>
                <a:gd name="T31" fmla="*/ 88 h 150"/>
                <a:gd name="T32" fmla="*/ 118 w 142"/>
                <a:gd name="T33" fmla="*/ 88 h 150"/>
                <a:gd name="T34" fmla="*/ 118 w 142"/>
                <a:gd name="T35" fmla="*/ 72 h 150"/>
                <a:gd name="T36" fmla="*/ 109 w 142"/>
                <a:gd name="T37" fmla="*/ 64 h 150"/>
                <a:gd name="T38" fmla="*/ 100 w 142"/>
                <a:gd name="T39" fmla="*/ 72 h 150"/>
                <a:gd name="T40" fmla="*/ 100 w 142"/>
                <a:gd name="T41" fmla="*/ 88 h 150"/>
                <a:gd name="T42" fmla="*/ 84 w 142"/>
                <a:gd name="T43" fmla="*/ 88 h 150"/>
                <a:gd name="T44" fmla="*/ 110 w 142"/>
                <a:gd name="T45" fmla="*/ 138 h 150"/>
                <a:gd name="T46" fmla="*/ 110 w 142"/>
                <a:gd name="T47" fmla="*/ 140 h 150"/>
                <a:gd name="T48" fmla="*/ 99 w 142"/>
                <a:gd name="T49" fmla="*/ 150 h 150"/>
                <a:gd name="T50" fmla="*/ 11 w 142"/>
                <a:gd name="T51" fmla="*/ 150 h 150"/>
                <a:gd name="T52" fmla="*/ 1 w 142"/>
                <a:gd name="T53" fmla="*/ 140 h 150"/>
                <a:gd name="T54" fmla="*/ 4 w 142"/>
                <a:gd name="T55" fmla="*/ 111 h 150"/>
                <a:gd name="T56" fmla="*/ 55 w 142"/>
                <a:gd name="T57" fmla="*/ 74 h 150"/>
                <a:gd name="T58" fmla="*/ 84 w 142"/>
                <a:gd name="T59" fmla="*/ 81 h 150"/>
                <a:gd name="T60" fmla="*/ 84 w 142"/>
                <a:gd name="T61" fmla="*/ 81 h 150"/>
                <a:gd name="T62" fmla="*/ 73 w 142"/>
                <a:gd name="T63" fmla="*/ 86 h 150"/>
                <a:gd name="T64" fmla="*/ 68 w 142"/>
                <a:gd name="T65" fmla="*/ 97 h 150"/>
                <a:gd name="T66" fmla="*/ 73 w 142"/>
                <a:gd name="T67" fmla="*/ 109 h 150"/>
                <a:gd name="T68" fmla="*/ 84 w 142"/>
                <a:gd name="T69" fmla="*/ 113 h 150"/>
                <a:gd name="T70" fmla="*/ 93 w 142"/>
                <a:gd name="T71" fmla="*/ 113 h 150"/>
                <a:gd name="T72" fmla="*/ 93 w 142"/>
                <a:gd name="T73" fmla="*/ 122 h 150"/>
                <a:gd name="T74" fmla="*/ 97 w 142"/>
                <a:gd name="T75" fmla="*/ 133 h 150"/>
                <a:gd name="T76" fmla="*/ 109 w 142"/>
                <a:gd name="T77" fmla="*/ 138 h 150"/>
                <a:gd name="T78" fmla="*/ 110 w 142"/>
                <a:gd name="T79" fmla="*/ 1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2" h="150">
                  <a:moveTo>
                    <a:pt x="55" y="0"/>
                  </a:moveTo>
                  <a:cubicBezTo>
                    <a:pt x="72" y="0"/>
                    <a:pt x="86" y="14"/>
                    <a:pt x="86" y="31"/>
                  </a:cubicBezTo>
                  <a:cubicBezTo>
                    <a:pt x="86" y="48"/>
                    <a:pt x="72" y="62"/>
                    <a:pt x="55" y="62"/>
                  </a:cubicBezTo>
                  <a:cubicBezTo>
                    <a:pt x="38" y="62"/>
                    <a:pt x="24" y="48"/>
                    <a:pt x="24" y="31"/>
                  </a:cubicBezTo>
                  <a:cubicBezTo>
                    <a:pt x="24" y="14"/>
                    <a:pt x="38" y="0"/>
                    <a:pt x="55" y="0"/>
                  </a:cubicBezTo>
                  <a:close/>
                  <a:moveTo>
                    <a:pt x="84" y="88"/>
                  </a:moveTo>
                  <a:cubicBezTo>
                    <a:pt x="79" y="88"/>
                    <a:pt x="75" y="92"/>
                    <a:pt x="75" y="97"/>
                  </a:cubicBezTo>
                  <a:cubicBezTo>
                    <a:pt x="75" y="102"/>
                    <a:pt x="79" y="106"/>
                    <a:pt x="84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0" y="127"/>
                    <a:pt x="104" y="131"/>
                    <a:pt x="109" y="131"/>
                  </a:cubicBezTo>
                  <a:cubicBezTo>
                    <a:pt x="114" y="131"/>
                    <a:pt x="118" y="127"/>
                    <a:pt x="118" y="122"/>
                  </a:cubicBezTo>
                  <a:cubicBezTo>
                    <a:pt x="118" y="106"/>
                    <a:pt x="118" y="106"/>
                    <a:pt x="118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6"/>
                    <a:pt x="142" y="102"/>
                    <a:pt x="142" y="97"/>
                  </a:cubicBezTo>
                  <a:cubicBezTo>
                    <a:pt x="142" y="92"/>
                    <a:pt x="138" y="88"/>
                    <a:pt x="133" y="88"/>
                  </a:cubicBezTo>
                  <a:cubicBezTo>
                    <a:pt x="118" y="88"/>
                    <a:pt x="118" y="88"/>
                    <a:pt x="118" y="88"/>
                  </a:cubicBezTo>
                  <a:cubicBezTo>
                    <a:pt x="118" y="72"/>
                    <a:pt x="118" y="72"/>
                    <a:pt x="118" y="72"/>
                  </a:cubicBezTo>
                  <a:cubicBezTo>
                    <a:pt x="118" y="68"/>
                    <a:pt x="114" y="64"/>
                    <a:pt x="109" y="64"/>
                  </a:cubicBezTo>
                  <a:cubicBezTo>
                    <a:pt x="104" y="64"/>
                    <a:pt x="100" y="68"/>
                    <a:pt x="100" y="72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4" y="88"/>
                    <a:pt x="84" y="88"/>
                    <a:pt x="84" y="88"/>
                  </a:cubicBezTo>
                  <a:close/>
                  <a:moveTo>
                    <a:pt x="110" y="138"/>
                  </a:moveTo>
                  <a:cubicBezTo>
                    <a:pt x="110" y="140"/>
                    <a:pt x="110" y="140"/>
                    <a:pt x="110" y="140"/>
                  </a:cubicBezTo>
                  <a:cubicBezTo>
                    <a:pt x="111" y="146"/>
                    <a:pt x="105" y="150"/>
                    <a:pt x="99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5" y="150"/>
                    <a:pt x="0" y="146"/>
                    <a:pt x="1" y="140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7" y="90"/>
                    <a:pt x="29" y="74"/>
                    <a:pt x="55" y="74"/>
                  </a:cubicBezTo>
                  <a:cubicBezTo>
                    <a:pt x="66" y="74"/>
                    <a:pt x="76" y="77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79" y="81"/>
                    <a:pt x="75" y="83"/>
                    <a:pt x="73" y="86"/>
                  </a:cubicBezTo>
                  <a:cubicBezTo>
                    <a:pt x="70" y="89"/>
                    <a:pt x="68" y="93"/>
                    <a:pt x="68" y="97"/>
                  </a:cubicBezTo>
                  <a:cubicBezTo>
                    <a:pt x="68" y="102"/>
                    <a:pt x="70" y="106"/>
                    <a:pt x="73" y="109"/>
                  </a:cubicBezTo>
                  <a:cubicBezTo>
                    <a:pt x="75" y="112"/>
                    <a:pt x="79" y="113"/>
                    <a:pt x="84" y="113"/>
                  </a:cubicBezTo>
                  <a:cubicBezTo>
                    <a:pt x="93" y="113"/>
                    <a:pt x="93" y="113"/>
                    <a:pt x="93" y="113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3" y="126"/>
                    <a:pt x="94" y="130"/>
                    <a:pt x="97" y="133"/>
                  </a:cubicBezTo>
                  <a:cubicBezTo>
                    <a:pt x="100" y="136"/>
                    <a:pt x="104" y="138"/>
                    <a:pt x="109" y="138"/>
                  </a:cubicBezTo>
                  <a:cubicBezTo>
                    <a:pt x="109" y="138"/>
                    <a:pt x="109" y="138"/>
                    <a:pt x="110" y="138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Freeform 453"/>
            <p:cNvSpPr>
              <a:spLocks noEditPoints="1"/>
            </p:cNvSpPr>
            <p:nvPr/>
          </p:nvSpPr>
          <p:spPr bwMode="auto">
            <a:xfrm>
              <a:off x="5232400" y="2393950"/>
              <a:ext cx="334963" cy="217488"/>
            </a:xfrm>
            <a:custGeom>
              <a:avLst/>
              <a:gdLst>
                <a:gd name="T0" fmla="*/ 123 w 168"/>
                <a:gd name="T1" fmla="*/ 5 h 109"/>
                <a:gd name="T2" fmla="*/ 130 w 168"/>
                <a:gd name="T3" fmla="*/ 2 h 109"/>
                <a:gd name="T4" fmla="*/ 165 w 168"/>
                <a:gd name="T5" fmla="*/ 31 h 109"/>
                <a:gd name="T6" fmla="*/ 165 w 168"/>
                <a:gd name="T7" fmla="*/ 39 h 109"/>
                <a:gd name="T8" fmla="*/ 130 w 168"/>
                <a:gd name="T9" fmla="*/ 69 h 109"/>
                <a:gd name="T10" fmla="*/ 123 w 168"/>
                <a:gd name="T11" fmla="*/ 65 h 109"/>
                <a:gd name="T12" fmla="*/ 123 w 168"/>
                <a:gd name="T13" fmla="*/ 46 h 109"/>
                <a:gd name="T14" fmla="*/ 68 w 168"/>
                <a:gd name="T15" fmla="*/ 46 h 109"/>
                <a:gd name="T16" fmla="*/ 57 w 168"/>
                <a:gd name="T17" fmla="*/ 35 h 109"/>
                <a:gd name="T18" fmla="*/ 68 w 168"/>
                <a:gd name="T19" fmla="*/ 24 h 109"/>
                <a:gd name="T20" fmla="*/ 123 w 168"/>
                <a:gd name="T21" fmla="*/ 24 h 109"/>
                <a:gd name="T22" fmla="*/ 123 w 168"/>
                <a:gd name="T23" fmla="*/ 5 h 109"/>
                <a:gd name="T24" fmla="*/ 45 w 168"/>
                <a:gd name="T25" fmla="*/ 104 h 109"/>
                <a:gd name="T26" fmla="*/ 45 w 168"/>
                <a:gd name="T27" fmla="*/ 85 h 109"/>
                <a:gd name="T28" fmla="*/ 100 w 168"/>
                <a:gd name="T29" fmla="*/ 85 h 109"/>
                <a:gd name="T30" fmla="*/ 111 w 168"/>
                <a:gd name="T31" fmla="*/ 73 h 109"/>
                <a:gd name="T32" fmla="*/ 100 w 168"/>
                <a:gd name="T33" fmla="*/ 62 h 109"/>
                <a:gd name="T34" fmla="*/ 45 w 168"/>
                <a:gd name="T35" fmla="*/ 62 h 109"/>
                <a:gd name="T36" fmla="*/ 45 w 168"/>
                <a:gd name="T37" fmla="*/ 43 h 109"/>
                <a:gd name="T38" fmla="*/ 38 w 168"/>
                <a:gd name="T39" fmla="*/ 40 h 109"/>
                <a:gd name="T40" fmla="*/ 3 w 168"/>
                <a:gd name="T41" fmla="*/ 69 h 109"/>
                <a:gd name="T42" fmla="*/ 3 w 168"/>
                <a:gd name="T43" fmla="*/ 78 h 109"/>
                <a:gd name="T44" fmla="*/ 38 w 168"/>
                <a:gd name="T45" fmla="*/ 107 h 109"/>
                <a:gd name="T46" fmla="*/ 45 w 168"/>
                <a:gd name="T47" fmla="*/ 104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09">
                  <a:moveTo>
                    <a:pt x="123" y="5"/>
                  </a:moveTo>
                  <a:cubicBezTo>
                    <a:pt x="124" y="0"/>
                    <a:pt x="128" y="0"/>
                    <a:pt x="130" y="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7" y="34"/>
                    <a:pt x="168" y="37"/>
                    <a:pt x="165" y="39"/>
                  </a:cubicBezTo>
                  <a:cubicBezTo>
                    <a:pt x="130" y="69"/>
                    <a:pt x="130" y="69"/>
                    <a:pt x="130" y="69"/>
                  </a:cubicBezTo>
                  <a:cubicBezTo>
                    <a:pt x="128" y="70"/>
                    <a:pt x="124" y="70"/>
                    <a:pt x="123" y="65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2" y="46"/>
                    <a:pt x="57" y="41"/>
                    <a:pt x="57" y="35"/>
                  </a:cubicBezTo>
                  <a:cubicBezTo>
                    <a:pt x="57" y="29"/>
                    <a:pt x="62" y="24"/>
                    <a:pt x="68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5"/>
                    <a:pt x="123" y="5"/>
                    <a:pt x="123" y="5"/>
                  </a:cubicBezTo>
                  <a:close/>
                  <a:moveTo>
                    <a:pt x="45" y="104"/>
                  </a:moveTo>
                  <a:cubicBezTo>
                    <a:pt x="45" y="85"/>
                    <a:pt x="45" y="85"/>
                    <a:pt x="45" y="85"/>
                  </a:cubicBezTo>
                  <a:cubicBezTo>
                    <a:pt x="100" y="85"/>
                    <a:pt x="100" y="85"/>
                    <a:pt x="100" y="85"/>
                  </a:cubicBezTo>
                  <a:cubicBezTo>
                    <a:pt x="106" y="85"/>
                    <a:pt x="111" y="80"/>
                    <a:pt x="111" y="73"/>
                  </a:cubicBezTo>
                  <a:cubicBezTo>
                    <a:pt x="111" y="67"/>
                    <a:pt x="106" y="62"/>
                    <a:pt x="100" y="6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45" y="43"/>
                    <a:pt x="45" y="43"/>
                    <a:pt x="45" y="43"/>
                  </a:cubicBezTo>
                  <a:cubicBezTo>
                    <a:pt x="45" y="39"/>
                    <a:pt x="40" y="38"/>
                    <a:pt x="38" y="4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2"/>
                    <a:pt x="1" y="75"/>
                    <a:pt x="3" y="78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0" y="109"/>
                    <a:pt x="45" y="108"/>
                    <a:pt x="45" y="104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Freeform 455"/>
            <p:cNvSpPr>
              <a:spLocks noEditPoints="1"/>
            </p:cNvSpPr>
            <p:nvPr/>
          </p:nvSpPr>
          <p:spPr bwMode="auto">
            <a:xfrm>
              <a:off x="5614910" y="609600"/>
              <a:ext cx="312738" cy="187325"/>
            </a:xfrm>
            <a:custGeom>
              <a:avLst/>
              <a:gdLst>
                <a:gd name="T0" fmla="*/ 157 w 157"/>
                <a:gd name="T1" fmla="*/ 47 h 94"/>
                <a:gd name="T2" fmla="*/ 78 w 157"/>
                <a:gd name="T3" fmla="*/ 0 h 94"/>
                <a:gd name="T4" fmla="*/ 0 w 157"/>
                <a:gd name="T5" fmla="*/ 47 h 94"/>
                <a:gd name="T6" fmla="*/ 78 w 157"/>
                <a:gd name="T7" fmla="*/ 94 h 94"/>
                <a:gd name="T8" fmla="*/ 157 w 157"/>
                <a:gd name="T9" fmla="*/ 47 h 94"/>
                <a:gd name="T10" fmla="*/ 78 w 157"/>
                <a:gd name="T11" fmla="*/ 24 h 94"/>
                <a:gd name="T12" fmla="*/ 102 w 157"/>
                <a:gd name="T13" fmla="*/ 47 h 94"/>
                <a:gd name="T14" fmla="*/ 78 w 157"/>
                <a:gd name="T15" fmla="*/ 70 h 94"/>
                <a:gd name="T16" fmla="*/ 55 w 157"/>
                <a:gd name="T17" fmla="*/ 47 h 94"/>
                <a:gd name="T18" fmla="*/ 78 w 157"/>
                <a:gd name="T1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94">
                  <a:moveTo>
                    <a:pt x="157" y="47"/>
                  </a:moveTo>
                  <a:cubicBezTo>
                    <a:pt x="146" y="20"/>
                    <a:pt x="115" y="0"/>
                    <a:pt x="78" y="0"/>
                  </a:cubicBezTo>
                  <a:cubicBezTo>
                    <a:pt x="42" y="0"/>
                    <a:pt x="11" y="20"/>
                    <a:pt x="0" y="47"/>
                  </a:cubicBezTo>
                  <a:cubicBezTo>
                    <a:pt x="11" y="74"/>
                    <a:pt x="42" y="94"/>
                    <a:pt x="78" y="94"/>
                  </a:cubicBezTo>
                  <a:cubicBezTo>
                    <a:pt x="115" y="94"/>
                    <a:pt x="146" y="74"/>
                    <a:pt x="157" y="47"/>
                  </a:cubicBezTo>
                  <a:close/>
                  <a:moveTo>
                    <a:pt x="78" y="24"/>
                  </a:moveTo>
                  <a:cubicBezTo>
                    <a:pt x="91" y="24"/>
                    <a:pt x="102" y="34"/>
                    <a:pt x="102" y="47"/>
                  </a:cubicBezTo>
                  <a:cubicBezTo>
                    <a:pt x="102" y="60"/>
                    <a:pt x="91" y="70"/>
                    <a:pt x="78" y="70"/>
                  </a:cubicBezTo>
                  <a:cubicBezTo>
                    <a:pt x="66" y="70"/>
                    <a:pt x="55" y="60"/>
                    <a:pt x="55" y="47"/>
                  </a:cubicBezTo>
                  <a:cubicBezTo>
                    <a:pt x="55" y="34"/>
                    <a:pt x="66" y="24"/>
                    <a:pt x="78" y="24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Freeform 458"/>
            <p:cNvSpPr>
              <a:spLocks noEditPoints="1"/>
            </p:cNvSpPr>
            <p:nvPr/>
          </p:nvSpPr>
          <p:spPr bwMode="auto">
            <a:xfrm>
              <a:off x="1502491" y="615569"/>
              <a:ext cx="415557" cy="394462"/>
            </a:xfrm>
            <a:custGeom>
              <a:avLst/>
              <a:gdLst>
                <a:gd name="T0" fmla="*/ 10 w 157"/>
                <a:gd name="T1" fmla="*/ 90 h 148"/>
                <a:gd name="T2" fmla="*/ 3 w 157"/>
                <a:gd name="T3" fmla="*/ 76 h 148"/>
                <a:gd name="T4" fmla="*/ 70 w 157"/>
                <a:gd name="T5" fmla="*/ 6 h 148"/>
                <a:gd name="T6" fmla="*/ 87 w 157"/>
                <a:gd name="T7" fmla="*/ 6 h 148"/>
                <a:gd name="T8" fmla="*/ 153 w 157"/>
                <a:gd name="T9" fmla="*/ 76 h 148"/>
                <a:gd name="T10" fmla="*/ 147 w 157"/>
                <a:gd name="T11" fmla="*/ 90 h 148"/>
                <a:gd name="T12" fmla="*/ 136 w 157"/>
                <a:gd name="T13" fmla="*/ 90 h 148"/>
                <a:gd name="T14" fmla="*/ 125 w 157"/>
                <a:gd name="T15" fmla="*/ 71 h 148"/>
                <a:gd name="T16" fmla="*/ 85 w 157"/>
                <a:gd name="T17" fmla="*/ 29 h 148"/>
                <a:gd name="T18" fmla="*/ 71 w 157"/>
                <a:gd name="T19" fmla="*/ 29 h 148"/>
                <a:gd name="T20" fmla="*/ 31 w 157"/>
                <a:gd name="T21" fmla="*/ 70 h 148"/>
                <a:gd name="T22" fmla="*/ 21 w 157"/>
                <a:gd name="T23" fmla="*/ 90 h 148"/>
                <a:gd name="T24" fmla="*/ 10 w 157"/>
                <a:gd name="T25" fmla="*/ 90 h 148"/>
                <a:gd name="T26" fmla="*/ 66 w 157"/>
                <a:gd name="T27" fmla="*/ 105 h 148"/>
                <a:gd name="T28" fmla="*/ 90 w 157"/>
                <a:gd name="T29" fmla="*/ 105 h 148"/>
                <a:gd name="T30" fmla="*/ 97 w 157"/>
                <a:gd name="T31" fmla="*/ 112 h 148"/>
                <a:gd name="T32" fmla="*/ 97 w 157"/>
                <a:gd name="T33" fmla="*/ 142 h 148"/>
                <a:gd name="T34" fmla="*/ 103 w 157"/>
                <a:gd name="T35" fmla="*/ 148 h 148"/>
                <a:gd name="T36" fmla="*/ 113 w 157"/>
                <a:gd name="T37" fmla="*/ 148 h 148"/>
                <a:gd name="T38" fmla="*/ 127 w 157"/>
                <a:gd name="T39" fmla="*/ 134 h 148"/>
                <a:gd name="T40" fmla="*/ 127 w 157"/>
                <a:gd name="T41" fmla="*/ 99 h 148"/>
                <a:gd name="T42" fmla="*/ 118 w 157"/>
                <a:gd name="T43" fmla="*/ 76 h 148"/>
                <a:gd name="T44" fmla="*/ 83 w 157"/>
                <a:gd name="T45" fmla="*/ 39 h 148"/>
                <a:gd name="T46" fmla="*/ 74 w 157"/>
                <a:gd name="T47" fmla="*/ 39 h 148"/>
                <a:gd name="T48" fmla="*/ 38 w 157"/>
                <a:gd name="T49" fmla="*/ 76 h 148"/>
                <a:gd name="T50" fmla="*/ 29 w 157"/>
                <a:gd name="T51" fmla="*/ 99 h 148"/>
                <a:gd name="T52" fmla="*/ 29 w 157"/>
                <a:gd name="T53" fmla="*/ 134 h 148"/>
                <a:gd name="T54" fmla="*/ 43 w 157"/>
                <a:gd name="T55" fmla="*/ 148 h 148"/>
                <a:gd name="T56" fmla="*/ 53 w 157"/>
                <a:gd name="T57" fmla="*/ 148 h 148"/>
                <a:gd name="T58" fmla="*/ 60 w 157"/>
                <a:gd name="T59" fmla="*/ 142 h 148"/>
                <a:gd name="T60" fmla="*/ 60 w 157"/>
                <a:gd name="T61" fmla="*/ 112 h 148"/>
                <a:gd name="T62" fmla="*/ 66 w 157"/>
                <a:gd name="T63" fmla="*/ 105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7" h="148">
                  <a:moveTo>
                    <a:pt x="10" y="90"/>
                  </a:moveTo>
                  <a:cubicBezTo>
                    <a:pt x="0" y="90"/>
                    <a:pt x="0" y="81"/>
                    <a:pt x="3" y="7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5" y="1"/>
                    <a:pt x="81" y="0"/>
                    <a:pt x="87" y="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81"/>
                    <a:pt x="156" y="90"/>
                    <a:pt x="147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5" y="83"/>
                    <a:pt x="131" y="76"/>
                    <a:pt x="125" y="71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2" y="24"/>
                    <a:pt x="75" y="24"/>
                    <a:pt x="71" y="29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26" y="76"/>
                    <a:pt x="22" y="82"/>
                    <a:pt x="21" y="90"/>
                  </a:cubicBezTo>
                  <a:cubicBezTo>
                    <a:pt x="10" y="90"/>
                    <a:pt x="10" y="90"/>
                    <a:pt x="10" y="90"/>
                  </a:cubicBezTo>
                  <a:close/>
                  <a:moveTo>
                    <a:pt x="66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4" y="105"/>
                    <a:pt x="97" y="108"/>
                    <a:pt x="97" y="112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7" y="145"/>
                    <a:pt x="100" y="148"/>
                    <a:pt x="103" y="148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8"/>
                    <a:pt x="127" y="142"/>
                    <a:pt x="127" y="134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7" y="89"/>
                    <a:pt x="125" y="83"/>
                    <a:pt x="118" y="76"/>
                  </a:cubicBezTo>
                  <a:cubicBezTo>
                    <a:pt x="106" y="64"/>
                    <a:pt x="94" y="52"/>
                    <a:pt x="83" y="39"/>
                  </a:cubicBezTo>
                  <a:cubicBezTo>
                    <a:pt x="79" y="36"/>
                    <a:pt x="76" y="37"/>
                    <a:pt x="74" y="39"/>
                  </a:cubicBezTo>
                  <a:cubicBezTo>
                    <a:pt x="62" y="52"/>
                    <a:pt x="50" y="64"/>
                    <a:pt x="38" y="76"/>
                  </a:cubicBezTo>
                  <a:cubicBezTo>
                    <a:pt x="32" y="83"/>
                    <a:pt x="29" y="89"/>
                    <a:pt x="29" y="99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42"/>
                    <a:pt x="35" y="148"/>
                    <a:pt x="43" y="148"/>
                  </a:cubicBezTo>
                  <a:cubicBezTo>
                    <a:pt x="53" y="148"/>
                    <a:pt x="53" y="148"/>
                    <a:pt x="53" y="148"/>
                  </a:cubicBezTo>
                  <a:cubicBezTo>
                    <a:pt x="57" y="148"/>
                    <a:pt x="60" y="145"/>
                    <a:pt x="60" y="14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08"/>
                    <a:pt x="63" y="105"/>
                    <a:pt x="66" y="105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459"/>
            <p:cNvSpPr>
              <a:spLocks/>
            </p:cNvSpPr>
            <p:nvPr/>
          </p:nvSpPr>
          <p:spPr bwMode="auto">
            <a:xfrm>
              <a:off x="5892006" y="356956"/>
              <a:ext cx="254001" cy="242888"/>
            </a:xfrm>
            <a:custGeom>
              <a:avLst/>
              <a:gdLst>
                <a:gd name="T0" fmla="*/ 63 w 127"/>
                <a:gd name="T1" fmla="*/ 0 h 122"/>
                <a:gd name="T2" fmla="*/ 109 w 127"/>
                <a:gd name="T3" fmla="*/ 20 h 122"/>
                <a:gd name="T4" fmla="*/ 127 w 127"/>
                <a:gd name="T5" fmla="*/ 70 h 122"/>
                <a:gd name="T6" fmla="*/ 122 w 127"/>
                <a:gd name="T7" fmla="*/ 94 h 122"/>
                <a:gd name="T8" fmla="*/ 107 w 127"/>
                <a:gd name="T9" fmla="*/ 120 h 122"/>
                <a:gd name="T10" fmla="*/ 84 w 127"/>
                <a:gd name="T11" fmla="*/ 93 h 122"/>
                <a:gd name="T12" fmla="*/ 98 w 127"/>
                <a:gd name="T13" fmla="*/ 60 h 122"/>
                <a:gd name="T14" fmla="*/ 112 w 127"/>
                <a:gd name="T15" fmla="*/ 67 h 122"/>
                <a:gd name="T16" fmla="*/ 98 w 127"/>
                <a:gd name="T17" fmla="*/ 30 h 122"/>
                <a:gd name="T18" fmla="*/ 63 w 127"/>
                <a:gd name="T19" fmla="*/ 14 h 122"/>
                <a:gd name="T20" fmla="*/ 29 w 127"/>
                <a:gd name="T21" fmla="*/ 30 h 122"/>
                <a:gd name="T22" fmla="*/ 14 w 127"/>
                <a:gd name="T23" fmla="*/ 67 h 122"/>
                <a:gd name="T24" fmla="*/ 29 w 127"/>
                <a:gd name="T25" fmla="*/ 60 h 122"/>
                <a:gd name="T26" fmla="*/ 43 w 127"/>
                <a:gd name="T27" fmla="*/ 93 h 122"/>
                <a:gd name="T28" fmla="*/ 20 w 127"/>
                <a:gd name="T29" fmla="*/ 120 h 122"/>
                <a:gd name="T30" fmla="*/ 5 w 127"/>
                <a:gd name="T31" fmla="*/ 94 h 122"/>
                <a:gd name="T32" fmla="*/ 0 w 127"/>
                <a:gd name="T33" fmla="*/ 70 h 122"/>
                <a:gd name="T34" fmla="*/ 18 w 127"/>
                <a:gd name="T35" fmla="*/ 20 h 122"/>
                <a:gd name="T36" fmla="*/ 63 w 127"/>
                <a:gd name="T3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2">
                  <a:moveTo>
                    <a:pt x="63" y="0"/>
                  </a:moveTo>
                  <a:cubicBezTo>
                    <a:pt x="81" y="0"/>
                    <a:pt x="97" y="8"/>
                    <a:pt x="109" y="20"/>
                  </a:cubicBezTo>
                  <a:cubicBezTo>
                    <a:pt x="120" y="33"/>
                    <a:pt x="127" y="51"/>
                    <a:pt x="127" y="70"/>
                  </a:cubicBezTo>
                  <a:cubicBezTo>
                    <a:pt x="127" y="80"/>
                    <a:pt x="125" y="88"/>
                    <a:pt x="122" y="94"/>
                  </a:cubicBezTo>
                  <a:cubicBezTo>
                    <a:pt x="122" y="108"/>
                    <a:pt x="116" y="119"/>
                    <a:pt x="107" y="120"/>
                  </a:cubicBezTo>
                  <a:cubicBezTo>
                    <a:pt x="97" y="122"/>
                    <a:pt x="86" y="110"/>
                    <a:pt x="84" y="93"/>
                  </a:cubicBezTo>
                  <a:cubicBezTo>
                    <a:pt x="81" y="76"/>
                    <a:pt x="88" y="62"/>
                    <a:pt x="98" y="60"/>
                  </a:cubicBezTo>
                  <a:cubicBezTo>
                    <a:pt x="103" y="59"/>
                    <a:pt x="108" y="62"/>
                    <a:pt x="112" y="67"/>
                  </a:cubicBezTo>
                  <a:cubicBezTo>
                    <a:pt x="112" y="52"/>
                    <a:pt x="106" y="40"/>
                    <a:pt x="98" y="30"/>
                  </a:cubicBezTo>
                  <a:cubicBezTo>
                    <a:pt x="89" y="20"/>
                    <a:pt x="77" y="14"/>
                    <a:pt x="63" y="14"/>
                  </a:cubicBezTo>
                  <a:cubicBezTo>
                    <a:pt x="50" y="14"/>
                    <a:pt x="38" y="20"/>
                    <a:pt x="29" y="30"/>
                  </a:cubicBezTo>
                  <a:cubicBezTo>
                    <a:pt x="20" y="40"/>
                    <a:pt x="15" y="52"/>
                    <a:pt x="14" y="67"/>
                  </a:cubicBezTo>
                  <a:cubicBezTo>
                    <a:pt x="18" y="62"/>
                    <a:pt x="23" y="59"/>
                    <a:pt x="29" y="60"/>
                  </a:cubicBezTo>
                  <a:cubicBezTo>
                    <a:pt x="39" y="62"/>
                    <a:pt x="45" y="76"/>
                    <a:pt x="43" y="93"/>
                  </a:cubicBezTo>
                  <a:cubicBezTo>
                    <a:pt x="40" y="110"/>
                    <a:pt x="30" y="122"/>
                    <a:pt x="20" y="120"/>
                  </a:cubicBezTo>
                  <a:cubicBezTo>
                    <a:pt x="11" y="119"/>
                    <a:pt x="5" y="108"/>
                    <a:pt x="5" y="94"/>
                  </a:cubicBezTo>
                  <a:cubicBezTo>
                    <a:pt x="2" y="88"/>
                    <a:pt x="0" y="80"/>
                    <a:pt x="0" y="70"/>
                  </a:cubicBezTo>
                  <a:cubicBezTo>
                    <a:pt x="0" y="51"/>
                    <a:pt x="7" y="33"/>
                    <a:pt x="18" y="20"/>
                  </a:cubicBezTo>
                  <a:cubicBezTo>
                    <a:pt x="30" y="8"/>
                    <a:pt x="46" y="0"/>
                    <a:pt x="63" y="0"/>
                  </a:cubicBez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461"/>
            <p:cNvSpPr>
              <a:spLocks/>
            </p:cNvSpPr>
            <p:nvPr/>
          </p:nvSpPr>
          <p:spPr bwMode="auto">
            <a:xfrm>
              <a:off x="5391150" y="1536700"/>
              <a:ext cx="285750" cy="263525"/>
            </a:xfrm>
            <a:custGeom>
              <a:avLst/>
              <a:gdLst>
                <a:gd name="T0" fmla="*/ 71 w 143"/>
                <a:gd name="T1" fmla="*/ 132 h 132"/>
                <a:gd name="T2" fmla="*/ 1 w 143"/>
                <a:gd name="T3" fmla="*/ 49 h 132"/>
                <a:gd name="T4" fmla="*/ 71 w 143"/>
                <a:gd name="T5" fmla="*/ 32 h 132"/>
                <a:gd name="T6" fmla="*/ 141 w 143"/>
                <a:gd name="T7" fmla="*/ 49 h 132"/>
                <a:gd name="T8" fmla="*/ 71 w 143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2">
                  <a:moveTo>
                    <a:pt x="71" y="132"/>
                  </a:moveTo>
                  <a:cubicBezTo>
                    <a:pt x="34" y="123"/>
                    <a:pt x="2" y="86"/>
                    <a:pt x="1" y="49"/>
                  </a:cubicBezTo>
                  <a:cubicBezTo>
                    <a:pt x="0" y="5"/>
                    <a:pt x="49" y="0"/>
                    <a:pt x="71" y="32"/>
                  </a:cubicBezTo>
                  <a:cubicBezTo>
                    <a:pt x="94" y="0"/>
                    <a:pt x="143" y="5"/>
                    <a:pt x="141" y="49"/>
                  </a:cubicBezTo>
                  <a:cubicBezTo>
                    <a:pt x="140" y="86"/>
                    <a:pt x="109" y="123"/>
                    <a:pt x="71" y="13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462"/>
            <p:cNvSpPr>
              <a:spLocks noEditPoints="1"/>
            </p:cNvSpPr>
            <p:nvPr/>
          </p:nvSpPr>
          <p:spPr bwMode="auto">
            <a:xfrm>
              <a:off x="6919574" y="928686"/>
              <a:ext cx="258763" cy="312738"/>
            </a:xfrm>
            <a:custGeom>
              <a:avLst/>
              <a:gdLst>
                <a:gd name="T0" fmla="*/ 36 w 130"/>
                <a:gd name="T1" fmla="*/ 93 h 157"/>
                <a:gd name="T2" fmla="*/ 8 w 130"/>
                <a:gd name="T3" fmla="*/ 130 h 157"/>
                <a:gd name="T4" fmla="*/ 30 w 130"/>
                <a:gd name="T5" fmla="*/ 145 h 157"/>
                <a:gd name="T6" fmla="*/ 55 w 130"/>
                <a:gd name="T7" fmla="*/ 106 h 157"/>
                <a:gd name="T8" fmla="*/ 45 w 130"/>
                <a:gd name="T9" fmla="*/ 101 h 157"/>
                <a:gd name="T10" fmla="*/ 36 w 130"/>
                <a:gd name="T11" fmla="*/ 93 h 157"/>
                <a:gd name="T12" fmla="*/ 108 w 130"/>
                <a:gd name="T13" fmla="*/ 11 h 157"/>
                <a:gd name="T14" fmla="*/ 128 w 130"/>
                <a:gd name="T15" fmla="*/ 43 h 157"/>
                <a:gd name="T16" fmla="*/ 120 w 130"/>
                <a:gd name="T17" fmla="*/ 80 h 157"/>
                <a:gd name="T18" fmla="*/ 88 w 130"/>
                <a:gd name="T19" fmla="*/ 101 h 157"/>
                <a:gd name="T20" fmla="*/ 50 w 130"/>
                <a:gd name="T21" fmla="*/ 93 h 157"/>
                <a:gd name="T22" fmla="*/ 30 w 130"/>
                <a:gd name="T23" fmla="*/ 60 h 157"/>
                <a:gd name="T24" fmla="*/ 38 w 130"/>
                <a:gd name="T25" fmla="*/ 23 h 157"/>
                <a:gd name="T26" fmla="*/ 70 w 130"/>
                <a:gd name="T27" fmla="*/ 3 h 157"/>
                <a:gd name="T28" fmla="*/ 108 w 130"/>
                <a:gd name="T29" fmla="*/ 11 h 157"/>
                <a:gd name="T30" fmla="*/ 105 w 130"/>
                <a:gd name="T31" fmla="*/ 47 h 157"/>
                <a:gd name="T32" fmla="*/ 94 w 130"/>
                <a:gd name="T33" fmla="*/ 30 h 157"/>
                <a:gd name="T34" fmla="*/ 74 w 130"/>
                <a:gd name="T35" fmla="*/ 25 h 157"/>
                <a:gd name="T36" fmla="*/ 57 w 130"/>
                <a:gd name="T37" fmla="*/ 36 h 157"/>
                <a:gd name="T38" fmla="*/ 52 w 130"/>
                <a:gd name="T39" fmla="*/ 56 h 157"/>
                <a:gd name="T40" fmla="*/ 63 w 130"/>
                <a:gd name="T41" fmla="*/ 74 h 157"/>
                <a:gd name="T42" fmla="*/ 84 w 130"/>
                <a:gd name="T43" fmla="*/ 78 h 157"/>
                <a:gd name="T44" fmla="*/ 101 w 130"/>
                <a:gd name="T45" fmla="*/ 67 h 157"/>
                <a:gd name="T46" fmla="*/ 105 w 130"/>
                <a:gd name="T47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57">
                  <a:moveTo>
                    <a:pt x="36" y="93"/>
                  </a:moveTo>
                  <a:cubicBezTo>
                    <a:pt x="8" y="130"/>
                    <a:pt x="8" y="130"/>
                    <a:pt x="8" y="130"/>
                  </a:cubicBezTo>
                  <a:cubicBezTo>
                    <a:pt x="0" y="142"/>
                    <a:pt x="21" y="157"/>
                    <a:pt x="30" y="145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5"/>
                    <a:pt x="48" y="103"/>
                    <a:pt x="45" y="101"/>
                  </a:cubicBezTo>
                  <a:cubicBezTo>
                    <a:pt x="41" y="98"/>
                    <a:pt x="39" y="96"/>
                    <a:pt x="36" y="93"/>
                  </a:cubicBezTo>
                  <a:close/>
                  <a:moveTo>
                    <a:pt x="108" y="11"/>
                  </a:moveTo>
                  <a:cubicBezTo>
                    <a:pt x="119" y="19"/>
                    <a:pt x="126" y="30"/>
                    <a:pt x="128" y="43"/>
                  </a:cubicBezTo>
                  <a:cubicBezTo>
                    <a:pt x="130" y="56"/>
                    <a:pt x="128" y="69"/>
                    <a:pt x="120" y="80"/>
                  </a:cubicBezTo>
                  <a:cubicBezTo>
                    <a:pt x="112" y="92"/>
                    <a:pt x="100" y="99"/>
                    <a:pt x="88" y="101"/>
                  </a:cubicBezTo>
                  <a:cubicBezTo>
                    <a:pt x="75" y="103"/>
                    <a:pt x="62" y="101"/>
                    <a:pt x="50" y="93"/>
                  </a:cubicBezTo>
                  <a:cubicBezTo>
                    <a:pt x="39" y="85"/>
                    <a:pt x="32" y="73"/>
                    <a:pt x="30" y="60"/>
                  </a:cubicBezTo>
                  <a:cubicBezTo>
                    <a:pt x="27" y="48"/>
                    <a:pt x="30" y="34"/>
                    <a:pt x="38" y="23"/>
                  </a:cubicBezTo>
                  <a:cubicBezTo>
                    <a:pt x="46" y="12"/>
                    <a:pt x="58" y="5"/>
                    <a:pt x="70" y="3"/>
                  </a:cubicBezTo>
                  <a:cubicBezTo>
                    <a:pt x="83" y="0"/>
                    <a:pt x="96" y="3"/>
                    <a:pt x="108" y="11"/>
                  </a:cubicBezTo>
                  <a:close/>
                  <a:moveTo>
                    <a:pt x="105" y="47"/>
                  </a:moveTo>
                  <a:cubicBezTo>
                    <a:pt x="104" y="40"/>
                    <a:pt x="100" y="34"/>
                    <a:pt x="94" y="30"/>
                  </a:cubicBezTo>
                  <a:cubicBezTo>
                    <a:pt x="88" y="25"/>
                    <a:pt x="81" y="24"/>
                    <a:pt x="74" y="25"/>
                  </a:cubicBezTo>
                  <a:cubicBezTo>
                    <a:pt x="67" y="26"/>
                    <a:pt x="61" y="30"/>
                    <a:pt x="57" y="36"/>
                  </a:cubicBezTo>
                  <a:cubicBezTo>
                    <a:pt x="53" y="42"/>
                    <a:pt x="51" y="50"/>
                    <a:pt x="52" y="56"/>
                  </a:cubicBezTo>
                  <a:cubicBezTo>
                    <a:pt x="54" y="63"/>
                    <a:pt x="57" y="70"/>
                    <a:pt x="63" y="74"/>
                  </a:cubicBezTo>
                  <a:cubicBezTo>
                    <a:pt x="70" y="78"/>
                    <a:pt x="77" y="79"/>
                    <a:pt x="84" y="78"/>
                  </a:cubicBezTo>
                  <a:cubicBezTo>
                    <a:pt x="90" y="77"/>
                    <a:pt x="97" y="73"/>
                    <a:pt x="101" y="67"/>
                  </a:cubicBezTo>
                  <a:cubicBezTo>
                    <a:pt x="105" y="61"/>
                    <a:pt x="107" y="54"/>
                    <a:pt x="105" y="47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Freeform 463"/>
            <p:cNvSpPr>
              <a:spLocks noEditPoints="1"/>
            </p:cNvSpPr>
            <p:nvPr/>
          </p:nvSpPr>
          <p:spPr bwMode="auto">
            <a:xfrm>
              <a:off x="5297410" y="438150"/>
              <a:ext cx="309563" cy="304800"/>
            </a:xfrm>
            <a:custGeom>
              <a:avLst/>
              <a:gdLst>
                <a:gd name="T0" fmla="*/ 11 w 155"/>
                <a:gd name="T1" fmla="*/ 103 h 153"/>
                <a:gd name="T2" fmla="*/ 40 w 155"/>
                <a:gd name="T3" fmla="*/ 100 h 153"/>
                <a:gd name="T4" fmla="*/ 48 w 155"/>
                <a:gd name="T5" fmla="*/ 68 h 153"/>
                <a:gd name="T6" fmla="*/ 67 w 155"/>
                <a:gd name="T7" fmla="*/ 19 h 153"/>
                <a:gd name="T8" fmla="*/ 131 w 155"/>
                <a:gd name="T9" fmla="*/ 35 h 153"/>
                <a:gd name="T10" fmla="*/ 140 w 155"/>
                <a:gd name="T11" fmla="*/ 44 h 153"/>
                <a:gd name="T12" fmla="*/ 150 w 155"/>
                <a:gd name="T13" fmla="*/ 43 h 153"/>
                <a:gd name="T14" fmla="*/ 152 w 155"/>
                <a:gd name="T15" fmla="*/ 45 h 153"/>
                <a:gd name="T16" fmla="*/ 143 w 155"/>
                <a:gd name="T17" fmla="*/ 53 h 153"/>
                <a:gd name="T18" fmla="*/ 143 w 155"/>
                <a:gd name="T19" fmla="*/ 58 h 153"/>
                <a:gd name="T20" fmla="*/ 154 w 155"/>
                <a:gd name="T21" fmla="*/ 64 h 153"/>
                <a:gd name="T22" fmla="*/ 152 w 155"/>
                <a:gd name="T23" fmla="*/ 66 h 153"/>
                <a:gd name="T24" fmla="*/ 135 w 155"/>
                <a:gd name="T25" fmla="*/ 82 h 153"/>
                <a:gd name="T26" fmla="*/ 64 w 155"/>
                <a:gd name="T27" fmla="*/ 144 h 153"/>
                <a:gd name="T28" fmla="*/ 9 w 155"/>
                <a:gd name="T29" fmla="*/ 115 h 153"/>
                <a:gd name="T30" fmla="*/ 11 w 155"/>
                <a:gd name="T31" fmla="*/ 103 h 153"/>
                <a:gd name="T32" fmla="*/ 101 w 155"/>
                <a:gd name="T33" fmla="*/ 33 h 153"/>
                <a:gd name="T34" fmla="*/ 91 w 155"/>
                <a:gd name="T35" fmla="*/ 43 h 153"/>
                <a:gd name="T36" fmla="*/ 100 w 155"/>
                <a:gd name="T37" fmla="*/ 54 h 153"/>
                <a:gd name="T38" fmla="*/ 110 w 155"/>
                <a:gd name="T39" fmla="*/ 44 h 153"/>
                <a:gd name="T40" fmla="*/ 101 w 155"/>
                <a:gd name="T41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5" h="153">
                  <a:moveTo>
                    <a:pt x="11" y="103"/>
                  </a:moveTo>
                  <a:cubicBezTo>
                    <a:pt x="21" y="104"/>
                    <a:pt x="34" y="105"/>
                    <a:pt x="40" y="100"/>
                  </a:cubicBezTo>
                  <a:cubicBezTo>
                    <a:pt x="46" y="94"/>
                    <a:pt x="46" y="87"/>
                    <a:pt x="48" y="68"/>
                  </a:cubicBezTo>
                  <a:cubicBezTo>
                    <a:pt x="51" y="51"/>
                    <a:pt x="55" y="29"/>
                    <a:pt x="67" y="19"/>
                  </a:cubicBezTo>
                  <a:cubicBezTo>
                    <a:pt x="88" y="0"/>
                    <a:pt x="118" y="10"/>
                    <a:pt x="131" y="35"/>
                  </a:cubicBezTo>
                  <a:cubicBezTo>
                    <a:pt x="133" y="38"/>
                    <a:pt x="135" y="44"/>
                    <a:pt x="140" y="44"/>
                  </a:cubicBezTo>
                  <a:cubicBezTo>
                    <a:pt x="143" y="45"/>
                    <a:pt x="147" y="44"/>
                    <a:pt x="150" y="43"/>
                  </a:cubicBezTo>
                  <a:cubicBezTo>
                    <a:pt x="152" y="43"/>
                    <a:pt x="153" y="43"/>
                    <a:pt x="152" y="45"/>
                  </a:cubicBezTo>
                  <a:cubicBezTo>
                    <a:pt x="151" y="49"/>
                    <a:pt x="146" y="51"/>
                    <a:pt x="143" y="53"/>
                  </a:cubicBezTo>
                  <a:cubicBezTo>
                    <a:pt x="138" y="55"/>
                    <a:pt x="138" y="57"/>
                    <a:pt x="143" y="58"/>
                  </a:cubicBezTo>
                  <a:cubicBezTo>
                    <a:pt x="146" y="59"/>
                    <a:pt x="152" y="61"/>
                    <a:pt x="154" y="64"/>
                  </a:cubicBezTo>
                  <a:cubicBezTo>
                    <a:pt x="155" y="66"/>
                    <a:pt x="154" y="67"/>
                    <a:pt x="152" y="66"/>
                  </a:cubicBezTo>
                  <a:cubicBezTo>
                    <a:pt x="143" y="64"/>
                    <a:pt x="135" y="68"/>
                    <a:pt x="135" y="82"/>
                  </a:cubicBezTo>
                  <a:cubicBezTo>
                    <a:pt x="134" y="125"/>
                    <a:pt x="108" y="153"/>
                    <a:pt x="64" y="144"/>
                  </a:cubicBezTo>
                  <a:cubicBezTo>
                    <a:pt x="43" y="140"/>
                    <a:pt x="26" y="130"/>
                    <a:pt x="9" y="115"/>
                  </a:cubicBezTo>
                  <a:cubicBezTo>
                    <a:pt x="4" y="110"/>
                    <a:pt x="0" y="102"/>
                    <a:pt x="11" y="103"/>
                  </a:cubicBezTo>
                  <a:close/>
                  <a:moveTo>
                    <a:pt x="101" y="33"/>
                  </a:moveTo>
                  <a:cubicBezTo>
                    <a:pt x="96" y="33"/>
                    <a:pt x="92" y="37"/>
                    <a:pt x="91" y="43"/>
                  </a:cubicBezTo>
                  <a:cubicBezTo>
                    <a:pt x="91" y="49"/>
                    <a:pt x="95" y="54"/>
                    <a:pt x="100" y="54"/>
                  </a:cubicBezTo>
                  <a:cubicBezTo>
                    <a:pt x="105" y="54"/>
                    <a:pt x="109" y="50"/>
                    <a:pt x="110" y="44"/>
                  </a:cubicBezTo>
                  <a:cubicBezTo>
                    <a:pt x="110" y="38"/>
                    <a:pt x="106" y="33"/>
                    <a:pt x="101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Freeform 464"/>
            <p:cNvSpPr>
              <a:spLocks noEditPoints="1"/>
            </p:cNvSpPr>
            <p:nvPr/>
          </p:nvSpPr>
          <p:spPr bwMode="auto">
            <a:xfrm>
              <a:off x="5310778" y="1082568"/>
              <a:ext cx="456518" cy="425558"/>
            </a:xfrm>
            <a:custGeom>
              <a:avLst/>
              <a:gdLst>
                <a:gd name="T0" fmla="*/ 121 w 199"/>
                <a:gd name="T1" fmla="*/ 21 h 225"/>
                <a:gd name="T2" fmla="*/ 79 w 199"/>
                <a:gd name="T3" fmla="*/ 21 h 225"/>
                <a:gd name="T4" fmla="*/ 104 w 199"/>
                <a:gd name="T5" fmla="*/ 113 h 225"/>
                <a:gd name="T6" fmla="*/ 96 w 199"/>
                <a:gd name="T7" fmla="*/ 113 h 225"/>
                <a:gd name="T8" fmla="*/ 100 w 199"/>
                <a:gd name="T9" fmla="*/ 145 h 225"/>
                <a:gd name="T10" fmla="*/ 104 w 199"/>
                <a:gd name="T11" fmla="*/ 113 h 225"/>
                <a:gd name="T12" fmla="*/ 140 w 199"/>
                <a:gd name="T13" fmla="*/ 107 h 225"/>
                <a:gd name="T14" fmla="*/ 155 w 199"/>
                <a:gd name="T15" fmla="*/ 130 h 225"/>
                <a:gd name="T16" fmla="*/ 161 w 199"/>
                <a:gd name="T17" fmla="*/ 125 h 225"/>
                <a:gd name="T18" fmla="*/ 60 w 199"/>
                <a:gd name="T19" fmla="*/ 112 h 225"/>
                <a:gd name="T20" fmla="*/ 54 w 199"/>
                <a:gd name="T21" fmla="*/ 107 h 225"/>
                <a:gd name="T22" fmla="*/ 38 w 199"/>
                <a:gd name="T23" fmla="*/ 130 h 225"/>
                <a:gd name="T24" fmla="*/ 60 w 199"/>
                <a:gd name="T25" fmla="*/ 112 h 225"/>
                <a:gd name="T26" fmla="*/ 187 w 199"/>
                <a:gd name="T27" fmla="*/ 149 h 225"/>
                <a:gd name="T28" fmla="*/ 157 w 199"/>
                <a:gd name="T29" fmla="*/ 149 h 225"/>
                <a:gd name="T30" fmla="*/ 197 w 199"/>
                <a:gd name="T31" fmla="*/ 187 h 225"/>
                <a:gd name="T32" fmla="*/ 194 w 199"/>
                <a:gd name="T33" fmla="*/ 207 h 225"/>
                <a:gd name="T34" fmla="*/ 146 w 199"/>
                <a:gd name="T35" fmla="*/ 202 h 225"/>
                <a:gd name="T36" fmla="*/ 172 w 199"/>
                <a:gd name="T37" fmla="*/ 170 h 225"/>
                <a:gd name="T38" fmla="*/ 197 w 199"/>
                <a:gd name="T39" fmla="*/ 187 h 225"/>
                <a:gd name="T40" fmla="*/ 115 w 199"/>
                <a:gd name="T41" fmla="*/ 167 h 225"/>
                <a:gd name="T42" fmla="*/ 85 w 199"/>
                <a:gd name="T43" fmla="*/ 167 h 225"/>
                <a:gd name="T44" fmla="*/ 124 w 199"/>
                <a:gd name="T45" fmla="*/ 206 h 225"/>
                <a:gd name="T46" fmla="*/ 121 w 199"/>
                <a:gd name="T47" fmla="*/ 225 h 225"/>
                <a:gd name="T48" fmla="*/ 73 w 199"/>
                <a:gd name="T49" fmla="*/ 220 h 225"/>
                <a:gd name="T50" fmla="*/ 100 w 199"/>
                <a:gd name="T51" fmla="*/ 188 h 225"/>
                <a:gd name="T52" fmla="*/ 124 w 199"/>
                <a:gd name="T53" fmla="*/ 206 h 225"/>
                <a:gd name="T54" fmla="*/ 42 w 199"/>
                <a:gd name="T55" fmla="*/ 149 h 225"/>
                <a:gd name="T56" fmla="*/ 12 w 199"/>
                <a:gd name="T57" fmla="*/ 149 h 225"/>
                <a:gd name="T58" fmla="*/ 134 w 199"/>
                <a:gd name="T59" fmla="*/ 75 h 225"/>
                <a:gd name="T60" fmla="*/ 130 w 199"/>
                <a:gd name="T61" fmla="*/ 102 h 225"/>
                <a:gd name="T62" fmla="*/ 62 w 199"/>
                <a:gd name="T63" fmla="*/ 95 h 225"/>
                <a:gd name="T64" fmla="*/ 100 w 199"/>
                <a:gd name="T65" fmla="*/ 50 h 225"/>
                <a:gd name="T66" fmla="*/ 134 w 199"/>
                <a:gd name="T67" fmla="*/ 75 h 225"/>
                <a:gd name="T68" fmla="*/ 54 w 199"/>
                <a:gd name="T69" fmla="*/ 202 h 225"/>
                <a:gd name="T70" fmla="*/ 6 w 199"/>
                <a:gd name="T71" fmla="*/ 207 h 225"/>
                <a:gd name="T72" fmla="*/ 2 w 199"/>
                <a:gd name="T73" fmla="*/ 187 h 225"/>
                <a:gd name="T74" fmla="*/ 44 w 199"/>
                <a:gd name="T75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9" h="225">
                  <a:moveTo>
                    <a:pt x="100" y="0"/>
                  </a:moveTo>
                  <a:cubicBezTo>
                    <a:pt x="111" y="0"/>
                    <a:pt x="121" y="9"/>
                    <a:pt x="121" y="21"/>
                  </a:cubicBezTo>
                  <a:cubicBezTo>
                    <a:pt x="121" y="32"/>
                    <a:pt x="111" y="42"/>
                    <a:pt x="100" y="42"/>
                  </a:cubicBezTo>
                  <a:cubicBezTo>
                    <a:pt x="88" y="42"/>
                    <a:pt x="79" y="32"/>
                    <a:pt x="79" y="21"/>
                  </a:cubicBezTo>
                  <a:cubicBezTo>
                    <a:pt x="79" y="9"/>
                    <a:pt x="88" y="0"/>
                    <a:pt x="100" y="0"/>
                  </a:cubicBezTo>
                  <a:close/>
                  <a:moveTo>
                    <a:pt x="104" y="113"/>
                  </a:moveTo>
                  <a:cubicBezTo>
                    <a:pt x="104" y="111"/>
                    <a:pt x="102" y="109"/>
                    <a:pt x="100" y="109"/>
                  </a:cubicBezTo>
                  <a:cubicBezTo>
                    <a:pt x="97" y="109"/>
                    <a:pt x="96" y="111"/>
                    <a:pt x="96" y="113"/>
                  </a:cubicBezTo>
                  <a:cubicBezTo>
                    <a:pt x="96" y="141"/>
                    <a:pt x="96" y="141"/>
                    <a:pt x="96" y="141"/>
                  </a:cubicBezTo>
                  <a:cubicBezTo>
                    <a:pt x="96" y="143"/>
                    <a:pt x="97" y="145"/>
                    <a:pt x="100" y="145"/>
                  </a:cubicBezTo>
                  <a:cubicBezTo>
                    <a:pt x="102" y="145"/>
                    <a:pt x="104" y="143"/>
                    <a:pt x="104" y="141"/>
                  </a:cubicBezTo>
                  <a:cubicBezTo>
                    <a:pt x="104" y="113"/>
                    <a:pt x="104" y="113"/>
                    <a:pt x="104" y="113"/>
                  </a:cubicBezTo>
                  <a:close/>
                  <a:moveTo>
                    <a:pt x="145" y="107"/>
                  </a:moveTo>
                  <a:cubicBezTo>
                    <a:pt x="144" y="105"/>
                    <a:pt x="141" y="105"/>
                    <a:pt x="140" y="107"/>
                  </a:cubicBezTo>
                  <a:cubicBezTo>
                    <a:pt x="138" y="108"/>
                    <a:pt x="138" y="111"/>
                    <a:pt x="139" y="112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7" y="132"/>
                    <a:pt x="159" y="132"/>
                    <a:pt x="161" y="130"/>
                  </a:cubicBezTo>
                  <a:cubicBezTo>
                    <a:pt x="163" y="129"/>
                    <a:pt x="163" y="126"/>
                    <a:pt x="161" y="125"/>
                  </a:cubicBezTo>
                  <a:cubicBezTo>
                    <a:pt x="145" y="107"/>
                    <a:pt x="145" y="107"/>
                    <a:pt x="145" y="107"/>
                  </a:cubicBezTo>
                  <a:close/>
                  <a:moveTo>
                    <a:pt x="60" y="112"/>
                  </a:moveTo>
                  <a:cubicBezTo>
                    <a:pt x="61" y="111"/>
                    <a:pt x="61" y="108"/>
                    <a:pt x="60" y="107"/>
                  </a:cubicBezTo>
                  <a:cubicBezTo>
                    <a:pt x="58" y="105"/>
                    <a:pt x="55" y="105"/>
                    <a:pt x="54" y="107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7" y="126"/>
                    <a:pt x="37" y="129"/>
                    <a:pt x="38" y="130"/>
                  </a:cubicBezTo>
                  <a:cubicBezTo>
                    <a:pt x="40" y="132"/>
                    <a:pt x="43" y="132"/>
                    <a:pt x="44" y="130"/>
                  </a:cubicBezTo>
                  <a:cubicBezTo>
                    <a:pt x="60" y="112"/>
                    <a:pt x="60" y="112"/>
                    <a:pt x="60" y="112"/>
                  </a:cubicBezTo>
                  <a:close/>
                  <a:moveTo>
                    <a:pt x="172" y="134"/>
                  </a:moveTo>
                  <a:cubicBezTo>
                    <a:pt x="180" y="134"/>
                    <a:pt x="187" y="140"/>
                    <a:pt x="187" y="149"/>
                  </a:cubicBezTo>
                  <a:cubicBezTo>
                    <a:pt x="187" y="157"/>
                    <a:pt x="180" y="164"/>
                    <a:pt x="172" y="164"/>
                  </a:cubicBezTo>
                  <a:cubicBezTo>
                    <a:pt x="164" y="164"/>
                    <a:pt x="157" y="157"/>
                    <a:pt x="157" y="149"/>
                  </a:cubicBezTo>
                  <a:cubicBezTo>
                    <a:pt x="157" y="140"/>
                    <a:pt x="164" y="134"/>
                    <a:pt x="172" y="134"/>
                  </a:cubicBezTo>
                  <a:close/>
                  <a:moveTo>
                    <a:pt x="197" y="187"/>
                  </a:moveTo>
                  <a:cubicBezTo>
                    <a:pt x="199" y="202"/>
                    <a:pt x="199" y="202"/>
                    <a:pt x="199" y="202"/>
                  </a:cubicBezTo>
                  <a:cubicBezTo>
                    <a:pt x="199" y="204"/>
                    <a:pt x="196" y="207"/>
                    <a:pt x="194" y="207"/>
                  </a:cubicBezTo>
                  <a:cubicBezTo>
                    <a:pt x="151" y="207"/>
                    <a:pt x="151" y="207"/>
                    <a:pt x="151" y="207"/>
                  </a:cubicBezTo>
                  <a:cubicBezTo>
                    <a:pt x="148" y="207"/>
                    <a:pt x="145" y="204"/>
                    <a:pt x="146" y="202"/>
                  </a:cubicBezTo>
                  <a:cubicBezTo>
                    <a:pt x="147" y="187"/>
                    <a:pt x="147" y="187"/>
                    <a:pt x="147" y="187"/>
                  </a:cubicBezTo>
                  <a:cubicBezTo>
                    <a:pt x="149" y="178"/>
                    <a:pt x="159" y="170"/>
                    <a:pt x="172" y="170"/>
                  </a:cubicBezTo>
                  <a:cubicBezTo>
                    <a:pt x="179" y="170"/>
                    <a:pt x="185" y="172"/>
                    <a:pt x="189" y="175"/>
                  </a:cubicBezTo>
                  <a:cubicBezTo>
                    <a:pt x="193" y="178"/>
                    <a:pt x="196" y="183"/>
                    <a:pt x="197" y="187"/>
                  </a:cubicBezTo>
                  <a:close/>
                  <a:moveTo>
                    <a:pt x="100" y="152"/>
                  </a:moveTo>
                  <a:cubicBezTo>
                    <a:pt x="108" y="152"/>
                    <a:pt x="115" y="159"/>
                    <a:pt x="115" y="167"/>
                  </a:cubicBezTo>
                  <a:cubicBezTo>
                    <a:pt x="115" y="175"/>
                    <a:pt x="108" y="182"/>
                    <a:pt x="100" y="182"/>
                  </a:cubicBezTo>
                  <a:cubicBezTo>
                    <a:pt x="91" y="182"/>
                    <a:pt x="85" y="175"/>
                    <a:pt x="85" y="167"/>
                  </a:cubicBezTo>
                  <a:cubicBezTo>
                    <a:pt x="85" y="159"/>
                    <a:pt x="91" y="152"/>
                    <a:pt x="100" y="152"/>
                  </a:cubicBezTo>
                  <a:close/>
                  <a:moveTo>
                    <a:pt x="124" y="206"/>
                  </a:moveTo>
                  <a:cubicBezTo>
                    <a:pt x="126" y="220"/>
                    <a:pt x="126" y="220"/>
                    <a:pt x="126" y="220"/>
                  </a:cubicBezTo>
                  <a:cubicBezTo>
                    <a:pt x="126" y="223"/>
                    <a:pt x="124" y="225"/>
                    <a:pt x="121" y="225"/>
                  </a:cubicBezTo>
                  <a:cubicBezTo>
                    <a:pt x="78" y="225"/>
                    <a:pt x="78" y="225"/>
                    <a:pt x="78" y="225"/>
                  </a:cubicBezTo>
                  <a:cubicBezTo>
                    <a:pt x="75" y="225"/>
                    <a:pt x="73" y="223"/>
                    <a:pt x="73" y="22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6" y="196"/>
                    <a:pt x="87" y="188"/>
                    <a:pt x="100" y="188"/>
                  </a:cubicBezTo>
                  <a:cubicBezTo>
                    <a:pt x="106" y="188"/>
                    <a:pt x="112" y="190"/>
                    <a:pt x="117" y="193"/>
                  </a:cubicBezTo>
                  <a:cubicBezTo>
                    <a:pt x="121" y="197"/>
                    <a:pt x="124" y="201"/>
                    <a:pt x="124" y="206"/>
                  </a:cubicBezTo>
                  <a:close/>
                  <a:moveTo>
                    <a:pt x="27" y="134"/>
                  </a:moveTo>
                  <a:cubicBezTo>
                    <a:pt x="35" y="134"/>
                    <a:pt x="42" y="140"/>
                    <a:pt x="42" y="149"/>
                  </a:cubicBezTo>
                  <a:cubicBezTo>
                    <a:pt x="42" y="157"/>
                    <a:pt x="35" y="164"/>
                    <a:pt x="27" y="164"/>
                  </a:cubicBezTo>
                  <a:cubicBezTo>
                    <a:pt x="19" y="164"/>
                    <a:pt x="12" y="157"/>
                    <a:pt x="12" y="149"/>
                  </a:cubicBezTo>
                  <a:cubicBezTo>
                    <a:pt x="12" y="140"/>
                    <a:pt x="19" y="134"/>
                    <a:pt x="27" y="134"/>
                  </a:cubicBezTo>
                  <a:close/>
                  <a:moveTo>
                    <a:pt x="134" y="75"/>
                  </a:moveTo>
                  <a:cubicBezTo>
                    <a:pt x="137" y="95"/>
                    <a:pt x="137" y="95"/>
                    <a:pt x="137" y="95"/>
                  </a:cubicBezTo>
                  <a:cubicBezTo>
                    <a:pt x="137" y="99"/>
                    <a:pt x="134" y="102"/>
                    <a:pt x="130" y="102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66" y="102"/>
                    <a:pt x="62" y="99"/>
                    <a:pt x="62" y="9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7" y="61"/>
                    <a:pt x="82" y="50"/>
                    <a:pt x="100" y="50"/>
                  </a:cubicBezTo>
                  <a:cubicBezTo>
                    <a:pt x="109" y="50"/>
                    <a:pt x="117" y="53"/>
                    <a:pt x="124" y="58"/>
                  </a:cubicBezTo>
                  <a:cubicBezTo>
                    <a:pt x="130" y="62"/>
                    <a:pt x="133" y="68"/>
                    <a:pt x="134" y="75"/>
                  </a:cubicBezTo>
                  <a:close/>
                  <a:moveTo>
                    <a:pt x="52" y="187"/>
                  </a:moveTo>
                  <a:cubicBezTo>
                    <a:pt x="54" y="202"/>
                    <a:pt x="54" y="202"/>
                    <a:pt x="54" y="202"/>
                  </a:cubicBezTo>
                  <a:cubicBezTo>
                    <a:pt x="54" y="204"/>
                    <a:pt x="51" y="207"/>
                    <a:pt x="48" y="207"/>
                  </a:cubicBezTo>
                  <a:cubicBezTo>
                    <a:pt x="6" y="207"/>
                    <a:pt x="6" y="207"/>
                    <a:pt x="6" y="207"/>
                  </a:cubicBezTo>
                  <a:cubicBezTo>
                    <a:pt x="3" y="207"/>
                    <a:pt x="0" y="204"/>
                    <a:pt x="1" y="202"/>
                  </a:cubicBezTo>
                  <a:cubicBezTo>
                    <a:pt x="2" y="187"/>
                    <a:pt x="2" y="187"/>
                    <a:pt x="2" y="187"/>
                  </a:cubicBezTo>
                  <a:cubicBezTo>
                    <a:pt x="4" y="178"/>
                    <a:pt x="14" y="170"/>
                    <a:pt x="27" y="170"/>
                  </a:cubicBezTo>
                  <a:cubicBezTo>
                    <a:pt x="34" y="170"/>
                    <a:pt x="40" y="172"/>
                    <a:pt x="44" y="175"/>
                  </a:cubicBezTo>
                  <a:cubicBezTo>
                    <a:pt x="48" y="178"/>
                    <a:pt x="51" y="183"/>
                    <a:pt x="52" y="187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Freeform 465"/>
            <p:cNvSpPr>
              <a:spLocks noEditPoints="1"/>
            </p:cNvSpPr>
            <p:nvPr/>
          </p:nvSpPr>
          <p:spPr bwMode="auto">
            <a:xfrm>
              <a:off x="7301258" y="804442"/>
              <a:ext cx="280988" cy="374650"/>
            </a:xfrm>
            <a:custGeom>
              <a:avLst/>
              <a:gdLst>
                <a:gd name="T0" fmla="*/ 125 w 141"/>
                <a:gd name="T1" fmla="*/ 44 h 188"/>
                <a:gd name="T2" fmla="*/ 93 w 141"/>
                <a:gd name="T3" fmla="*/ 21 h 188"/>
                <a:gd name="T4" fmla="*/ 85 w 141"/>
                <a:gd name="T5" fmla="*/ 33 h 188"/>
                <a:gd name="T6" fmla="*/ 91 w 141"/>
                <a:gd name="T7" fmla="*/ 35 h 188"/>
                <a:gd name="T8" fmla="*/ 113 w 141"/>
                <a:gd name="T9" fmla="*/ 51 h 188"/>
                <a:gd name="T10" fmla="*/ 117 w 141"/>
                <a:gd name="T11" fmla="*/ 56 h 188"/>
                <a:gd name="T12" fmla="*/ 125 w 141"/>
                <a:gd name="T13" fmla="*/ 44 h 188"/>
                <a:gd name="T14" fmla="*/ 85 w 141"/>
                <a:gd name="T15" fmla="*/ 44 h 188"/>
                <a:gd name="T16" fmla="*/ 107 w 141"/>
                <a:gd name="T17" fmla="*/ 59 h 188"/>
                <a:gd name="T18" fmla="*/ 109 w 141"/>
                <a:gd name="T19" fmla="*/ 68 h 188"/>
                <a:gd name="T20" fmla="*/ 49 w 141"/>
                <a:gd name="T21" fmla="*/ 153 h 188"/>
                <a:gd name="T22" fmla="*/ 40 w 141"/>
                <a:gd name="T23" fmla="*/ 154 h 188"/>
                <a:gd name="T24" fmla="*/ 18 w 141"/>
                <a:gd name="T25" fmla="*/ 139 h 188"/>
                <a:gd name="T26" fmla="*/ 17 w 141"/>
                <a:gd name="T27" fmla="*/ 130 h 188"/>
                <a:gd name="T28" fmla="*/ 76 w 141"/>
                <a:gd name="T29" fmla="*/ 45 h 188"/>
                <a:gd name="T30" fmla="*/ 85 w 141"/>
                <a:gd name="T31" fmla="*/ 44 h 188"/>
                <a:gd name="T32" fmla="*/ 8 w 141"/>
                <a:gd name="T33" fmla="*/ 142 h 188"/>
                <a:gd name="T34" fmla="*/ 3 w 141"/>
                <a:gd name="T35" fmla="*/ 149 h 188"/>
                <a:gd name="T36" fmla="*/ 0 w 141"/>
                <a:gd name="T37" fmla="*/ 158 h 188"/>
                <a:gd name="T38" fmla="*/ 0 w 141"/>
                <a:gd name="T39" fmla="*/ 188 h 188"/>
                <a:gd name="T40" fmla="*/ 28 w 141"/>
                <a:gd name="T41" fmla="*/ 178 h 188"/>
                <a:gd name="T42" fmla="*/ 36 w 141"/>
                <a:gd name="T43" fmla="*/ 172 h 188"/>
                <a:gd name="T44" fmla="*/ 41 w 141"/>
                <a:gd name="T45" fmla="*/ 165 h 188"/>
                <a:gd name="T46" fmla="*/ 34 w 141"/>
                <a:gd name="T47" fmla="*/ 163 h 188"/>
                <a:gd name="T48" fmla="*/ 13 w 141"/>
                <a:gd name="T49" fmla="*/ 147 h 188"/>
                <a:gd name="T50" fmla="*/ 8 w 141"/>
                <a:gd name="T51" fmla="*/ 14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88">
                  <a:moveTo>
                    <a:pt x="125" y="44"/>
                  </a:moveTo>
                  <a:cubicBezTo>
                    <a:pt x="141" y="22"/>
                    <a:pt x="108" y="0"/>
                    <a:pt x="93" y="21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33"/>
                    <a:pt x="89" y="34"/>
                    <a:pt x="91" y="35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5" y="52"/>
                    <a:pt x="116" y="54"/>
                    <a:pt x="117" y="56"/>
                  </a:cubicBezTo>
                  <a:cubicBezTo>
                    <a:pt x="125" y="44"/>
                    <a:pt x="125" y="44"/>
                    <a:pt x="125" y="44"/>
                  </a:cubicBezTo>
                  <a:close/>
                  <a:moveTo>
                    <a:pt x="85" y="44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10" y="61"/>
                    <a:pt x="111" y="65"/>
                    <a:pt x="109" y="68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7" y="156"/>
                    <a:pt x="43" y="156"/>
                    <a:pt x="40" y="154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5" y="137"/>
                    <a:pt x="15" y="133"/>
                    <a:pt x="17" y="130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8" y="42"/>
                    <a:pt x="82" y="42"/>
                    <a:pt x="85" y="44"/>
                  </a:cubicBezTo>
                  <a:close/>
                  <a:moveTo>
                    <a:pt x="8" y="142"/>
                  </a:moveTo>
                  <a:cubicBezTo>
                    <a:pt x="3" y="149"/>
                    <a:pt x="3" y="149"/>
                    <a:pt x="3" y="149"/>
                  </a:cubicBezTo>
                  <a:cubicBezTo>
                    <a:pt x="1" y="153"/>
                    <a:pt x="0" y="155"/>
                    <a:pt x="0" y="158"/>
                  </a:cubicBezTo>
                  <a:cubicBezTo>
                    <a:pt x="0" y="168"/>
                    <a:pt x="0" y="178"/>
                    <a:pt x="0" y="188"/>
                  </a:cubicBezTo>
                  <a:cubicBezTo>
                    <a:pt x="10" y="185"/>
                    <a:pt x="19" y="181"/>
                    <a:pt x="28" y="178"/>
                  </a:cubicBezTo>
                  <a:cubicBezTo>
                    <a:pt x="31" y="177"/>
                    <a:pt x="33" y="176"/>
                    <a:pt x="36" y="172"/>
                  </a:cubicBezTo>
                  <a:cubicBezTo>
                    <a:pt x="41" y="165"/>
                    <a:pt x="41" y="165"/>
                    <a:pt x="41" y="165"/>
                  </a:cubicBezTo>
                  <a:cubicBezTo>
                    <a:pt x="38" y="165"/>
                    <a:pt x="36" y="164"/>
                    <a:pt x="34" y="163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1" y="146"/>
                    <a:pt x="9" y="144"/>
                    <a:pt x="8" y="142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466"/>
            <p:cNvSpPr>
              <a:spLocks noEditPoints="1"/>
            </p:cNvSpPr>
            <p:nvPr/>
          </p:nvSpPr>
          <p:spPr bwMode="auto">
            <a:xfrm>
              <a:off x="4676775" y="2754312"/>
              <a:ext cx="317500" cy="341313"/>
            </a:xfrm>
            <a:custGeom>
              <a:avLst/>
              <a:gdLst>
                <a:gd name="T0" fmla="*/ 44 w 159"/>
                <a:gd name="T1" fmla="*/ 25 h 171"/>
                <a:gd name="T2" fmla="*/ 51 w 159"/>
                <a:gd name="T3" fmla="*/ 0 h 171"/>
                <a:gd name="T4" fmla="*/ 59 w 159"/>
                <a:gd name="T5" fmla="*/ 25 h 171"/>
                <a:gd name="T6" fmla="*/ 101 w 159"/>
                <a:gd name="T7" fmla="*/ 7 h 171"/>
                <a:gd name="T8" fmla="*/ 115 w 159"/>
                <a:gd name="T9" fmla="*/ 7 h 171"/>
                <a:gd name="T10" fmla="*/ 132 w 159"/>
                <a:gd name="T11" fmla="*/ 25 h 171"/>
                <a:gd name="T12" fmla="*/ 159 w 159"/>
                <a:gd name="T13" fmla="*/ 52 h 171"/>
                <a:gd name="T14" fmla="*/ 151 w 159"/>
                <a:gd name="T15" fmla="*/ 163 h 171"/>
                <a:gd name="T16" fmla="*/ 28 w 159"/>
                <a:gd name="T17" fmla="*/ 171 h 171"/>
                <a:gd name="T18" fmla="*/ 0 w 159"/>
                <a:gd name="T19" fmla="*/ 144 h 171"/>
                <a:gd name="T20" fmla="*/ 8 w 159"/>
                <a:gd name="T21" fmla="*/ 33 h 171"/>
                <a:gd name="T22" fmla="*/ 51 w 159"/>
                <a:gd name="T23" fmla="*/ 105 h 171"/>
                <a:gd name="T24" fmla="*/ 58 w 159"/>
                <a:gd name="T25" fmla="*/ 98 h 171"/>
                <a:gd name="T26" fmla="*/ 63 w 159"/>
                <a:gd name="T27" fmla="*/ 103 h 171"/>
                <a:gd name="T28" fmla="*/ 56 w 159"/>
                <a:gd name="T29" fmla="*/ 109 h 171"/>
                <a:gd name="T30" fmla="*/ 54 w 159"/>
                <a:gd name="T31" fmla="*/ 119 h 171"/>
                <a:gd name="T32" fmla="*/ 63 w 159"/>
                <a:gd name="T33" fmla="*/ 120 h 171"/>
                <a:gd name="T34" fmla="*/ 63 w 159"/>
                <a:gd name="T35" fmla="*/ 131 h 171"/>
                <a:gd name="T36" fmla="*/ 54 w 159"/>
                <a:gd name="T37" fmla="*/ 131 h 171"/>
                <a:gd name="T38" fmla="*/ 38 w 159"/>
                <a:gd name="T39" fmla="*/ 127 h 171"/>
                <a:gd name="T40" fmla="*/ 48 w 159"/>
                <a:gd name="T41" fmla="*/ 140 h 171"/>
                <a:gd name="T42" fmla="*/ 70 w 159"/>
                <a:gd name="T43" fmla="*/ 139 h 171"/>
                <a:gd name="T44" fmla="*/ 79 w 159"/>
                <a:gd name="T45" fmla="*/ 125 h 171"/>
                <a:gd name="T46" fmla="*/ 74 w 159"/>
                <a:gd name="T47" fmla="*/ 114 h 171"/>
                <a:gd name="T48" fmla="*/ 75 w 159"/>
                <a:gd name="T49" fmla="*/ 108 h 171"/>
                <a:gd name="T50" fmla="*/ 72 w 159"/>
                <a:gd name="T51" fmla="*/ 93 h 171"/>
                <a:gd name="T52" fmla="*/ 45 w 159"/>
                <a:gd name="T53" fmla="*/ 93 h 171"/>
                <a:gd name="T54" fmla="*/ 51 w 159"/>
                <a:gd name="T55" fmla="*/ 105 h 171"/>
                <a:gd name="T56" fmla="*/ 105 w 159"/>
                <a:gd name="T57" fmla="*/ 90 h 171"/>
                <a:gd name="T58" fmla="*/ 87 w 159"/>
                <a:gd name="T59" fmla="*/ 103 h 171"/>
                <a:gd name="T60" fmla="*/ 95 w 159"/>
                <a:gd name="T61" fmla="*/ 111 h 171"/>
                <a:gd name="T62" fmla="*/ 102 w 159"/>
                <a:gd name="T63" fmla="*/ 140 h 171"/>
                <a:gd name="T64" fmla="*/ 116 w 159"/>
                <a:gd name="T65" fmla="*/ 90 h 171"/>
                <a:gd name="T66" fmla="*/ 41 w 159"/>
                <a:gd name="T67" fmla="*/ 44 h 171"/>
                <a:gd name="T68" fmla="*/ 62 w 159"/>
                <a:gd name="T69" fmla="*/ 44 h 171"/>
                <a:gd name="T70" fmla="*/ 59 w 159"/>
                <a:gd name="T71" fmla="*/ 38 h 171"/>
                <a:gd name="T72" fmla="*/ 44 w 159"/>
                <a:gd name="T73" fmla="*/ 38 h 171"/>
                <a:gd name="T74" fmla="*/ 101 w 159"/>
                <a:gd name="T75" fmla="*/ 36 h 171"/>
                <a:gd name="T76" fmla="*/ 108 w 159"/>
                <a:gd name="T77" fmla="*/ 55 h 171"/>
                <a:gd name="T78" fmla="*/ 115 w 159"/>
                <a:gd name="T79" fmla="*/ 36 h 171"/>
                <a:gd name="T80" fmla="*/ 108 w 159"/>
                <a:gd name="T81" fmla="*/ 45 h 171"/>
                <a:gd name="T82" fmla="*/ 101 w 159"/>
                <a:gd name="T83" fmla="*/ 36 h 171"/>
                <a:gd name="T84" fmla="*/ 15 w 159"/>
                <a:gd name="T85" fmla="*/ 73 h 171"/>
                <a:gd name="T86" fmla="*/ 19 w 159"/>
                <a:gd name="T87" fmla="*/ 153 h 171"/>
                <a:gd name="T88" fmla="*/ 132 w 159"/>
                <a:gd name="T89" fmla="*/ 157 h 171"/>
                <a:gd name="T90" fmla="*/ 145 w 159"/>
                <a:gd name="T91" fmla="*/ 144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9" h="171">
                  <a:moveTo>
                    <a:pt x="28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44" y="3"/>
                    <a:pt x="47" y="0"/>
                    <a:pt x="51" y="0"/>
                  </a:cubicBezTo>
                  <a:cubicBezTo>
                    <a:pt x="55" y="0"/>
                    <a:pt x="59" y="3"/>
                    <a:pt x="59" y="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7"/>
                    <a:pt x="101" y="7"/>
                    <a:pt x="101" y="7"/>
                  </a:cubicBezTo>
                  <a:cubicBezTo>
                    <a:pt x="101" y="3"/>
                    <a:pt x="104" y="0"/>
                    <a:pt x="108" y="0"/>
                  </a:cubicBezTo>
                  <a:cubicBezTo>
                    <a:pt x="112" y="0"/>
                    <a:pt x="115" y="3"/>
                    <a:pt x="115" y="7"/>
                  </a:cubicBezTo>
                  <a:cubicBezTo>
                    <a:pt x="115" y="25"/>
                    <a:pt x="115" y="25"/>
                    <a:pt x="115" y="25"/>
                  </a:cubicBezTo>
                  <a:cubicBezTo>
                    <a:pt x="132" y="25"/>
                    <a:pt x="132" y="25"/>
                    <a:pt x="132" y="25"/>
                  </a:cubicBezTo>
                  <a:cubicBezTo>
                    <a:pt x="139" y="25"/>
                    <a:pt x="146" y="28"/>
                    <a:pt x="151" y="33"/>
                  </a:cubicBezTo>
                  <a:cubicBezTo>
                    <a:pt x="156" y="38"/>
                    <a:pt x="159" y="45"/>
                    <a:pt x="159" y="52"/>
                  </a:cubicBezTo>
                  <a:cubicBezTo>
                    <a:pt x="159" y="144"/>
                    <a:pt x="159" y="144"/>
                    <a:pt x="159" y="144"/>
                  </a:cubicBezTo>
                  <a:cubicBezTo>
                    <a:pt x="159" y="151"/>
                    <a:pt x="156" y="158"/>
                    <a:pt x="151" y="163"/>
                  </a:cubicBezTo>
                  <a:cubicBezTo>
                    <a:pt x="146" y="168"/>
                    <a:pt x="139" y="171"/>
                    <a:pt x="132" y="171"/>
                  </a:cubicBezTo>
                  <a:cubicBezTo>
                    <a:pt x="28" y="171"/>
                    <a:pt x="28" y="171"/>
                    <a:pt x="28" y="171"/>
                  </a:cubicBezTo>
                  <a:cubicBezTo>
                    <a:pt x="20" y="171"/>
                    <a:pt x="13" y="168"/>
                    <a:pt x="8" y="163"/>
                  </a:cubicBezTo>
                  <a:cubicBezTo>
                    <a:pt x="3" y="158"/>
                    <a:pt x="0" y="151"/>
                    <a:pt x="0" y="144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45"/>
                    <a:pt x="3" y="38"/>
                    <a:pt x="8" y="33"/>
                  </a:cubicBezTo>
                  <a:cubicBezTo>
                    <a:pt x="13" y="28"/>
                    <a:pt x="20" y="25"/>
                    <a:pt x="28" y="25"/>
                  </a:cubicBezTo>
                  <a:close/>
                  <a:moveTo>
                    <a:pt x="51" y="105"/>
                  </a:moveTo>
                  <a:cubicBezTo>
                    <a:pt x="52" y="102"/>
                    <a:pt x="53" y="101"/>
                    <a:pt x="54" y="100"/>
                  </a:cubicBezTo>
                  <a:cubicBezTo>
                    <a:pt x="55" y="99"/>
                    <a:pt x="56" y="98"/>
                    <a:pt x="58" y="98"/>
                  </a:cubicBezTo>
                  <a:cubicBezTo>
                    <a:pt x="59" y="98"/>
                    <a:pt x="60" y="99"/>
                    <a:pt x="61" y="100"/>
                  </a:cubicBezTo>
                  <a:cubicBezTo>
                    <a:pt x="62" y="100"/>
                    <a:pt x="63" y="102"/>
                    <a:pt x="63" y="103"/>
                  </a:cubicBezTo>
                  <a:cubicBezTo>
                    <a:pt x="63" y="105"/>
                    <a:pt x="62" y="106"/>
                    <a:pt x="61" y="107"/>
                  </a:cubicBezTo>
                  <a:cubicBezTo>
                    <a:pt x="60" y="108"/>
                    <a:pt x="58" y="109"/>
                    <a:pt x="56" y="109"/>
                  </a:cubicBezTo>
                  <a:cubicBezTo>
                    <a:pt x="56" y="109"/>
                    <a:pt x="55" y="109"/>
                    <a:pt x="54" y="109"/>
                  </a:cubicBezTo>
                  <a:cubicBezTo>
                    <a:pt x="54" y="119"/>
                    <a:pt x="54" y="119"/>
                    <a:pt x="54" y="119"/>
                  </a:cubicBezTo>
                  <a:cubicBezTo>
                    <a:pt x="56" y="118"/>
                    <a:pt x="57" y="118"/>
                    <a:pt x="58" y="118"/>
                  </a:cubicBezTo>
                  <a:cubicBezTo>
                    <a:pt x="60" y="118"/>
                    <a:pt x="62" y="119"/>
                    <a:pt x="63" y="120"/>
                  </a:cubicBezTo>
                  <a:cubicBezTo>
                    <a:pt x="64" y="121"/>
                    <a:pt x="65" y="123"/>
                    <a:pt x="65" y="125"/>
                  </a:cubicBezTo>
                  <a:cubicBezTo>
                    <a:pt x="65" y="128"/>
                    <a:pt x="64" y="129"/>
                    <a:pt x="63" y="131"/>
                  </a:cubicBezTo>
                  <a:cubicBezTo>
                    <a:pt x="62" y="132"/>
                    <a:pt x="60" y="133"/>
                    <a:pt x="58" y="133"/>
                  </a:cubicBezTo>
                  <a:cubicBezTo>
                    <a:pt x="57" y="133"/>
                    <a:pt x="55" y="132"/>
                    <a:pt x="54" y="131"/>
                  </a:cubicBezTo>
                  <a:cubicBezTo>
                    <a:pt x="53" y="130"/>
                    <a:pt x="52" y="128"/>
                    <a:pt x="51" y="125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9" y="130"/>
                    <a:pt x="40" y="133"/>
                    <a:pt x="42" y="135"/>
                  </a:cubicBezTo>
                  <a:cubicBezTo>
                    <a:pt x="43" y="137"/>
                    <a:pt x="45" y="139"/>
                    <a:pt x="48" y="140"/>
                  </a:cubicBezTo>
                  <a:cubicBezTo>
                    <a:pt x="51" y="141"/>
                    <a:pt x="54" y="141"/>
                    <a:pt x="59" y="141"/>
                  </a:cubicBezTo>
                  <a:cubicBezTo>
                    <a:pt x="63" y="141"/>
                    <a:pt x="67" y="140"/>
                    <a:pt x="70" y="139"/>
                  </a:cubicBezTo>
                  <a:cubicBezTo>
                    <a:pt x="73" y="138"/>
                    <a:pt x="75" y="136"/>
                    <a:pt x="77" y="133"/>
                  </a:cubicBezTo>
                  <a:cubicBezTo>
                    <a:pt x="78" y="130"/>
                    <a:pt x="79" y="127"/>
                    <a:pt x="79" y="125"/>
                  </a:cubicBezTo>
                  <a:cubicBezTo>
                    <a:pt x="79" y="122"/>
                    <a:pt x="78" y="120"/>
                    <a:pt x="77" y="119"/>
                  </a:cubicBezTo>
                  <a:cubicBezTo>
                    <a:pt x="77" y="117"/>
                    <a:pt x="75" y="116"/>
                    <a:pt x="74" y="114"/>
                  </a:cubicBezTo>
                  <a:cubicBezTo>
                    <a:pt x="73" y="114"/>
                    <a:pt x="71" y="113"/>
                    <a:pt x="69" y="113"/>
                  </a:cubicBezTo>
                  <a:cubicBezTo>
                    <a:pt x="72" y="111"/>
                    <a:pt x="73" y="110"/>
                    <a:pt x="75" y="108"/>
                  </a:cubicBezTo>
                  <a:cubicBezTo>
                    <a:pt x="76" y="106"/>
                    <a:pt x="76" y="105"/>
                    <a:pt x="76" y="102"/>
                  </a:cubicBezTo>
                  <a:cubicBezTo>
                    <a:pt x="76" y="99"/>
                    <a:pt x="75" y="96"/>
                    <a:pt x="72" y="93"/>
                  </a:cubicBezTo>
                  <a:cubicBezTo>
                    <a:pt x="69" y="91"/>
                    <a:pt x="64" y="90"/>
                    <a:pt x="58" y="90"/>
                  </a:cubicBezTo>
                  <a:cubicBezTo>
                    <a:pt x="52" y="90"/>
                    <a:pt x="48" y="91"/>
                    <a:pt x="45" y="93"/>
                  </a:cubicBezTo>
                  <a:cubicBezTo>
                    <a:pt x="42" y="95"/>
                    <a:pt x="39" y="98"/>
                    <a:pt x="38" y="102"/>
                  </a:cubicBezTo>
                  <a:cubicBezTo>
                    <a:pt x="51" y="105"/>
                    <a:pt x="51" y="105"/>
                    <a:pt x="51" y="105"/>
                  </a:cubicBezTo>
                  <a:close/>
                  <a:moveTo>
                    <a:pt x="116" y="90"/>
                  </a:moveTo>
                  <a:cubicBezTo>
                    <a:pt x="105" y="90"/>
                    <a:pt x="105" y="90"/>
                    <a:pt x="105" y="90"/>
                  </a:cubicBezTo>
                  <a:cubicBezTo>
                    <a:pt x="103" y="93"/>
                    <a:pt x="101" y="95"/>
                    <a:pt x="98" y="97"/>
                  </a:cubicBezTo>
                  <a:cubicBezTo>
                    <a:pt x="96" y="100"/>
                    <a:pt x="92" y="101"/>
                    <a:pt x="87" y="103"/>
                  </a:cubicBezTo>
                  <a:cubicBezTo>
                    <a:pt x="87" y="114"/>
                    <a:pt x="87" y="114"/>
                    <a:pt x="87" y="114"/>
                  </a:cubicBezTo>
                  <a:cubicBezTo>
                    <a:pt x="91" y="113"/>
                    <a:pt x="93" y="112"/>
                    <a:pt x="95" y="111"/>
                  </a:cubicBezTo>
                  <a:cubicBezTo>
                    <a:pt x="98" y="110"/>
                    <a:pt x="100" y="109"/>
                    <a:pt x="102" y="107"/>
                  </a:cubicBezTo>
                  <a:cubicBezTo>
                    <a:pt x="102" y="140"/>
                    <a:pt x="102" y="140"/>
                    <a:pt x="102" y="140"/>
                  </a:cubicBezTo>
                  <a:cubicBezTo>
                    <a:pt x="116" y="140"/>
                    <a:pt x="116" y="140"/>
                    <a:pt x="116" y="140"/>
                  </a:cubicBezTo>
                  <a:cubicBezTo>
                    <a:pt x="116" y="90"/>
                    <a:pt x="116" y="90"/>
                    <a:pt x="116" y="90"/>
                  </a:cubicBezTo>
                  <a:close/>
                  <a:moveTo>
                    <a:pt x="44" y="36"/>
                  </a:moveTo>
                  <a:cubicBezTo>
                    <a:pt x="42" y="38"/>
                    <a:pt x="41" y="41"/>
                    <a:pt x="41" y="44"/>
                  </a:cubicBezTo>
                  <a:cubicBezTo>
                    <a:pt x="41" y="50"/>
                    <a:pt x="45" y="55"/>
                    <a:pt x="51" y="55"/>
                  </a:cubicBezTo>
                  <a:cubicBezTo>
                    <a:pt x="57" y="55"/>
                    <a:pt x="62" y="50"/>
                    <a:pt x="62" y="44"/>
                  </a:cubicBezTo>
                  <a:cubicBezTo>
                    <a:pt x="62" y="41"/>
                    <a:pt x="61" y="38"/>
                    <a:pt x="59" y="36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9" y="42"/>
                    <a:pt x="55" y="45"/>
                    <a:pt x="51" y="45"/>
                  </a:cubicBezTo>
                  <a:cubicBezTo>
                    <a:pt x="47" y="45"/>
                    <a:pt x="44" y="42"/>
                    <a:pt x="44" y="38"/>
                  </a:cubicBezTo>
                  <a:cubicBezTo>
                    <a:pt x="44" y="36"/>
                    <a:pt x="44" y="36"/>
                    <a:pt x="44" y="36"/>
                  </a:cubicBezTo>
                  <a:close/>
                  <a:moveTo>
                    <a:pt x="101" y="36"/>
                  </a:moveTo>
                  <a:cubicBezTo>
                    <a:pt x="99" y="38"/>
                    <a:pt x="97" y="41"/>
                    <a:pt x="97" y="44"/>
                  </a:cubicBezTo>
                  <a:cubicBezTo>
                    <a:pt x="97" y="50"/>
                    <a:pt x="102" y="55"/>
                    <a:pt x="108" y="55"/>
                  </a:cubicBezTo>
                  <a:cubicBezTo>
                    <a:pt x="114" y="55"/>
                    <a:pt x="119" y="50"/>
                    <a:pt x="119" y="44"/>
                  </a:cubicBezTo>
                  <a:cubicBezTo>
                    <a:pt x="119" y="41"/>
                    <a:pt x="117" y="38"/>
                    <a:pt x="115" y="36"/>
                  </a:cubicBezTo>
                  <a:cubicBezTo>
                    <a:pt x="115" y="38"/>
                    <a:pt x="115" y="38"/>
                    <a:pt x="115" y="38"/>
                  </a:cubicBezTo>
                  <a:cubicBezTo>
                    <a:pt x="115" y="42"/>
                    <a:pt x="112" y="45"/>
                    <a:pt x="108" y="45"/>
                  </a:cubicBezTo>
                  <a:cubicBezTo>
                    <a:pt x="104" y="45"/>
                    <a:pt x="101" y="42"/>
                    <a:pt x="101" y="38"/>
                  </a:cubicBezTo>
                  <a:cubicBezTo>
                    <a:pt x="101" y="36"/>
                    <a:pt x="101" y="36"/>
                    <a:pt x="101" y="36"/>
                  </a:cubicBezTo>
                  <a:close/>
                  <a:moveTo>
                    <a:pt x="145" y="73"/>
                  </a:moveTo>
                  <a:cubicBezTo>
                    <a:pt x="15" y="73"/>
                    <a:pt x="15" y="73"/>
                    <a:pt x="15" y="73"/>
                  </a:cubicBezTo>
                  <a:cubicBezTo>
                    <a:pt x="15" y="144"/>
                    <a:pt x="15" y="144"/>
                    <a:pt x="15" y="144"/>
                  </a:cubicBezTo>
                  <a:cubicBezTo>
                    <a:pt x="15" y="147"/>
                    <a:pt x="16" y="150"/>
                    <a:pt x="19" y="153"/>
                  </a:cubicBezTo>
                  <a:cubicBezTo>
                    <a:pt x="21" y="155"/>
                    <a:pt x="24" y="157"/>
                    <a:pt x="28" y="157"/>
                  </a:cubicBezTo>
                  <a:cubicBezTo>
                    <a:pt x="132" y="157"/>
                    <a:pt x="132" y="157"/>
                    <a:pt x="132" y="157"/>
                  </a:cubicBezTo>
                  <a:cubicBezTo>
                    <a:pt x="135" y="157"/>
                    <a:pt x="139" y="155"/>
                    <a:pt x="141" y="153"/>
                  </a:cubicBezTo>
                  <a:cubicBezTo>
                    <a:pt x="143" y="150"/>
                    <a:pt x="145" y="147"/>
                    <a:pt x="145" y="144"/>
                  </a:cubicBezTo>
                  <a:lnTo>
                    <a:pt x="145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Freeform 467"/>
            <p:cNvSpPr>
              <a:spLocks noEditPoints="1"/>
            </p:cNvSpPr>
            <p:nvPr/>
          </p:nvSpPr>
          <p:spPr bwMode="auto">
            <a:xfrm>
              <a:off x="1928736" y="912733"/>
              <a:ext cx="336549" cy="342900"/>
            </a:xfrm>
            <a:custGeom>
              <a:avLst/>
              <a:gdLst>
                <a:gd name="T0" fmla="*/ 163 w 169"/>
                <a:gd name="T1" fmla="*/ 68 h 172"/>
                <a:gd name="T2" fmla="*/ 163 w 169"/>
                <a:gd name="T3" fmla="*/ 67 h 172"/>
                <a:gd name="T4" fmla="*/ 91 w 169"/>
                <a:gd name="T5" fmla="*/ 3 h 172"/>
                <a:gd name="T6" fmla="*/ 77 w 169"/>
                <a:gd name="T7" fmla="*/ 3 h 172"/>
                <a:gd name="T8" fmla="*/ 6 w 169"/>
                <a:gd name="T9" fmla="*/ 67 h 172"/>
                <a:gd name="T10" fmla="*/ 5 w 169"/>
                <a:gd name="T11" fmla="*/ 68 h 172"/>
                <a:gd name="T12" fmla="*/ 0 w 169"/>
                <a:gd name="T13" fmla="*/ 81 h 172"/>
                <a:gd name="T14" fmla="*/ 6 w 169"/>
                <a:gd name="T15" fmla="*/ 166 h 172"/>
                <a:gd name="T16" fmla="*/ 149 w 169"/>
                <a:gd name="T17" fmla="*/ 172 h 172"/>
                <a:gd name="T18" fmla="*/ 169 w 169"/>
                <a:gd name="T19" fmla="*/ 152 h 172"/>
                <a:gd name="T20" fmla="*/ 163 w 169"/>
                <a:gd name="T21" fmla="*/ 68 h 172"/>
                <a:gd name="T22" fmla="*/ 85 w 169"/>
                <a:gd name="T23" fmla="*/ 86 h 172"/>
                <a:gd name="T24" fmla="*/ 75 w 169"/>
                <a:gd name="T25" fmla="*/ 85 h 172"/>
                <a:gd name="T26" fmla="*/ 77 w 169"/>
                <a:gd name="T27" fmla="*/ 71 h 172"/>
                <a:gd name="T28" fmla="*/ 87 w 169"/>
                <a:gd name="T29" fmla="*/ 68 h 172"/>
                <a:gd name="T30" fmla="*/ 90 w 169"/>
                <a:gd name="T31" fmla="*/ 68 h 172"/>
                <a:gd name="T32" fmla="*/ 92 w 169"/>
                <a:gd name="T33" fmla="*/ 81 h 172"/>
                <a:gd name="T34" fmla="*/ 92 w 169"/>
                <a:gd name="T35" fmla="*/ 82 h 172"/>
                <a:gd name="T36" fmla="*/ 93 w 169"/>
                <a:gd name="T37" fmla="*/ 83 h 172"/>
                <a:gd name="T38" fmla="*/ 100 w 169"/>
                <a:gd name="T39" fmla="*/ 73 h 172"/>
                <a:gd name="T40" fmla="*/ 86 w 169"/>
                <a:gd name="T41" fmla="*/ 61 h 172"/>
                <a:gd name="T42" fmla="*/ 75 w 169"/>
                <a:gd name="T43" fmla="*/ 64 h 172"/>
                <a:gd name="T44" fmla="*/ 68 w 169"/>
                <a:gd name="T45" fmla="*/ 78 h 172"/>
                <a:gd name="T46" fmla="*/ 85 w 169"/>
                <a:gd name="T47" fmla="*/ 92 h 172"/>
                <a:gd name="T48" fmla="*/ 98 w 169"/>
                <a:gd name="T49" fmla="*/ 88 h 172"/>
                <a:gd name="T50" fmla="*/ 93 w 169"/>
                <a:gd name="T51" fmla="*/ 95 h 172"/>
                <a:gd name="T52" fmla="*/ 77 w 169"/>
                <a:gd name="T53" fmla="*/ 95 h 172"/>
                <a:gd name="T54" fmla="*/ 65 w 169"/>
                <a:gd name="T55" fmla="*/ 86 h 172"/>
                <a:gd name="T56" fmla="*/ 65 w 169"/>
                <a:gd name="T57" fmla="*/ 71 h 172"/>
                <a:gd name="T58" fmla="*/ 76 w 169"/>
                <a:gd name="T59" fmla="*/ 59 h 172"/>
                <a:gd name="T60" fmla="*/ 93 w 169"/>
                <a:gd name="T61" fmla="*/ 58 h 172"/>
                <a:gd name="T62" fmla="*/ 103 w 169"/>
                <a:gd name="T63" fmla="*/ 66 h 172"/>
                <a:gd name="T64" fmla="*/ 103 w 169"/>
                <a:gd name="T65" fmla="*/ 79 h 172"/>
                <a:gd name="T66" fmla="*/ 96 w 169"/>
                <a:gd name="T67" fmla="*/ 87 h 172"/>
                <a:gd name="T68" fmla="*/ 89 w 169"/>
                <a:gd name="T69" fmla="*/ 86 h 172"/>
                <a:gd name="T70" fmla="*/ 88 w 169"/>
                <a:gd name="T71" fmla="*/ 74 h 172"/>
                <a:gd name="T72" fmla="*/ 85 w 169"/>
                <a:gd name="T73" fmla="*/ 82 h 172"/>
                <a:gd name="T74" fmla="*/ 80 w 169"/>
                <a:gd name="T75" fmla="*/ 83 h 172"/>
                <a:gd name="T76" fmla="*/ 81 w 169"/>
                <a:gd name="T77" fmla="*/ 73 h 172"/>
                <a:gd name="T78" fmla="*/ 87 w 169"/>
                <a:gd name="T79" fmla="*/ 72 h 172"/>
                <a:gd name="T80" fmla="*/ 42 w 169"/>
                <a:gd name="T81" fmla="*/ 68 h 172"/>
                <a:gd name="T82" fmla="*/ 42 w 169"/>
                <a:gd name="T83" fmla="*/ 52 h 172"/>
                <a:gd name="T84" fmla="*/ 84 w 169"/>
                <a:gd name="T85" fmla="*/ 43 h 172"/>
                <a:gd name="T86" fmla="*/ 127 w 169"/>
                <a:gd name="T87" fmla="*/ 52 h 172"/>
                <a:gd name="T88" fmla="*/ 127 w 169"/>
                <a:gd name="T89" fmla="*/ 68 h 172"/>
                <a:gd name="T90" fmla="*/ 124 w 169"/>
                <a:gd name="T91" fmla="*/ 91 h 172"/>
                <a:gd name="T92" fmla="*/ 84 w 169"/>
                <a:gd name="T93" fmla="*/ 123 h 172"/>
                <a:gd name="T94" fmla="*/ 45 w 169"/>
                <a:gd name="T95" fmla="*/ 91 h 172"/>
                <a:gd name="T96" fmla="*/ 42 w 169"/>
                <a:gd name="T97" fmla="*/ 68 h 172"/>
                <a:gd name="T98" fmla="*/ 151 w 169"/>
                <a:gd name="T99" fmla="*/ 81 h 172"/>
                <a:gd name="T100" fmla="*/ 150 w 169"/>
                <a:gd name="T101" fmla="*/ 153 h 172"/>
                <a:gd name="T102" fmla="*/ 20 w 169"/>
                <a:gd name="T103" fmla="*/ 154 h 172"/>
                <a:gd name="T104" fmla="*/ 18 w 169"/>
                <a:gd name="T105" fmla="*/ 152 h 172"/>
                <a:gd name="T106" fmla="*/ 18 w 169"/>
                <a:gd name="T107" fmla="*/ 80 h 172"/>
                <a:gd name="T108" fmla="*/ 91 w 169"/>
                <a:gd name="T109" fmla="*/ 13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9" h="172">
                  <a:moveTo>
                    <a:pt x="163" y="68"/>
                  </a:moveTo>
                  <a:cubicBezTo>
                    <a:pt x="163" y="68"/>
                    <a:pt x="163" y="68"/>
                    <a:pt x="163" y="68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2" y="66"/>
                    <a:pt x="161" y="66"/>
                    <a:pt x="160" y="65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9" y="1"/>
                    <a:pt x="86" y="0"/>
                    <a:pt x="84" y="0"/>
                  </a:cubicBezTo>
                  <a:cubicBezTo>
                    <a:pt x="82" y="0"/>
                    <a:pt x="80" y="1"/>
                    <a:pt x="77" y="3"/>
                  </a:cubicBezTo>
                  <a:cubicBezTo>
                    <a:pt x="8" y="65"/>
                    <a:pt x="8" y="65"/>
                    <a:pt x="8" y="65"/>
                  </a:cubicBezTo>
                  <a:cubicBezTo>
                    <a:pt x="7" y="66"/>
                    <a:pt x="6" y="66"/>
                    <a:pt x="6" y="67"/>
                  </a:cubicBezTo>
                  <a:cubicBezTo>
                    <a:pt x="5" y="67"/>
                    <a:pt x="5" y="67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71"/>
                    <a:pt x="0" y="76"/>
                    <a:pt x="0" y="81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7"/>
                    <a:pt x="2" y="162"/>
                    <a:pt x="6" y="166"/>
                  </a:cubicBezTo>
                  <a:cubicBezTo>
                    <a:pt x="9" y="170"/>
                    <a:pt x="14" y="172"/>
                    <a:pt x="20" y="172"/>
                  </a:cubicBezTo>
                  <a:cubicBezTo>
                    <a:pt x="149" y="172"/>
                    <a:pt x="149" y="172"/>
                    <a:pt x="149" y="172"/>
                  </a:cubicBezTo>
                  <a:cubicBezTo>
                    <a:pt x="154" y="172"/>
                    <a:pt x="159" y="170"/>
                    <a:pt x="163" y="166"/>
                  </a:cubicBezTo>
                  <a:cubicBezTo>
                    <a:pt x="166" y="162"/>
                    <a:pt x="169" y="157"/>
                    <a:pt x="169" y="152"/>
                  </a:cubicBezTo>
                  <a:cubicBezTo>
                    <a:pt x="169" y="81"/>
                    <a:pt x="169" y="81"/>
                    <a:pt x="169" y="81"/>
                  </a:cubicBezTo>
                  <a:cubicBezTo>
                    <a:pt x="169" y="76"/>
                    <a:pt x="167" y="71"/>
                    <a:pt x="163" y="68"/>
                  </a:cubicBezTo>
                  <a:close/>
                  <a:moveTo>
                    <a:pt x="87" y="84"/>
                  </a:moveTo>
                  <a:cubicBezTo>
                    <a:pt x="86" y="85"/>
                    <a:pt x="86" y="86"/>
                    <a:pt x="85" y="86"/>
                  </a:cubicBezTo>
                  <a:cubicBezTo>
                    <a:pt x="84" y="87"/>
                    <a:pt x="82" y="87"/>
                    <a:pt x="81" y="87"/>
                  </a:cubicBezTo>
                  <a:cubicBezTo>
                    <a:pt x="79" y="87"/>
                    <a:pt x="77" y="86"/>
                    <a:pt x="75" y="85"/>
                  </a:cubicBezTo>
                  <a:cubicBezTo>
                    <a:pt x="74" y="84"/>
                    <a:pt x="74" y="82"/>
                    <a:pt x="74" y="80"/>
                  </a:cubicBezTo>
                  <a:cubicBezTo>
                    <a:pt x="74" y="76"/>
                    <a:pt x="75" y="73"/>
                    <a:pt x="77" y="71"/>
                  </a:cubicBezTo>
                  <a:cubicBezTo>
                    <a:pt x="79" y="68"/>
                    <a:pt x="81" y="67"/>
                    <a:pt x="84" y="67"/>
                  </a:cubicBezTo>
                  <a:cubicBezTo>
                    <a:pt x="85" y="67"/>
                    <a:pt x="86" y="67"/>
                    <a:pt x="87" y="68"/>
                  </a:cubicBezTo>
                  <a:cubicBezTo>
                    <a:pt x="88" y="68"/>
                    <a:pt x="89" y="69"/>
                    <a:pt x="89" y="70"/>
                  </a:cubicBezTo>
                  <a:cubicBezTo>
                    <a:pt x="90" y="68"/>
                    <a:pt x="90" y="68"/>
                    <a:pt x="90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1"/>
                    <a:pt x="92" y="81"/>
                    <a:pt x="92" y="81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3"/>
                    <a:pt x="92" y="83"/>
                  </a:cubicBezTo>
                  <a:cubicBezTo>
                    <a:pt x="92" y="83"/>
                    <a:pt x="92" y="83"/>
                    <a:pt x="93" y="83"/>
                  </a:cubicBezTo>
                  <a:cubicBezTo>
                    <a:pt x="95" y="83"/>
                    <a:pt x="97" y="82"/>
                    <a:pt x="98" y="80"/>
                  </a:cubicBezTo>
                  <a:cubicBezTo>
                    <a:pt x="100" y="78"/>
                    <a:pt x="100" y="76"/>
                    <a:pt x="100" y="73"/>
                  </a:cubicBezTo>
                  <a:cubicBezTo>
                    <a:pt x="100" y="69"/>
                    <a:pt x="99" y="66"/>
                    <a:pt x="97" y="64"/>
                  </a:cubicBezTo>
                  <a:cubicBezTo>
                    <a:pt x="94" y="62"/>
                    <a:pt x="91" y="61"/>
                    <a:pt x="86" y="61"/>
                  </a:cubicBezTo>
                  <a:cubicBezTo>
                    <a:pt x="84" y="61"/>
                    <a:pt x="82" y="61"/>
                    <a:pt x="80" y="62"/>
                  </a:cubicBezTo>
                  <a:cubicBezTo>
                    <a:pt x="79" y="62"/>
                    <a:pt x="77" y="63"/>
                    <a:pt x="75" y="64"/>
                  </a:cubicBezTo>
                  <a:cubicBezTo>
                    <a:pt x="73" y="66"/>
                    <a:pt x="71" y="68"/>
                    <a:pt x="70" y="70"/>
                  </a:cubicBezTo>
                  <a:cubicBezTo>
                    <a:pt x="69" y="73"/>
                    <a:pt x="68" y="75"/>
                    <a:pt x="68" y="78"/>
                  </a:cubicBezTo>
                  <a:cubicBezTo>
                    <a:pt x="68" y="82"/>
                    <a:pt x="70" y="86"/>
                    <a:pt x="73" y="88"/>
                  </a:cubicBezTo>
                  <a:cubicBezTo>
                    <a:pt x="76" y="91"/>
                    <a:pt x="80" y="92"/>
                    <a:pt x="85" y="92"/>
                  </a:cubicBezTo>
                  <a:cubicBezTo>
                    <a:pt x="87" y="92"/>
                    <a:pt x="89" y="92"/>
                    <a:pt x="91" y="91"/>
                  </a:cubicBezTo>
                  <a:cubicBezTo>
                    <a:pt x="94" y="91"/>
                    <a:pt x="96" y="90"/>
                    <a:pt x="98" y="88"/>
                  </a:cubicBezTo>
                  <a:cubicBezTo>
                    <a:pt x="100" y="91"/>
                    <a:pt x="100" y="91"/>
                    <a:pt x="100" y="91"/>
                  </a:cubicBezTo>
                  <a:cubicBezTo>
                    <a:pt x="97" y="93"/>
                    <a:pt x="95" y="94"/>
                    <a:pt x="93" y="95"/>
                  </a:cubicBezTo>
                  <a:cubicBezTo>
                    <a:pt x="90" y="96"/>
                    <a:pt x="87" y="96"/>
                    <a:pt x="85" y="96"/>
                  </a:cubicBezTo>
                  <a:cubicBezTo>
                    <a:pt x="82" y="96"/>
                    <a:pt x="79" y="96"/>
                    <a:pt x="77" y="95"/>
                  </a:cubicBezTo>
                  <a:cubicBezTo>
                    <a:pt x="74" y="95"/>
                    <a:pt x="72" y="93"/>
                    <a:pt x="71" y="92"/>
                  </a:cubicBezTo>
                  <a:cubicBezTo>
                    <a:pt x="68" y="90"/>
                    <a:pt x="67" y="88"/>
                    <a:pt x="65" y="86"/>
                  </a:cubicBezTo>
                  <a:cubicBezTo>
                    <a:pt x="64" y="84"/>
                    <a:pt x="64" y="81"/>
                    <a:pt x="64" y="78"/>
                  </a:cubicBezTo>
                  <a:cubicBezTo>
                    <a:pt x="64" y="76"/>
                    <a:pt x="64" y="73"/>
                    <a:pt x="65" y="71"/>
                  </a:cubicBezTo>
                  <a:cubicBezTo>
                    <a:pt x="66" y="69"/>
                    <a:pt x="67" y="67"/>
                    <a:pt x="68" y="65"/>
                  </a:cubicBezTo>
                  <a:cubicBezTo>
                    <a:pt x="70" y="62"/>
                    <a:pt x="73" y="60"/>
                    <a:pt x="76" y="59"/>
                  </a:cubicBezTo>
                  <a:cubicBezTo>
                    <a:pt x="79" y="58"/>
                    <a:pt x="83" y="57"/>
                    <a:pt x="86" y="57"/>
                  </a:cubicBezTo>
                  <a:cubicBezTo>
                    <a:pt x="89" y="57"/>
                    <a:pt x="91" y="57"/>
                    <a:pt x="93" y="58"/>
                  </a:cubicBezTo>
                  <a:cubicBezTo>
                    <a:pt x="96" y="59"/>
                    <a:pt x="97" y="60"/>
                    <a:pt x="99" y="61"/>
                  </a:cubicBezTo>
                  <a:cubicBezTo>
                    <a:pt x="101" y="62"/>
                    <a:pt x="102" y="64"/>
                    <a:pt x="103" y="66"/>
                  </a:cubicBezTo>
                  <a:cubicBezTo>
                    <a:pt x="104" y="68"/>
                    <a:pt x="105" y="70"/>
                    <a:pt x="105" y="73"/>
                  </a:cubicBezTo>
                  <a:cubicBezTo>
                    <a:pt x="105" y="75"/>
                    <a:pt x="104" y="77"/>
                    <a:pt x="103" y="79"/>
                  </a:cubicBezTo>
                  <a:cubicBezTo>
                    <a:pt x="103" y="81"/>
                    <a:pt x="101" y="83"/>
                    <a:pt x="99" y="85"/>
                  </a:cubicBezTo>
                  <a:cubicBezTo>
                    <a:pt x="98" y="85"/>
                    <a:pt x="97" y="86"/>
                    <a:pt x="96" y="87"/>
                  </a:cubicBezTo>
                  <a:cubicBezTo>
                    <a:pt x="95" y="87"/>
                    <a:pt x="93" y="87"/>
                    <a:pt x="92" y="87"/>
                  </a:cubicBezTo>
                  <a:cubicBezTo>
                    <a:pt x="91" y="87"/>
                    <a:pt x="89" y="87"/>
                    <a:pt x="89" y="86"/>
                  </a:cubicBezTo>
                  <a:cubicBezTo>
                    <a:pt x="88" y="86"/>
                    <a:pt x="87" y="85"/>
                    <a:pt x="87" y="84"/>
                  </a:cubicBezTo>
                  <a:close/>
                  <a:moveTo>
                    <a:pt x="88" y="74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87" y="80"/>
                    <a:pt x="86" y="81"/>
                    <a:pt x="85" y="82"/>
                  </a:cubicBezTo>
                  <a:cubicBezTo>
                    <a:pt x="84" y="83"/>
                    <a:pt x="83" y="83"/>
                    <a:pt x="82" y="83"/>
                  </a:cubicBezTo>
                  <a:cubicBezTo>
                    <a:pt x="81" y="83"/>
                    <a:pt x="80" y="83"/>
                    <a:pt x="80" y="83"/>
                  </a:cubicBezTo>
                  <a:cubicBezTo>
                    <a:pt x="79" y="82"/>
                    <a:pt x="79" y="81"/>
                    <a:pt x="79" y="80"/>
                  </a:cubicBezTo>
                  <a:cubicBezTo>
                    <a:pt x="79" y="77"/>
                    <a:pt x="80" y="75"/>
                    <a:pt x="81" y="73"/>
                  </a:cubicBezTo>
                  <a:cubicBezTo>
                    <a:pt x="82" y="72"/>
                    <a:pt x="83" y="71"/>
                    <a:pt x="85" y="71"/>
                  </a:cubicBezTo>
                  <a:cubicBezTo>
                    <a:pt x="86" y="71"/>
                    <a:pt x="86" y="71"/>
                    <a:pt x="87" y="72"/>
                  </a:cubicBezTo>
                  <a:cubicBezTo>
                    <a:pt x="88" y="72"/>
                    <a:pt x="88" y="73"/>
                    <a:pt x="88" y="74"/>
                  </a:cubicBezTo>
                  <a:close/>
                  <a:moveTo>
                    <a:pt x="42" y="68"/>
                  </a:moveTo>
                  <a:cubicBezTo>
                    <a:pt x="42" y="61"/>
                    <a:pt x="42" y="61"/>
                    <a:pt x="42" y="61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2" y="47"/>
                    <a:pt x="46" y="43"/>
                    <a:pt x="51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23" y="43"/>
                    <a:pt x="127" y="47"/>
                    <a:pt x="127" y="52"/>
                  </a:cubicBezTo>
                  <a:cubicBezTo>
                    <a:pt x="127" y="61"/>
                    <a:pt x="127" y="61"/>
                    <a:pt x="127" y="61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7" y="84"/>
                    <a:pt x="127" y="84"/>
                    <a:pt x="127" y="84"/>
                  </a:cubicBezTo>
                  <a:cubicBezTo>
                    <a:pt x="127" y="88"/>
                    <a:pt x="126" y="90"/>
                    <a:pt x="124" y="91"/>
                  </a:cubicBezTo>
                  <a:cubicBezTo>
                    <a:pt x="113" y="101"/>
                    <a:pt x="102" y="111"/>
                    <a:pt x="92" y="120"/>
                  </a:cubicBezTo>
                  <a:cubicBezTo>
                    <a:pt x="89" y="122"/>
                    <a:pt x="87" y="123"/>
                    <a:pt x="84" y="123"/>
                  </a:cubicBezTo>
                  <a:cubicBezTo>
                    <a:pt x="82" y="123"/>
                    <a:pt x="80" y="122"/>
                    <a:pt x="77" y="120"/>
                  </a:cubicBezTo>
                  <a:cubicBezTo>
                    <a:pt x="66" y="111"/>
                    <a:pt x="55" y="101"/>
                    <a:pt x="45" y="91"/>
                  </a:cubicBezTo>
                  <a:cubicBezTo>
                    <a:pt x="43" y="90"/>
                    <a:pt x="42" y="88"/>
                    <a:pt x="42" y="84"/>
                  </a:cubicBezTo>
                  <a:cubicBezTo>
                    <a:pt x="42" y="68"/>
                    <a:pt x="42" y="68"/>
                    <a:pt x="42" y="68"/>
                  </a:cubicBezTo>
                  <a:close/>
                  <a:moveTo>
                    <a:pt x="151" y="80"/>
                  </a:moveTo>
                  <a:cubicBezTo>
                    <a:pt x="151" y="81"/>
                    <a:pt x="151" y="81"/>
                    <a:pt x="151" y="81"/>
                  </a:cubicBezTo>
                  <a:cubicBezTo>
                    <a:pt x="151" y="152"/>
                    <a:pt x="151" y="152"/>
                    <a:pt x="151" y="152"/>
                  </a:cubicBezTo>
                  <a:cubicBezTo>
                    <a:pt x="151" y="153"/>
                    <a:pt x="150" y="153"/>
                    <a:pt x="150" y="153"/>
                  </a:cubicBezTo>
                  <a:cubicBezTo>
                    <a:pt x="150" y="154"/>
                    <a:pt x="149" y="154"/>
                    <a:pt x="149" y="154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19" y="154"/>
                    <a:pt x="19" y="154"/>
                    <a:pt x="18" y="153"/>
                  </a:cubicBezTo>
                  <a:cubicBezTo>
                    <a:pt x="18" y="153"/>
                    <a:pt x="18" y="153"/>
                    <a:pt x="18" y="152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18" y="81"/>
                    <a:pt x="18" y="81"/>
                    <a:pt x="18" y="80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2" y="138"/>
                    <a:pt x="87" y="137"/>
                    <a:pt x="91" y="134"/>
                  </a:cubicBezTo>
                  <a:lnTo>
                    <a:pt x="151" y="80"/>
                  </a:ln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468"/>
            <p:cNvSpPr>
              <a:spLocks noEditPoints="1"/>
            </p:cNvSpPr>
            <p:nvPr/>
          </p:nvSpPr>
          <p:spPr bwMode="auto">
            <a:xfrm>
              <a:off x="6005177" y="2104232"/>
              <a:ext cx="477022" cy="308052"/>
            </a:xfrm>
            <a:custGeom>
              <a:avLst/>
              <a:gdLst>
                <a:gd name="T0" fmla="*/ 168 w 187"/>
                <a:gd name="T1" fmla="*/ 25 h 118"/>
                <a:gd name="T2" fmla="*/ 136 w 187"/>
                <a:gd name="T3" fmla="*/ 47 h 118"/>
                <a:gd name="T4" fmla="*/ 143 w 187"/>
                <a:gd name="T5" fmla="*/ 0 h 118"/>
                <a:gd name="T6" fmla="*/ 136 w 187"/>
                <a:gd name="T7" fmla="*/ 89 h 118"/>
                <a:gd name="T8" fmla="*/ 136 w 187"/>
                <a:gd name="T9" fmla="*/ 116 h 118"/>
                <a:gd name="T10" fmla="*/ 148 w 187"/>
                <a:gd name="T11" fmla="*/ 86 h 118"/>
                <a:gd name="T12" fmla="*/ 149 w 187"/>
                <a:gd name="T13" fmla="*/ 118 h 118"/>
                <a:gd name="T14" fmla="*/ 186 w 187"/>
                <a:gd name="T15" fmla="*/ 110 h 118"/>
                <a:gd name="T16" fmla="*/ 143 w 187"/>
                <a:gd name="T17" fmla="*/ 59 h 118"/>
                <a:gd name="T18" fmla="*/ 136 w 187"/>
                <a:gd name="T19" fmla="*/ 62 h 118"/>
                <a:gd name="T20" fmla="*/ 127 w 187"/>
                <a:gd name="T21" fmla="*/ 43 h 118"/>
                <a:gd name="T22" fmla="*/ 136 w 187"/>
                <a:gd name="T23" fmla="*/ 2 h 118"/>
                <a:gd name="T24" fmla="*/ 136 w 187"/>
                <a:gd name="T25" fmla="*/ 59 h 118"/>
                <a:gd name="T26" fmla="*/ 133 w 187"/>
                <a:gd name="T27" fmla="*/ 60 h 118"/>
                <a:gd name="T28" fmla="*/ 136 w 187"/>
                <a:gd name="T29" fmla="*/ 89 h 118"/>
                <a:gd name="T30" fmla="*/ 96 w 187"/>
                <a:gd name="T31" fmla="*/ 59 h 118"/>
                <a:gd name="T32" fmla="*/ 84 w 187"/>
                <a:gd name="T33" fmla="*/ 62 h 118"/>
                <a:gd name="T34" fmla="*/ 99 w 187"/>
                <a:gd name="T35" fmla="*/ 108 h 118"/>
                <a:gd name="T36" fmla="*/ 130 w 187"/>
                <a:gd name="T37" fmla="*/ 118 h 118"/>
                <a:gd name="T38" fmla="*/ 136 w 187"/>
                <a:gd name="T39" fmla="*/ 89 h 118"/>
                <a:gd name="T40" fmla="*/ 84 w 187"/>
                <a:gd name="T41" fmla="*/ 93 h 118"/>
                <a:gd name="T42" fmla="*/ 84 w 187"/>
                <a:gd name="T43" fmla="*/ 115 h 118"/>
                <a:gd name="T44" fmla="*/ 84 w 187"/>
                <a:gd name="T45" fmla="*/ 3 h 118"/>
                <a:gd name="T46" fmla="*/ 120 w 187"/>
                <a:gd name="T47" fmla="*/ 25 h 118"/>
                <a:gd name="T48" fmla="*/ 84 w 187"/>
                <a:gd name="T49" fmla="*/ 46 h 118"/>
                <a:gd name="T50" fmla="*/ 84 w 187"/>
                <a:gd name="T51" fmla="*/ 46 h 118"/>
                <a:gd name="T52" fmla="*/ 77 w 187"/>
                <a:gd name="T53" fmla="*/ 9 h 118"/>
                <a:gd name="T54" fmla="*/ 84 w 187"/>
                <a:gd name="T55" fmla="*/ 60 h 118"/>
                <a:gd name="T56" fmla="*/ 82 w 187"/>
                <a:gd name="T57" fmla="*/ 60 h 118"/>
                <a:gd name="T58" fmla="*/ 84 w 187"/>
                <a:gd name="T59" fmla="*/ 93 h 118"/>
                <a:gd name="T60" fmla="*/ 71 w 187"/>
                <a:gd name="T61" fmla="*/ 67 h 118"/>
                <a:gd name="T62" fmla="*/ 4 w 187"/>
                <a:gd name="T63" fmla="*/ 87 h 118"/>
                <a:gd name="T64" fmla="*/ 9 w 187"/>
                <a:gd name="T65" fmla="*/ 118 h 118"/>
                <a:gd name="T66" fmla="*/ 84 w 187"/>
                <a:gd name="T67" fmla="*/ 115 h 118"/>
                <a:gd name="T68" fmla="*/ 44 w 187"/>
                <a:gd name="T69" fmla="*/ 0 h 118"/>
                <a:gd name="T70" fmla="*/ 44 w 187"/>
                <a:gd name="T71" fmla="*/ 49 h 118"/>
                <a:gd name="T72" fmla="*/ 44 w 187"/>
                <a:gd name="T7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7" h="118">
                  <a:moveTo>
                    <a:pt x="143" y="0"/>
                  </a:moveTo>
                  <a:cubicBezTo>
                    <a:pt x="157" y="0"/>
                    <a:pt x="168" y="11"/>
                    <a:pt x="168" y="25"/>
                  </a:cubicBezTo>
                  <a:cubicBezTo>
                    <a:pt x="168" y="38"/>
                    <a:pt x="157" y="49"/>
                    <a:pt x="143" y="49"/>
                  </a:cubicBezTo>
                  <a:cubicBezTo>
                    <a:pt x="141" y="49"/>
                    <a:pt x="138" y="48"/>
                    <a:pt x="136" y="47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8" y="1"/>
                    <a:pt x="141" y="0"/>
                    <a:pt x="143" y="0"/>
                  </a:cubicBezTo>
                  <a:close/>
                  <a:moveTo>
                    <a:pt x="136" y="116"/>
                  </a:moveTo>
                  <a:cubicBezTo>
                    <a:pt x="136" y="89"/>
                    <a:pt x="136" y="89"/>
                    <a:pt x="136" y="8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9" y="112"/>
                    <a:pt x="138" y="114"/>
                    <a:pt x="136" y="116"/>
                  </a:cubicBezTo>
                  <a:close/>
                  <a:moveTo>
                    <a:pt x="136" y="62"/>
                  </a:moveTo>
                  <a:cubicBezTo>
                    <a:pt x="142" y="68"/>
                    <a:pt x="147" y="77"/>
                    <a:pt x="148" y="86"/>
                  </a:cubicBezTo>
                  <a:cubicBezTo>
                    <a:pt x="151" y="108"/>
                    <a:pt x="151" y="108"/>
                    <a:pt x="151" y="108"/>
                  </a:cubicBezTo>
                  <a:cubicBezTo>
                    <a:pt x="151" y="112"/>
                    <a:pt x="150" y="115"/>
                    <a:pt x="149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82" y="118"/>
                    <a:pt x="187" y="114"/>
                    <a:pt x="186" y="110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1" y="68"/>
                    <a:pt x="161" y="59"/>
                    <a:pt x="143" y="59"/>
                  </a:cubicBezTo>
                  <a:cubicBezTo>
                    <a:pt x="141" y="59"/>
                    <a:pt x="138" y="59"/>
                    <a:pt x="136" y="59"/>
                  </a:cubicBezTo>
                  <a:lnTo>
                    <a:pt x="136" y="62"/>
                  </a:lnTo>
                  <a:close/>
                  <a:moveTo>
                    <a:pt x="136" y="47"/>
                  </a:moveTo>
                  <a:cubicBezTo>
                    <a:pt x="133" y="46"/>
                    <a:pt x="130" y="45"/>
                    <a:pt x="127" y="43"/>
                  </a:cubicBezTo>
                  <a:cubicBezTo>
                    <a:pt x="134" y="31"/>
                    <a:pt x="134" y="18"/>
                    <a:pt x="127" y="7"/>
                  </a:cubicBezTo>
                  <a:cubicBezTo>
                    <a:pt x="130" y="4"/>
                    <a:pt x="133" y="3"/>
                    <a:pt x="136" y="2"/>
                  </a:cubicBezTo>
                  <a:cubicBezTo>
                    <a:pt x="136" y="47"/>
                    <a:pt x="136" y="47"/>
                    <a:pt x="136" y="47"/>
                  </a:cubicBezTo>
                  <a:close/>
                  <a:moveTo>
                    <a:pt x="136" y="59"/>
                  </a:moveTo>
                  <a:cubicBezTo>
                    <a:pt x="136" y="62"/>
                    <a:pt x="136" y="62"/>
                    <a:pt x="136" y="62"/>
                  </a:cubicBezTo>
                  <a:cubicBezTo>
                    <a:pt x="135" y="61"/>
                    <a:pt x="134" y="60"/>
                    <a:pt x="133" y="60"/>
                  </a:cubicBezTo>
                  <a:cubicBezTo>
                    <a:pt x="134" y="59"/>
                    <a:pt x="135" y="59"/>
                    <a:pt x="136" y="59"/>
                  </a:cubicBezTo>
                  <a:close/>
                  <a:moveTo>
                    <a:pt x="136" y="89"/>
                  </a:moveTo>
                  <a:cubicBezTo>
                    <a:pt x="136" y="87"/>
                    <a:pt x="136" y="87"/>
                    <a:pt x="136" y="87"/>
                  </a:cubicBezTo>
                  <a:cubicBezTo>
                    <a:pt x="133" y="68"/>
                    <a:pt x="113" y="59"/>
                    <a:pt x="96" y="59"/>
                  </a:cubicBezTo>
                  <a:cubicBezTo>
                    <a:pt x="92" y="59"/>
                    <a:pt x="88" y="59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90" y="69"/>
                    <a:pt x="95" y="77"/>
                    <a:pt x="96" y="85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99" y="112"/>
                    <a:pt x="98" y="115"/>
                    <a:pt x="97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8"/>
                    <a:pt x="134" y="117"/>
                    <a:pt x="136" y="116"/>
                  </a:cubicBezTo>
                  <a:cubicBezTo>
                    <a:pt x="136" y="89"/>
                    <a:pt x="136" y="89"/>
                    <a:pt x="136" y="89"/>
                  </a:cubicBezTo>
                  <a:close/>
                  <a:moveTo>
                    <a:pt x="84" y="115"/>
                  </a:moveTo>
                  <a:cubicBezTo>
                    <a:pt x="84" y="93"/>
                    <a:pt x="84" y="93"/>
                    <a:pt x="84" y="93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7" y="112"/>
                    <a:pt x="86" y="114"/>
                    <a:pt x="84" y="115"/>
                  </a:cubicBezTo>
                  <a:close/>
                  <a:moveTo>
                    <a:pt x="84" y="46"/>
                  </a:moveTo>
                  <a:cubicBezTo>
                    <a:pt x="84" y="3"/>
                    <a:pt x="84" y="3"/>
                    <a:pt x="84" y="3"/>
                  </a:cubicBezTo>
                  <a:cubicBezTo>
                    <a:pt x="88" y="1"/>
                    <a:pt x="92" y="0"/>
                    <a:pt x="96" y="0"/>
                  </a:cubicBezTo>
                  <a:cubicBezTo>
                    <a:pt x="109" y="0"/>
                    <a:pt x="120" y="11"/>
                    <a:pt x="120" y="25"/>
                  </a:cubicBezTo>
                  <a:cubicBezTo>
                    <a:pt x="120" y="38"/>
                    <a:pt x="109" y="49"/>
                    <a:pt x="96" y="49"/>
                  </a:cubicBezTo>
                  <a:cubicBezTo>
                    <a:pt x="92" y="49"/>
                    <a:pt x="88" y="48"/>
                    <a:pt x="84" y="46"/>
                  </a:cubicBezTo>
                  <a:close/>
                  <a:moveTo>
                    <a:pt x="84" y="3"/>
                  </a:moveTo>
                  <a:cubicBezTo>
                    <a:pt x="84" y="46"/>
                    <a:pt x="84" y="46"/>
                    <a:pt x="84" y="46"/>
                  </a:cubicBezTo>
                  <a:cubicBezTo>
                    <a:pt x="81" y="44"/>
                    <a:pt x="79" y="42"/>
                    <a:pt x="77" y="40"/>
                  </a:cubicBezTo>
                  <a:cubicBezTo>
                    <a:pt x="81" y="30"/>
                    <a:pt x="81" y="19"/>
                    <a:pt x="77" y="9"/>
                  </a:cubicBezTo>
                  <a:cubicBezTo>
                    <a:pt x="79" y="7"/>
                    <a:pt x="81" y="5"/>
                    <a:pt x="84" y="3"/>
                  </a:cubicBezTo>
                  <a:close/>
                  <a:moveTo>
                    <a:pt x="84" y="60"/>
                  </a:move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3" y="61"/>
                    <a:pt x="82" y="60"/>
                  </a:cubicBezTo>
                  <a:cubicBezTo>
                    <a:pt x="83" y="60"/>
                    <a:pt x="84" y="60"/>
                    <a:pt x="84" y="60"/>
                  </a:cubicBezTo>
                  <a:close/>
                  <a:moveTo>
                    <a:pt x="84" y="93"/>
                  </a:moveTo>
                  <a:cubicBezTo>
                    <a:pt x="84" y="87"/>
                    <a:pt x="84" y="87"/>
                    <a:pt x="84" y="87"/>
                  </a:cubicBezTo>
                  <a:cubicBezTo>
                    <a:pt x="82" y="79"/>
                    <a:pt x="78" y="72"/>
                    <a:pt x="71" y="67"/>
                  </a:cubicBezTo>
                  <a:cubicBezTo>
                    <a:pt x="64" y="62"/>
                    <a:pt x="54" y="59"/>
                    <a:pt x="44" y="59"/>
                  </a:cubicBezTo>
                  <a:cubicBezTo>
                    <a:pt x="23" y="59"/>
                    <a:pt x="6" y="71"/>
                    <a:pt x="4" y="87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0" y="114"/>
                    <a:pt x="5" y="118"/>
                    <a:pt x="9" y="118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80" y="118"/>
                    <a:pt x="83" y="117"/>
                    <a:pt x="84" y="115"/>
                  </a:cubicBezTo>
                  <a:cubicBezTo>
                    <a:pt x="84" y="93"/>
                    <a:pt x="84" y="93"/>
                    <a:pt x="84" y="93"/>
                  </a:cubicBezTo>
                  <a:close/>
                  <a:moveTo>
                    <a:pt x="44" y="0"/>
                  </a:moveTo>
                  <a:cubicBezTo>
                    <a:pt x="57" y="0"/>
                    <a:pt x="68" y="11"/>
                    <a:pt x="68" y="25"/>
                  </a:cubicBezTo>
                  <a:cubicBezTo>
                    <a:pt x="68" y="38"/>
                    <a:pt x="57" y="49"/>
                    <a:pt x="44" y="49"/>
                  </a:cubicBezTo>
                  <a:cubicBezTo>
                    <a:pt x="30" y="49"/>
                    <a:pt x="19" y="38"/>
                    <a:pt x="19" y="25"/>
                  </a:cubicBezTo>
                  <a:cubicBezTo>
                    <a:pt x="19" y="11"/>
                    <a:pt x="30" y="0"/>
                    <a:pt x="4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Freeform 469"/>
            <p:cNvSpPr>
              <a:spLocks/>
            </p:cNvSpPr>
            <p:nvPr/>
          </p:nvSpPr>
          <p:spPr bwMode="auto">
            <a:xfrm>
              <a:off x="2729705" y="1235075"/>
              <a:ext cx="166688" cy="339726"/>
            </a:xfrm>
            <a:custGeom>
              <a:avLst/>
              <a:gdLst>
                <a:gd name="T0" fmla="*/ 0 w 84"/>
                <a:gd name="T1" fmla="*/ 102 h 170"/>
                <a:gd name="T2" fmla="*/ 6 w 84"/>
                <a:gd name="T3" fmla="*/ 108 h 170"/>
                <a:gd name="T4" fmla="*/ 11 w 84"/>
                <a:gd name="T5" fmla="*/ 102 h 170"/>
                <a:gd name="T6" fmla="*/ 11 w 84"/>
                <a:gd name="T7" fmla="*/ 43 h 170"/>
                <a:gd name="T8" fmla="*/ 28 w 84"/>
                <a:gd name="T9" fmla="*/ 15 h 170"/>
                <a:gd name="T10" fmla="*/ 26 w 84"/>
                <a:gd name="T11" fmla="*/ 10 h 170"/>
                <a:gd name="T12" fmla="*/ 28 w 84"/>
                <a:gd name="T13" fmla="*/ 15 h 170"/>
                <a:gd name="T14" fmla="*/ 29 w 84"/>
                <a:gd name="T15" fmla="*/ 15 h 170"/>
                <a:gd name="T16" fmla="*/ 41 w 84"/>
                <a:gd name="T17" fmla="*/ 12 h 170"/>
                <a:gd name="T18" fmla="*/ 54 w 84"/>
                <a:gd name="T19" fmla="*/ 14 h 170"/>
                <a:gd name="T20" fmla="*/ 73 w 84"/>
                <a:gd name="T21" fmla="*/ 43 h 170"/>
                <a:gd name="T22" fmla="*/ 73 w 84"/>
                <a:gd name="T23" fmla="*/ 43 h 170"/>
                <a:gd name="T24" fmla="*/ 73 w 84"/>
                <a:gd name="T25" fmla="*/ 141 h 170"/>
                <a:gd name="T26" fmla="*/ 73 w 84"/>
                <a:gd name="T27" fmla="*/ 141 h 170"/>
                <a:gd name="T28" fmla="*/ 62 w 84"/>
                <a:gd name="T29" fmla="*/ 157 h 170"/>
                <a:gd name="T30" fmla="*/ 55 w 84"/>
                <a:gd name="T31" fmla="*/ 158 h 170"/>
                <a:gd name="T32" fmla="*/ 47 w 84"/>
                <a:gd name="T33" fmla="*/ 157 h 170"/>
                <a:gd name="T34" fmla="*/ 36 w 84"/>
                <a:gd name="T35" fmla="*/ 141 h 170"/>
                <a:gd name="T36" fmla="*/ 36 w 84"/>
                <a:gd name="T37" fmla="*/ 86 h 170"/>
                <a:gd name="T38" fmla="*/ 36 w 84"/>
                <a:gd name="T39" fmla="*/ 42 h 170"/>
                <a:gd name="T40" fmla="*/ 36 w 84"/>
                <a:gd name="T41" fmla="*/ 42 h 170"/>
                <a:gd name="T42" fmla="*/ 39 w 84"/>
                <a:gd name="T43" fmla="*/ 37 h 170"/>
                <a:gd name="T44" fmla="*/ 42 w 84"/>
                <a:gd name="T45" fmla="*/ 36 h 170"/>
                <a:gd name="T46" fmla="*/ 42 w 84"/>
                <a:gd name="T47" fmla="*/ 36 h 170"/>
                <a:gd name="T48" fmla="*/ 45 w 84"/>
                <a:gd name="T49" fmla="*/ 37 h 170"/>
                <a:gd name="T50" fmla="*/ 49 w 84"/>
                <a:gd name="T51" fmla="*/ 42 h 170"/>
                <a:gd name="T52" fmla="*/ 48 w 84"/>
                <a:gd name="T53" fmla="*/ 42 h 170"/>
                <a:gd name="T54" fmla="*/ 48 w 84"/>
                <a:gd name="T55" fmla="*/ 139 h 170"/>
                <a:gd name="T56" fmla="*/ 54 w 84"/>
                <a:gd name="T57" fmla="*/ 145 h 170"/>
                <a:gd name="T58" fmla="*/ 60 w 84"/>
                <a:gd name="T59" fmla="*/ 139 h 170"/>
                <a:gd name="T60" fmla="*/ 60 w 84"/>
                <a:gd name="T61" fmla="*/ 42 h 170"/>
                <a:gd name="T62" fmla="*/ 60 w 84"/>
                <a:gd name="T63" fmla="*/ 42 h 170"/>
                <a:gd name="T64" fmla="*/ 49 w 84"/>
                <a:gd name="T65" fmla="*/ 26 h 170"/>
                <a:gd name="T66" fmla="*/ 42 w 84"/>
                <a:gd name="T67" fmla="*/ 25 h 170"/>
                <a:gd name="T68" fmla="*/ 42 w 84"/>
                <a:gd name="T69" fmla="*/ 25 h 170"/>
                <a:gd name="T70" fmla="*/ 35 w 84"/>
                <a:gd name="T71" fmla="*/ 26 h 170"/>
                <a:gd name="T72" fmla="*/ 24 w 84"/>
                <a:gd name="T73" fmla="*/ 42 h 170"/>
                <a:gd name="T74" fmla="*/ 24 w 84"/>
                <a:gd name="T75" fmla="*/ 42 h 170"/>
                <a:gd name="T76" fmla="*/ 24 w 84"/>
                <a:gd name="T77" fmla="*/ 86 h 170"/>
                <a:gd name="T78" fmla="*/ 24 w 84"/>
                <a:gd name="T79" fmla="*/ 141 h 170"/>
                <a:gd name="T80" fmla="*/ 42 w 84"/>
                <a:gd name="T81" fmla="*/ 167 h 170"/>
                <a:gd name="T82" fmla="*/ 55 w 84"/>
                <a:gd name="T83" fmla="*/ 170 h 170"/>
                <a:gd name="T84" fmla="*/ 67 w 84"/>
                <a:gd name="T85" fmla="*/ 167 h 170"/>
                <a:gd name="T86" fmla="*/ 84 w 84"/>
                <a:gd name="T87" fmla="*/ 141 h 170"/>
                <a:gd name="T88" fmla="*/ 84 w 84"/>
                <a:gd name="T89" fmla="*/ 141 h 170"/>
                <a:gd name="T90" fmla="*/ 84 w 84"/>
                <a:gd name="T91" fmla="*/ 43 h 170"/>
                <a:gd name="T92" fmla="*/ 84 w 84"/>
                <a:gd name="T93" fmla="*/ 43 h 170"/>
                <a:gd name="T94" fmla="*/ 84 w 84"/>
                <a:gd name="T95" fmla="*/ 42 h 170"/>
                <a:gd name="T96" fmla="*/ 84 w 84"/>
                <a:gd name="T97" fmla="*/ 42 h 170"/>
                <a:gd name="T98" fmla="*/ 59 w 84"/>
                <a:gd name="T99" fmla="*/ 4 h 170"/>
                <a:gd name="T100" fmla="*/ 41 w 84"/>
                <a:gd name="T101" fmla="*/ 0 h 170"/>
                <a:gd name="T102" fmla="*/ 24 w 84"/>
                <a:gd name="T103" fmla="*/ 4 h 170"/>
                <a:gd name="T104" fmla="*/ 24 w 84"/>
                <a:gd name="T105" fmla="*/ 4 h 170"/>
                <a:gd name="T106" fmla="*/ 24 w 84"/>
                <a:gd name="T107" fmla="*/ 4 h 170"/>
                <a:gd name="T108" fmla="*/ 24 w 84"/>
                <a:gd name="T109" fmla="*/ 4 h 170"/>
                <a:gd name="T110" fmla="*/ 24 w 84"/>
                <a:gd name="T111" fmla="*/ 4 h 170"/>
                <a:gd name="T112" fmla="*/ 0 w 84"/>
                <a:gd name="T113" fmla="*/ 43 h 170"/>
                <a:gd name="T114" fmla="*/ 0 w 84"/>
                <a:gd name="T115" fmla="*/ 10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4" h="170">
                  <a:moveTo>
                    <a:pt x="0" y="102"/>
                  </a:moveTo>
                  <a:cubicBezTo>
                    <a:pt x="0" y="105"/>
                    <a:pt x="2" y="108"/>
                    <a:pt x="6" y="108"/>
                  </a:cubicBezTo>
                  <a:cubicBezTo>
                    <a:pt x="9" y="108"/>
                    <a:pt x="11" y="105"/>
                    <a:pt x="11" y="102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1" y="29"/>
                    <a:pt x="19" y="19"/>
                    <a:pt x="28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3" y="13"/>
                    <a:pt x="37" y="12"/>
                    <a:pt x="41" y="12"/>
                  </a:cubicBezTo>
                  <a:cubicBezTo>
                    <a:pt x="46" y="12"/>
                    <a:pt x="50" y="13"/>
                    <a:pt x="54" y="14"/>
                  </a:cubicBezTo>
                  <a:cubicBezTo>
                    <a:pt x="64" y="18"/>
                    <a:pt x="72" y="28"/>
                    <a:pt x="73" y="43"/>
                  </a:cubicBezTo>
                  <a:cubicBezTo>
                    <a:pt x="73" y="43"/>
                    <a:pt x="73" y="43"/>
                    <a:pt x="73" y="43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9"/>
                    <a:pt x="68" y="154"/>
                    <a:pt x="62" y="157"/>
                  </a:cubicBezTo>
                  <a:cubicBezTo>
                    <a:pt x="60" y="158"/>
                    <a:pt x="57" y="158"/>
                    <a:pt x="55" y="158"/>
                  </a:cubicBezTo>
                  <a:cubicBezTo>
                    <a:pt x="52" y="158"/>
                    <a:pt x="49" y="158"/>
                    <a:pt x="47" y="157"/>
                  </a:cubicBezTo>
                  <a:cubicBezTo>
                    <a:pt x="40" y="154"/>
                    <a:pt x="36" y="149"/>
                    <a:pt x="36" y="141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0"/>
                    <a:pt x="37" y="38"/>
                    <a:pt x="39" y="37"/>
                  </a:cubicBezTo>
                  <a:cubicBezTo>
                    <a:pt x="40" y="37"/>
                    <a:pt x="41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4" y="37"/>
                    <a:pt x="45" y="37"/>
                  </a:cubicBezTo>
                  <a:cubicBezTo>
                    <a:pt x="47" y="38"/>
                    <a:pt x="49" y="40"/>
                    <a:pt x="49" y="42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139"/>
                    <a:pt x="48" y="139"/>
                    <a:pt x="48" y="139"/>
                  </a:cubicBezTo>
                  <a:cubicBezTo>
                    <a:pt x="48" y="143"/>
                    <a:pt x="51" y="145"/>
                    <a:pt x="54" y="145"/>
                  </a:cubicBezTo>
                  <a:cubicBezTo>
                    <a:pt x="58" y="145"/>
                    <a:pt x="60" y="143"/>
                    <a:pt x="60" y="139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34"/>
                    <a:pt x="55" y="29"/>
                    <a:pt x="49" y="26"/>
                  </a:cubicBezTo>
                  <a:cubicBezTo>
                    <a:pt x="47" y="25"/>
                    <a:pt x="45" y="25"/>
                    <a:pt x="42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0" y="25"/>
                    <a:pt x="37" y="25"/>
                    <a:pt x="35" y="26"/>
                  </a:cubicBezTo>
                  <a:cubicBezTo>
                    <a:pt x="29" y="29"/>
                    <a:pt x="24" y="34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141"/>
                    <a:pt x="24" y="141"/>
                    <a:pt x="24" y="141"/>
                  </a:cubicBezTo>
                  <a:cubicBezTo>
                    <a:pt x="24" y="155"/>
                    <a:pt x="32" y="164"/>
                    <a:pt x="42" y="167"/>
                  </a:cubicBezTo>
                  <a:cubicBezTo>
                    <a:pt x="46" y="169"/>
                    <a:pt x="50" y="170"/>
                    <a:pt x="55" y="170"/>
                  </a:cubicBezTo>
                  <a:cubicBezTo>
                    <a:pt x="59" y="170"/>
                    <a:pt x="63" y="169"/>
                    <a:pt x="67" y="167"/>
                  </a:cubicBezTo>
                  <a:cubicBezTo>
                    <a:pt x="77" y="163"/>
                    <a:pt x="84" y="155"/>
                    <a:pt x="84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4" y="43"/>
                    <a:pt x="84" y="43"/>
                    <a:pt x="84" y="43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4" y="22"/>
                    <a:pt x="73" y="9"/>
                    <a:pt x="59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35" y="1"/>
                    <a:pt x="29" y="2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0" y="10"/>
                    <a:pt x="0" y="23"/>
                    <a:pt x="0" y="43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9A8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Freeform 470"/>
            <p:cNvSpPr>
              <a:spLocks/>
            </p:cNvSpPr>
            <p:nvPr/>
          </p:nvSpPr>
          <p:spPr bwMode="auto">
            <a:xfrm>
              <a:off x="5611813" y="2141537"/>
              <a:ext cx="209550" cy="211138"/>
            </a:xfrm>
            <a:custGeom>
              <a:avLst/>
              <a:gdLst>
                <a:gd name="T0" fmla="*/ 71 w 105"/>
                <a:gd name="T1" fmla="*/ 98 h 106"/>
                <a:gd name="T2" fmla="*/ 98 w 105"/>
                <a:gd name="T3" fmla="*/ 98 h 106"/>
                <a:gd name="T4" fmla="*/ 98 w 105"/>
                <a:gd name="T5" fmla="*/ 72 h 106"/>
                <a:gd name="T6" fmla="*/ 79 w 105"/>
                <a:gd name="T7" fmla="*/ 53 h 106"/>
                <a:gd name="T8" fmla="*/ 98 w 105"/>
                <a:gd name="T9" fmla="*/ 34 h 106"/>
                <a:gd name="T10" fmla="*/ 98 w 105"/>
                <a:gd name="T11" fmla="*/ 8 h 106"/>
                <a:gd name="T12" fmla="*/ 71 w 105"/>
                <a:gd name="T13" fmla="*/ 8 h 106"/>
                <a:gd name="T14" fmla="*/ 52 w 105"/>
                <a:gd name="T15" fmla="*/ 27 h 106"/>
                <a:gd name="T16" fmla="*/ 33 w 105"/>
                <a:gd name="T17" fmla="*/ 8 h 106"/>
                <a:gd name="T18" fmla="*/ 7 w 105"/>
                <a:gd name="T19" fmla="*/ 8 h 106"/>
                <a:gd name="T20" fmla="*/ 7 w 105"/>
                <a:gd name="T21" fmla="*/ 34 h 106"/>
                <a:gd name="T22" fmla="*/ 26 w 105"/>
                <a:gd name="T23" fmla="*/ 53 h 106"/>
                <a:gd name="T24" fmla="*/ 7 w 105"/>
                <a:gd name="T25" fmla="*/ 72 h 106"/>
                <a:gd name="T26" fmla="*/ 7 w 105"/>
                <a:gd name="T27" fmla="*/ 98 h 106"/>
                <a:gd name="T28" fmla="*/ 33 w 105"/>
                <a:gd name="T29" fmla="*/ 98 h 106"/>
                <a:gd name="T30" fmla="*/ 52 w 105"/>
                <a:gd name="T31" fmla="*/ 80 h 106"/>
                <a:gd name="T32" fmla="*/ 71 w 105"/>
                <a:gd name="T33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06">
                  <a:moveTo>
                    <a:pt x="71" y="98"/>
                  </a:moveTo>
                  <a:cubicBezTo>
                    <a:pt x="78" y="106"/>
                    <a:pt x="90" y="106"/>
                    <a:pt x="98" y="98"/>
                  </a:cubicBezTo>
                  <a:cubicBezTo>
                    <a:pt x="105" y="91"/>
                    <a:pt x="105" y="79"/>
                    <a:pt x="98" y="7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5" y="27"/>
                    <a:pt x="105" y="15"/>
                    <a:pt x="98" y="8"/>
                  </a:cubicBezTo>
                  <a:cubicBezTo>
                    <a:pt x="90" y="0"/>
                    <a:pt x="78" y="0"/>
                    <a:pt x="71" y="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26" y="0"/>
                    <a:pt x="14" y="0"/>
                    <a:pt x="7" y="8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0" y="79"/>
                    <a:pt x="0" y="91"/>
                    <a:pt x="7" y="98"/>
                  </a:cubicBezTo>
                  <a:cubicBezTo>
                    <a:pt x="14" y="106"/>
                    <a:pt x="26" y="106"/>
                    <a:pt x="33" y="98"/>
                  </a:cubicBezTo>
                  <a:cubicBezTo>
                    <a:pt x="52" y="80"/>
                    <a:pt x="52" y="80"/>
                    <a:pt x="52" y="80"/>
                  </a:cubicBezTo>
                  <a:lnTo>
                    <a:pt x="71" y="98"/>
                  </a:ln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Freeform 471"/>
            <p:cNvSpPr>
              <a:spLocks/>
            </p:cNvSpPr>
            <p:nvPr/>
          </p:nvSpPr>
          <p:spPr bwMode="auto">
            <a:xfrm>
              <a:off x="5661025" y="1724025"/>
              <a:ext cx="241300" cy="204788"/>
            </a:xfrm>
            <a:custGeom>
              <a:avLst/>
              <a:gdLst>
                <a:gd name="T0" fmla="*/ 40 w 121"/>
                <a:gd name="T1" fmla="*/ 94 h 103"/>
                <a:gd name="T2" fmla="*/ 62 w 121"/>
                <a:gd name="T3" fmla="*/ 101 h 103"/>
                <a:gd name="T4" fmla="*/ 72 w 121"/>
                <a:gd name="T5" fmla="*/ 93 h 103"/>
                <a:gd name="T6" fmla="*/ 115 w 121"/>
                <a:gd name="T7" fmla="*/ 32 h 103"/>
                <a:gd name="T8" fmla="*/ 110 w 121"/>
                <a:gd name="T9" fmla="*/ 6 h 103"/>
                <a:gd name="T10" fmla="*/ 84 w 121"/>
                <a:gd name="T11" fmla="*/ 11 h 103"/>
                <a:gd name="T12" fmla="*/ 56 w 121"/>
                <a:gd name="T13" fmla="*/ 51 h 103"/>
                <a:gd name="T14" fmla="*/ 36 w 121"/>
                <a:gd name="T15" fmla="*/ 23 h 103"/>
                <a:gd name="T16" fmla="*/ 10 w 121"/>
                <a:gd name="T17" fmla="*/ 19 h 103"/>
                <a:gd name="T18" fmla="*/ 6 w 121"/>
                <a:gd name="T19" fmla="*/ 45 h 103"/>
                <a:gd name="T20" fmla="*/ 40 w 121"/>
                <a:gd name="T21" fmla="*/ 94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03">
                  <a:moveTo>
                    <a:pt x="40" y="94"/>
                  </a:moveTo>
                  <a:cubicBezTo>
                    <a:pt x="45" y="101"/>
                    <a:pt x="54" y="103"/>
                    <a:pt x="62" y="101"/>
                  </a:cubicBezTo>
                  <a:cubicBezTo>
                    <a:pt x="66" y="99"/>
                    <a:pt x="69" y="97"/>
                    <a:pt x="72" y="93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21" y="24"/>
                    <a:pt x="118" y="12"/>
                    <a:pt x="110" y="6"/>
                  </a:cubicBezTo>
                  <a:cubicBezTo>
                    <a:pt x="102" y="0"/>
                    <a:pt x="90" y="2"/>
                    <a:pt x="84" y="1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0" y="15"/>
                    <a:pt x="19" y="13"/>
                    <a:pt x="10" y="19"/>
                  </a:cubicBezTo>
                  <a:cubicBezTo>
                    <a:pt x="2" y="24"/>
                    <a:pt x="0" y="36"/>
                    <a:pt x="6" y="45"/>
                  </a:cubicBezTo>
                  <a:lnTo>
                    <a:pt x="40" y="9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Freeform 473"/>
            <p:cNvSpPr>
              <a:spLocks noEditPoints="1"/>
            </p:cNvSpPr>
            <p:nvPr/>
          </p:nvSpPr>
          <p:spPr bwMode="auto">
            <a:xfrm>
              <a:off x="5777540" y="819435"/>
              <a:ext cx="244334" cy="283878"/>
            </a:xfrm>
            <a:custGeom>
              <a:avLst/>
              <a:gdLst>
                <a:gd name="T0" fmla="*/ 28 w 77"/>
                <a:gd name="T1" fmla="*/ 0 h 116"/>
                <a:gd name="T2" fmla="*/ 49 w 77"/>
                <a:gd name="T3" fmla="*/ 0 h 116"/>
                <a:gd name="T4" fmla="*/ 60 w 77"/>
                <a:gd name="T5" fmla="*/ 12 h 116"/>
                <a:gd name="T6" fmla="*/ 60 w 77"/>
                <a:gd name="T7" fmla="*/ 32 h 116"/>
                <a:gd name="T8" fmla="*/ 58 w 77"/>
                <a:gd name="T9" fmla="*/ 32 h 116"/>
                <a:gd name="T10" fmla="*/ 52 w 77"/>
                <a:gd name="T11" fmla="*/ 32 h 116"/>
                <a:gd name="T12" fmla="*/ 52 w 77"/>
                <a:gd name="T13" fmla="*/ 15 h 116"/>
                <a:gd name="T14" fmla="*/ 45 w 77"/>
                <a:gd name="T15" fmla="*/ 9 h 116"/>
                <a:gd name="T16" fmla="*/ 32 w 77"/>
                <a:gd name="T17" fmla="*/ 9 h 116"/>
                <a:gd name="T18" fmla="*/ 26 w 77"/>
                <a:gd name="T19" fmla="*/ 15 h 116"/>
                <a:gd name="T20" fmla="*/ 26 w 77"/>
                <a:gd name="T21" fmla="*/ 32 h 116"/>
                <a:gd name="T22" fmla="*/ 19 w 77"/>
                <a:gd name="T23" fmla="*/ 32 h 116"/>
                <a:gd name="T24" fmla="*/ 17 w 77"/>
                <a:gd name="T25" fmla="*/ 32 h 116"/>
                <a:gd name="T26" fmla="*/ 17 w 77"/>
                <a:gd name="T27" fmla="*/ 12 h 116"/>
                <a:gd name="T28" fmla="*/ 28 w 77"/>
                <a:gd name="T29" fmla="*/ 0 h 116"/>
                <a:gd name="T30" fmla="*/ 19 w 77"/>
                <a:gd name="T31" fmla="*/ 38 h 116"/>
                <a:gd name="T32" fmla="*/ 58 w 77"/>
                <a:gd name="T33" fmla="*/ 38 h 116"/>
                <a:gd name="T34" fmla="*/ 77 w 77"/>
                <a:gd name="T35" fmla="*/ 57 h 116"/>
                <a:gd name="T36" fmla="*/ 77 w 77"/>
                <a:gd name="T37" fmla="*/ 96 h 116"/>
                <a:gd name="T38" fmla="*/ 58 w 77"/>
                <a:gd name="T39" fmla="*/ 116 h 116"/>
                <a:gd name="T40" fmla="*/ 19 w 77"/>
                <a:gd name="T41" fmla="*/ 116 h 116"/>
                <a:gd name="T42" fmla="*/ 0 w 77"/>
                <a:gd name="T43" fmla="*/ 96 h 116"/>
                <a:gd name="T44" fmla="*/ 0 w 77"/>
                <a:gd name="T45" fmla="*/ 57 h 116"/>
                <a:gd name="T46" fmla="*/ 19 w 77"/>
                <a:gd name="T47" fmla="*/ 3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116">
                  <a:moveTo>
                    <a:pt x="28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55" y="0"/>
                    <a:pt x="60" y="5"/>
                    <a:pt x="60" y="1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32"/>
                    <a:pt x="59" y="32"/>
                    <a:pt x="5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2"/>
                    <a:pt x="49" y="9"/>
                    <a:pt x="45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29" y="9"/>
                    <a:pt x="26" y="12"/>
                    <a:pt x="26" y="1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5"/>
                    <a:pt x="22" y="0"/>
                    <a:pt x="28" y="0"/>
                  </a:cubicBezTo>
                  <a:close/>
                  <a:moveTo>
                    <a:pt x="19" y="38"/>
                  </a:moveTo>
                  <a:cubicBezTo>
                    <a:pt x="58" y="38"/>
                    <a:pt x="58" y="38"/>
                    <a:pt x="58" y="38"/>
                  </a:cubicBezTo>
                  <a:cubicBezTo>
                    <a:pt x="69" y="38"/>
                    <a:pt x="77" y="46"/>
                    <a:pt x="77" y="57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7" y="107"/>
                    <a:pt x="69" y="116"/>
                    <a:pt x="58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9" y="116"/>
                    <a:pt x="0" y="107"/>
                    <a:pt x="0" y="9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6"/>
                    <a:pt x="9" y="38"/>
                    <a:pt x="19" y="3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Freeform 474"/>
            <p:cNvSpPr>
              <a:spLocks noEditPoints="1"/>
            </p:cNvSpPr>
            <p:nvPr/>
          </p:nvSpPr>
          <p:spPr bwMode="auto">
            <a:xfrm>
              <a:off x="4839673" y="1301749"/>
              <a:ext cx="241300" cy="241300"/>
            </a:xfrm>
            <a:custGeom>
              <a:avLst/>
              <a:gdLst>
                <a:gd name="T0" fmla="*/ 26 w 121"/>
                <a:gd name="T1" fmla="*/ 71 h 121"/>
                <a:gd name="T2" fmla="*/ 51 w 121"/>
                <a:gd name="T3" fmla="*/ 95 h 121"/>
                <a:gd name="T4" fmla="*/ 26 w 121"/>
                <a:gd name="T5" fmla="*/ 120 h 121"/>
                <a:gd name="T6" fmla="*/ 2 w 121"/>
                <a:gd name="T7" fmla="*/ 95 h 121"/>
                <a:gd name="T8" fmla="*/ 26 w 121"/>
                <a:gd name="T9" fmla="*/ 71 h 121"/>
                <a:gd name="T10" fmla="*/ 9 w 121"/>
                <a:gd name="T11" fmla="*/ 2 h 121"/>
                <a:gd name="T12" fmla="*/ 2 w 121"/>
                <a:gd name="T13" fmla="*/ 12 h 121"/>
                <a:gd name="T14" fmla="*/ 12 w 121"/>
                <a:gd name="T15" fmla="*/ 20 h 121"/>
                <a:gd name="T16" fmla="*/ 19 w 121"/>
                <a:gd name="T17" fmla="*/ 19 h 121"/>
                <a:gd name="T18" fmla="*/ 26 w 121"/>
                <a:gd name="T19" fmla="*/ 19 h 121"/>
                <a:gd name="T20" fmla="*/ 80 w 121"/>
                <a:gd name="T21" fmla="*/ 41 h 121"/>
                <a:gd name="T22" fmla="*/ 103 w 121"/>
                <a:gd name="T23" fmla="*/ 95 h 121"/>
                <a:gd name="T24" fmla="*/ 102 w 121"/>
                <a:gd name="T25" fmla="*/ 102 h 121"/>
                <a:gd name="T26" fmla="*/ 102 w 121"/>
                <a:gd name="T27" fmla="*/ 109 h 121"/>
                <a:gd name="T28" fmla="*/ 109 w 121"/>
                <a:gd name="T29" fmla="*/ 120 h 121"/>
                <a:gd name="T30" fmla="*/ 120 w 121"/>
                <a:gd name="T31" fmla="*/ 112 h 121"/>
                <a:gd name="T32" fmla="*/ 121 w 121"/>
                <a:gd name="T33" fmla="*/ 104 h 121"/>
                <a:gd name="T34" fmla="*/ 121 w 121"/>
                <a:gd name="T35" fmla="*/ 95 h 121"/>
                <a:gd name="T36" fmla="*/ 93 w 121"/>
                <a:gd name="T37" fmla="*/ 28 h 121"/>
                <a:gd name="T38" fmla="*/ 26 w 121"/>
                <a:gd name="T39" fmla="*/ 0 h 121"/>
                <a:gd name="T40" fmla="*/ 18 w 121"/>
                <a:gd name="T41" fmla="*/ 1 h 121"/>
                <a:gd name="T42" fmla="*/ 9 w 121"/>
                <a:gd name="T43" fmla="*/ 2 h 121"/>
                <a:gd name="T44" fmla="*/ 8 w 121"/>
                <a:gd name="T45" fmla="*/ 40 h 121"/>
                <a:gd name="T46" fmla="*/ 2 w 121"/>
                <a:gd name="T47" fmla="*/ 51 h 121"/>
                <a:gd name="T48" fmla="*/ 13 w 121"/>
                <a:gd name="T49" fmla="*/ 57 h 121"/>
                <a:gd name="T50" fmla="*/ 20 w 121"/>
                <a:gd name="T51" fmla="*/ 56 h 121"/>
                <a:gd name="T52" fmla="*/ 26 w 121"/>
                <a:gd name="T53" fmla="*/ 55 h 121"/>
                <a:gd name="T54" fmla="*/ 54 w 121"/>
                <a:gd name="T55" fmla="*/ 67 h 121"/>
                <a:gd name="T56" fmla="*/ 66 w 121"/>
                <a:gd name="T57" fmla="*/ 95 h 121"/>
                <a:gd name="T58" fmla="*/ 66 w 121"/>
                <a:gd name="T59" fmla="*/ 102 h 121"/>
                <a:gd name="T60" fmla="*/ 64 w 121"/>
                <a:gd name="T61" fmla="*/ 108 h 121"/>
                <a:gd name="T62" fmla="*/ 70 w 121"/>
                <a:gd name="T63" fmla="*/ 119 h 121"/>
                <a:gd name="T64" fmla="*/ 81 w 121"/>
                <a:gd name="T65" fmla="*/ 113 h 121"/>
                <a:gd name="T66" fmla="*/ 84 w 121"/>
                <a:gd name="T67" fmla="*/ 104 h 121"/>
                <a:gd name="T68" fmla="*/ 84 w 121"/>
                <a:gd name="T69" fmla="*/ 95 h 121"/>
                <a:gd name="T70" fmla="*/ 67 w 121"/>
                <a:gd name="T71" fmla="*/ 54 h 121"/>
                <a:gd name="T72" fmla="*/ 26 w 121"/>
                <a:gd name="T73" fmla="*/ 37 h 121"/>
                <a:gd name="T74" fmla="*/ 17 w 121"/>
                <a:gd name="T75" fmla="*/ 38 h 121"/>
                <a:gd name="T76" fmla="*/ 8 w 121"/>
                <a:gd name="T77" fmla="*/ 4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21">
                  <a:moveTo>
                    <a:pt x="26" y="71"/>
                  </a:moveTo>
                  <a:cubicBezTo>
                    <a:pt x="40" y="71"/>
                    <a:pt x="51" y="82"/>
                    <a:pt x="51" y="95"/>
                  </a:cubicBezTo>
                  <a:cubicBezTo>
                    <a:pt x="51" y="109"/>
                    <a:pt x="40" y="120"/>
                    <a:pt x="26" y="120"/>
                  </a:cubicBezTo>
                  <a:cubicBezTo>
                    <a:pt x="13" y="120"/>
                    <a:pt x="2" y="109"/>
                    <a:pt x="2" y="95"/>
                  </a:cubicBezTo>
                  <a:cubicBezTo>
                    <a:pt x="2" y="82"/>
                    <a:pt x="13" y="71"/>
                    <a:pt x="26" y="71"/>
                  </a:cubicBezTo>
                  <a:close/>
                  <a:moveTo>
                    <a:pt x="9" y="2"/>
                  </a:moveTo>
                  <a:cubicBezTo>
                    <a:pt x="4" y="3"/>
                    <a:pt x="1" y="7"/>
                    <a:pt x="2" y="12"/>
                  </a:cubicBezTo>
                  <a:cubicBezTo>
                    <a:pt x="3" y="17"/>
                    <a:pt x="7" y="21"/>
                    <a:pt x="12" y="20"/>
                  </a:cubicBezTo>
                  <a:cubicBezTo>
                    <a:pt x="15" y="19"/>
                    <a:pt x="17" y="19"/>
                    <a:pt x="19" y="19"/>
                  </a:cubicBezTo>
                  <a:cubicBezTo>
                    <a:pt x="21" y="19"/>
                    <a:pt x="24" y="19"/>
                    <a:pt x="26" y="19"/>
                  </a:cubicBezTo>
                  <a:cubicBezTo>
                    <a:pt x="47" y="19"/>
                    <a:pt x="66" y="27"/>
                    <a:pt x="80" y="41"/>
                  </a:cubicBezTo>
                  <a:cubicBezTo>
                    <a:pt x="94" y="55"/>
                    <a:pt x="103" y="74"/>
                    <a:pt x="103" y="95"/>
                  </a:cubicBezTo>
                  <a:cubicBezTo>
                    <a:pt x="103" y="98"/>
                    <a:pt x="103" y="100"/>
                    <a:pt x="102" y="102"/>
                  </a:cubicBezTo>
                  <a:cubicBezTo>
                    <a:pt x="102" y="104"/>
                    <a:pt x="102" y="107"/>
                    <a:pt x="102" y="109"/>
                  </a:cubicBezTo>
                  <a:cubicBezTo>
                    <a:pt x="101" y="114"/>
                    <a:pt x="104" y="119"/>
                    <a:pt x="109" y="120"/>
                  </a:cubicBezTo>
                  <a:cubicBezTo>
                    <a:pt x="114" y="121"/>
                    <a:pt x="119" y="117"/>
                    <a:pt x="120" y="112"/>
                  </a:cubicBezTo>
                  <a:cubicBezTo>
                    <a:pt x="120" y="109"/>
                    <a:pt x="120" y="107"/>
                    <a:pt x="121" y="104"/>
                  </a:cubicBezTo>
                  <a:cubicBezTo>
                    <a:pt x="121" y="101"/>
                    <a:pt x="121" y="98"/>
                    <a:pt x="121" y="95"/>
                  </a:cubicBezTo>
                  <a:cubicBezTo>
                    <a:pt x="121" y="69"/>
                    <a:pt x="110" y="45"/>
                    <a:pt x="93" y="28"/>
                  </a:cubicBezTo>
                  <a:cubicBezTo>
                    <a:pt x="76" y="11"/>
                    <a:pt x="52" y="0"/>
                    <a:pt x="26" y="0"/>
                  </a:cubicBezTo>
                  <a:cubicBezTo>
                    <a:pt x="23" y="0"/>
                    <a:pt x="21" y="0"/>
                    <a:pt x="18" y="1"/>
                  </a:cubicBezTo>
                  <a:cubicBezTo>
                    <a:pt x="15" y="1"/>
                    <a:pt x="12" y="1"/>
                    <a:pt x="9" y="2"/>
                  </a:cubicBezTo>
                  <a:close/>
                  <a:moveTo>
                    <a:pt x="8" y="40"/>
                  </a:moveTo>
                  <a:cubicBezTo>
                    <a:pt x="3" y="41"/>
                    <a:pt x="0" y="46"/>
                    <a:pt x="2" y="51"/>
                  </a:cubicBezTo>
                  <a:cubicBezTo>
                    <a:pt x="3" y="56"/>
                    <a:pt x="9" y="59"/>
                    <a:pt x="13" y="57"/>
                  </a:cubicBezTo>
                  <a:cubicBezTo>
                    <a:pt x="15" y="57"/>
                    <a:pt x="17" y="56"/>
                    <a:pt x="20" y="56"/>
                  </a:cubicBezTo>
                  <a:cubicBezTo>
                    <a:pt x="22" y="55"/>
                    <a:pt x="24" y="55"/>
                    <a:pt x="26" y="55"/>
                  </a:cubicBezTo>
                  <a:cubicBezTo>
                    <a:pt x="37" y="55"/>
                    <a:pt x="47" y="60"/>
                    <a:pt x="54" y="67"/>
                  </a:cubicBezTo>
                  <a:cubicBezTo>
                    <a:pt x="62" y="74"/>
                    <a:pt x="66" y="84"/>
                    <a:pt x="66" y="95"/>
                  </a:cubicBezTo>
                  <a:cubicBezTo>
                    <a:pt x="66" y="97"/>
                    <a:pt x="66" y="100"/>
                    <a:pt x="66" y="102"/>
                  </a:cubicBezTo>
                  <a:cubicBezTo>
                    <a:pt x="65" y="104"/>
                    <a:pt x="65" y="106"/>
                    <a:pt x="64" y="108"/>
                  </a:cubicBezTo>
                  <a:cubicBezTo>
                    <a:pt x="62" y="113"/>
                    <a:pt x="65" y="118"/>
                    <a:pt x="70" y="119"/>
                  </a:cubicBezTo>
                  <a:cubicBezTo>
                    <a:pt x="75" y="121"/>
                    <a:pt x="80" y="118"/>
                    <a:pt x="81" y="113"/>
                  </a:cubicBezTo>
                  <a:cubicBezTo>
                    <a:pt x="82" y="111"/>
                    <a:pt x="83" y="108"/>
                    <a:pt x="84" y="104"/>
                  </a:cubicBezTo>
                  <a:cubicBezTo>
                    <a:pt x="84" y="101"/>
                    <a:pt x="84" y="98"/>
                    <a:pt x="84" y="95"/>
                  </a:cubicBezTo>
                  <a:cubicBezTo>
                    <a:pt x="84" y="79"/>
                    <a:pt x="78" y="65"/>
                    <a:pt x="67" y="54"/>
                  </a:cubicBezTo>
                  <a:cubicBezTo>
                    <a:pt x="57" y="44"/>
                    <a:pt x="42" y="37"/>
                    <a:pt x="26" y="37"/>
                  </a:cubicBezTo>
                  <a:cubicBezTo>
                    <a:pt x="23" y="37"/>
                    <a:pt x="20" y="37"/>
                    <a:pt x="17" y="38"/>
                  </a:cubicBezTo>
                  <a:cubicBezTo>
                    <a:pt x="14" y="38"/>
                    <a:pt x="11" y="39"/>
                    <a:pt x="8" y="40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475"/>
            <p:cNvSpPr>
              <a:spLocks noEditPoints="1"/>
            </p:cNvSpPr>
            <p:nvPr/>
          </p:nvSpPr>
          <p:spPr bwMode="auto">
            <a:xfrm>
              <a:off x="6497778" y="2412284"/>
              <a:ext cx="282575" cy="300038"/>
            </a:xfrm>
            <a:custGeom>
              <a:avLst/>
              <a:gdLst>
                <a:gd name="T0" fmla="*/ 55 w 142"/>
                <a:gd name="T1" fmla="*/ 0 h 150"/>
                <a:gd name="T2" fmla="*/ 86 w 142"/>
                <a:gd name="T3" fmla="*/ 30 h 150"/>
                <a:gd name="T4" fmla="*/ 55 w 142"/>
                <a:gd name="T5" fmla="*/ 61 h 150"/>
                <a:gd name="T6" fmla="*/ 24 w 142"/>
                <a:gd name="T7" fmla="*/ 30 h 150"/>
                <a:gd name="T8" fmla="*/ 55 w 142"/>
                <a:gd name="T9" fmla="*/ 0 h 150"/>
                <a:gd name="T10" fmla="*/ 84 w 142"/>
                <a:gd name="T11" fmla="*/ 88 h 150"/>
                <a:gd name="T12" fmla="*/ 75 w 142"/>
                <a:gd name="T13" fmla="*/ 97 h 150"/>
                <a:gd name="T14" fmla="*/ 84 w 142"/>
                <a:gd name="T15" fmla="*/ 106 h 150"/>
                <a:gd name="T16" fmla="*/ 100 w 142"/>
                <a:gd name="T17" fmla="*/ 106 h 150"/>
                <a:gd name="T18" fmla="*/ 100 w 142"/>
                <a:gd name="T19" fmla="*/ 122 h 150"/>
                <a:gd name="T20" fmla="*/ 109 w 142"/>
                <a:gd name="T21" fmla="*/ 131 h 150"/>
                <a:gd name="T22" fmla="*/ 117 w 142"/>
                <a:gd name="T23" fmla="*/ 122 h 150"/>
                <a:gd name="T24" fmla="*/ 117 w 142"/>
                <a:gd name="T25" fmla="*/ 106 h 150"/>
                <a:gd name="T26" fmla="*/ 133 w 142"/>
                <a:gd name="T27" fmla="*/ 106 h 150"/>
                <a:gd name="T28" fmla="*/ 142 w 142"/>
                <a:gd name="T29" fmla="*/ 97 h 150"/>
                <a:gd name="T30" fmla="*/ 133 w 142"/>
                <a:gd name="T31" fmla="*/ 88 h 150"/>
                <a:gd name="T32" fmla="*/ 117 w 142"/>
                <a:gd name="T33" fmla="*/ 88 h 150"/>
                <a:gd name="T34" fmla="*/ 117 w 142"/>
                <a:gd name="T35" fmla="*/ 72 h 150"/>
                <a:gd name="T36" fmla="*/ 109 w 142"/>
                <a:gd name="T37" fmla="*/ 63 h 150"/>
                <a:gd name="T38" fmla="*/ 100 w 142"/>
                <a:gd name="T39" fmla="*/ 72 h 150"/>
                <a:gd name="T40" fmla="*/ 100 w 142"/>
                <a:gd name="T41" fmla="*/ 88 h 150"/>
                <a:gd name="T42" fmla="*/ 84 w 142"/>
                <a:gd name="T43" fmla="*/ 88 h 150"/>
                <a:gd name="T44" fmla="*/ 110 w 142"/>
                <a:gd name="T45" fmla="*/ 138 h 150"/>
                <a:gd name="T46" fmla="*/ 110 w 142"/>
                <a:gd name="T47" fmla="*/ 139 h 150"/>
                <a:gd name="T48" fmla="*/ 99 w 142"/>
                <a:gd name="T49" fmla="*/ 150 h 150"/>
                <a:gd name="T50" fmla="*/ 11 w 142"/>
                <a:gd name="T51" fmla="*/ 150 h 150"/>
                <a:gd name="T52" fmla="*/ 0 w 142"/>
                <a:gd name="T53" fmla="*/ 139 h 150"/>
                <a:gd name="T54" fmla="*/ 4 w 142"/>
                <a:gd name="T55" fmla="*/ 110 h 150"/>
                <a:gd name="T56" fmla="*/ 55 w 142"/>
                <a:gd name="T57" fmla="*/ 74 h 150"/>
                <a:gd name="T58" fmla="*/ 84 w 142"/>
                <a:gd name="T59" fmla="*/ 81 h 150"/>
                <a:gd name="T60" fmla="*/ 84 w 142"/>
                <a:gd name="T61" fmla="*/ 81 h 150"/>
                <a:gd name="T62" fmla="*/ 72 w 142"/>
                <a:gd name="T63" fmla="*/ 86 h 150"/>
                <a:gd name="T64" fmla="*/ 68 w 142"/>
                <a:gd name="T65" fmla="*/ 97 h 150"/>
                <a:gd name="T66" fmla="*/ 72 w 142"/>
                <a:gd name="T67" fmla="*/ 108 h 150"/>
                <a:gd name="T68" fmla="*/ 84 w 142"/>
                <a:gd name="T69" fmla="*/ 113 h 150"/>
                <a:gd name="T70" fmla="*/ 92 w 142"/>
                <a:gd name="T71" fmla="*/ 113 h 150"/>
                <a:gd name="T72" fmla="*/ 92 w 142"/>
                <a:gd name="T73" fmla="*/ 122 h 150"/>
                <a:gd name="T74" fmla="*/ 97 w 142"/>
                <a:gd name="T75" fmla="*/ 133 h 150"/>
                <a:gd name="T76" fmla="*/ 109 w 142"/>
                <a:gd name="T77" fmla="*/ 138 h 150"/>
                <a:gd name="T78" fmla="*/ 110 w 142"/>
                <a:gd name="T79" fmla="*/ 138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2" h="150">
                  <a:moveTo>
                    <a:pt x="55" y="0"/>
                  </a:moveTo>
                  <a:cubicBezTo>
                    <a:pt x="72" y="0"/>
                    <a:pt x="86" y="13"/>
                    <a:pt x="86" y="30"/>
                  </a:cubicBezTo>
                  <a:cubicBezTo>
                    <a:pt x="86" y="47"/>
                    <a:pt x="72" y="61"/>
                    <a:pt x="55" y="61"/>
                  </a:cubicBezTo>
                  <a:cubicBezTo>
                    <a:pt x="38" y="61"/>
                    <a:pt x="24" y="47"/>
                    <a:pt x="24" y="30"/>
                  </a:cubicBezTo>
                  <a:cubicBezTo>
                    <a:pt x="24" y="13"/>
                    <a:pt x="38" y="0"/>
                    <a:pt x="55" y="0"/>
                  </a:cubicBezTo>
                  <a:close/>
                  <a:moveTo>
                    <a:pt x="84" y="88"/>
                  </a:moveTo>
                  <a:cubicBezTo>
                    <a:pt x="79" y="88"/>
                    <a:pt x="75" y="92"/>
                    <a:pt x="75" y="97"/>
                  </a:cubicBezTo>
                  <a:cubicBezTo>
                    <a:pt x="75" y="102"/>
                    <a:pt x="79" y="106"/>
                    <a:pt x="84" y="106"/>
                  </a:cubicBezTo>
                  <a:cubicBezTo>
                    <a:pt x="100" y="106"/>
                    <a:pt x="100" y="106"/>
                    <a:pt x="100" y="106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0" y="127"/>
                    <a:pt x="104" y="131"/>
                    <a:pt x="109" y="131"/>
                  </a:cubicBezTo>
                  <a:cubicBezTo>
                    <a:pt x="113" y="131"/>
                    <a:pt x="117" y="127"/>
                    <a:pt x="117" y="122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33" y="106"/>
                    <a:pt x="133" y="106"/>
                    <a:pt x="133" y="106"/>
                  </a:cubicBezTo>
                  <a:cubicBezTo>
                    <a:pt x="138" y="106"/>
                    <a:pt x="142" y="102"/>
                    <a:pt x="142" y="97"/>
                  </a:cubicBezTo>
                  <a:cubicBezTo>
                    <a:pt x="142" y="92"/>
                    <a:pt x="138" y="88"/>
                    <a:pt x="133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17" y="72"/>
                    <a:pt x="117" y="72"/>
                    <a:pt x="117" y="72"/>
                  </a:cubicBezTo>
                  <a:cubicBezTo>
                    <a:pt x="117" y="67"/>
                    <a:pt x="113" y="63"/>
                    <a:pt x="109" y="63"/>
                  </a:cubicBezTo>
                  <a:cubicBezTo>
                    <a:pt x="104" y="63"/>
                    <a:pt x="100" y="67"/>
                    <a:pt x="100" y="72"/>
                  </a:cubicBezTo>
                  <a:cubicBezTo>
                    <a:pt x="100" y="88"/>
                    <a:pt x="100" y="88"/>
                    <a:pt x="100" y="88"/>
                  </a:cubicBezTo>
                  <a:cubicBezTo>
                    <a:pt x="84" y="88"/>
                    <a:pt x="84" y="88"/>
                    <a:pt x="84" y="88"/>
                  </a:cubicBezTo>
                  <a:close/>
                  <a:moveTo>
                    <a:pt x="110" y="138"/>
                  </a:moveTo>
                  <a:cubicBezTo>
                    <a:pt x="110" y="139"/>
                    <a:pt x="110" y="139"/>
                    <a:pt x="110" y="139"/>
                  </a:cubicBezTo>
                  <a:cubicBezTo>
                    <a:pt x="111" y="145"/>
                    <a:pt x="105" y="150"/>
                    <a:pt x="99" y="150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5" y="150"/>
                    <a:pt x="0" y="145"/>
                    <a:pt x="0" y="139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7" y="90"/>
                    <a:pt x="29" y="74"/>
                    <a:pt x="55" y="74"/>
                  </a:cubicBezTo>
                  <a:cubicBezTo>
                    <a:pt x="66" y="74"/>
                    <a:pt x="76" y="77"/>
                    <a:pt x="84" y="81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79" y="81"/>
                    <a:pt x="75" y="83"/>
                    <a:pt x="72" y="86"/>
                  </a:cubicBezTo>
                  <a:cubicBezTo>
                    <a:pt x="69" y="88"/>
                    <a:pt x="68" y="92"/>
                    <a:pt x="68" y="97"/>
                  </a:cubicBezTo>
                  <a:cubicBezTo>
                    <a:pt x="68" y="101"/>
                    <a:pt x="69" y="105"/>
                    <a:pt x="72" y="108"/>
                  </a:cubicBezTo>
                  <a:cubicBezTo>
                    <a:pt x="75" y="111"/>
                    <a:pt x="79" y="113"/>
                    <a:pt x="84" y="113"/>
                  </a:cubicBezTo>
                  <a:cubicBezTo>
                    <a:pt x="92" y="113"/>
                    <a:pt x="92" y="113"/>
                    <a:pt x="92" y="113"/>
                  </a:cubicBezTo>
                  <a:cubicBezTo>
                    <a:pt x="92" y="122"/>
                    <a:pt x="92" y="122"/>
                    <a:pt x="92" y="122"/>
                  </a:cubicBezTo>
                  <a:cubicBezTo>
                    <a:pt x="92" y="126"/>
                    <a:pt x="94" y="130"/>
                    <a:pt x="97" y="133"/>
                  </a:cubicBezTo>
                  <a:cubicBezTo>
                    <a:pt x="100" y="136"/>
                    <a:pt x="104" y="138"/>
                    <a:pt x="109" y="138"/>
                  </a:cubicBezTo>
                  <a:cubicBezTo>
                    <a:pt x="109" y="138"/>
                    <a:pt x="109" y="138"/>
                    <a:pt x="110" y="138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Freeform 476"/>
            <p:cNvSpPr>
              <a:spLocks noEditPoints="1"/>
            </p:cNvSpPr>
            <p:nvPr/>
          </p:nvSpPr>
          <p:spPr bwMode="auto">
            <a:xfrm>
              <a:off x="7110867" y="1460231"/>
              <a:ext cx="274638" cy="292100"/>
            </a:xfrm>
            <a:custGeom>
              <a:avLst/>
              <a:gdLst>
                <a:gd name="T0" fmla="*/ 55 w 137"/>
                <a:gd name="T1" fmla="*/ 114 h 146"/>
                <a:gd name="T2" fmla="*/ 63 w 137"/>
                <a:gd name="T3" fmla="*/ 106 h 146"/>
                <a:gd name="T4" fmla="*/ 55 w 137"/>
                <a:gd name="T5" fmla="*/ 98 h 146"/>
                <a:gd name="T6" fmla="*/ 19 w 137"/>
                <a:gd name="T7" fmla="*/ 98 h 146"/>
                <a:gd name="T8" fmla="*/ 11 w 137"/>
                <a:gd name="T9" fmla="*/ 106 h 146"/>
                <a:gd name="T10" fmla="*/ 19 w 137"/>
                <a:gd name="T11" fmla="*/ 114 h 146"/>
                <a:gd name="T12" fmla="*/ 55 w 137"/>
                <a:gd name="T13" fmla="*/ 114 h 146"/>
                <a:gd name="T14" fmla="*/ 80 w 137"/>
                <a:gd name="T15" fmla="*/ 11 h 146"/>
                <a:gd name="T16" fmla="*/ 117 w 137"/>
                <a:gd name="T17" fmla="*/ 57 h 146"/>
                <a:gd name="T18" fmla="*/ 133 w 137"/>
                <a:gd name="T19" fmla="*/ 86 h 146"/>
                <a:gd name="T20" fmla="*/ 100 w 137"/>
                <a:gd name="T21" fmla="*/ 144 h 146"/>
                <a:gd name="T22" fmla="*/ 79 w 137"/>
                <a:gd name="T23" fmla="*/ 93 h 146"/>
                <a:gd name="T24" fmla="*/ 62 w 137"/>
                <a:gd name="T25" fmla="*/ 17 h 146"/>
                <a:gd name="T26" fmla="*/ 80 w 137"/>
                <a:gd name="T27" fmla="*/ 11 h 146"/>
                <a:gd name="T28" fmla="*/ 55 w 137"/>
                <a:gd name="T29" fmla="*/ 89 h 146"/>
                <a:gd name="T30" fmla="*/ 63 w 137"/>
                <a:gd name="T31" fmla="*/ 81 h 146"/>
                <a:gd name="T32" fmla="*/ 55 w 137"/>
                <a:gd name="T33" fmla="*/ 74 h 146"/>
                <a:gd name="T34" fmla="*/ 8 w 137"/>
                <a:gd name="T35" fmla="*/ 74 h 146"/>
                <a:gd name="T36" fmla="*/ 0 w 137"/>
                <a:gd name="T37" fmla="*/ 81 h 146"/>
                <a:gd name="T38" fmla="*/ 8 w 137"/>
                <a:gd name="T39" fmla="*/ 89 h 146"/>
                <a:gd name="T40" fmla="*/ 55 w 137"/>
                <a:gd name="T41" fmla="*/ 89 h 146"/>
                <a:gd name="T42" fmla="*/ 55 w 137"/>
                <a:gd name="T43" fmla="*/ 138 h 146"/>
                <a:gd name="T44" fmla="*/ 63 w 137"/>
                <a:gd name="T45" fmla="*/ 131 h 146"/>
                <a:gd name="T46" fmla="*/ 55 w 137"/>
                <a:gd name="T47" fmla="*/ 123 h 146"/>
                <a:gd name="T48" fmla="*/ 38 w 137"/>
                <a:gd name="T49" fmla="*/ 123 h 146"/>
                <a:gd name="T50" fmla="*/ 30 w 137"/>
                <a:gd name="T51" fmla="*/ 131 h 146"/>
                <a:gd name="T52" fmla="*/ 38 w 137"/>
                <a:gd name="T53" fmla="*/ 138 h 146"/>
                <a:gd name="T54" fmla="*/ 55 w 137"/>
                <a:gd name="T55" fmla="*/ 138 h 146"/>
                <a:gd name="T56" fmla="*/ 55 w 137"/>
                <a:gd name="T57" fmla="*/ 64 h 146"/>
                <a:gd name="T58" fmla="*/ 63 w 137"/>
                <a:gd name="T59" fmla="*/ 57 h 146"/>
                <a:gd name="T60" fmla="*/ 55 w 137"/>
                <a:gd name="T61" fmla="*/ 49 h 146"/>
                <a:gd name="T62" fmla="*/ 19 w 137"/>
                <a:gd name="T63" fmla="*/ 49 h 146"/>
                <a:gd name="T64" fmla="*/ 11 w 137"/>
                <a:gd name="T65" fmla="*/ 57 h 146"/>
                <a:gd name="T66" fmla="*/ 19 w 137"/>
                <a:gd name="T67" fmla="*/ 64 h 146"/>
                <a:gd name="T68" fmla="*/ 55 w 137"/>
                <a:gd name="T69" fmla="*/ 64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46">
                  <a:moveTo>
                    <a:pt x="55" y="114"/>
                  </a:moveTo>
                  <a:cubicBezTo>
                    <a:pt x="60" y="114"/>
                    <a:pt x="63" y="110"/>
                    <a:pt x="63" y="106"/>
                  </a:cubicBezTo>
                  <a:cubicBezTo>
                    <a:pt x="63" y="102"/>
                    <a:pt x="60" y="98"/>
                    <a:pt x="55" y="98"/>
                  </a:cubicBezTo>
                  <a:cubicBezTo>
                    <a:pt x="19" y="98"/>
                    <a:pt x="19" y="98"/>
                    <a:pt x="19" y="98"/>
                  </a:cubicBezTo>
                  <a:cubicBezTo>
                    <a:pt x="14" y="98"/>
                    <a:pt x="11" y="102"/>
                    <a:pt x="11" y="106"/>
                  </a:cubicBezTo>
                  <a:cubicBezTo>
                    <a:pt x="11" y="110"/>
                    <a:pt x="14" y="114"/>
                    <a:pt x="19" y="114"/>
                  </a:cubicBezTo>
                  <a:cubicBezTo>
                    <a:pt x="55" y="114"/>
                    <a:pt x="55" y="114"/>
                    <a:pt x="55" y="114"/>
                  </a:cubicBezTo>
                  <a:close/>
                  <a:moveTo>
                    <a:pt x="80" y="11"/>
                  </a:moveTo>
                  <a:cubicBezTo>
                    <a:pt x="89" y="31"/>
                    <a:pt x="97" y="42"/>
                    <a:pt x="117" y="57"/>
                  </a:cubicBezTo>
                  <a:cubicBezTo>
                    <a:pt x="128" y="66"/>
                    <a:pt x="133" y="76"/>
                    <a:pt x="133" y="86"/>
                  </a:cubicBezTo>
                  <a:cubicBezTo>
                    <a:pt x="137" y="130"/>
                    <a:pt x="116" y="142"/>
                    <a:pt x="100" y="144"/>
                  </a:cubicBezTo>
                  <a:cubicBezTo>
                    <a:pt x="78" y="146"/>
                    <a:pt x="78" y="122"/>
                    <a:pt x="79" y="93"/>
                  </a:cubicBezTo>
                  <a:cubicBezTo>
                    <a:pt x="79" y="62"/>
                    <a:pt x="69" y="42"/>
                    <a:pt x="62" y="17"/>
                  </a:cubicBezTo>
                  <a:cubicBezTo>
                    <a:pt x="58" y="3"/>
                    <a:pt x="76" y="0"/>
                    <a:pt x="80" y="11"/>
                  </a:cubicBezTo>
                  <a:close/>
                  <a:moveTo>
                    <a:pt x="55" y="89"/>
                  </a:moveTo>
                  <a:cubicBezTo>
                    <a:pt x="60" y="89"/>
                    <a:pt x="63" y="86"/>
                    <a:pt x="63" y="81"/>
                  </a:cubicBezTo>
                  <a:cubicBezTo>
                    <a:pt x="63" y="77"/>
                    <a:pt x="60" y="74"/>
                    <a:pt x="55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0" y="77"/>
                    <a:pt x="0" y="81"/>
                  </a:cubicBezTo>
                  <a:cubicBezTo>
                    <a:pt x="0" y="86"/>
                    <a:pt x="4" y="89"/>
                    <a:pt x="8" y="89"/>
                  </a:cubicBezTo>
                  <a:cubicBezTo>
                    <a:pt x="55" y="89"/>
                    <a:pt x="55" y="89"/>
                    <a:pt x="55" y="89"/>
                  </a:cubicBezTo>
                  <a:close/>
                  <a:moveTo>
                    <a:pt x="55" y="138"/>
                  </a:moveTo>
                  <a:cubicBezTo>
                    <a:pt x="60" y="138"/>
                    <a:pt x="63" y="135"/>
                    <a:pt x="63" y="131"/>
                  </a:cubicBezTo>
                  <a:cubicBezTo>
                    <a:pt x="63" y="126"/>
                    <a:pt x="60" y="123"/>
                    <a:pt x="55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4" y="123"/>
                    <a:pt x="30" y="126"/>
                    <a:pt x="30" y="131"/>
                  </a:cubicBezTo>
                  <a:cubicBezTo>
                    <a:pt x="30" y="135"/>
                    <a:pt x="34" y="138"/>
                    <a:pt x="38" y="138"/>
                  </a:cubicBezTo>
                  <a:cubicBezTo>
                    <a:pt x="55" y="138"/>
                    <a:pt x="55" y="138"/>
                    <a:pt x="55" y="138"/>
                  </a:cubicBezTo>
                  <a:close/>
                  <a:moveTo>
                    <a:pt x="55" y="64"/>
                  </a:moveTo>
                  <a:cubicBezTo>
                    <a:pt x="60" y="64"/>
                    <a:pt x="63" y="61"/>
                    <a:pt x="63" y="57"/>
                  </a:cubicBezTo>
                  <a:cubicBezTo>
                    <a:pt x="63" y="53"/>
                    <a:pt x="60" y="49"/>
                    <a:pt x="55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4" y="49"/>
                    <a:pt x="11" y="53"/>
                    <a:pt x="11" y="57"/>
                  </a:cubicBezTo>
                  <a:cubicBezTo>
                    <a:pt x="11" y="61"/>
                    <a:pt x="14" y="64"/>
                    <a:pt x="19" y="64"/>
                  </a:cubicBezTo>
                  <a:lnTo>
                    <a:pt x="55" y="64"/>
                  </a:ln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477"/>
            <p:cNvSpPr>
              <a:spLocks noEditPoints="1"/>
            </p:cNvSpPr>
            <p:nvPr/>
          </p:nvSpPr>
          <p:spPr bwMode="auto">
            <a:xfrm>
              <a:off x="4508500" y="1204809"/>
              <a:ext cx="222250" cy="300038"/>
            </a:xfrm>
            <a:custGeom>
              <a:avLst/>
              <a:gdLst>
                <a:gd name="T0" fmla="*/ 56 w 111"/>
                <a:gd name="T1" fmla="*/ 0 h 151"/>
                <a:gd name="T2" fmla="*/ 86 w 111"/>
                <a:gd name="T3" fmla="*/ 31 h 151"/>
                <a:gd name="T4" fmla="*/ 56 w 111"/>
                <a:gd name="T5" fmla="*/ 62 h 151"/>
                <a:gd name="T6" fmla="*/ 25 w 111"/>
                <a:gd name="T7" fmla="*/ 31 h 151"/>
                <a:gd name="T8" fmla="*/ 56 w 111"/>
                <a:gd name="T9" fmla="*/ 0 h 151"/>
                <a:gd name="T10" fmla="*/ 107 w 111"/>
                <a:gd name="T11" fmla="*/ 111 h 151"/>
                <a:gd name="T12" fmla="*/ 110 w 111"/>
                <a:gd name="T13" fmla="*/ 140 h 151"/>
                <a:gd name="T14" fmla="*/ 100 w 111"/>
                <a:gd name="T15" fmla="*/ 151 h 151"/>
                <a:gd name="T16" fmla="*/ 11 w 111"/>
                <a:gd name="T17" fmla="*/ 151 h 151"/>
                <a:gd name="T18" fmla="*/ 1 w 111"/>
                <a:gd name="T19" fmla="*/ 140 h 151"/>
                <a:gd name="T20" fmla="*/ 4 w 111"/>
                <a:gd name="T21" fmla="*/ 111 h 151"/>
                <a:gd name="T22" fmla="*/ 56 w 111"/>
                <a:gd name="T23" fmla="*/ 75 h 151"/>
                <a:gd name="T24" fmla="*/ 91 w 111"/>
                <a:gd name="T25" fmla="*/ 86 h 151"/>
                <a:gd name="T26" fmla="*/ 107 w 111"/>
                <a:gd name="T27" fmla="*/ 111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1" h="151">
                  <a:moveTo>
                    <a:pt x="56" y="0"/>
                  </a:moveTo>
                  <a:cubicBezTo>
                    <a:pt x="73" y="0"/>
                    <a:pt x="86" y="14"/>
                    <a:pt x="86" y="31"/>
                  </a:cubicBezTo>
                  <a:cubicBezTo>
                    <a:pt x="86" y="48"/>
                    <a:pt x="73" y="62"/>
                    <a:pt x="56" y="62"/>
                  </a:cubicBezTo>
                  <a:cubicBezTo>
                    <a:pt x="39" y="62"/>
                    <a:pt x="25" y="48"/>
                    <a:pt x="25" y="31"/>
                  </a:cubicBezTo>
                  <a:cubicBezTo>
                    <a:pt x="25" y="14"/>
                    <a:pt x="39" y="0"/>
                    <a:pt x="56" y="0"/>
                  </a:cubicBezTo>
                  <a:close/>
                  <a:moveTo>
                    <a:pt x="107" y="111"/>
                  </a:moveTo>
                  <a:cubicBezTo>
                    <a:pt x="110" y="140"/>
                    <a:pt x="110" y="140"/>
                    <a:pt x="110" y="140"/>
                  </a:cubicBezTo>
                  <a:cubicBezTo>
                    <a:pt x="111" y="146"/>
                    <a:pt x="105" y="151"/>
                    <a:pt x="100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6" y="151"/>
                    <a:pt x="0" y="146"/>
                    <a:pt x="1" y="140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7" y="90"/>
                    <a:pt x="29" y="75"/>
                    <a:pt x="56" y="75"/>
                  </a:cubicBezTo>
                  <a:cubicBezTo>
                    <a:pt x="69" y="75"/>
                    <a:pt x="82" y="79"/>
                    <a:pt x="91" y="86"/>
                  </a:cubicBezTo>
                  <a:cubicBezTo>
                    <a:pt x="99" y="92"/>
                    <a:pt x="105" y="101"/>
                    <a:pt x="107" y="1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Freeform 478"/>
            <p:cNvSpPr>
              <a:spLocks/>
            </p:cNvSpPr>
            <p:nvPr/>
          </p:nvSpPr>
          <p:spPr bwMode="auto">
            <a:xfrm>
              <a:off x="3863974" y="2657474"/>
              <a:ext cx="238126" cy="206375"/>
            </a:xfrm>
            <a:custGeom>
              <a:avLst/>
              <a:gdLst>
                <a:gd name="T0" fmla="*/ 40 w 120"/>
                <a:gd name="T1" fmla="*/ 93 h 103"/>
                <a:gd name="T2" fmla="*/ 62 w 120"/>
                <a:gd name="T3" fmla="*/ 100 h 103"/>
                <a:gd name="T4" fmla="*/ 72 w 120"/>
                <a:gd name="T5" fmla="*/ 93 h 103"/>
                <a:gd name="T6" fmla="*/ 114 w 120"/>
                <a:gd name="T7" fmla="*/ 32 h 103"/>
                <a:gd name="T8" fmla="*/ 110 w 120"/>
                <a:gd name="T9" fmla="*/ 6 h 103"/>
                <a:gd name="T10" fmla="*/ 84 w 120"/>
                <a:gd name="T11" fmla="*/ 10 h 103"/>
                <a:gd name="T12" fmla="*/ 56 w 120"/>
                <a:gd name="T13" fmla="*/ 51 h 103"/>
                <a:gd name="T14" fmla="*/ 36 w 120"/>
                <a:gd name="T15" fmla="*/ 23 h 103"/>
                <a:gd name="T16" fmla="*/ 10 w 120"/>
                <a:gd name="T17" fmla="*/ 18 h 103"/>
                <a:gd name="T18" fmla="*/ 6 w 120"/>
                <a:gd name="T19" fmla="*/ 44 h 103"/>
                <a:gd name="T20" fmla="*/ 40 w 120"/>
                <a:gd name="T21" fmla="*/ 9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" h="103">
                  <a:moveTo>
                    <a:pt x="40" y="93"/>
                  </a:moveTo>
                  <a:cubicBezTo>
                    <a:pt x="45" y="100"/>
                    <a:pt x="54" y="103"/>
                    <a:pt x="62" y="100"/>
                  </a:cubicBezTo>
                  <a:cubicBezTo>
                    <a:pt x="66" y="99"/>
                    <a:pt x="69" y="97"/>
                    <a:pt x="72" y="93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20" y="23"/>
                    <a:pt x="118" y="12"/>
                    <a:pt x="110" y="6"/>
                  </a:cubicBezTo>
                  <a:cubicBezTo>
                    <a:pt x="101" y="0"/>
                    <a:pt x="90" y="2"/>
                    <a:pt x="84" y="10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0" y="14"/>
                    <a:pt x="19" y="12"/>
                    <a:pt x="10" y="18"/>
                  </a:cubicBezTo>
                  <a:cubicBezTo>
                    <a:pt x="2" y="24"/>
                    <a:pt x="0" y="36"/>
                    <a:pt x="6" y="44"/>
                  </a:cubicBezTo>
                  <a:lnTo>
                    <a:pt x="40" y="9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Freeform 479"/>
            <p:cNvSpPr>
              <a:spLocks noEditPoints="1"/>
            </p:cNvSpPr>
            <p:nvPr/>
          </p:nvSpPr>
          <p:spPr bwMode="auto">
            <a:xfrm>
              <a:off x="6159501" y="1020764"/>
              <a:ext cx="276225" cy="265113"/>
            </a:xfrm>
            <a:custGeom>
              <a:avLst/>
              <a:gdLst>
                <a:gd name="T0" fmla="*/ 69 w 138"/>
                <a:gd name="T1" fmla="*/ 0 h 133"/>
                <a:gd name="T2" fmla="*/ 116 w 138"/>
                <a:gd name="T3" fmla="*/ 14 h 133"/>
                <a:gd name="T4" fmla="*/ 138 w 138"/>
                <a:gd name="T5" fmla="*/ 52 h 133"/>
                <a:gd name="T6" fmla="*/ 116 w 138"/>
                <a:gd name="T7" fmla="*/ 89 h 133"/>
                <a:gd name="T8" fmla="*/ 92 w 138"/>
                <a:gd name="T9" fmla="*/ 101 h 133"/>
                <a:gd name="T10" fmla="*/ 41 w 138"/>
                <a:gd name="T11" fmla="*/ 132 h 133"/>
                <a:gd name="T12" fmla="*/ 49 w 138"/>
                <a:gd name="T13" fmla="*/ 101 h 133"/>
                <a:gd name="T14" fmla="*/ 21 w 138"/>
                <a:gd name="T15" fmla="*/ 89 h 133"/>
                <a:gd name="T16" fmla="*/ 0 w 138"/>
                <a:gd name="T17" fmla="*/ 52 h 133"/>
                <a:gd name="T18" fmla="*/ 21 w 138"/>
                <a:gd name="T19" fmla="*/ 14 h 133"/>
                <a:gd name="T20" fmla="*/ 69 w 138"/>
                <a:gd name="T21" fmla="*/ 0 h 133"/>
                <a:gd name="T22" fmla="*/ 105 w 138"/>
                <a:gd name="T23" fmla="*/ 30 h 133"/>
                <a:gd name="T24" fmla="*/ 69 w 138"/>
                <a:gd name="T25" fmla="*/ 19 h 133"/>
                <a:gd name="T26" fmla="*/ 32 w 138"/>
                <a:gd name="T27" fmla="*/ 30 h 133"/>
                <a:gd name="T28" fmla="*/ 19 w 138"/>
                <a:gd name="T29" fmla="*/ 52 h 133"/>
                <a:gd name="T30" fmla="*/ 32 w 138"/>
                <a:gd name="T31" fmla="*/ 74 h 133"/>
                <a:gd name="T32" fmla="*/ 69 w 138"/>
                <a:gd name="T33" fmla="*/ 84 h 133"/>
                <a:gd name="T34" fmla="*/ 105 w 138"/>
                <a:gd name="T35" fmla="*/ 74 h 133"/>
                <a:gd name="T36" fmla="*/ 118 w 138"/>
                <a:gd name="T37" fmla="*/ 52 h 133"/>
                <a:gd name="T38" fmla="*/ 105 w 138"/>
                <a:gd name="T39" fmla="*/ 3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38" h="133">
                  <a:moveTo>
                    <a:pt x="69" y="0"/>
                  </a:moveTo>
                  <a:cubicBezTo>
                    <a:pt x="87" y="0"/>
                    <a:pt x="104" y="5"/>
                    <a:pt x="116" y="14"/>
                  </a:cubicBezTo>
                  <a:cubicBezTo>
                    <a:pt x="130" y="23"/>
                    <a:pt x="138" y="37"/>
                    <a:pt x="138" y="52"/>
                  </a:cubicBezTo>
                  <a:cubicBezTo>
                    <a:pt x="138" y="67"/>
                    <a:pt x="130" y="80"/>
                    <a:pt x="116" y="89"/>
                  </a:cubicBezTo>
                  <a:cubicBezTo>
                    <a:pt x="109" y="94"/>
                    <a:pt x="101" y="98"/>
                    <a:pt x="92" y="101"/>
                  </a:cubicBezTo>
                  <a:cubicBezTo>
                    <a:pt x="79" y="129"/>
                    <a:pt x="50" y="133"/>
                    <a:pt x="41" y="132"/>
                  </a:cubicBezTo>
                  <a:cubicBezTo>
                    <a:pt x="50" y="122"/>
                    <a:pt x="51" y="110"/>
                    <a:pt x="49" y="101"/>
                  </a:cubicBezTo>
                  <a:cubicBezTo>
                    <a:pt x="38" y="99"/>
                    <a:pt x="29" y="95"/>
                    <a:pt x="21" y="89"/>
                  </a:cubicBezTo>
                  <a:cubicBezTo>
                    <a:pt x="8" y="80"/>
                    <a:pt x="0" y="67"/>
                    <a:pt x="0" y="52"/>
                  </a:cubicBezTo>
                  <a:cubicBezTo>
                    <a:pt x="0" y="37"/>
                    <a:pt x="8" y="23"/>
                    <a:pt x="21" y="14"/>
                  </a:cubicBezTo>
                  <a:cubicBezTo>
                    <a:pt x="33" y="5"/>
                    <a:pt x="50" y="0"/>
                    <a:pt x="69" y="0"/>
                  </a:cubicBezTo>
                  <a:close/>
                  <a:moveTo>
                    <a:pt x="105" y="30"/>
                  </a:moveTo>
                  <a:cubicBezTo>
                    <a:pt x="96" y="23"/>
                    <a:pt x="83" y="19"/>
                    <a:pt x="69" y="19"/>
                  </a:cubicBezTo>
                  <a:cubicBezTo>
                    <a:pt x="54" y="19"/>
                    <a:pt x="41" y="23"/>
                    <a:pt x="32" y="30"/>
                  </a:cubicBezTo>
                  <a:cubicBezTo>
                    <a:pt x="24" y="35"/>
                    <a:pt x="19" y="43"/>
                    <a:pt x="19" y="52"/>
                  </a:cubicBezTo>
                  <a:cubicBezTo>
                    <a:pt x="19" y="60"/>
                    <a:pt x="24" y="68"/>
                    <a:pt x="32" y="74"/>
                  </a:cubicBezTo>
                  <a:cubicBezTo>
                    <a:pt x="41" y="80"/>
                    <a:pt x="54" y="84"/>
                    <a:pt x="69" y="84"/>
                  </a:cubicBezTo>
                  <a:cubicBezTo>
                    <a:pt x="83" y="84"/>
                    <a:pt x="96" y="80"/>
                    <a:pt x="105" y="74"/>
                  </a:cubicBezTo>
                  <a:cubicBezTo>
                    <a:pt x="113" y="68"/>
                    <a:pt x="118" y="60"/>
                    <a:pt x="118" y="52"/>
                  </a:cubicBezTo>
                  <a:cubicBezTo>
                    <a:pt x="118" y="43"/>
                    <a:pt x="113" y="35"/>
                    <a:pt x="105" y="30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Freeform 480"/>
            <p:cNvSpPr>
              <a:spLocks noEditPoints="1"/>
            </p:cNvSpPr>
            <p:nvPr/>
          </p:nvSpPr>
          <p:spPr bwMode="auto">
            <a:xfrm>
              <a:off x="6435725" y="1023440"/>
              <a:ext cx="280988" cy="374650"/>
            </a:xfrm>
            <a:custGeom>
              <a:avLst/>
              <a:gdLst>
                <a:gd name="T0" fmla="*/ 126 w 141"/>
                <a:gd name="T1" fmla="*/ 44 h 188"/>
                <a:gd name="T2" fmla="*/ 93 w 141"/>
                <a:gd name="T3" fmla="*/ 21 h 188"/>
                <a:gd name="T4" fmla="*/ 85 w 141"/>
                <a:gd name="T5" fmla="*/ 33 h 188"/>
                <a:gd name="T6" fmla="*/ 91 w 141"/>
                <a:gd name="T7" fmla="*/ 36 h 188"/>
                <a:gd name="T8" fmla="*/ 113 w 141"/>
                <a:gd name="T9" fmla="*/ 51 h 188"/>
                <a:gd name="T10" fmla="*/ 117 w 141"/>
                <a:gd name="T11" fmla="*/ 56 h 188"/>
                <a:gd name="T12" fmla="*/ 126 w 141"/>
                <a:gd name="T13" fmla="*/ 44 h 188"/>
                <a:gd name="T14" fmla="*/ 85 w 141"/>
                <a:gd name="T15" fmla="*/ 44 h 188"/>
                <a:gd name="T16" fmla="*/ 107 w 141"/>
                <a:gd name="T17" fmla="*/ 59 h 188"/>
                <a:gd name="T18" fmla="*/ 109 w 141"/>
                <a:gd name="T19" fmla="*/ 69 h 188"/>
                <a:gd name="T20" fmla="*/ 50 w 141"/>
                <a:gd name="T21" fmla="*/ 153 h 188"/>
                <a:gd name="T22" fmla="*/ 40 w 141"/>
                <a:gd name="T23" fmla="*/ 155 h 188"/>
                <a:gd name="T24" fmla="*/ 18 w 141"/>
                <a:gd name="T25" fmla="*/ 139 h 188"/>
                <a:gd name="T26" fmla="*/ 17 w 141"/>
                <a:gd name="T27" fmla="*/ 130 h 188"/>
                <a:gd name="T28" fmla="*/ 76 w 141"/>
                <a:gd name="T29" fmla="*/ 46 h 188"/>
                <a:gd name="T30" fmla="*/ 85 w 141"/>
                <a:gd name="T31" fmla="*/ 44 h 188"/>
                <a:gd name="T32" fmla="*/ 8 w 141"/>
                <a:gd name="T33" fmla="*/ 143 h 188"/>
                <a:gd name="T34" fmla="*/ 3 w 141"/>
                <a:gd name="T35" fmla="*/ 150 h 188"/>
                <a:gd name="T36" fmla="*/ 0 w 141"/>
                <a:gd name="T37" fmla="*/ 159 h 188"/>
                <a:gd name="T38" fmla="*/ 0 w 141"/>
                <a:gd name="T39" fmla="*/ 188 h 188"/>
                <a:gd name="T40" fmla="*/ 28 w 141"/>
                <a:gd name="T41" fmla="*/ 179 h 188"/>
                <a:gd name="T42" fmla="*/ 36 w 141"/>
                <a:gd name="T43" fmla="*/ 173 h 188"/>
                <a:gd name="T44" fmla="*/ 41 w 141"/>
                <a:gd name="T45" fmla="*/ 166 h 188"/>
                <a:gd name="T46" fmla="*/ 35 w 141"/>
                <a:gd name="T47" fmla="*/ 163 h 188"/>
                <a:gd name="T48" fmla="*/ 13 w 141"/>
                <a:gd name="T49" fmla="*/ 148 h 188"/>
                <a:gd name="T50" fmla="*/ 8 w 141"/>
                <a:gd name="T51" fmla="*/ 14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88">
                  <a:moveTo>
                    <a:pt x="126" y="44"/>
                  </a:moveTo>
                  <a:cubicBezTo>
                    <a:pt x="141" y="23"/>
                    <a:pt x="108" y="0"/>
                    <a:pt x="93" y="21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34"/>
                    <a:pt x="89" y="35"/>
                    <a:pt x="91" y="36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5" y="53"/>
                    <a:pt x="116" y="54"/>
                    <a:pt x="117" y="56"/>
                  </a:cubicBezTo>
                  <a:cubicBezTo>
                    <a:pt x="126" y="44"/>
                    <a:pt x="126" y="44"/>
                    <a:pt x="126" y="44"/>
                  </a:cubicBezTo>
                  <a:close/>
                  <a:moveTo>
                    <a:pt x="85" y="44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10" y="61"/>
                    <a:pt x="111" y="66"/>
                    <a:pt x="109" y="69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7" y="156"/>
                    <a:pt x="43" y="157"/>
                    <a:pt x="40" y="155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6" y="137"/>
                    <a:pt x="15" y="133"/>
                    <a:pt x="17" y="130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8" y="43"/>
                    <a:pt x="82" y="42"/>
                    <a:pt x="85" y="44"/>
                  </a:cubicBezTo>
                  <a:close/>
                  <a:moveTo>
                    <a:pt x="8" y="143"/>
                  </a:moveTo>
                  <a:cubicBezTo>
                    <a:pt x="3" y="150"/>
                    <a:pt x="3" y="150"/>
                    <a:pt x="3" y="150"/>
                  </a:cubicBezTo>
                  <a:cubicBezTo>
                    <a:pt x="1" y="153"/>
                    <a:pt x="0" y="156"/>
                    <a:pt x="0" y="159"/>
                  </a:cubicBezTo>
                  <a:cubicBezTo>
                    <a:pt x="0" y="169"/>
                    <a:pt x="0" y="179"/>
                    <a:pt x="0" y="188"/>
                  </a:cubicBezTo>
                  <a:cubicBezTo>
                    <a:pt x="10" y="185"/>
                    <a:pt x="19" y="182"/>
                    <a:pt x="28" y="179"/>
                  </a:cubicBezTo>
                  <a:cubicBezTo>
                    <a:pt x="31" y="177"/>
                    <a:pt x="33" y="176"/>
                    <a:pt x="36" y="173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39" y="165"/>
                    <a:pt x="37" y="164"/>
                    <a:pt x="35" y="163"/>
                  </a:cubicBezTo>
                  <a:cubicBezTo>
                    <a:pt x="13" y="148"/>
                    <a:pt x="13" y="148"/>
                    <a:pt x="13" y="148"/>
                  </a:cubicBezTo>
                  <a:cubicBezTo>
                    <a:pt x="11" y="146"/>
                    <a:pt x="9" y="145"/>
                    <a:pt x="8" y="143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Freeform 482"/>
            <p:cNvSpPr>
              <a:spLocks noEditPoints="1"/>
            </p:cNvSpPr>
            <p:nvPr/>
          </p:nvSpPr>
          <p:spPr bwMode="auto">
            <a:xfrm>
              <a:off x="6655591" y="470703"/>
              <a:ext cx="396875" cy="449263"/>
            </a:xfrm>
            <a:custGeom>
              <a:avLst/>
              <a:gdLst>
                <a:gd name="T0" fmla="*/ 121 w 199"/>
                <a:gd name="T1" fmla="*/ 21 h 225"/>
                <a:gd name="T2" fmla="*/ 78 w 199"/>
                <a:gd name="T3" fmla="*/ 21 h 225"/>
                <a:gd name="T4" fmla="*/ 104 w 199"/>
                <a:gd name="T5" fmla="*/ 114 h 225"/>
                <a:gd name="T6" fmla="*/ 95 w 199"/>
                <a:gd name="T7" fmla="*/ 114 h 225"/>
                <a:gd name="T8" fmla="*/ 100 w 199"/>
                <a:gd name="T9" fmla="*/ 145 h 225"/>
                <a:gd name="T10" fmla="*/ 104 w 199"/>
                <a:gd name="T11" fmla="*/ 114 h 225"/>
                <a:gd name="T12" fmla="*/ 140 w 199"/>
                <a:gd name="T13" fmla="*/ 107 h 225"/>
                <a:gd name="T14" fmla="*/ 155 w 199"/>
                <a:gd name="T15" fmla="*/ 130 h 225"/>
                <a:gd name="T16" fmla="*/ 161 w 199"/>
                <a:gd name="T17" fmla="*/ 125 h 225"/>
                <a:gd name="T18" fmla="*/ 60 w 199"/>
                <a:gd name="T19" fmla="*/ 113 h 225"/>
                <a:gd name="T20" fmla="*/ 54 w 199"/>
                <a:gd name="T21" fmla="*/ 107 h 225"/>
                <a:gd name="T22" fmla="*/ 38 w 199"/>
                <a:gd name="T23" fmla="*/ 130 h 225"/>
                <a:gd name="T24" fmla="*/ 60 w 199"/>
                <a:gd name="T25" fmla="*/ 113 h 225"/>
                <a:gd name="T26" fmla="*/ 187 w 199"/>
                <a:gd name="T27" fmla="*/ 149 h 225"/>
                <a:gd name="T28" fmla="*/ 157 w 199"/>
                <a:gd name="T29" fmla="*/ 149 h 225"/>
                <a:gd name="T30" fmla="*/ 197 w 199"/>
                <a:gd name="T31" fmla="*/ 188 h 225"/>
                <a:gd name="T32" fmla="*/ 193 w 199"/>
                <a:gd name="T33" fmla="*/ 207 h 225"/>
                <a:gd name="T34" fmla="*/ 146 w 199"/>
                <a:gd name="T35" fmla="*/ 202 h 225"/>
                <a:gd name="T36" fmla="*/ 172 w 199"/>
                <a:gd name="T37" fmla="*/ 170 h 225"/>
                <a:gd name="T38" fmla="*/ 197 w 199"/>
                <a:gd name="T39" fmla="*/ 188 h 225"/>
                <a:gd name="T40" fmla="*/ 114 w 199"/>
                <a:gd name="T41" fmla="*/ 167 h 225"/>
                <a:gd name="T42" fmla="*/ 85 w 199"/>
                <a:gd name="T43" fmla="*/ 167 h 225"/>
                <a:gd name="T44" fmla="*/ 124 w 199"/>
                <a:gd name="T45" fmla="*/ 206 h 225"/>
                <a:gd name="T46" fmla="*/ 121 w 199"/>
                <a:gd name="T47" fmla="*/ 225 h 225"/>
                <a:gd name="T48" fmla="*/ 73 w 199"/>
                <a:gd name="T49" fmla="*/ 220 h 225"/>
                <a:gd name="T50" fmla="*/ 100 w 199"/>
                <a:gd name="T51" fmla="*/ 188 h 225"/>
                <a:gd name="T52" fmla="*/ 124 w 199"/>
                <a:gd name="T53" fmla="*/ 206 h 225"/>
                <a:gd name="T54" fmla="*/ 42 w 199"/>
                <a:gd name="T55" fmla="*/ 149 h 225"/>
                <a:gd name="T56" fmla="*/ 12 w 199"/>
                <a:gd name="T57" fmla="*/ 149 h 225"/>
                <a:gd name="T58" fmla="*/ 134 w 199"/>
                <a:gd name="T59" fmla="*/ 75 h 225"/>
                <a:gd name="T60" fmla="*/ 130 w 199"/>
                <a:gd name="T61" fmla="*/ 102 h 225"/>
                <a:gd name="T62" fmla="*/ 62 w 199"/>
                <a:gd name="T63" fmla="*/ 95 h 225"/>
                <a:gd name="T64" fmla="*/ 100 w 199"/>
                <a:gd name="T65" fmla="*/ 51 h 225"/>
                <a:gd name="T66" fmla="*/ 134 w 199"/>
                <a:gd name="T67" fmla="*/ 75 h 225"/>
                <a:gd name="T68" fmla="*/ 53 w 199"/>
                <a:gd name="T69" fmla="*/ 202 h 225"/>
                <a:gd name="T70" fmla="*/ 6 w 199"/>
                <a:gd name="T71" fmla="*/ 207 h 225"/>
                <a:gd name="T72" fmla="*/ 2 w 199"/>
                <a:gd name="T73" fmla="*/ 188 h 225"/>
                <a:gd name="T74" fmla="*/ 44 w 199"/>
                <a:gd name="T75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9" h="225">
                  <a:moveTo>
                    <a:pt x="100" y="0"/>
                  </a:moveTo>
                  <a:cubicBezTo>
                    <a:pt x="111" y="0"/>
                    <a:pt x="121" y="9"/>
                    <a:pt x="121" y="21"/>
                  </a:cubicBezTo>
                  <a:cubicBezTo>
                    <a:pt x="121" y="32"/>
                    <a:pt x="111" y="42"/>
                    <a:pt x="100" y="42"/>
                  </a:cubicBezTo>
                  <a:cubicBezTo>
                    <a:pt x="88" y="42"/>
                    <a:pt x="78" y="32"/>
                    <a:pt x="78" y="21"/>
                  </a:cubicBezTo>
                  <a:cubicBezTo>
                    <a:pt x="78" y="9"/>
                    <a:pt x="88" y="0"/>
                    <a:pt x="100" y="0"/>
                  </a:cubicBezTo>
                  <a:close/>
                  <a:moveTo>
                    <a:pt x="104" y="114"/>
                  </a:moveTo>
                  <a:cubicBezTo>
                    <a:pt x="104" y="111"/>
                    <a:pt x="102" y="110"/>
                    <a:pt x="100" y="110"/>
                  </a:cubicBezTo>
                  <a:cubicBezTo>
                    <a:pt x="97" y="110"/>
                    <a:pt x="95" y="111"/>
                    <a:pt x="95" y="114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95" y="144"/>
                    <a:pt x="97" y="145"/>
                    <a:pt x="100" y="145"/>
                  </a:cubicBezTo>
                  <a:cubicBezTo>
                    <a:pt x="102" y="145"/>
                    <a:pt x="104" y="144"/>
                    <a:pt x="104" y="141"/>
                  </a:cubicBezTo>
                  <a:cubicBezTo>
                    <a:pt x="104" y="114"/>
                    <a:pt x="104" y="114"/>
                    <a:pt x="104" y="114"/>
                  </a:cubicBezTo>
                  <a:close/>
                  <a:moveTo>
                    <a:pt x="145" y="107"/>
                  </a:moveTo>
                  <a:cubicBezTo>
                    <a:pt x="144" y="105"/>
                    <a:pt x="141" y="105"/>
                    <a:pt x="140" y="107"/>
                  </a:cubicBezTo>
                  <a:cubicBezTo>
                    <a:pt x="138" y="108"/>
                    <a:pt x="138" y="111"/>
                    <a:pt x="139" y="113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7" y="132"/>
                    <a:pt x="159" y="132"/>
                    <a:pt x="161" y="130"/>
                  </a:cubicBezTo>
                  <a:cubicBezTo>
                    <a:pt x="162" y="129"/>
                    <a:pt x="163" y="126"/>
                    <a:pt x="161" y="125"/>
                  </a:cubicBezTo>
                  <a:cubicBezTo>
                    <a:pt x="145" y="107"/>
                    <a:pt x="145" y="107"/>
                    <a:pt x="145" y="107"/>
                  </a:cubicBezTo>
                  <a:close/>
                  <a:moveTo>
                    <a:pt x="60" y="113"/>
                  </a:moveTo>
                  <a:cubicBezTo>
                    <a:pt x="61" y="111"/>
                    <a:pt x="61" y="108"/>
                    <a:pt x="60" y="107"/>
                  </a:cubicBezTo>
                  <a:cubicBezTo>
                    <a:pt x="58" y="105"/>
                    <a:pt x="55" y="105"/>
                    <a:pt x="54" y="107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6" y="126"/>
                    <a:pt x="37" y="129"/>
                    <a:pt x="38" y="130"/>
                  </a:cubicBezTo>
                  <a:cubicBezTo>
                    <a:pt x="40" y="132"/>
                    <a:pt x="42" y="132"/>
                    <a:pt x="44" y="130"/>
                  </a:cubicBezTo>
                  <a:cubicBezTo>
                    <a:pt x="60" y="113"/>
                    <a:pt x="60" y="113"/>
                    <a:pt x="60" y="113"/>
                  </a:cubicBezTo>
                  <a:close/>
                  <a:moveTo>
                    <a:pt x="172" y="134"/>
                  </a:moveTo>
                  <a:cubicBezTo>
                    <a:pt x="180" y="134"/>
                    <a:pt x="187" y="141"/>
                    <a:pt x="187" y="149"/>
                  </a:cubicBezTo>
                  <a:cubicBezTo>
                    <a:pt x="187" y="157"/>
                    <a:pt x="180" y="164"/>
                    <a:pt x="172" y="164"/>
                  </a:cubicBezTo>
                  <a:cubicBezTo>
                    <a:pt x="164" y="164"/>
                    <a:pt x="157" y="157"/>
                    <a:pt x="157" y="149"/>
                  </a:cubicBezTo>
                  <a:cubicBezTo>
                    <a:pt x="157" y="141"/>
                    <a:pt x="164" y="134"/>
                    <a:pt x="172" y="134"/>
                  </a:cubicBezTo>
                  <a:close/>
                  <a:moveTo>
                    <a:pt x="197" y="188"/>
                  </a:moveTo>
                  <a:cubicBezTo>
                    <a:pt x="199" y="202"/>
                    <a:pt x="199" y="202"/>
                    <a:pt x="199" y="202"/>
                  </a:cubicBezTo>
                  <a:cubicBezTo>
                    <a:pt x="199" y="204"/>
                    <a:pt x="196" y="207"/>
                    <a:pt x="193" y="207"/>
                  </a:cubicBezTo>
                  <a:cubicBezTo>
                    <a:pt x="151" y="207"/>
                    <a:pt x="151" y="207"/>
                    <a:pt x="151" y="207"/>
                  </a:cubicBezTo>
                  <a:cubicBezTo>
                    <a:pt x="148" y="207"/>
                    <a:pt x="145" y="204"/>
                    <a:pt x="146" y="202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49" y="178"/>
                    <a:pt x="159" y="170"/>
                    <a:pt x="172" y="170"/>
                  </a:cubicBezTo>
                  <a:cubicBezTo>
                    <a:pt x="179" y="170"/>
                    <a:pt x="185" y="172"/>
                    <a:pt x="189" y="175"/>
                  </a:cubicBezTo>
                  <a:cubicBezTo>
                    <a:pt x="193" y="178"/>
                    <a:pt x="196" y="183"/>
                    <a:pt x="197" y="188"/>
                  </a:cubicBezTo>
                  <a:close/>
                  <a:moveTo>
                    <a:pt x="100" y="152"/>
                  </a:moveTo>
                  <a:cubicBezTo>
                    <a:pt x="108" y="152"/>
                    <a:pt x="114" y="159"/>
                    <a:pt x="114" y="167"/>
                  </a:cubicBezTo>
                  <a:cubicBezTo>
                    <a:pt x="114" y="175"/>
                    <a:pt x="108" y="182"/>
                    <a:pt x="100" y="182"/>
                  </a:cubicBezTo>
                  <a:cubicBezTo>
                    <a:pt x="91" y="182"/>
                    <a:pt x="85" y="175"/>
                    <a:pt x="85" y="167"/>
                  </a:cubicBezTo>
                  <a:cubicBezTo>
                    <a:pt x="85" y="159"/>
                    <a:pt x="91" y="152"/>
                    <a:pt x="100" y="152"/>
                  </a:cubicBezTo>
                  <a:close/>
                  <a:moveTo>
                    <a:pt x="124" y="206"/>
                  </a:moveTo>
                  <a:cubicBezTo>
                    <a:pt x="126" y="220"/>
                    <a:pt x="126" y="220"/>
                    <a:pt x="126" y="220"/>
                  </a:cubicBezTo>
                  <a:cubicBezTo>
                    <a:pt x="126" y="223"/>
                    <a:pt x="124" y="225"/>
                    <a:pt x="121" y="225"/>
                  </a:cubicBezTo>
                  <a:cubicBezTo>
                    <a:pt x="78" y="225"/>
                    <a:pt x="78" y="225"/>
                    <a:pt x="78" y="225"/>
                  </a:cubicBezTo>
                  <a:cubicBezTo>
                    <a:pt x="75" y="225"/>
                    <a:pt x="73" y="223"/>
                    <a:pt x="73" y="22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6" y="196"/>
                    <a:pt x="87" y="188"/>
                    <a:pt x="100" y="188"/>
                  </a:cubicBezTo>
                  <a:cubicBezTo>
                    <a:pt x="106" y="188"/>
                    <a:pt x="112" y="190"/>
                    <a:pt x="117" y="193"/>
                  </a:cubicBezTo>
                  <a:cubicBezTo>
                    <a:pt x="121" y="197"/>
                    <a:pt x="124" y="201"/>
                    <a:pt x="124" y="206"/>
                  </a:cubicBezTo>
                  <a:close/>
                  <a:moveTo>
                    <a:pt x="27" y="134"/>
                  </a:moveTo>
                  <a:cubicBezTo>
                    <a:pt x="35" y="134"/>
                    <a:pt x="42" y="141"/>
                    <a:pt x="42" y="149"/>
                  </a:cubicBezTo>
                  <a:cubicBezTo>
                    <a:pt x="42" y="157"/>
                    <a:pt x="35" y="164"/>
                    <a:pt x="27" y="164"/>
                  </a:cubicBezTo>
                  <a:cubicBezTo>
                    <a:pt x="19" y="164"/>
                    <a:pt x="12" y="157"/>
                    <a:pt x="12" y="149"/>
                  </a:cubicBezTo>
                  <a:cubicBezTo>
                    <a:pt x="12" y="141"/>
                    <a:pt x="19" y="134"/>
                    <a:pt x="27" y="134"/>
                  </a:cubicBezTo>
                  <a:close/>
                  <a:moveTo>
                    <a:pt x="134" y="75"/>
                  </a:moveTo>
                  <a:cubicBezTo>
                    <a:pt x="137" y="95"/>
                    <a:pt x="137" y="95"/>
                    <a:pt x="137" y="95"/>
                  </a:cubicBezTo>
                  <a:cubicBezTo>
                    <a:pt x="137" y="99"/>
                    <a:pt x="133" y="102"/>
                    <a:pt x="130" y="102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6" y="102"/>
                    <a:pt x="62" y="99"/>
                    <a:pt x="62" y="9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7" y="61"/>
                    <a:pt x="82" y="51"/>
                    <a:pt x="100" y="51"/>
                  </a:cubicBezTo>
                  <a:cubicBezTo>
                    <a:pt x="109" y="51"/>
                    <a:pt x="117" y="53"/>
                    <a:pt x="124" y="58"/>
                  </a:cubicBezTo>
                  <a:cubicBezTo>
                    <a:pt x="129" y="62"/>
                    <a:pt x="133" y="68"/>
                    <a:pt x="134" y="75"/>
                  </a:cubicBezTo>
                  <a:close/>
                  <a:moveTo>
                    <a:pt x="52" y="188"/>
                  </a:moveTo>
                  <a:cubicBezTo>
                    <a:pt x="53" y="202"/>
                    <a:pt x="53" y="202"/>
                    <a:pt x="53" y="202"/>
                  </a:cubicBezTo>
                  <a:cubicBezTo>
                    <a:pt x="54" y="204"/>
                    <a:pt x="51" y="207"/>
                    <a:pt x="48" y="207"/>
                  </a:cubicBezTo>
                  <a:cubicBezTo>
                    <a:pt x="6" y="207"/>
                    <a:pt x="6" y="207"/>
                    <a:pt x="6" y="207"/>
                  </a:cubicBezTo>
                  <a:cubicBezTo>
                    <a:pt x="3" y="207"/>
                    <a:pt x="0" y="204"/>
                    <a:pt x="0" y="202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78"/>
                    <a:pt x="14" y="170"/>
                    <a:pt x="27" y="170"/>
                  </a:cubicBezTo>
                  <a:cubicBezTo>
                    <a:pt x="34" y="170"/>
                    <a:pt x="40" y="172"/>
                    <a:pt x="44" y="175"/>
                  </a:cubicBezTo>
                  <a:cubicBezTo>
                    <a:pt x="48" y="178"/>
                    <a:pt x="51" y="183"/>
                    <a:pt x="52" y="188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Freeform 483"/>
            <p:cNvSpPr>
              <a:spLocks/>
            </p:cNvSpPr>
            <p:nvPr/>
          </p:nvSpPr>
          <p:spPr bwMode="auto">
            <a:xfrm>
              <a:off x="5777540" y="1137740"/>
              <a:ext cx="284163" cy="260350"/>
            </a:xfrm>
            <a:custGeom>
              <a:avLst/>
              <a:gdLst>
                <a:gd name="T0" fmla="*/ 72 w 143"/>
                <a:gd name="T1" fmla="*/ 131 h 131"/>
                <a:gd name="T2" fmla="*/ 1 w 143"/>
                <a:gd name="T3" fmla="*/ 49 h 131"/>
                <a:gd name="T4" fmla="*/ 72 w 143"/>
                <a:gd name="T5" fmla="*/ 32 h 131"/>
                <a:gd name="T6" fmla="*/ 142 w 143"/>
                <a:gd name="T7" fmla="*/ 49 h 131"/>
                <a:gd name="T8" fmla="*/ 72 w 143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1">
                  <a:moveTo>
                    <a:pt x="72" y="131"/>
                  </a:moveTo>
                  <a:cubicBezTo>
                    <a:pt x="34" y="123"/>
                    <a:pt x="2" y="86"/>
                    <a:pt x="1" y="49"/>
                  </a:cubicBezTo>
                  <a:cubicBezTo>
                    <a:pt x="0" y="5"/>
                    <a:pt x="49" y="0"/>
                    <a:pt x="72" y="32"/>
                  </a:cubicBezTo>
                  <a:cubicBezTo>
                    <a:pt x="94" y="0"/>
                    <a:pt x="143" y="5"/>
                    <a:pt x="142" y="49"/>
                  </a:cubicBezTo>
                  <a:cubicBezTo>
                    <a:pt x="141" y="86"/>
                    <a:pt x="109" y="123"/>
                    <a:pt x="72" y="131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0" name="Freeform 484"/>
            <p:cNvSpPr>
              <a:spLocks noEditPoints="1"/>
            </p:cNvSpPr>
            <p:nvPr/>
          </p:nvSpPr>
          <p:spPr bwMode="auto">
            <a:xfrm>
              <a:off x="4140878" y="2825650"/>
              <a:ext cx="274638" cy="265112"/>
            </a:xfrm>
            <a:custGeom>
              <a:avLst/>
              <a:gdLst>
                <a:gd name="T0" fmla="*/ 8 w 137"/>
                <a:gd name="T1" fmla="*/ 15 h 133"/>
                <a:gd name="T2" fmla="*/ 40 w 137"/>
                <a:gd name="T3" fmla="*/ 15 h 133"/>
                <a:gd name="T4" fmla="*/ 40 w 137"/>
                <a:gd name="T5" fmla="*/ 30 h 133"/>
                <a:gd name="T6" fmla="*/ 15 w 137"/>
                <a:gd name="T7" fmla="*/ 30 h 133"/>
                <a:gd name="T8" fmla="*/ 15 w 137"/>
                <a:gd name="T9" fmla="*/ 117 h 133"/>
                <a:gd name="T10" fmla="*/ 121 w 137"/>
                <a:gd name="T11" fmla="*/ 117 h 133"/>
                <a:gd name="T12" fmla="*/ 121 w 137"/>
                <a:gd name="T13" fmla="*/ 30 h 133"/>
                <a:gd name="T14" fmla="*/ 96 w 137"/>
                <a:gd name="T15" fmla="*/ 30 h 133"/>
                <a:gd name="T16" fmla="*/ 96 w 137"/>
                <a:gd name="T17" fmla="*/ 15 h 133"/>
                <a:gd name="T18" fmla="*/ 129 w 137"/>
                <a:gd name="T19" fmla="*/ 15 h 133"/>
                <a:gd name="T20" fmla="*/ 137 w 137"/>
                <a:gd name="T21" fmla="*/ 23 h 133"/>
                <a:gd name="T22" fmla="*/ 137 w 137"/>
                <a:gd name="T23" fmla="*/ 125 h 133"/>
                <a:gd name="T24" fmla="*/ 129 w 137"/>
                <a:gd name="T25" fmla="*/ 133 h 133"/>
                <a:gd name="T26" fmla="*/ 8 w 137"/>
                <a:gd name="T27" fmla="*/ 133 h 133"/>
                <a:gd name="T28" fmla="*/ 0 w 137"/>
                <a:gd name="T29" fmla="*/ 125 h 133"/>
                <a:gd name="T30" fmla="*/ 0 w 137"/>
                <a:gd name="T31" fmla="*/ 23 h 133"/>
                <a:gd name="T32" fmla="*/ 8 w 137"/>
                <a:gd name="T33" fmla="*/ 15 h 133"/>
                <a:gd name="T34" fmla="*/ 89 w 137"/>
                <a:gd name="T35" fmla="*/ 5 h 133"/>
                <a:gd name="T36" fmla="*/ 84 w 137"/>
                <a:gd name="T37" fmla="*/ 0 h 133"/>
                <a:gd name="T38" fmla="*/ 53 w 137"/>
                <a:gd name="T39" fmla="*/ 0 h 133"/>
                <a:gd name="T40" fmla="*/ 48 w 137"/>
                <a:gd name="T41" fmla="*/ 5 h 133"/>
                <a:gd name="T42" fmla="*/ 48 w 137"/>
                <a:gd name="T43" fmla="*/ 42 h 133"/>
                <a:gd name="T44" fmla="*/ 53 w 137"/>
                <a:gd name="T45" fmla="*/ 46 h 133"/>
                <a:gd name="T46" fmla="*/ 84 w 137"/>
                <a:gd name="T47" fmla="*/ 46 h 133"/>
                <a:gd name="T48" fmla="*/ 89 w 137"/>
                <a:gd name="T49" fmla="*/ 42 h 133"/>
                <a:gd name="T50" fmla="*/ 89 w 137"/>
                <a:gd name="T51" fmla="*/ 5 h 133"/>
                <a:gd name="T52" fmla="*/ 101 w 137"/>
                <a:gd name="T53" fmla="*/ 58 h 133"/>
                <a:gd name="T54" fmla="*/ 35 w 137"/>
                <a:gd name="T55" fmla="*/ 58 h 133"/>
                <a:gd name="T56" fmla="*/ 32 w 137"/>
                <a:gd name="T57" fmla="*/ 66 h 133"/>
                <a:gd name="T58" fmla="*/ 64 w 137"/>
                <a:gd name="T59" fmla="*/ 103 h 133"/>
                <a:gd name="T60" fmla="*/ 73 w 137"/>
                <a:gd name="T61" fmla="*/ 103 h 133"/>
                <a:gd name="T62" fmla="*/ 105 w 137"/>
                <a:gd name="T63" fmla="*/ 66 h 133"/>
                <a:gd name="T64" fmla="*/ 101 w 137"/>
                <a:gd name="T65" fmla="*/ 58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33">
                  <a:moveTo>
                    <a:pt x="8" y="15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33" y="15"/>
                    <a:pt x="137" y="18"/>
                    <a:pt x="137" y="23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37" y="129"/>
                    <a:pt x="133" y="133"/>
                    <a:pt x="129" y="133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3" y="133"/>
                    <a:pt x="0" y="129"/>
                    <a:pt x="0" y="125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8"/>
                    <a:pt x="3" y="15"/>
                    <a:pt x="8" y="15"/>
                  </a:cubicBezTo>
                  <a:close/>
                  <a:moveTo>
                    <a:pt x="89" y="5"/>
                  </a:moveTo>
                  <a:cubicBezTo>
                    <a:pt x="89" y="2"/>
                    <a:pt x="87" y="0"/>
                    <a:pt x="8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0" y="0"/>
                    <a:pt x="48" y="2"/>
                    <a:pt x="48" y="5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48" y="44"/>
                    <a:pt x="50" y="46"/>
                    <a:pt x="53" y="46"/>
                  </a:cubicBezTo>
                  <a:cubicBezTo>
                    <a:pt x="84" y="46"/>
                    <a:pt x="84" y="46"/>
                    <a:pt x="84" y="46"/>
                  </a:cubicBezTo>
                  <a:cubicBezTo>
                    <a:pt x="87" y="46"/>
                    <a:pt x="89" y="44"/>
                    <a:pt x="89" y="42"/>
                  </a:cubicBezTo>
                  <a:cubicBezTo>
                    <a:pt x="89" y="5"/>
                    <a:pt x="89" y="5"/>
                    <a:pt x="89" y="5"/>
                  </a:cubicBezTo>
                  <a:close/>
                  <a:moveTo>
                    <a:pt x="101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0" y="58"/>
                    <a:pt x="30" y="63"/>
                    <a:pt x="32" y="66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7" y="107"/>
                    <a:pt x="70" y="106"/>
                    <a:pt x="73" y="103"/>
                  </a:cubicBezTo>
                  <a:cubicBezTo>
                    <a:pt x="105" y="66"/>
                    <a:pt x="105" y="66"/>
                    <a:pt x="105" y="66"/>
                  </a:cubicBezTo>
                  <a:cubicBezTo>
                    <a:pt x="107" y="63"/>
                    <a:pt x="107" y="58"/>
                    <a:pt x="101" y="5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1" name="Freeform 485"/>
            <p:cNvSpPr>
              <a:spLocks noEditPoints="1"/>
            </p:cNvSpPr>
            <p:nvPr/>
          </p:nvSpPr>
          <p:spPr bwMode="auto">
            <a:xfrm>
              <a:off x="3730625" y="2998787"/>
              <a:ext cx="273050" cy="292100"/>
            </a:xfrm>
            <a:custGeom>
              <a:avLst/>
              <a:gdLst>
                <a:gd name="T0" fmla="*/ 56 w 137"/>
                <a:gd name="T1" fmla="*/ 114 h 146"/>
                <a:gd name="T2" fmla="*/ 63 w 137"/>
                <a:gd name="T3" fmla="*/ 106 h 146"/>
                <a:gd name="T4" fmla="*/ 56 w 137"/>
                <a:gd name="T5" fmla="*/ 99 h 146"/>
                <a:gd name="T6" fmla="*/ 19 w 137"/>
                <a:gd name="T7" fmla="*/ 99 h 146"/>
                <a:gd name="T8" fmla="*/ 11 w 137"/>
                <a:gd name="T9" fmla="*/ 106 h 146"/>
                <a:gd name="T10" fmla="*/ 19 w 137"/>
                <a:gd name="T11" fmla="*/ 114 h 146"/>
                <a:gd name="T12" fmla="*/ 56 w 137"/>
                <a:gd name="T13" fmla="*/ 114 h 146"/>
                <a:gd name="T14" fmla="*/ 80 w 137"/>
                <a:gd name="T15" fmla="*/ 11 h 146"/>
                <a:gd name="T16" fmla="*/ 117 w 137"/>
                <a:gd name="T17" fmla="*/ 57 h 146"/>
                <a:gd name="T18" fmla="*/ 134 w 137"/>
                <a:gd name="T19" fmla="*/ 86 h 146"/>
                <a:gd name="T20" fmla="*/ 100 w 137"/>
                <a:gd name="T21" fmla="*/ 144 h 146"/>
                <a:gd name="T22" fmla="*/ 79 w 137"/>
                <a:gd name="T23" fmla="*/ 93 h 146"/>
                <a:gd name="T24" fmla="*/ 62 w 137"/>
                <a:gd name="T25" fmla="*/ 17 h 146"/>
                <a:gd name="T26" fmla="*/ 80 w 137"/>
                <a:gd name="T27" fmla="*/ 11 h 146"/>
                <a:gd name="T28" fmla="*/ 56 w 137"/>
                <a:gd name="T29" fmla="*/ 89 h 146"/>
                <a:gd name="T30" fmla="*/ 63 w 137"/>
                <a:gd name="T31" fmla="*/ 82 h 146"/>
                <a:gd name="T32" fmla="*/ 56 w 137"/>
                <a:gd name="T33" fmla="*/ 74 h 146"/>
                <a:gd name="T34" fmla="*/ 8 w 137"/>
                <a:gd name="T35" fmla="*/ 74 h 146"/>
                <a:gd name="T36" fmla="*/ 0 w 137"/>
                <a:gd name="T37" fmla="*/ 82 h 146"/>
                <a:gd name="T38" fmla="*/ 8 w 137"/>
                <a:gd name="T39" fmla="*/ 89 h 146"/>
                <a:gd name="T40" fmla="*/ 56 w 137"/>
                <a:gd name="T41" fmla="*/ 89 h 146"/>
                <a:gd name="T42" fmla="*/ 56 w 137"/>
                <a:gd name="T43" fmla="*/ 139 h 146"/>
                <a:gd name="T44" fmla="*/ 63 w 137"/>
                <a:gd name="T45" fmla="*/ 131 h 146"/>
                <a:gd name="T46" fmla="*/ 56 w 137"/>
                <a:gd name="T47" fmla="*/ 123 h 146"/>
                <a:gd name="T48" fmla="*/ 38 w 137"/>
                <a:gd name="T49" fmla="*/ 123 h 146"/>
                <a:gd name="T50" fmla="*/ 30 w 137"/>
                <a:gd name="T51" fmla="*/ 131 h 146"/>
                <a:gd name="T52" fmla="*/ 38 w 137"/>
                <a:gd name="T53" fmla="*/ 139 h 146"/>
                <a:gd name="T54" fmla="*/ 56 w 137"/>
                <a:gd name="T55" fmla="*/ 139 h 146"/>
                <a:gd name="T56" fmla="*/ 56 w 137"/>
                <a:gd name="T57" fmla="*/ 65 h 146"/>
                <a:gd name="T58" fmla="*/ 63 w 137"/>
                <a:gd name="T59" fmla="*/ 57 h 146"/>
                <a:gd name="T60" fmla="*/ 56 w 137"/>
                <a:gd name="T61" fmla="*/ 49 h 146"/>
                <a:gd name="T62" fmla="*/ 19 w 137"/>
                <a:gd name="T63" fmla="*/ 49 h 146"/>
                <a:gd name="T64" fmla="*/ 11 w 137"/>
                <a:gd name="T65" fmla="*/ 57 h 146"/>
                <a:gd name="T66" fmla="*/ 19 w 137"/>
                <a:gd name="T67" fmla="*/ 65 h 146"/>
                <a:gd name="T68" fmla="*/ 56 w 137"/>
                <a:gd name="T69" fmla="*/ 6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46">
                  <a:moveTo>
                    <a:pt x="56" y="114"/>
                  </a:moveTo>
                  <a:cubicBezTo>
                    <a:pt x="60" y="114"/>
                    <a:pt x="63" y="111"/>
                    <a:pt x="63" y="106"/>
                  </a:cubicBezTo>
                  <a:cubicBezTo>
                    <a:pt x="63" y="102"/>
                    <a:pt x="60" y="99"/>
                    <a:pt x="56" y="99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5" y="99"/>
                    <a:pt x="11" y="102"/>
                    <a:pt x="11" y="106"/>
                  </a:cubicBezTo>
                  <a:cubicBezTo>
                    <a:pt x="11" y="111"/>
                    <a:pt x="15" y="114"/>
                    <a:pt x="19" y="114"/>
                  </a:cubicBezTo>
                  <a:cubicBezTo>
                    <a:pt x="56" y="114"/>
                    <a:pt x="56" y="114"/>
                    <a:pt x="56" y="114"/>
                  </a:cubicBezTo>
                  <a:close/>
                  <a:moveTo>
                    <a:pt x="80" y="11"/>
                  </a:moveTo>
                  <a:cubicBezTo>
                    <a:pt x="89" y="31"/>
                    <a:pt x="97" y="42"/>
                    <a:pt x="117" y="57"/>
                  </a:cubicBezTo>
                  <a:cubicBezTo>
                    <a:pt x="129" y="66"/>
                    <a:pt x="133" y="76"/>
                    <a:pt x="134" y="86"/>
                  </a:cubicBezTo>
                  <a:cubicBezTo>
                    <a:pt x="137" y="131"/>
                    <a:pt x="117" y="142"/>
                    <a:pt x="100" y="144"/>
                  </a:cubicBezTo>
                  <a:cubicBezTo>
                    <a:pt x="78" y="146"/>
                    <a:pt x="79" y="122"/>
                    <a:pt x="79" y="93"/>
                  </a:cubicBezTo>
                  <a:cubicBezTo>
                    <a:pt x="80" y="63"/>
                    <a:pt x="70" y="42"/>
                    <a:pt x="62" y="17"/>
                  </a:cubicBezTo>
                  <a:cubicBezTo>
                    <a:pt x="59" y="3"/>
                    <a:pt x="77" y="0"/>
                    <a:pt x="80" y="11"/>
                  </a:cubicBezTo>
                  <a:close/>
                  <a:moveTo>
                    <a:pt x="56" y="89"/>
                  </a:moveTo>
                  <a:cubicBezTo>
                    <a:pt x="60" y="89"/>
                    <a:pt x="63" y="86"/>
                    <a:pt x="63" y="82"/>
                  </a:cubicBezTo>
                  <a:cubicBezTo>
                    <a:pt x="63" y="77"/>
                    <a:pt x="60" y="74"/>
                    <a:pt x="56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0" y="77"/>
                    <a:pt x="0" y="82"/>
                  </a:cubicBezTo>
                  <a:cubicBezTo>
                    <a:pt x="0" y="86"/>
                    <a:pt x="4" y="89"/>
                    <a:pt x="8" y="89"/>
                  </a:cubicBezTo>
                  <a:cubicBezTo>
                    <a:pt x="56" y="89"/>
                    <a:pt x="56" y="89"/>
                    <a:pt x="56" y="89"/>
                  </a:cubicBezTo>
                  <a:close/>
                  <a:moveTo>
                    <a:pt x="56" y="139"/>
                  </a:moveTo>
                  <a:cubicBezTo>
                    <a:pt x="60" y="139"/>
                    <a:pt x="63" y="135"/>
                    <a:pt x="63" y="131"/>
                  </a:cubicBezTo>
                  <a:cubicBezTo>
                    <a:pt x="63" y="127"/>
                    <a:pt x="60" y="123"/>
                    <a:pt x="56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4" y="123"/>
                    <a:pt x="30" y="127"/>
                    <a:pt x="30" y="131"/>
                  </a:cubicBezTo>
                  <a:cubicBezTo>
                    <a:pt x="30" y="135"/>
                    <a:pt x="34" y="139"/>
                    <a:pt x="38" y="139"/>
                  </a:cubicBezTo>
                  <a:cubicBezTo>
                    <a:pt x="56" y="139"/>
                    <a:pt x="56" y="139"/>
                    <a:pt x="56" y="139"/>
                  </a:cubicBezTo>
                  <a:close/>
                  <a:moveTo>
                    <a:pt x="56" y="65"/>
                  </a:moveTo>
                  <a:cubicBezTo>
                    <a:pt x="60" y="65"/>
                    <a:pt x="63" y="61"/>
                    <a:pt x="63" y="57"/>
                  </a:cubicBezTo>
                  <a:cubicBezTo>
                    <a:pt x="63" y="53"/>
                    <a:pt x="60" y="49"/>
                    <a:pt x="56" y="49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5" y="49"/>
                    <a:pt x="11" y="53"/>
                    <a:pt x="11" y="57"/>
                  </a:cubicBezTo>
                  <a:cubicBezTo>
                    <a:pt x="11" y="61"/>
                    <a:pt x="15" y="65"/>
                    <a:pt x="19" y="65"/>
                  </a:cubicBezTo>
                  <a:lnTo>
                    <a:pt x="56" y="65"/>
                  </a:ln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2" name="Freeform 486"/>
            <p:cNvSpPr>
              <a:spLocks/>
            </p:cNvSpPr>
            <p:nvPr/>
          </p:nvSpPr>
          <p:spPr bwMode="auto">
            <a:xfrm>
              <a:off x="5334491" y="3317874"/>
              <a:ext cx="265113" cy="250825"/>
            </a:xfrm>
            <a:custGeom>
              <a:avLst/>
              <a:gdLst>
                <a:gd name="T0" fmla="*/ 79 w 133"/>
                <a:gd name="T1" fmla="*/ 113 h 126"/>
                <a:gd name="T2" fmla="*/ 91 w 133"/>
                <a:gd name="T3" fmla="*/ 121 h 126"/>
                <a:gd name="T4" fmla="*/ 109 w 133"/>
                <a:gd name="T5" fmla="*/ 107 h 126"/>
                <a:gd name="T6" fmla="*/ 106 w 133"/>
                <a:gd name="T7" fmla="*/ 93 h 126"/>
                <a:gd name="T8" fmla="*/ 114 w 133"/>
                <a:gd name="T9" fmla="*/ 70 h 126"/>
                <a:gd name="T10" fmla="*/ 125 w 133"/>
                <a:gd name="T11" fmla="*/ 60 h 126"/>
                <a:gd name="T12" fmla="*/ 118 w 133"/>
                <a:gd name="T13" fmla="*/ 39 h 126"/>
                <a:gd name="T14" fmla="*/ 103 w 133"/>
                <a:gd name="T15" fmla="*/ 38 h 126"/>
                <a:gd name="T16" fmla="*/ 83 w 133"/>
                <a:gd name="T17" fmla="*/ 23 h 126"/>
                <a:gd name="T18" fmla="*/ 78 w 133"/>
                <a:gd name="T19" fmla="*/ 10 h 126"/>
                <a:gd name="T20" fmla="*/ 55 w 133"/>
                <a:gd name="T21" fmla="*/ 10 h 126"/>
                <a:gd name="T22" fmla="*/ 50 w 133"/>
                <a:gd name="T23" fmla="*/ 23 h 126"/>
                <a:gd name="T24" fmla="*/ 30 w 133"/>
                <a:gd name="T25" fmla="*/ 38 h 126"/>
                <a:gd name="T26" fmla="*/ 15 w 133"/>
                <a:gd name="T27" fmla="*/ 39 h 126"/>
                <a:gd name="T28" fmla="*/ 8 w 133"/>
                <a:gd name="T29" fmla="*/ 60 h 126"/>
                <a:gd name="T30" fmla="*/ 19 w 133"/>
                <a:gd name="T31" fmla="*/ 70 h 126"/>
                <a:gd name="T32" fmla="*/ 27 w 133"/>
                <a:gd name="T33" fmla="*/ 93 h 126"/>
                <a:gd name="T34" fmla="*/ 24 w 133"/>
                <a:gd name="T35" fmla="*/ 107 h 126"/>
                <a:gd name="T36" fmla="*/ 42 w 133"/>
                <a:gd name="T37" fmla="*/ 121 h 126"/>
                <a:gd name="T38" fmla="*/ 54 w 133"/>
                <a:gd name="T39" fmla="*/ 113 h 126"/>
                <a:gd name="T40" fmla="*/ 79 w 133"/>
                <a:gd name="T41" fmla="*/ 113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126">
                  <a:moveTo>
                    <a:pt x="79" y="113"/>
                  </a:moveTo>
                  <a:cubicBezTo>
                    <a:pt x="83" y="115"/>
                    <a:pt x="87" y="118"/>
                    <a:pt x="91" y="121"/>
                  </a:cubicBezTo>
                  <a:cubicBezTo>
                    <a:pt x="101" y="126"/>
                    <a:pt x="112" y="119"/>
                    <a:pt x="109" y="107"/>
                  </a:cubicBezTo>
                  <a:cubicBezTo>
                    <a:pt x="108" y="103"/>
                    <a:pt x="107" y="98"/>
                    <a:pt x="106" y="93"/>
                  </a:cubicBezTo>
                  <a:cubicBezTo>
                    <a:pt x="103" y="81"/>
                    <a:pt x="106" y="76"/>
                    <a:pt x="114" y="70"/>
                  </a:cubicBezTo>
                  <a:cubicBezTo>
                    <a:pt x="117" y="67"/>
                    <a:pt x="121" y="63"/>
                    <a:pt x="125" y="60"/>
                  </a:cubicBezTo>
                  <a:cubicBezTo>
                    <a:pt x="133" y="52"/>
                    <a:pt x="129" y="40"/>
                    <a:pt x="118" y="39"/>
                  </a:cubicBezTo>
                  <a:cubicBezTo>
                    <a:pt x="113" y="39"/>
                    <a:pt x="108" y="38"/>
                    <a:pt x="103" y="38"/>
                  </a:cubicBezTo>
                  <a:cubicBezTo>
                    <a:pt x="90" y="37"/>
                    <a:pt x="87" y="32"/>
                    <a:pt x="83" y="23"/>
                  </a:cubicBezTo>
                  <a:cubicBezTo>
                    <a:pt x="81" y="19"/>
                    <a:pt x="79" y="14"/>
                    <a:pt x="78" y="10"/>
                  </a:cubicBezTo>
                  <a:cubicBezTo>
                    <a:pt x="73" y="0"/>
                    <a:pt x="60" y="0"/>
                    <a:pt x="55" y="10"/>
                  </a:cubicBezTo>
                  <a:cubicBezTo>
                    <a:pt x="54" y="14"/>
                    <a:pt x="52" y="19"/>
                    <a:pt x="50" y="23"/>
                  </a:cubicBezTo>
                  <a:cubicBezTo>
                    <a:pt x="46" y="32"/>
                    <a:pt x="43" y="37"/>
                    <a:pt x="30" y="38"/>
                  </a:cubicBezTo>
                  <a:cubicBezTo>
                    <a:pt x="25" y="38"/>
                    <a:pt x="20" y="39"/>
                    <a:pt x="15" y="39"/>
                  </a:cubicBezTo>
                  <a:cubicBezTo>
                    <a:pt x="4" y="40"/>
                    <a:pt x="0" y="53"/>
                    <a:pt x="8" y="60"/>
                  </a:cubicBezTo>
                  <a:cubicBezTo>
                    <a:pt x="12" y="63"/>
                    <a:pt x="16" y="67"/>
                    <a:pt x="19" y="70"/>
                  </a:cubicBezTo>
                  <a:cubicBezTo>
                    <a:pt x="27" y="76"/>
                    <a:pt x="30" y="81"/>
                    <a:pt x="27" y="93"/>
                  </a:cubicBezTo>
                  <a:cubicBezTo>
                    <a:pt x="26" y="98"/>
                    <a:pt x="25" y="103"/>
                    <a:pt x="24" y="107"/>
                  </a:cubicBezTo>
                  <a:cubicBezTo>
                    <a:pt x="21" y="119"/>
                    <a:pt x="34" y="125"/>
                    <a:pt x="42" y="121"/>
                  </a:cubicBezTo>
                  <a:cubicBezTo>
                    <a:pt x="46" y="118"/>
                    <a:pt x="50" y="115"/>
                    <a:pt x="54" y="113"/>
                  </a:cubicBezTo>
                  <a:cubicBezTo>
                    <a:pt x="63" y="107"/>
                    <a:pt x="70" y="107"/>
                    <a:pt x="79" y="113"/>
                  </a:cubicBez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3" name="Freeform 487"/>
            <p:cNvSpPr>
              <a:spLocks noEditPoints="1"/>
            </p:cNvSpPr>
            <p:nvPr/>
          </p:nvSpPr>
          <p:spPr bwMode="auto">
            <a:xfrm>
              <a:off x="6016133" y="741382"/>
              <a:ext cx="334963" cy="214313"/>
            </a:xfrm>
            <a:custGeom>
              <a:avLst/>
              <a:gdLst>
                <a:gd name="T0" fmla="*/ 123 w 168"/>
                <a:gd name="T1" fmla="*/ 5 h 108"/>
                <a:gd name="T2" fmla="*/ 130 w 168"/>
                <a:gd name="T3" fmla="*/ 2 h 108"/>
                <a:gd name="T4" fmla="*/ 164 w 168"/>
                <a:gd name="T5" fmla="*/ 31 h 108"/>
                <a:gd name="T6" fmla="*/ 164 w 168"/>
                <a:gd name="T7" fmla="*/ 39 h 108"/>
                <a:gd name="T8" fmla="*/ 130 w 168"/>
                <a:gd name="T9" fmla="*/ 68 h 108"/>
                <a:gd name="T10" fmla="*/ 123 w 168"/>
                <a:gd name="T11" fmla="*/ 65 h 108"/>
                <a:gd name="T12" fmla="*/ 123 w 168"/>
                <a:gd name="T13" fmla="*/ 46 h 108"/>
                <a:gd name="T14" fmla="*/ 68 w 168"/>
                <a:gd name="T15" fmla="*/ 46 h 108"/>
                <a:gd name="T16" fmla="*/ 57 w 168"/>
                <a:gd name="T17" fmla="*/ 35 h 108"/>
                <a:gd name="T18" fmla="*/ 68 w 168"/>
                <a:gd name="T19" fmla="*/ 24 h 108"/>
                <a:gd name="T20" fmla="*/ 123 w 168"/>
                <a:gd name="T21" fmla="*/ 24 h 108"/>
                <a:gd name="T22" fmla="*/ 123 w 168"/>
                <a:gd name="T23" fmla="*/ 5 h 108"/>
                <a:gd name="T24" fmla="*/ 44 w 168"/>
                <a:gd name="T25" fmla="*/ 103 h 108"/>
                <a:gd name="T26" fmla="*/ 44 w 168"/>
                <a:gd name="T27" fmla="*/ 84 h 108"/>
                <a:gd name="T28" fmla="*/ 100 w 168"/>
                <a:gd name="T29" fmla="*/ 84 h 108"/>
                <a:gd name="T30" fmla="*/ 111 w 168"/>
                <a:gd name="T31" fmla="*/ 73 h 108"/>
                <a:gd name="T32" fmla="*/ 100 w 168"/>
                <a:gd name="T33" fmla="*/ 62 h 108"/>
                <a:gd name="T34" fmla="*/ 44 w 168"/>
                <a:gd name="T35" fmla="*/ 62 h 108"/>
                <a:gd name="T36" fmla="*/ 44 w 168"/>
                <a:gd name="T37" fmla="*/ 43 h 108"/>
                <a:gd name="T38" fmla="*/ 37 w 168"/>
                <a:gd name="T39" fmla="*/ 40 h 108"/>
                <a:gd name="T40" fmla="*/ 3 w 168"/>
                <a:gd name="T41" fmla="*/ 69 h 108"/>
                <a:gd name="T42" fmla="*/ 3 w 168"/>
                <a:gd name="T43" fmla="*/ 77 h 108"/>
                <a:gd name="T44" fmla="*/ 37 w 168"/>
                <a:gd name="T45" fmla="*/ 106 h 108"/>
                <a:gd name="T46" fmla="*/ 44 w 168"/>
                <a:gd name="T4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08">
                  <a:moveTo>
                    <a:pt x="123" y="5"/>
                  </a:moveTo>
                  <a:cubicBezTo>
                    <a:pt x="123" y="0"/>
                    <a:pt x="128" y="0"/>
                    <a:pt x="130" y="2"/>
                  </a:cubicBezTo>
                  <a:cubicBezTo>
                    <a:pt x="164" y="31"/>
                    <a:pt x="164" y="31"/>
                    <a:pt x="164" y="31"/>
                  </a:cubicBezTo>
                  <a:cubicBezTo>
                    <a:pt x="167" y="33"/>
                    <a:pt x="168" y="36"/>
                    <a:pt x="164" y="39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8" y="70"/>
                    <a:pt x="123" y="70"/>
                    <a:pt x="123" y="65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2" y="46"/>
                    <a:pt x="57" y="41"/>
                    <a:pt x="57" y="35"/>
                  </a:cubicBezTo>
                  <a:cubicBezTo>
                    <a:pt x="57" y="29"/>
                    <a:pt x="62" y="24"/>
                    <a:pt x="68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5"/>
                    <a:pt x="123" y="5"/>
                    <a:pt x="123" y="5"/>
                  </a:cubicBezTo>
                  <a:close/>
                  <a:moveTo>
                    <a:pt x="44" y="103"/>
                  </a:moveTo>
                  <a:cubicBezTo>
                    <a:pt x="44" y="84"/>
                    <a:pt x="44" y="84"/>
                    <a:pt x="44" y="84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06" y="84"/>
                    <a:pt x="111" y="79"/>
                    <a:pt x="111" y="73"/>
                  </a:cubicBezTo>
                  <a:cubicBezTo>
                    <a:pt x="111" y="67"/>
                    <a:pt x="106" y="62"/>
                    <a:pt x="100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38"/>
                    <a:pt x="40" y="38"/>
                    <a:pt x="37" y="4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2"/>
                    <a:pt x="0" y="75"/>
                    <a:pt x="3" y="7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8"/>
                    <a:pt x="44" y="108"/>
                    <a:pt x="44" y="103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4" name="Freeform 488"/>
            <p:cNvSpPr>
              <a:spLocks noEditPoints="1"/>
            </p:cNvSpPr>
            <p:nvPr/>
          </p:nvSpPr>
          <p:spPr bwMode="auto">
            <a:xfrm>
              <a:off x="4786313" y="3128962"/>
              <a:ext cx="260350" cy="314325"/>
            </a:xfrm>
            <a:custGeom>
              <a:avLst/>
              <a:gdLst>
                <a:gd name="T0" fmla="*/ 36 w 130"/>
                <a:gd name="T1" fmla="*/ 93 h 157"/>
                <a:gd name="T2" fmla="*/ 8 w 130"/>
                <a:gd name="T3" fmla="*/ 130 h 157"/>
                <a:gd name="T4" fmla="*/ 30 w 130"/>
                <a:gd name="T5" fmla="*/ 145 h 157"/>
                <a:gd name="T6" fmla="*/ 55 w 130"/>
                <a:gd name="T7" fmla="*/ 106 h 157"/>
                <a:gd name="T8" fmla="*/ 45 w 130"/>
                <a:gd name="T9" fmla="*/ 101 h 157"/>
                <a:gd name="T10" fmla="*/ 36 w 130"/>
                <a:gd name="T11" fmla="*/ 93 h 157"/>
                <a:gd name="T12" fmla="*/ 108 w 130"/>
                <a:gd name="T13" fmla="*/ 11 h 157"/>
                <a:gd name="T14" fmla="*/ 128 w 130"/>
                <a:gd name="T15" fmla="*/ 43 h 157"/>
                <a:gd name="T16" fmla="*/ 120 w 130"/>
                <a:gd name="T17" fmla="*/ 81 h 157"/>
                <a:gd name="T18" fmla="*/ 88 w 130"/>
                <a:gd name="T19" fmla="*/ 101 h 157"/>
                <a:gd name="T20" fmla="*/ 50 w 130"/>
                <a:gd name="T21" fmla="*/ 93 h 157"/>
                <a:gd name="T22" fmla="*/ 30 w 130"/>
                <a:gd name="T23" fmla="*/ 61 h 157"/>
                <a:gd name="T24" fmla="*/ 38 w 130"/>
                <a:gd name="T25" fmla="*/ 23 h 157"/>
                <a:gd name="T26" fmla="*/ 70 w 130"/>
                <a:gd name="T27" fmla="*/ 3 h 157"/>
                <a:gd name="T28" fmla="*/ 108 w 130"/>
                <a:gd name="T29" fmla="*/ 11 h 157"/>
                <a:gd name="T30" fmla="*/ 105 w 130"/>
                <a:gd name="T31" fmla="*/ 47 h 157"/>
                <a:gd name="T32" fmla="*/ 94 w 130"/>
                <a:gd name="T33" fmla="*/ 30 h 157"/>
                <a:gd name="T34" fmla="*/ 74 w 130"/>
                <a:gd name="T35" fmla="*/ 25 h 157"/>
                <a:gd name="T36" fmla="*/ 57 w 130"/>
                <a:gd name="T37" fmla="*/ 36 h 157"/>
                <a:gd name="T38" fmla="*/ 52 w 130"/>
                <a:gd name="T39" fmla="*/ 57 h 157"/>
                <a:gd name="T40" fmla="*/ 63 w 130"/>
                <a:gd name="T41" fmla="*/ 74 h 157"/>
                <a:gd name="T42" fmla="*/ 84 w 130"/>
                <a:gd name="T43" fmla="*/ 78 h 157"/>
                <a:gd name="T44" fmla="*/ 101 w 130"/>
                <a:gd name="T45" fmla="*/ 67 h 157"/>
                <a:gd name="T46" fmla="*/ 105 w 130"/>
                <a:gd name="T47" fmla="*/ 47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57">
                  <a:moveTo>
                    <a:pt x="36" y="93"/>
                  </a:moveTo>
                  <a:cubicBezTo>
                    <a:pt x="8" y="130"/>
                    <a:pt x="8" y="130"/>
                    <a:pt x="8" y="130"/>
                  </a:cubicBezTo>
                  <a:cubicBezTo>
                    <a:pt x="0" y="142"/>
                    <a:pt x="21" y="157"/>
                    <a:pt x="30" y="145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5"/>
                    <a:pt x="48" y="103"/>
                    <a:pt x="45" y="101"/>
                  </a:cubicBezTo>
                  <a:cubicBezTo>
                    <a:pt x="41" y="98"/>
                    <a:pt x="39" y="96"/>
                    <a:pt x="36" y="93"/>
                  </a:cubicBezTo>
                  <a:close/>
                  <a:moveTo>
                    <a:pt x="108" y="11"/>
                  </a:moveTo>
                  <a:cubicBezTo>
                    <a:pt x="119" y="19"/>
                    <a:pt x="126" y="31"/>
                    <a:pt x="128" y="43"/>
                  </a:cubicBezTo>
                  <a:cubicBezTo>
                    <a:pt x="130" y="56"/>
                    <a:pt x="128" y="69"/>
                    <a:pt x="120" y="81"/>
                  </a:cubicBezTo>
                  <a:cubicBezTo>
                    <a:pt x="112" y="92"/>
                    <a:pt x="100" y="99"/>
                    <a:pt x="88" y="101"/>
                  </a:cubicBezTo>
                  <a:cubicBezTo>
                    <a:pt x="75" y="103"/>
                    <a:pt x="62" y="101"/>
                    <a:pt x="50" y="93"/>
                  </a:cubicBezTo>
                  <a:cubicBezTo>
                    <a:pt x="39" y="85"/>
                    <a:pt x="32" y="73"/>
                    <a:pt x="30" y="61"/>
                  </a:cubicBezTo>
                  <a:cubicBezTo>
                    <a:pt x="27" y="48"/>
                    <a:pt x="30" y="35"/>
                    <a:pt x="38" y="23"/>
                  </a:cubicBezTo>
                  <a:cubicBezTo>
                    <a:pt x="46" y="12"/>
                    <a:pt x="58" y="5"/>
                    <a:pt x="70" y="3"/>
                  </a:cubicBezTo>
                  <a:cubicBezTo>
                    <a:pt x="83" y="0"/>
                    <a:pt x="96" y="3"/>
                    <a:pt x="108" y="11"/>
                  </a:cubicBezTo>
                  <a:close/>
                  <a:moveTo>
                    <a:pt x="105" y="47"/>
                  </a:moveTo>
                  <a:cubicBezTo>
                    <a:pt x="104" y="40"/>
                    <a:pt x="100" y="34"/>
                    <a:pt x="94" y="30"/>
                  </a:cubicBezTo>
                  <a:cubicBezTo>
                    <a:pt x="88" y="26"/>
                    <a:pt x="81" y="24"/>
                    <a:pt x="74" y="25"/>
                  </a:cubicBezTo>
                  <a:cubicBezTo>
                    <a:pt x="67" y="27"/>
                    <a:pt x="61" y="30"/>
                    <a:pt x="57" y="36"/>
                  </a:cubicBezTo>
                  <a:cubicBezTo>
                    <a:pt x="53" y="43"/>
                    <a:pt x="51" y="50"/>
                    <a:pt x="52" y="57"/>
                  </a:cubicBezTo>
                  <a:cubicBezTo>
                    <a:pt x="54" y="63"/>
                    <a:pt x="57" y="70"/>
                    <a:pt x="63" y="74"/>
                  </a:cubicBezTo>
                  <a:cubicBezTo>
                    <a:pt x="70" y="78"/>
                    <a:pt x="77" y="80"/>
                    <a:pt x="84" y="78"/>
                  </a:cubicBezTo>
                  <a:cubicBezTo>
                    <a:pt x="90" y="77"/>
                    <a:pt x="97" y="73"/>
                    <a:pt x="101" y="67"/>
                  </a:cubicBezTo>
                  <a:cubicBezTo>
                    <a:pt x="105" y="61"/>
                    <a:pt x="107" y="54"/>
                    <a:pt x="105" y="47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6" name="Freeform 490"/>
            <p:cNvSpPr>
              <a:spLocks noEditPoints="1"/>
            </p:cNvSpPr>
            <p:nvPr/>
          </p:nvSpPr>
          <p:spPr bwMode="auto">
            <a:xfrm>
              <a:off x="4291805" y="3723867"/>
              <a:ext cx="284163" cy="301625"/>
            </a:xfrm>
            <a:custGeom>
              <a:avLst/>
              <a:gdLst>
                <a:gd name="T0" fmla="*/ 55 w 142"/>
                <a:gd name="T1" fmla="*/ 0 h 151"/>
                <a:gd name="T2" fmla="*/ 86 w 142"/>
                <a:gd name="T3" fmla="*/ 31 h 151"/>
                <a:gd name="T4" fmla="*/ 55 w 142"/>
                <a:gd name="T5" fmla="*/ 62 h 151"/>
                <a:gd name="T6" fmla="*/ 24 w 142"/>
                <a:gd name="T7" fmla="*/ 31 h 151"/>
                <a:gd name="T8" fmla="*/ 55 w 142"/>
                <a:gd name="T9" fmla="*/ 0 h 151"/>
                <a:gd name="T10" fmla="*/ 84 w 142"/>
                <a:gd name="T11" fmla="*/ 89 h 151"/>
                <a:gd name="T12" fmla="*/ 75 w 142"/>
                <a:gd name="T13" fmla="*/ 98 h 151"/>
                <a:gd name="T14" fmla="*/ 84 w 142"/>
                <a:gd name="T15" fmla="*/ 107 h 151"/>
                <a:gd name="T16" fmla="*/ 100 w 142"/>
                <a:gd name="T17" fmla="*/ 107 h 151"/>
                <a:gd name="T18" fmla="*/ 100 w 142"/>
                <a:gd name="T19" fmla="*/ 122 h 151"/>
                <a:gd name="T20" fmla="*/ 109 w 142"/>
                <a:gd name="T21" fmla="*/ 131 h 151"/>
                <a:gd name="T22" fmla="*/ 118 w 142"/>
                <a:gd name="T23" fmla="*/ 122 h 151"/>
                <a:gd name="T24" fmla="*/ 118 w 142"/>
                <a:gd name="T25" fmla="*/ 107 h 151"/>
                <a:gd name="T26" fmla="*/ 133 w 142"/>
                <a:gd name="T27" fmla="*/ 107 h 151"/>
                <a:gd name="T28" fmla="*/ 142 w 142"/>
                <a:gd name="T29" fmla="*/ 98 h 151"/>
                <a:gd name="T30" fmla="*/ 133 w 142"/>
                <a:gd name="T31" fmla="*/ 89 h 151"/>
                <a:gd name="T32" fmla="*/ 118 w 142"/>
                <a:gd name="T33" fmla="*/ 89 h 151"/>
                <a:gd name="T34" fmla="*/ 118 w 142"/>
                <a:gd name="T35" fmla="*/ 73 h 151"/>
                <a:gd name="T36" fmla="*/ 109 w 142"/>
                <a:gd name="T37" fmla="*/ 64 h 151"/>
                <a:gd name="T38" fmla="*/ 100 w 142"/>
                <a:gd name="T39" fmla="*/ 73 h 151"/>
                <a:gd name="T40" fmla="*/ 100 w 142"/>
                <a:gd name="T41" fmla="*/ 89 h 151"/>
                <a:gd name="T42" fmla="*/ 84 w 142"/>
                <a:gd name="T43" fmla="*/ 89 h 151"/>
                <a:gd name="T44" fmla="*/ 110 w 142"/>
                <a:gd name="T45" fmla="*/ 138 h 151"/>
                <a:gd name="T46" fmla="*/ 110 w 142"/>
                <a:gd name="T47" fmla="*/ 140 h 151"/>
                <a:gd name="T48" fmla="*/ 99 w 142"/>
                <a:gd name="T49" fmla="*/ 151 h 151"/>
                <a:gd name="T50" fmla="*/ 11 w 142"/>
                <a:gd name="T51" fmla="*/ 151 h 151"/>
                <a:gd name="T52" fmla="*/ 1 w 142"/>
                <a:gd name="T53" fmla="*/ 140 h 151"/>
                <a:gd name="T54" fmla="*/ 4 w 142"/>
                <a:gd name="T55" fmla="*/ 111 h 151"/>
                <a:gd name="T56" fmla="*/ 55 w 142"/>
                <a:gd name="T57" fmla="*/ 75 h 151"/>
                <a:gd name="T58" fmla="*/ 84 w 142"/>
                <a:gd name="T59" fmla="*/ 82 h 151"/>
                <a:gd name="T60" fmla="*/ 84 w 142"/>
                <a:gd name="T61" fmla="*/ 82 h 151"/>
                <a:gd name="T62" fmla="*/ 72 w 142"/>
                <a:gd name="T63" fmla="*/ 86 h 151"/>
                <a:gd name="T64" fmla="*/ 68 w 142"/>
                <a:gd name="T65" fmla="*/ 98 h 151"/>
                <a:gd name="T66" fmla="*/ 72 w 142"/>
                <a:gd name="T67" fmla="*/ 109 h 151"/>
                <a:gd name="T68" fmla="*/ 84 w 142"/>
                <a:gd name="T69" fmla="*/ 114 h 151"/>
                <a:gd name="T70" fmla="*/ 93 w 142"/>
                <a:gd name="T71" fmla="*/ 114 h 151"/>
                <a:gd name="T72" fmla="*/ 93 w 142"/>
                <a:gd name="T73" fmla="*/ 122 h 151"/>
                <a:gd name="T74" fmla="*/ 97 w 142"/>
                <a:gd name="T75" fmla="*/ 134 h 151"/>
                <a:gd name="T76" fmla="*/ 109 w 142"/>
                <a:gd name="T77" fmla="*/ 138 h 151"/>
                <a:gd name="T78" fmla="*/ 110 w 142"/>
                <a:gd name="T79" fmla="*/ 138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2" h="151">
                  <a:moveTo>
                    <a:pt x="55" y="0"/>
                  </a:moveTo>
                  <a:cubicBezTo>
                    <a:pt x="72" y="0"/>
                    <a:pt x="86" y="14"/>
                    <a:pt x="86" y="31"/>
                  </a:cubicBezTo>
                  <a:cubicBezTo>
                    <a:pt x="86" y="48"/>
                    <a:pt x="72" y="62"/>
                    <a:pt x="55" y="62"/>
                  </a:cubicBezTo>
                  <a:cubicBezTo>
                    <a:pt x="38" y="62"/>
                    <a:pt x="24" y="48"/>
                    <a:pt x="24" y="31"/>
                  </a:cubicBezTo>
                  <a:cubicBezTo>
                    <a:pt x="24" y="14"/>
                    <a:pt x="38" y="0"/>
                    <a:pt x="55" y="0"/>
                  </a:cubicBezTo>
                  <a:close/>
                  <a:moveTo>
                    <a:pt x="84" y="89"/>
                  </a:moveTo>
                  <a:cubicBezTo>
                    <a:pt x="79" y="89"/>
                    <a:pt x="75" y="93"/>
                    <a:pt x="75" y="98"/>
                  </a:cubicBezTo>
                  <a:cubicBezTo>
                    <a:pt x="75" y="103"/>
                    <a:pt x="79" y="107"/>
                    <a:pt x="84" y="107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22"/>
                    <a:pt x="100" y="122"/>
                    <a:pt x="100" y="122"/>
                  </a:cubicBezTo>
                  <a:cubicBezTo>
                    <a:pt x="100" y="127"/>
                    <a:pt x="104" y="131"/>
                    <a:pt x="109" y="131"/>
                  </a:cubicBezTo>
                  <a:cubicBezTo>
                    <a:pt x="114" y="131"/>
                    <a:pt x="118" y="127"/>
                    <a:pt x="118" y="122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33" y="107"/>
                    <a:pt x="133" y="107"/>
                    <a:pt x="133" y="107"/>
                  </a:cubicBezTo>
                  <a:cubicBezTo>
                    <a:pt x="138" y="107"/>
                    <a:pt x="142" y="103"/>
                    <a:pt x="142" y="98"/>
                  </a:cubicBezTo>
                  <a:cubicBezTo>
                    <a:pt x="142" y="93"/>
                    <a:pt x="138" y="89"/>
                    <a:pt x="133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68"/>
                    <a:pt x="114" y="64"/>
                    <a:pt x="109" y="64"/>
                  </a:cubicBezTo>
                  <a:cubicBezTo>
                    <a:pt x="104" y="64"/>
                    <a:pt x="100" y="68"/>
                    <a:pt x="100" y="73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84" y="89"/>
                    <a:pt x="84" y="89"/>
                    <a:pt x="84" y="89"/>
                  </a:cubicBezTo>
                  <a:close/>
                  <a:moveTo>
                    <a:pt x="110" y="138"/>
                  </a:moveTo>
                  <a:cubicBezTo>
                    <a:pt x="110" y="140"/>
                    <a:pt x="110" y="140"/>
                    <a:pt x="110" y="140"/>
                  </a:cubicBezTo>
                  <a:cubicBezTo>
                    <a:pt x="111" y="146"/>
                    <a:pt x="105" y="151"/>
                    <a:pt x="99" y="151"/>
                  </a:cubicBezTo>
                  <a:cubicBezTo>
                    <a:pt x="11" y="151"/>
                    <a:pt x="11" y="151"/>
                    <a:pt x="11" y="151"/>
                  </a:cubicBezTo>
                  <a:cubicBezTo>
                    <a:pt x="5" y="151"/>
                    <a:pt x="0" y="146"/>
                    <a:pt x="1" y="140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7" y="90"/>
                    <a:pt x="29" y="75"/>
                    <a:pt x="55" y="75"/>
                  </a:cubicBezTo>
                  <a:cubicBezTo>
                    <a:pt x="66" y="75"/>
                    <a:pt x="76" y="77"/>
                    <a:pt x="84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79" y="82"/>
                    <a:pt x="75" y="83"/>
                    <a:pt x="72" y="86"/>
                  </a:cubicBezTo>
                  <a:cubicBezTo>
                    <a:pt x="70" y="89"/>
                    <a:pt x="68" y="93"/>
                    <a:pt x="68" y="98"/>
                  </a:cubicBezTo>
                  <a:cubicBezTo>
                    <a:pt x="68" y="102"/>
                    <a:pt x="70" y="106"/>
                    <a:pt x="72" y="109"/>
                  </a:cubicBezTo>
                  <a:cubicBezTo>
                    <a:pt x="75" y="112"/>
                    <a:pt x="79" y="114"/>
                    <a:pt x="84" y="114"/>
                  </a:cubicBezTo>
                  <a:cubicBezTo>
                    <a:pt x="93" y="114"/>
                    <a:pt x="93" y="114"/>
                    <a:pt x="93" y="114"/>
                  </a:cubicBezTo>
                  <a:cubicBezTo>
                    <a:pt x="93" y="122"/>
                    <a:pt x="93" y="122"/>
                    <a:pt x="93" y="122"/>
                  </a:cubicBezTo>
                  <a:cubicBezTo>
                    <a:pt x="93" y="127"/>
                    <a:pt x="94" y="131"/>
                    <a:pt x="97" y="134"/>
                  </a:cubicBezTo>
                  <a:cubicBezTo>
                    <a:pt x="100" y="137"/>
                    <a:pt x="104" y="138"/>
                    <a:pt x="109" y="138"/>
                  </a:cubicBezTo>
                  <a:cubicBezTo>
                    <a:pt x="109" y="138"/>
                    <a:pt x="109" y="138"/>
                    <a:pt x="110" y="138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7" name="Freeform 491"/>
            <p:cNvSpPr>
              <a:spLocks noEditPoints="1"/>
            </p:cNvSpPr>
            <p:nvPr/>
          </p:nvSpPr>
          <p:spPr bwMode="auto">
            <a:xfrm>
              <a:off x="5925087" y="1406525"/>
              <a:ext cx="312738" cy="187325"/>
            </a:xfrm>
            <a:custGeom>
              <a:avLst/>
              <a:gdLst>
                <a:gd name="T0" fmla="*/ 157 w 157"/>
                <a:gd name="T1" fmla="*/ 47 h 94"/>
                <a:gd name="T2" fmla="*/ 78 w 157"/>
                <a:gd name="T3" fmla="*/ 0 h 94"/>
                <a:gd name="T4" fmla="*/ 0 w 157"/>
                <a:gd name="T5" fmla="*/ 47 h 94"/>
                <a:gd name="T6" fmla="*/ 78 w 157"/>
                <a:gd name="T7" fmla="*/ 94 h 94"/>
                <a:gd name="T8" fmla="*/ 157 w 157"/>
                <a:gd name="T9" fmla="*/ 47 h 94"/>
                <a:gd name="T10" fmla="*/ 78 w 157"/>
                <a:gd name="T11" fmla="*/ 24 h 94"/>
                <a:gd name="T12" fmla="*/ 101 w 157"/>
                <a:gd name="T13" fmla="*/ 47 h 94"/>
                <a:gd name="T14" fmla="*/ 78 w 157"/>
                <a:gd name="T15" fmla="*/ 70 h 94"/>
                <a:gd name="T16" fmla="*/ 55 w 157"/>
                <a:gd name="T17" fmla="*/ 47 h 94"/>
                <a:gd name="T18" fmla="*/ 78 w 157"/>
                <a:gd name="T1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7" h="94">
                  <a:moveTo>
                    <a:pt x="157" y="47"/>
                  </a:moveTo>
                  <a:cubicBezTo>
                    <a:pt x="145" y="20"/>
                    <a:pt x="114" y="0"/>
                    <a:pt x="78" y="0"/>
                  </a:cubicBezTo>
                  <a:cubicBezTo>
                    <a:pt x="42" y="0"/>
                    <a:pt x="11" y="20"/>
                    <a:pt x="0" y="47"/>
                  </a:cubicBezTo>
                  <a:cubicBezTo>
                    <a:pt x="11" y="74"/>
                    <a:pt x="42" y="94"/>
                    <a:pt x="78" y="94"/>
                  </a:cubicBezTo>
                  <a:cubicBezTo>
                    <a:pt x="114" y="94"/>
                    <a:pt x="145" y="74"/>
                    <a:pt x="157" y="47"/>
                  </a:cubicBezTo>
                  <a:close/>
                  <a:moveTo>
                    <a:pt x="78" y="24"/>
                  </a:moveTo>
                  <a:cubicBezTo>
                    <a:pt x="91" y="24"/>
                    <a:pt x="101" y="34"/>
                    <a:pt x="101" y="47"/>
                  </a:cubicBezTo>
                  <a:cubicBezTo>
                    <a:pt x="101" y="60"/>
                    <a:pt x="91" y="70"/>
                    <a:pt x="78" y="70"/>
                  </a:cubicBezTo>
                  <a:cubicBezTo>
                    <a:pt x="65" y="70"/>
                    <a:pt x="55" y="60"/>
                    <a:pt x="55" y="47"/>
                  </a:cubicBezTo>
                  <a:cubicBezTo>
                    <a:pt x="55" y="34"/>
                    <a:pt x="65" y="24"/>
                    <a:pt x="78" y="24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8" name="Freeform 492"/>
            <p:cNvSpPr>
              <a:spLocks noEditPoints="1"/>
            </p:cNvSpPr>
            <p:nvPr/>
          </p:nvSpPr>
          <p:spPr bwMode="auto">
            <a:xfrm>
              <a:off x="5008563" y="901700"/>
              <a:ext cx="312738" cy="296863"/>
            </a:xfrm>
            <a:custGeom>
              <a:avLst/>
              <a:gdLst>
                <a:gd name="T0" fmla="*/ 10 w 157"/>
                <a:gd name="T1" fmla="*/ 90 h 149"/>
                <a:gd name="T2" fmla="*/ 4 w 157"/>
                <a:gd name="T3" fmla="*/ 76 h 149"/>
                <a:gd name="T4" fmla="*/ 70 w 157"/>
                <a:gd name="T5" fmla="*/ 6 h 149"/>
                <a:gd name="T6" fmla="*/ 87 w 157"/>
                <a:gd name="T7" fmla="*/ 6 h 149"/>
                <a:gd name="T8" fmla="*/ 154 w 157"/>
                <a:gd name="T9" fmla="*/ 76 h 149"/>
                <a:gd name="T10" fmla="*/ 147 w 157"/>
                <a:gd name="T11" fmla="*/ 90 h 149"/>
                <a:gd name="T12" fmla="*/ 136 w 157"/>
                <a:gd name="T13" fmla="*/ 90 h 149"/>
                <a:gd name="T14" fmla="*/ 126 w 157"/>
                <a:gd name="T15" fmla="*/ 71 h 149"/>
                <a:gd name="T16" fmla="*/ 86 w 157"/>
                <a:gd name="T17" fmla="*/ 29 h 149"/>
                <a:gd name="T18" fmla="*/ 71 w 157"/>
                <a:gd name="T19" fmla="*/ 29 h 149"/>
                <a:gd name="T20" fmla="*/ 32 w 157"/>
                <a:gd name="T21" fmla="*/ 70 h 149"/>
                <a:gd name="T22" fmla="*/ 21 w 157"/>
                <a:gd name="T23" fmla="*/ 90 h 149"/>
                <a:gd name="T24" fmla="*/ 10 w 157"/>
                <a:gd name="T25" fmla="*/ 90 h 149"/>
                <a:gd name="T26" fmla="*/ 67 w 157"/>
                <a:gd name="T27" fmla="*/ 105 h 149"/>
                <a:gd name="T28" fmla="*/ 90 w 157"/>
                <a:gd name="T29" fmla="*/ 105 h 149"/>
                <a:gd name="T30" fmla="*/ 97 w 157"/>
                <a:gd name="T31" fmla="*/ 112 h 149"/>
                <a:gd name="T32" fmla="*/ 97 w 157"/>
                <a:gd name="T33" fmla="*/ 142 h 149"/>
                <a:gd name="T34" fmla="*/ 104 w 157"/>
                <a:gd name="T35" fmla="*/ 149 h 149"/>
                <a:gd name="T36" fmla="*/ 113 w 157"/>
                <a:gd name="T37" fmla="*/ 148 h 149"/>
                <a:gd name="T38" fmla="*/ 128 w 157"/>
                <a:gd name="T39" fmla="*/ 134 h 149"/>
                <a:gd name="T40" fmla="*/ 128 w 157"/>
                <a:gd name="T41" fmla="*/ 99 h 149"/>
                <a:gd name="T42" fmla="*/ 118 w 157"/>
                <a:gd name="T43" fmla="*/ 77 h 149"/>
                <a:gd name="T44" fmla="*/ 83 w 157"/>
                <a:gd name="T45" fmla="*/ 40 h 149"/>
                <a:gd name="T46" fmla="*/ 74 w 157"/>
                <a:gd name="T47" fmla="*/ 40 h 149"/>
                <a:gd name="T48" fmla="*/ 39 w 157"/>
                <a:gd name="T49" fmla="*/ 77 h 149"/>
                <a:gd name="T50" fmla="*/ 29 w 157"/>
                <a:gd name="T51" fmla="*/ 99 h 149"/>
                <a:gd name="T52" fmla="*/ 29 w 157"/>
                <a:gd name="T53" fmla="*/ 134 h 149"/>
                <a:gd name="T54" fmla="*/ 44 w 157"/>
                <a:gd name="T55" fmla="*/ 148 h 149"/>
                <a:gd name="T56" fmla="*/ 53 w 157"/>
                <a:gd name="T57" fmla="*/ 149 h 149"/>
                <a:gd name="T58" fmla="*/ 60 w 157"/>
                <a:gd name="T59" fmla="*/ 142 h 149"/>
                <a:gd name="T60" fmla="*/ 60 w 157"/>
                <a:gd name="T61" fmla="*/ 112 h 149"/>
                <a:gd name="T62" fmla="*/ 67 w 157"/>
                <a:gd name="T63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7" h="149">
                  <a:moveTo>
                    <a:pt x="10" y="90"/>
                  </a:moveTo>
                  <a:cubicBezTo>
                    <a:pt x="1" y="90"/>
                    <a:pt x="0" y="81"/>
                    <a:pt x="4" y="76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75" y="1"/>
                    <a:pt x="82" y="0"/>
                    <a:pt x="87" y="6"/>
                  </a:cubicBezTo>
                  <a:cubicBezTo>
                    <a:pt x="154" y="76"/>
                    <a:pt x="154" y="76"/>
                    <a:pt x="154" y="76"/>
                  </a:cubicBezTo>
                  <a:cubicBezTo>
                    <a:pt x="157" y="81"/>
                    <a:pt x="157" y="90"/>
                    <a:pt x="147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5" y="83"/>
                    <a:pt x="131" y="77"/>
                    <a:pt x="126" y="71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2" y="25"/>
                    <a:pt x="75" y="25"/>
                    <a:pt x="71" y="29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26" y="76"/>
                    <a:pt x="22" y="83"/>
                    <a:pt x="21" y="90"/>
                  </a:cubicBezTo>
                  <a:cubicBezTo>
                    <a:pt x="10" y="90"/>
                    <a:pt x="10" y="90"/>
                    <a:pt x="10" y="90"/>
                  </a:cubicBezTo>
                  <a:close/>
                  <a:moveTo>
                    <a:pt x="67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4" y="105"/>
                    <a:pt x="97" y="108"/>
                    <a:pt x="97" y="112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7" y="145"/>
                    <a:pt x="100" y="149"/>
                    <a:pt x="104" y="149"/>
                  </a:cubicBezTo>
                  <a:cubicBezTo>
                    <a:pt x="113" y="148"/>
                    <a:pt x="113" y="148"/>
                    <a:pt x="113" y="148"/>
                  </a:cubicBezTo>
                  <a:cubicBezTo>
                    <a:pt x="121" y="148"/>
                    <a:pt x="128" y="142"/>
                    <a:pt x="128" y="134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7" y="89"/>
                    <a:pt x="125" y="83"/>
                    <a:pt x="118" y="77"/>
                  </a:cubicBezTo>
                  <a:cubicBezTo>
                    <a:pt x="107" y="64"/>
                    <a:pt x="95" y="52"/>
                    <a:pt x="83" y="40"/>
                  </a:cubicBezTo>
                  <a:cubicBezTo>
                    <a:pt x="79" y="36"/>
                    <a:pt x="76" y="37"/>
                    <a:pt x="74" y="40"/>
                  </a:cubicBezTo>
                  <a:cubicBezTo>
                    <a:pt x="62" y="52"/>
                    <a:pt x="50" y="64"/>
                    <a:pt x="39" y="77"/>
                  </a:cubicBezTo>
                  <a:cubicBezTo>
                    <a:pt x="32" y="83"/>
                    <a:pt x="30" y="89"/>
                    <a:pt x="29" y="99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42"/>
                    <a:pt x="36" y="148"/>
                    <a:pt x="44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7" y="149"/>
                    <a:pt x="60" y="145"/>
                    <a:pt x="60" y="14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08"/>
                    <a:pt x="63" y="105"/>
                    <a:pt x="67" y="105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9" name="Freeform 493"/>
            <p:cNvSpPr>
              <a:spLocks noEditPoints="1"/>
            </p:cNvSpPr>
            <p:nvPr/>
          </p:nvSpPr>
          <p:spPr bwMode="auto">
            <a:xfrm>
              <a:off x="6675493" y="1301750"/>
              <a:ext cx="153988" cy="228600"/>
            </a:xfrm>
            <a:custGeom>
              <a:avLst/>
              <a:gdLst>
                <a:gd name="T0" fmla="*/ 28 w 77"/>
                <a:gd name="T1" fmla="*/ 0 h 115"/>
                <a:gd name="T2" fmla="*/ 49 w 77"/>
                <a:gd name="T3" fmla="*/ 0 h 115"/>
                <a:gd name="T4" fmla="*/ 60 w 77"/>
                <a:gd name="T5" fmla="*/ 11 h 115"/>
                <a:gd name="T6" fmla="*/ 60 w 77"/>
                <a:gd name="T7" fmla="*/ 32 h 115"/>
                <a:gd name="T8" fmla="*/ 58 w 77"/>
                <a:gd name="T9" fmla="*/ 32 h 115"/>
                <a:gd name="T10" fmla="*/ 51 w 77"/>
                <a:gd name="T11" fmla="*/ 32 h 115"/>
                <a:gd name="T12" fmla="*/ 51 w 77"/>
                <a:gd name="T13" fmla="*/ 15 h 115"/>
                <a:gd name="T14" fmla="*/ 45 w 77"/>
                <a:gd name="T15" fmla="*/ 8 h 115"/>
                <a:gd name="T16" fmla="*/ 32 w 77"/>
                <a:gd name="T17" fmla="*/ 8 h 115"/>
                <a:gd name="T18" fmla="*/ 25 w 77"/>
                <a:gd name="T19" fmla="*/ 15 h 115"/>
                <a:gd name="T20" fmla="*/ 25 w 77"/>
                <a:gd name="T21" fmla="*/ 32 h 115"/>
                <a:gd name="T22" fmla="*/ 19 w 77"/>
                <a:gd name="T23" fmla="*/ 32 h 115"/>
                <a:gd name="T24" fmla="*/ 17 w 77"/>
                <a:gd name="T25" fmla="*/ 32 h 115"/>
                <a:gd name="T26" fmla="*/ 17 w 77"/>
                <a:gd name="T27" fmla="*/ 11 h 115"/>
                <a:gd name="T28" fmla="*/ 28 w 77"/>
                <a:gd name="T29" fmla="*/ 0 h 115"/>
                <a:gd name="T30" fmla="*/ 19 w 77"/>
                <a:gd name="T31" fmla="*/ 37 h 115"/>
                <a:gd name="T32" fmla="*/ 58 w 77"/>
                <a:gd name="T33" fmla="*/ 37 h 115"/>
                <a:gd name="T34" fmla="*/ 77 w 77"/>
                <a:gd name="T35" fmla="*/ 57 h 115"/>
                <a:gd name="T36" fmla="*/ 77 w 77"/>
                <a:gd name="T37" fmla="*/ 96 h 115"/>
                <a:gd name="T38" fmla="*/ 58 w 77"/>
                <a:gd name="T39" fmla="*/ 115 h 115"/>
                <a:gd name="T40" fmla="*/ 19 w 77"/>
                <a:gd name="T41" fmla="*/ 115 h 115"/>
                <a:gd name="T42" fmla="*/ 0 w 77"/>
                <a:gd name="T43" fmla="*/ 96 h 115"/>
                <a:gd name="T44" fmla="*/ 0 w 77"/>
                <a:gd name="T45" fmla="*/ 57 h 115"/>
                <a:gd name="T46" fmla="*/ 19 w 77"/>
                <a:gd name="T47" fmla="*/ 3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115">
                  <a:moveTo>
                    <a:pt x="28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55" y="0"/>
                    <a:pt x="60" y="5"/>
                    <a:pt x="60" y="11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32"/>
                    <a:pt x="58" y="32"/>
                    <a:pt x="58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1"/>
                    <a:pt x="48" y="8"/>
                    <a:pt x="45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8" y="8"/>
                    <a:pt x="25" y="11"/>
                    <a:pt x="25" y="1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8" y="32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22" y="0"/>
                    <a:pt x="28" y="0"/>
                  </a:cubicBezTo>
                  <a:close/>
                  <a:moveTo>
                    <a:pt x="19" y="37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68" y="37"/>
                    <a:pt x="77" y="46"/>
                    <a:pt x="77" y="57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7" y="107"/>
                    <a:pt x="68" y="115"/>
                    <a:pt x="58" y="115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8" y="115"/>
                    <a:pt x="0" y="107"/>
                    <a:pt x="0" y="9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6"/>
                    <a:pt x="8" y="37"/>
                    <a:pt x="19" y="3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0" name="Freeform 494"/>
            <p:cNvSpPr>
              <a:spLocks noEditPoints="1"/>
            </p:cNvSpPr>
            <p:nvPr/>
          </p:nvSpPr>
          <p:spPr bwMode="auto">
            <a:xfrm>
              <a:off x="6774318" y="2255308"/>
              <a:ext cx="336549" cy="215900"/>
            </a:xfrm>
            <a:custGeom>
              <a:avLst/>
              <a:gdLst>
                <a:gd name="T0" fmla="*/ 123 w 168"/>
                <a:gd name="T1" fmla="*/ 5 h 108"/>
                <a:gd name="T2" fmla="*/ 130 w 168"/>
                <a:gd name="T3" fmla="*/ 2 h 108"/>
                <a:gd name="T4" fmla="*/ 164 w 168"/>
                <a:gd name="T5" fmla="*/ 31 h 108"/>
                <a:gd name="T6" fmla="*/ 164 w 168"/>
                <a:gd name="T7" fmla="*/ 39 h 108"/>
                <a:gd name="T8" fmla="*/ 130 w 168"/>
                <a:gd name="T9" fmla="*/ 68 h 108"/>
                <a:gd name="T10" fmla="*/ 123 w 168"/>
                <a:gd name="T11" fmla="*/ 65 h 108"/>
                <a:gd name="T12" fmla="*/ 123 w 168"/>
                <a:gd name="T13" fmla="*/ 46 h 108"/>
                <a:gd name="T14" fmla="*/ 68 w 168"/>
                <a:gd name="T15" fmla="*/ 46 h 108"/>
                <a:gd name="T16" fmla="*/ 57 w 168"/>
                <a:gd name="T17" fmla="*/ 35 h 108"/>
                <a:gd name="T18" fmla="*/ 68 w 168"/>
                <a:gd name="T19" fmla="*/ 24 h 108"/>
                <a:gd name="T20" fmla="*/ 123 w 168"/>
                <a:gd name="T21" fmla="*/ 24 h 108"/>
                <a:gd name="T22" fmla="*/ 123 w 168"/>
                <a:gd name="T23" fmla="*/ 5 h 108"/>
                <a:gd name="T24" fmla="*/ 44 w 168"/>
                <a:gd name="T25" fmla="*/ 103 h 108"/>
                <a:gd name="T26" fmla="*/ 44 w 168"/>
                <a:gd name="T27" fmla="*/ 84 h 108"/>
                <a:gd name="T28" fmla="*/ 100 w 168"/>
                <a:gd name="T29" fmla="*/ 84 h 108"/>
                <a:gd name="T30" fmla="*/ 111 w 168"/>
                <a:gd name="T31" fmla="*/ 73 h 108"/>
                <a:gd name="T32" fmla="*/ 100 w 168"/>
                <a:gd name="T33" fmla="*/ 62 h 108"/>
                <a:gd name="T34" fmla="*/ 44 w 168"/>
                <a:gd name="T35" fmla="*/ 62 h 108"/>
                <a:gd name="T36" fmla="*/ 44 w 168"/>
                <a:gd name="T37" fmla="*/ 43 h 108"/>
                <a:gd name="T38" fmla="*/ 38 w 168"/>
                <a:gd name="T39" fmla="*/ 40 h 108"/>
                <a:gd name="T40" fmla="*/ 3 w 168"/>
                <a:gd name="T41" fmla="*/ 69 h 108"/>
                <a:gd name="T42" fmla="*/ 3 w 168"/>
                <a:gd name="T43" fmla="*/ 77 h 108"/>
                <a:gd name="T44" fmla="*/ 38 w 168"/>
                <a:gd name="T45" fmla="*/ 107 h 108"/>
                <a:gd name="T46" fmla="*/ 44 w 168"/>
                <a:gd name="T47" fmla="*/ 103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8" h="108">
                  <a:moveTo>
                    <a:pt x="123" y="5"/>
                  </a:moveTo>
                  <a:cubicBezTo>
                    <a:pt x="123" y="0"/>
                    <a:pt x="128" y="0"/>
                    <a:pt x="130" y="2"/>
                  </a:cubicBezTo>
                  <a:cubicBezTo>
                    <a:pt x="164" y="31"/>
                    <a:pt x="164" y="31"/>
                    <a:pt x="164" y="31"/>
                  </a:cubicBezTo>
                  <a:cubicBezTo>
                    <a:pt x="167" y="33"/>
                    <a:pt x="168" y="37"/>
                    <a:pt x="164" y="39"/>
                  </a:cubicBezTo>
                  <a:cubicBezTo>
                    <a:pt x="130" y="68"/>
                    <a:pt x="130" y="68"/>
                    <a:pt x="130" y="68"/>
                  </a:cubicBezTo>
                  <a:cubicBezTo>
                    <a:pt x="128" y="70"/>
                    <a:pt x="123" y="70"/>
                    <a:pt x="123" y="65"/>
                  </a:cubicBezTo>
                  <a:cubicBezTo>
                    <a:pt x="123" y="46"/>
                    <a:pt x="123" y="46"/>
                    <a:pt x="123" y="46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2" y="46"/>
                    <a:pt x="57" y="41"/>
                    <a:pt x="57" y="35"/>
                  </a:cubicBezTo>
                  <a:cubicBezTo>
                    <a:pt x="57" y="29"/>
                    <a:pt x="62" y="24"/>
                    <a:pt x="68" y="24"/>
                  </a:cubicBezTo>
                  <a:cubicBezTo>
                    <a:pt x="123" y="24"/>
                    <a:pt x="123" y="24"/>
                    <a:pt x="123" y="24"/>
                  </a:cubicBezTo>
                  <a:cubicBezTo>
                    <a:pt x="123" y="5"/>
                    <a:pt x="123" y="5"/>
                    <a:pt x="123" y="5"/>
                  </a:cubicBezTo>
                  <a:close/>
                  <a:moveTo>
                    <a:pt x="44" y="103"/>
                  </a:moveTo>
                  <a:cubicBezTo>
                    <a:pt x="44" y="84"/>
                    <a:pt x="44" y="84"/>
                    <a:pt x="44" y="84"/>
                  </a:cubicBezTo>
                  <a:cubicBezTo>
                    <a:pt x="100" y="84"/>
                    <a:pt x="100" y="84"/>
                    <a:pt x="100" y="84"/>
                  </a:cubicBezTo>
                  <a:cubicBezTo>
                    <a:pt x="106" y="84"/>
                    <a:pt x="111" y="79"/>
                    <a:pt x="111" y="73"/>
                  </a:cubicBezTo>
                  <a:cubicBezTo>
                    <a:pt x="111" y="67"/>
                    <a:pt x="106" y="62"/>
                    <a:pt x="100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4" y="38"/>
                    <a:pt x="40" y="38"/>
                    <a:pt x="38" y="40"/>
                  </a:cubicBezTo>
                  <a:cubicBezTo>
                    <a:pt x="3" y="69"/>
                    <a:pt x="3" y="69"/>
                    <a:pt x="3" y="69"/>
                  </a:cubicBezTo>
                  <a:cubicBezTo>
                    <a:pt x="0" y="72"/>
                    <a:pt x="0" y="75"/>
                    <a:pt x="3" y="77"/>
                  </a:cubicBezTo>
                  <a:cubicBezTo>
                    <a:pt x="38" y="107"/>
                    <a:pt x="38" y="107"/>
                    <a:pt x="38" y="107"/>
                  </a:cubicBezTo>
                  <a:cubicBezTo>
                    <a:pt x="40" y="108"/>
                    <a:pt x="44" y="108"/>
                    <a:pt x="44" y="103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1" name="Freeform 495"/>
            <p:cNvSpPr>
              <a:spLocks/>
            </p:cNvSpPr>
            <p:nvPr/>
          </p:nvSpPr>
          <p:spPr bwMode="auto">
            <a:xfrm>
              <a:off x="4748213" y="958850"/>
              <a:ext cx="169863" cy="339725"/>
            </a:xfrm>
            <a:custGeom>
              <a:avLst/>
              <a:gdLst>
                <a:gd name="T0" fmla="*/ 0 w 85"/>
                <a:gd name="T1" fmla="*/ 102 h 170"/>
                <a:gd name="T2" fmla="*/ 6 w 85"/>
                <a:gd name="T3" fmla="*/ 108 h 170"/>
                <a:gd name="T4" fmla="*/ 12 w 85"/>
                <a:gd name="T5" fmla="*/ 102 h 170"/>
                <a:gd name="T6" fmla="*/ 12 w 85"/>
                <a:gd name="T7" fmla="*/ 43 h 170"/>
                <a:gd name="T8" fmla="*/ 29 w 85"/>
                <a:gd name="T9" fmla="*/ 15 h 170"/>
                <a:gd name="T10" fmla="*/ 27 w 85"/>
                <a:gd name="T11" fmla="*/ 10 h 170"/>
                <a:gd name="T12" fmla="*/ 29 w 85"/>
                <a:gd name="T13" fmla="*/ 15 h 170"/>
                <a:gd name="T14" fmla="*/ 29 w 85"/>
                <a:gd name="T15" fmla="*/ 15 h 170"/>
                <a:gd name="T16" fmla="*/ 42 w 85"/>
                <a:gd name="T17" fmla="*/ 12 h 170"/>
                <a:gd name="T18" fmla="*/ 55 w 85"/>
                <a:gd name="T19" fmla="*/ 15 h 170"/>
                <a:gd name="T20" fmla="*/ 74 w 85"/>
                <a:gd name="T21" fmla="*/ 43 h 170"/>
                <a:gd name="T22" fmla="*/ 74 w 85"/>
                <a:gd name="T23" fmla="*/ 43 h 170"/>
                <a:gd name="T24" fmla="*/ 74 w 85"/>
                <a:gd name="T25" fmla="*/ 141 h 170"/>
                <a:gd name="T26" fmla="*/ 74 w 85"/>
                <a:gd name="T27" fmla="*/ 141 h 170"/>
                <a:gd name="T28" fmla="*/ 63 w 85"/>
                <a:gd name="T29" fmla="*/ 157 h 170"/>
                <a:gd name="T30" fmla="*/ 55 w 85"/>
                <a:gd name="T31" fmla="*/ 158 h 170"/>
                <a:gd name="T32" fmla="*/ 47 w 85"/>
                <a:gd name="T33" fmla="*/ 157 h 170"/>
                <a:gd name="T34" fmla="*/ 36 w 85"/>
                <a:gd name="T35" fmla="*/ 141 h 170"/>
                <a:gd name="T36" fmla="*/ 36 w 85"/>
                <a:gd name="T37" fmla="*/ 86 h 170"/>
                <a:gd name="T38" fmla="*/ 36 w 85"/>
                <a:gd name="T39" fmla="*/ 43 h 170"/>
                <a:gd name="T40" fmla="*/ 36 w 85"/>
                <a:gd name="T41" fmla="*/ 43 h 170"/>
                <a:gd name="T42" fmla="*/ 40 w 85"/>
                <a:gd name="T43" fmla="*/ 37 h 170"/>
                <a:gd name="T44" fmla="*/ 43 w 85"/>
                <a:gd name="T45" fmla="*/ 37 h 170"/>
                <a:gd name="T46" fmla="*/ 43 w 85"/>
                <a:gd name="T47" fmla="*/ 37 h 170"/>
                <a:gd name="T48" fmla="*/ 46 w 85"/>
                <a:gd name="T49" fmla="*/ 37 h 170"/>
                <a:gd name="T50" fmla="*/ 49 w 85"/>
                <a:gd name="T51" fmla="*/ 43 h 170"/>
                <a:gd name="T52" fmla="*/ 49 w 85"/>
                <a:gd name="T53" fmla="*/ 43 h 170"/>
                <a:gd name="T54" fmla="*/ 49 w 85"/>
                <a:gd name="T55" fmla="*/ 140 h 170"/>
                <a:gd name="T56" fmla="*/ 55 w 85"/>
                <a:gd name="T57" fmla="*/ 145 h 170"/>
                <a:gd name="T58" fmla="*/ 61 w 85"/>
                <a:gd name="T59" fmla="*/ 140 h 170"/>
                <a:gd name="T60" fmla="*/ 61 w 85"/>
                <a:gd name="T61" fmla="*/ 43 h 170"/>
                <a:gd name="T62" fmla="*/ 61 w 85"/>
                <a:gd name="T63" fmla="*/ 43 h 170"/>
                <a:gd name="T64" fmla="*/ 50 w 85"/>
                <a:gd name="T65" fmla="*/ 26 h 170"/>
                <a:gd name="T66" fmla="*/ 43 w 85"/>
                <a:gd name="T67" fmla="*/ 25 h 170"/>
                <a:gd name="T68" fmla="*/ 43 w 85"/>
                <a:gd name="T69" fmla="*/ 25 h 170"/>
                <a:gd name="T70" fmla="*/ 36 w 85"/>
                <a:gd name="T71" fmla="*/ 26 h 170"/>
                <a:gd name="T72" fmla="*/ 25 w 85"/>
                <a:gd name="T73" fmla="*/ 43 h 170"/>
                <a:gd name="T74" fmla="*/ 25 w 85"/>
                <a:gd name="T75" fmla="*/ 43 h 170"/>
                <a:gd name="T76" fmla="*/ 25 w 85"/>
                <a:gd name="T77" fmla="*/ 86 h 170"/>
                <a:gd name="T78" fmla="*/ 25 w 85"/>
                <a:gd name="T79" fmla="*/ 141 h 170"/>
                <a:gd name="T80" fmla="*/ 43 w 85"/>
                <a:gd name="T81" fmla="*/ 168 h 170"/>
                <a:gd name="T82" fmla="*/ 55 w 85"/>
                <a:gd name="T83" fmla="*/ 170 h 170"/>
                <a:gd name="T84" fmla="*/ 67 w 85"/>
                <a:gd name="T85" fmla="*/ 168 h 170"/>
                <a:gd name="T86" fmla="*/ 85 w 85"/>
                <a:gd name="T87" fmla="*/ 141 h 170"/>
                <a:gd name="T88" fmla="*/ 85 w 85"/>
                <a:gd name="T89" fmla="*/ 141 h 170"/>
                <a:gd name="T90" fmla="*/ 85 w 85"/>
                <a:gd name="T91" fmla="*/ 43 h 170"/>
                <a:gd name="T92" fmla="*/ 85 w 85"/>
                <a:gd name="T93" fmla="*/ 43 h 170"/>
                <a:gd name="T94" fmla="*/ 85 w 85"/>
                <a:gd name="T95" fmla="*/ 43 h 170"/>
                <a:gd name="T96" fmla="*/ 85 w 85"/>
                <a:gd name="T97" fmla="*/ 43 h 170"/>
                <a:gd name="T98" fmla="*/ 59 w 85"/>
                <a:gd name="T99" fmla="*/ 4 h 170"/>
                <a:gd name="T100" fmla="*/ 42 w 85"/>
                <a:gd name="T101" fmla="*/ 1 h 170"/>
                <a:gd name="T102" fmla="*/ 25 w 85"/>
                <a:gd name="T103" fmla="*/ 4 h 170"/>
                <a:gd name="T104" fmla="*/ 24 w 85"/>
                <a:gd name="T105" fmla="*/ 4 h 170"/>
                <a:gd name="T106" fmla="*/ 24 w 85"/>
                <a:gd name="T107" fmla="*/ 4 h 170"/>
                <a:gd name="T108" fmla="*/ 24 w 85"/>
                <a:gd name="T109" fmla="*/ 4 h 170"/>
                <a:gd name="T110" fmla="*/ 24 w 85"/>
                <a:gd name="T111" fmla="*/ 4 h 170"/>
                <a:gd name="T112" fmla="*/ 0 w 85"/>
                <a:gd name="T113" fmla="*/ 43 h 170"/>
                <a:gd name="T114" fmla="*/ 0 w 85"/>
                <a:gd name="T115" fmla="*/ 10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70">
                  <a:moveTo>
                    <a:pt x="0" y="102"/>
                  </a:moveTo>
                  <a:cubicBezTo>
                    <a:pt x="0" y="106"/>
                    <a:pt x="3" y="108"/>
                    <a:pt x="6" y="108"/>
                  </a:cubicBezTo>
                  <a:cubicBezTo>
                    <a:pt x="9" y="108"/>
                    <a:pt x="12" y="106"/>
                    <a:pt x="12" y="102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29"/>
                    <a:pt x="19" y="19"/>
                    <a:pt x="29" y="15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3" y="13"/>
                    <a:pt x="38" y="12"/>
                    <a:pt x="42" y="12"/>
                  </a:cubicBezTo>
                  <a:cubicBezTo>
                    <a:pt x="46" y="12"/>
                    <a:pt x="51" y="13"/>
                    <a:pt x="55" y="15"/>
                  </a:cubicBezTo>
                  <a:cubicBezTo>
                    <a:pt x="65" y="19"/>
                    <a:pt x="73" y="28"/>
                    <a:pt x="74" y="4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1"/>
                    <a:pt x="74" y="141"/>
                    <a:pt x="74" y="141"/>
                  </a:cubicBezTo>
                  <a:cubicBezTo>
                    <a:pt x="74" y="149"/>
                    <a:pt x="69" y="154"/>
                    <a:pt x="63" y="157"/>
                  </a:cubicBezTo>
                  <a:cubicBezTo>
                    <a:pt x="61" y="158"/>
                    <a:pt x="58" y="158"/>
                    <a:pt x="55" y="158"/>
                  </a:cubicBezTo>
                  <a:cubicBezTo>
                    <a:pt x="53" y="158"/>
                    <a:pt x="50" y="158"/>
                    <a:pt x="47" y="157"/>
                  </a:cubicBezTo>
                  <a:cubicBezTo>
                    <a:pt x="41" y="154"/>
                    <a:pt x="36" y="149"/>
                    <a:pt x="36" y="141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0"/>
                    <a:pt x="38" y="38"/>
                    <a:pt x="40" y="37"/>
                  </a:cubicBezTo>
                  <a:cubicBezTo>
                    <a:pt x="41" y="37"/>
                    <a:pt x="42" y="37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4" y="37"/>
                    <a:pt x="45" y="37"/>
                    <a:pt x="46" y="37"/>
                  </a:cubicBezTo>
                  <a:cubicBezTo>
                    <a:pt x="48" y="38"/>
                    <a:pt x="49" y="40"/>
                    <a:pt x="49" y="43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49" y="143"/>
                    <a:pt x="52" y="145"/>
                    <a:pt x="55" y="145"/>
                  </a:cubicBezTo>
                  <a:cubicBezTo>
                    <a:pt x="58" y="145"/>
                    <a:pt x="61" y="143"/>
                    <a:pt x="61" y="140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61" y="34"/>
                    <a:pt x="56" y="29"/>
                    <a:pt x="50" y="26"/>
                  </a:cubicBezTo>
                  <a:cubicBezTo>
                    <a:pt x="48" y="25"/>
                    <a:pt x="45" y="25"/>
                    <a:pt x="43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0" y="25"/>
                    <a:pt x="38" y="25"/>
                    <a:pt x="36" y="26"/>
                  </a:cubicBezTo>
                  <a:cubicBezTo>
                    <a:pt x="30" y="29"/>
                    <a:pt x="25" y="3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86"/>
                    <a:pt x="25" y="86"/>
                    <a:pt x="25" y="86"/>
                  </a:cubicBezTo>
                  <a:cubicBezTo>
                    <a:pt x="25" y="141"/>
                    <a:pt x="25" y="141"/>
                    <a:pt x="25" y="141"/>
                  </a:cubicBezTo>
                  <a:cubicBezTo>
                    <a:pt x="25" y="155"/>
                    <a:pt x="33" y="164"/>
                    <a:pt x="43" y="168"/>
                  </a:cubicBezTo>
                  <a:cubicBezTo>
                    <a:pt x="47" y="169"/>
                    <a:pt x="51" y="170"/>
                    <a:pt x="55" y="170"/>
                  </a:cubicBezTo>
                  <a:cubicBezTo>
                    <a:pt x="59" y="170"/>
                    <a:pt x="64" y="169"/>
                    <a:pt x="67" y="168"/>
                  </a:cubicBezTo>
                  <a:cubicBezTo>
                    <a:pt x="77" y="164"/>
                    <a:pt x="85" y="155"/>
                    <a:pt x="85" y="141"/>
                  </a:cubicBezTo>
                  <a:cubicBezTo>
                    <a:pt x="85" y="141"/>
                    <a:pt x="85" y="141"/>
                    <a:pt x="85" y="141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5" y="43"/>
                    <a:pt x="85" y="43"/>
                    <a:pt x="85" y="43"/>
                  </a:cubicBezTo>
                  <a:cubicBezTo>
                    <a:pt x="84" y="22"/>
                    <a:pt x="73" y="9"/>
                    <a:pt x="59" y="4"/>
                  </a:cubicBezTo>
                  <a:cubicBezTo>
                    <a:pt x="54" y="2"/>
                    <a:pt x="48" y="0"/>
                    <a:pt x="42" y="1"/>
                  </a:cubicBezTo>
                  <a:cubicBezTo>
                    <a:pt x="36" y="1"/>
                    <a:pt x="30" y="2"/>
                    <a:pt x="25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1" y="11"/>
                    <a:pt x="0" y="23"/>
                    <a:pt x="0" y="43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2" name="Freeform 496"/>
            <p:cNvSpPr>
              <a:spLocks/>
            </p:cNvSpPr>
            <p:nvPr/>
          </p:nvSpPr>
          <p:spPr bwMode="auto">
            <a:xfrm>
              <a:off x="5313363" y="809625"/>
              <a:ext cx="211138" cy="211138"/>
            </a:xfrm>
            <a:custGeom>
              <a:avLst/>
              <a:gdLst>
                <a:gd name="T0" fmla="*/ 72 w 106"/>
                <a:gd name="T1" fmla="*/ 98 h 106"/>
                <a:gd name="T2" fmla="*/ 98 w 106"/>
                <a:gd name="T3" fmla="*/ 98 h 106"/>
                <a:gd name="T4" fmla="*/ 98 w 106"/>
                <a:gd name="T5" fmla="*/ 72 h 106"/>
                <a:gd name="T6" fmla="*/ 79 w 106"/>
                <a:gd name="T7" fmla="*/ 53 h 106"/>
                <a:gd name="T8" fmla="*/ 98 w 106"/>
                <a:gd name="T9" fmla="*/ 34 h 106"/>
                <a:gd name="T10" fmla="*/ 98 w 106"/>
                <a:gd name="T11" fmla="*/ 8 h 106"/>
                <a:gd name="T12" fmla="*/ 72 w 106"/>
                <a:gd name="T13" fmla="*/ 8 h 106"/>
                <a:gd name="T14" fmla="*/ 53 w 106"/>
                <a:gd name="T15" fmla="*/ 26 h 106"/>
                <a:gd name="T16" fmla="*/ 34 w 106"/>
                <a:gd name="T17" fmla="*/ 8 h 106"/>
                <a:gd name="T18" fmla="*/ 8 w 106"/>
                <a:gd name="T19" fmla="*/ 8 h 106"/>
                <a:gd name="T20" fmla="*/ 8 w 106"/>
                <a:gd name="T21" fmla="*/ 34 h 106"/>
                <a:gd name="T22" fmla="*/ 26 w 106"/>
                <a:gd name="T23" fmla="*/ 53 h 106"/>
                <a:gd name="T24" fmla="*/ 8 w 106"/>
                <a:gd name="T25" fmla="*/ 72 h 106"/>
                <a:gd name="T26" fmla="*/ 8 w 106"/>
                <a:gd name="T27" fmla="*/ 98 h 106"/>
                <a:gd name="T28" fmla="*/ 34 w 106"/>
                <a:gd name="T29" fmla="*/ 98 h 106"/>
                <a:gd name="T30" fmla="*/ 53 w 106"/>
                <a:gd name="T31" fmla="*/ 80 h 106"/>
                <a:gd name="T32" fmla="*/ 72 w 106"/>
                <a:gd name="T33" fmla="*/ 9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6" h="106">
                  <a:moveTo>
                    <a:pt x="72" y="98"/>
                  </a:moveTo>
                  <a:cubicBezTo>
                    <a:pt x="79" y="106"/>
                    <a:pt x="91" y="106"/>
                    <a:pt x="98" y="98"/>
                  </a:cubicBezTo>
                  <a:cubicBezTo>
                    <a:pt x="106" y="91"/>
                    <a:pt x="106" y="79"/>
                    <a:pt x="98" y="7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6" y="27"/>
                    <a:pt x="106" y="15"/>
                    <a:pt x="98" y="8"/>
                  </a:cubicBezTo>
                  <a:cubicBezTo>
                    <a:pt x="91" y="0"/>
                    <a:pt x="79" y="0"/>
                    <a:pt x="72" y="8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27" y="0"/>
                    <a:pt x="15" y="0"/>
                    <a:pt x="8" y="8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0" y="79"/>
                    <a:pt x="0" y="91"/>
                    <a:pt x="8" y="98"/>
                  </a:cubicBezTo>
                  <a:cubicBezTo>
                    <a:pt x="15" y="106"/>
                    <a:pt x="27" y="106"/>
                    <a:pt x="34" y="98"/>
                  </a:cubicBezTo>
                  <a:cubicBezTo>
                    <a:pt x="53" y="80"/>
                    <a:pt x="53" y="80"/>
                    <a:pt x="53" y="80"/>
                  </a:cubicBezTo>
                  <a:lnTo>
                    <a:pt x="72" y="98"/>
                  </a:ln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3" name="Freeform 497"/>
            <p:cNvSpPr>
              <a:spLocks noEditPoints="1"/>
            </p:cNvSpPr>
            <p:nvPr/>
          </p:nvSpPr>
          <p:spPr bwMode="auto">
            <a:xfrm>
              <a:off x="4052888" y="1334745"/>
              <a:ext cx="282575" cy="376238"/>
            </a:xfrm>
            <a:custGeom>
              <a:avLst/>
              <a:gdLst>
                <a:gd name="T0" fmla="*/ 126 w 141"/>
                <a:gd name="T1" fmla="*/ 44 h 189"/>
                <a:gd name="T2" fmla="*/ 93 w 141"/>
                <a:gd name="T3" fmla="*/ 22 h 189"/>
                <a:gd name="T4" fmla="*/ 85 w 141"/>
                <a:gd name="T5" fmla="*/ 33 h 189"/>
                <a:gd name="T6" fmla="*/ 91 w 141"/>
                <a:gd name="T7" fmla="*/ 36 h 189"/>
                <a:gd name="T8" fmla="*/ 113 w 141"/>
                <a:gd name="T9" fmla="*/ 51 h 189"/>
                <a:gd name="T10" fmla="*/ 118 w 141"/>
                <a:gd name="T11" fmla="*/ 56 h 189"/>
                <a:gd name="T12" fmla="*/ 126 w 141"/>
                <a:gd name="T13" fmla="*/ 44 h 189"/>
                <a:gd name="T14" fmla="*/ 86 w 141"/>
                <a:gd name="T15" fmla="*/ 44 h 189"/>
                <a:gd name="T16" fmla="*/ 107 w 141"/>
                <a:gd name="T17" fmla="*/ 59 h 189"/>
                <a:gd name="T18" fmla="*/ 109 w 141"/>
                <a:gd name="T19" fmla="*/ 69 h 189"/>
                <a:gd name="T20" fmla="*/ 50 w 141"/>
                <a:gd name="T21" fmla="*/ 153 h 189"/>
                <a:gd name="T22" fmla="*/ 41 w 141"/>
                <a:gd name="T23" fmla="*/ 155 h 189"/>
                <a:gd name="T24" fmla="*/ 19 w 141"/>
                <a:gd name="T25" fmla="*/ 140 h 189"/>
                <a:gd name="T26" fmla="*/ 17 w 141"/>
                <a:gd name="T27" fmla="*/ 130 h 189"/>
                <a:gd name="T28" fmla="*/ 76 w 141"/>
                <a:gd name="T29" fmla="*/ 46 h 189"/>
                <a:gd name="T30" fmla="*/ 86 w 141"/>
                <a:gd name="T31" fmla="*/ 44 h 189"/>
                <a:gd name="T32" fmla="*/ 8 w 141"/>
                <a:gd name="T33" fmla="*/ 143 h 189"/>
                <a:gd name="T34" fmla="*/ 3 w 141"/>
                <a:gd name="T35" fmla="*/ 150 h 189"/>
                <a:gd name="T36" fmla="*/ 0 w 141"/>
                <a:gd name="T37" fmla="*/ 159 h 189"/>
                <a:gd name="T38" fmla="*/ 1 w 141"/>
                <a:gd name="T39" fmla="*/ 189 h 189"/>
                <a:gd name="T40" fmla="*/ 29 w 141"/>
                <a:gd name="T41" fmla="*/ 179 h 189"/>
                <a:gd name="T42" fmla="*/ 36 w 141"/>
                <a:gd name="T43" fmla="*/ 173 h 189"/>
                <a:gd name="T44" fmla="*/ 41 w 141"/>
                <a:gd name="T45" fmla="*/ 166 h 189"/>
                <a:gd name="T46" fmla="*/ 35 w 141"/>
                <a:gd name="T47" fmla="*/ 163 h 189"/>
                <a:gd name="T48" fmla="*/ 13 w 141"/>
                <a:gd name="T49" fmla="*/ 148 h 189"/>
                <a:gd name="T50" fmla="*/ 8 w 141"/>
                <a:gd name="T51" fmla="*/ 143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89">
                  <a:moveTo>
                    <a:pt x="126" y="44"/>
                  </a:moveTo>
                  <a:cubicBezTo>
                    <a:pt x="141" y="23"/>
                    <a:pt x="108" y="0"/>
                    <a:pt x="93" y="22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34"/>
                    <a:pt x="89" y="35"/>
                    <a:pt x="91" y="36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5" y="53"/>
                    <a:pt x="117" y="54"/>
                    <a:pt x="118" y="56"/>
                  </a:cubicBezTo>
                  <a:cubicBezTo>
                    <a:pt x="126" y="44"/>
                    <a:pt x="126" y="44"/>
                    <a:pt x="126" y="44"/>
                  </a:cubicBezTo>
                  <a:close/>
                  <a:moveTo>
                    <a:pt x="86" y="44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10" y="62"/>
                    <a:pt x="111" y="66"/>
                    <a:pt x="109" y="69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8" y="156"/>
                    <a:pt x="44" y="157"/>
                    <a:pt x="41" y="155"/>
                  </a:cubicBezTo>
                  <a:cubicBezTo>
                    <a:pt x="19" y="140"/>
                    <a:pt x="19" y="140"/>
                    <a:pt x="19" y="140"/>
                  </a:cubicBezTo>
                  <a:cubicBezTo>
                    <a:pt x="16" y="137"/>
                    <a:pt x="15" y="133"/>
                    <a:pt x="17" y="130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8" y="43"/>
                    <a:pt x="83" y="42"/>
                    <a:pt x="86" y="44"/>
                  </a:cubicBezTo>
                  <a:close/>
                  <a:moveTo>
                    <a:pt x="8" y="143"/>
                  </a:moveTo>
                  <a:cubicBezTo>
                    <a:pt x="3" y="150"/>
                    <a:pt x="3" y="150"/>
                    <a:pt x="3" y="150"/>
                  </a:cubicBezTo>
                  <a:cubicBezTo>
                    <a:pt x="1" y="153"/>
                    <a:pt x="0" y="156"/>
                    <a:pt x="0" y="159"/>
                  </a:cubicBezTo>
                  <a:cubicBezTo>
                    <a:pt x="0" y="169"/>
                    <a:pt x="1" y="179"/>
                    <a:pt x="1" y="189"/>
                  </a:cubicBezTo>
                  <a:cubicBezTo>
                    <a:pt x="10" y="185"/>
                    <a:pt x="19" y="182"/>
                    <a:pt x="29" y="179"/>
                  </a:cubicBezTo>
                  <a:cubicBezTo>
                    <a:pt x="32" y="178"/>
                    <a:pt x="34" y="176"/>
                    <a:pt x="36" y="173"/>
                  </a:cubicBezTo>
                  <a:cubicBezTo>
                    <a:pt x="41" y="166"/>
                    <a:pt x="41" y="166"/>
                    <a:pt x="41" y="166"/>
                  </a:cubicBezTo>
                  <a:cubicBezTo>
                    <a:pt x="39" y="165"/>
                    <a:pt x="37" y="164"/>
                    <a:pt x="35" y="163"/>
                  </a:cubicBezTo>
                  <a:cubicBezTo>
                    <a:pt x="13" y="148"/>
                    <a:pt x="13" y="148"/>
                    <a:pt x="13" y="148"/>
                  </a:cubicBezTo>
                  <a:cubicBezTo>
                    <a:pt x="11" y="146"/>
                    <a:pt x="10" y="145"/>
                    <a:pt x="8" y="143"/>
                  </a:cubicBez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4" name="Freeform 498"/>
            <p:cNvSpPr>
              <a:spLocks noEditPoints="1"/>
            </p:cNvSpPr>
            <p:nvPr/>
          </p:nvSpPr>
          <p:spPr bwMode="auto">
            <a:xfrm>
              <a:off x="3106738" y="1995487"/>
              <a:ext cx="396875" cy="449263"/>
            </a:xfrm>
            <a:custGeom>
              <a:avLst/>
              <a:gdLst>
                <a:gd name="T0" fmla="*/ 121 w 199"/>
                <a:gd name="T1" fmla="*/ 21 h 225"/>
                <a:gd name="T2" fmla="*/ 79 w 199"/>
                <a:gd name="T3" fmla="*/ 21 h 225"/>
                <a:gd name="T4" fmla="*/ 104 w 199"/>
                <a:gd name="T5" fmla="*/ 114 h 225"/>
                <a:gd name="T6" fmla="*/ 96 w 199"/>
                <a:gd name="T7" fmla="*/ 114 h 225"/>
                <a:gd name="T8" fmla="*/ 100 w 199"/>
                <a:gd name="T9" fmla="*/ 145 h 225"/>
                <a:gd name="T10" fmla="*/ 104 w 199"/>
                <a:gd name="T11" fmla="*/ 114 h 225"/>
                <a:gd name="T12" fmla="*/ 140 w 199"/>
                <a:gd name="T13" fmla="*/ 107 h 225"/>
                <a:gd name="T14" fmla="*/ 155 w 199"/>
                <a:gd name="T15" fmla="*/ 130 h 225"/>
                <a:gd name="T16" fmla="*/ 161 w 199"/>
                <a:gd name="T17" fmla="*/ 125 h 225"/>
                <a:gd name="T18" fmla="*/ 60 w 199"/>
                <a:gd name="T19" fmla="*/ 113 h 225"/>
                <a:gd name="T20" fmla="*/ 54 w 199"/>
                <a:gd name="T21" fmla="*/ 107 h 225"/>
                <a:gd name="T22" fmla="*/ 38 w 199"/>
                <a:gd name="T23" fmla="*/ 131 h 225"/>
                <a:gd name="T24" fmla="*/ 60 w 199"/>
                <a:gd name="T25" fmla="*/ 113 h 225"/>
                <a:gd name="T26" fmla="*/ 187 w 199"/>
                <a:gd name="T27" fmla="*/ 149 h 225"/>
                <a:gd name="T28" fmla="*/ 157 w 199"/>
                <a:gd name="T29" fmla="*/ 149 h 225"/>
                <a:gd name="T30" fmla="*/ 197 w 199"/>
                <a:gd name="T31" fmla="*/ 188 h 225"/>
                <a:gd name="T32" fmla="*/ 194 w 199"/>
                <a:gd name="T33" fmla="*/ 207 h 225"/>
                <a:gd name="T34" fmla="*/ 146 w 199"/>
                <a:gd name="T35" fmla="*/ 202 h 225"/>
                <a:gd name="T36" fmla="*/ 172 w 199"/>
                <a:gd name="T37" fmla="*/ 170 h 225"/>
                <a:gd name="T38" fmla="*/ 197 w 199"/>
                <a:gd name="T39" fmla="*/ 188 h 225"/>
                <a:gd name="T40" fmla="*/ 115 w 199"/>
                <a:gd name="T41" fmla="*/ 167 h 225"/>
                <a:gd name="T42" fmla="*/ 85 w 199"/>
                <a:gd name="T43" fmla="*/ 167 h 225"/>
                <a:gd name="T44" fmla="*/ 125 w 199"/>
                <a:gd name="T45" fmla="*/ 206 h 225"/>
                <a:gd name="T46" fmla="*/ 121 w 199"/>
                <a:gd name="T47" fmla="*/ 225 h 225"/>
                <a:gd name="T48" fmla="*/ 73 w 199"/>
                <a:gd name="T49" fmla="*/ 220 h 225"/>
                <a:gd name="T50" fmla="*/ 100 w 199"/>
                <a:gd name="T51" fmla="*/ 188 h 225"/>
                <a:gd name="T52" fmla="*/ 125 w 199"/>
                <a:gd name="T53" fmla="*/ 206 h 225"/>
                <a:gd name="T54" fmla="*/ 42 w 199"/>
                <a:gd name="T55" fmla="*/ 149 h 225"/>
                <a:gd name="T56" fmla="*/ 12 w 199"/>
                <a:gd name="T57" fmla="*/ 149 h 225"/>
                <a:gd name="T58" fmla="*/ 135 w 199"/>
                <a:gd name="T59" fmla="*/ 75 h 225"/>
                <a:gd name="T60" fmla="*/ 130 w 199"/>
                <a:gd name="T61" fmla="*/ 102 h 225"/>
                <a:gd name="T62" fmla="*/ 63 w 199"/>
                <a:gd name="T63" fmla="*/ 95 h 225"/>
                <a:gd name="T64" fmla="*/ 100 w 199"/>
                <a:gd name="T65" fmla="*/ 51 h 225"/>
                <a:gd name="T66" fmla="*/ 135 w 199"/>
                <a:gd name="T67" fmla="*/ 75 h 225"/>
                <a:gd name="T68" fmla="*/ 54 w 199"/>
                <a:gd name="T69" fmla="*/ 202 h 225"/>
                <a:gd name="T70" fmla="*/ 6 w 199"/>
                <a:gd name="T71" fmla="*/ 207 h 225"/>
                <a:gd name="T72" fmla="*/ 2 w 199"/>
                <a:gd name="T73" fmla="*/ 188 h 225"/>
                <a:gd name="T74" fmla="*/ 44 w 199"/>
                <a:gd name="T75" fmla="*/ 175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9" h="225">
                  <a:moveTo>
                    <a:pt x="100" y="0"/>
                  </a:moveTo>
                  <a:cubicBezTo>
                    <a:pt x="111" y="0"/>
                    <a:pt x="121" y="9"/>
                    <a:pt x="121" y="21"/>
                  </a:cubicBezTo>
                  <a:cubicBezTo>
                    <a:pt x="121" y="33"/>
                    <a:pt x="111" y="42"/>
                    <a:pt x="100" y="42"/>
                  </a:cubicBezTo>
                  <a:cubicBezTo>
                    <a:pt x="88" y="42"/>
                    <a:pt x="79" y="33"/>
                    <a:pt x="79" y="21"/>
                  </a:cubicBezTo>
                  <a:cubicBezTo>
                    <a:pt x="79" y="9"/>
                    <a:pt x="88" y="0"/>
                    <a:pt x="100" y="0"/>
                  </a:cubicBezTo>
                  <a:close/>
                  <a:moveTo>
                    <a:pt x="104" y="114"/>
                  </a:moveTo>
                  <a:cubicBezTo>
                    <a:pt x="104" y="111"/>
                    <a:pt x="102" y="110"/>
                    <a:pt x="100" y="110"/>
                  </a:cubicBezTo>
                  <a:cubicBezTo>
                    <a:pt x="97" y="110"/>
                    <a:pt x="96" y="111"/>
                    <a:pt x="96" y="114"/>
                  </a:cubicBezTo>
                  <a:cubicBezTo>
                    <a:pt x="96" y="141"/>
                    <a:pt x="96" y="141"/>
                    <a:pt x="96" y="141"/>
                  </a:cubicBezTo>
                  <a:cubicBezTo>
                    <a:pt x="96" y="144"/>
                    <a:pt x="97" y="145"/>
                    <a:pt x="100" y="145"/>
                  </a:cubicBezTo>
                  <a:cubicBezTo>
                    <a:pt x="102" y="145"/>
                    <a:pt x="104" y="144"/>
                    <a:pt x="104" y="141"/>
                  </a:cubicBezTo>
                  <a:cubicBezTo>
                    <a:pt x="104" y="114"/>
                    <a:pt x="104" y="114"/>
                    <a:pt x="104" y="114"/>
                  </a:cubicBezTo>
                  <a:close/>
                  <a:moveTo>
                    <a:pt x="145" y="107"/>
                  </a:moveTo>
                  <a:cubicBezTo>
                    <a:pt x="144" y="106"/>
                    <a:pt x="141" y="105"/>
                    <a:pt x="140" y="107"/>
                  </a:cubicBezTo>
                  <a:cubicBezTo>
                    <a:pt x="138" y="108"/>
                    <a:pt x="138" y="111"/>
                    <a:pt x="139" y="113"/>
                  </a:cubicBezTo>
                  <a:cubicBezTo>
                    <a:pt x="155" y="130"/>
                    <a:pt x="155" y="130"/>
                    <a:pt x="155" y="130"/>
                  </a:cubicBezTo>
                  <a:cubicBezTo>
                    <a:pt x="157" y="132"/>
                    <a:pt x="159" y="132"/>
                    <a:pt x="161" y="131"/>
                  </a:cubicBezTo>
                  <a:cubicBezTo>
                    <a:pt x="163" y="129"/>
                    <a:pt x="163" y="127"/>
                    <a:pt x="161" y="125"/>
                  </a:cubicBezTo>
                  <a:cubicBezTo>
                    <a:pt x="145" y="107"/>
                    <a:pt x="145" y="107"/>
                    <a:pt x="145" y="107"/>
                  </a:cubicBezTo>
                  <a:close/>
                  <a:moveTo>
                    <a:pt x="60" y="113"/>
                  </a:moveTo>
                  <a:cubicBezTo>
                    <a:pt x="62" y="111"/>
                    <a:pt x="61" y="108"/>
                    <a:pt x="60" y="107"/>
                  </a:cubicBezTo>
                  <a:cubicBezTo>
                    <a:pt x="58" y="105"/>
                    <a:pt x="56" y="106"/>
                    <a:pt x="54" y="107"/>
                  </a:cubicBezTo>
                  <a:cubicBezTo>
                    <a:pt x="38" y="125"/>
                    <a:pt x="38" y="125"/>
                    <a:pt x="38" y="125"/>
                  </a:cubicBezTo>
                  <a:cubicBezTo>
                    <a:pt x="37" y="127"/>
                    <a:pt x="37" y="129"/>
                    <a:pt x="38" y="131"/>
                  </a:cubicBezTo>
                  <a:cubicBezTo>
                    <a:pt x="40" y="132"/>
                    <a:pt x="43" y="132"/>
                    <a:pt x="44" y="130"/>
                  </a:cubicBezTo>
                  <a:cubicBezTo>
                    <a:pt x="60" y="113"/>
                    <a:pt x="60" y="113"/>
                    <a:pt x="60" y="113"/>
                  </a:cubicBezTo>
                  <a:close/>
                  <a:moveTo>
                    <a:pt x="172" y="134"/>
                  </a:moveTo>
                  <a:cubicBezTo>
                    <a:pt x="181" y="134"/>
                    <a:pt x="187" y="141"/>
                    <a:pt x="187" y="149"/>
                  </a:cubicBezTo>
                  <a:cubicBezTo>
                    <a:pt x="187" y="157"/>
                    <a:pt x="181" y="164"/>
                    <a:pt x="172" y="164"/>
                  </a:cubicBezTo>
                  <a:cubicBezTo>
                    <a:pt x="164" y="164"/>
                    <a:pt x="157" y="157"/>
                    <a:pt x="157" y="149"/>
                  </a:cubicBezTo>
                  <a:cubicBezTo>
                    <a:pt x="157" y="141"/>
                    <a:pt x="164" y="134"/>
                    <a:pt x="172" y="134"/>
                  </a:cubicBezTo>
                  <a:close/>
                  <a:moveTo>
                    <a:pt x="197" y="188"/>
                  </a:moveTo>
                  <a:cubicBezTo>
                    <a:pt x="199" y="202"/>
                    <a:pt x="199" y="202"/>
                    <a:pt x="199" y="202"/>
                  </a:cubicBezTo>
                  <a:cubicBezTo>
                    <a:pt x="199" y="205"/>
                    <a:pt x="197" y="207"/>
                    <a:pt x="194" y="207"/>
                  </a:cubicBezTo>
                  <a:cubicBezTo>
                    <a:pt x="151" y="207"/>
                    <a:pt x="151" y="207"/>
                    <a:pt x="151" y="207"/>
                  </a:cubicBezTo>
                  <a:cubicBezTo>
                    <a:pt x="148" y="207"/>
                    <a:pt x="145" y="205"/>
                    <a:pt x="146" y="202"/>
                  </a:cubicBezTo>
                  <a:cubicBezTo>
                    <a:pt x="147" y="188"/>
                    <a:pt x="147" y="188"/>
                    <a:pt x="147" y="188"/>
                  </a:cubicBezTo>
                  <a:cubicBezTo>
                    <a:pt x="149" y="178"/>
                    <a:pt x="159" y="170"/>
                    <a:pt x="172" y="170"/>
                  </a:cubicBezTo>
                  <a:cubicBezTo>
                    <a:pt x="179" y="170"/>
                    <a:pt x="185" y="172"/>
                    <a:pt x="189" y="175"/>
                  </a:cubicBezTo>
                  <a:cubicBezTo>
                    <a:pt x="194" y="179"/>
                    <a:pt x="196" y="183"/>
                    <a:pt x="197" y="188"/>
                  </a:cubicBezTo>
                  <a:close/>
                  <a:moveTo>
                    <a:pt x="100" y="152"/>
                  </a:moveTo>
                  <a:cubicBezTo>
                    <a:pt x="108" y="152"/>
                    <a:pt x="115" y="159"/>
                    <a:pt x="115" y="167"/>
                  </a:cubicBezTo>
                  <a:cubicBezTo>
                    <a:pt x="115" y="175"/>
                    <a:pt x="108" y="182"/>
                    <a:pt x="100" y="182"/>
                  </a:cubicBezTo>
                  <a:cubicBezTo>
                    <a:pt x="91" y="182"/>
                    <a:pt x="85" y="175"/>
                    <a:pt x="85" y="167"/>
                  </a:cubicBezTo>
                  <a:cubicBezTo>
                    <a:pt x="85" y="159"/>
                    <a:pt x="91" y="152"/>
                    <a:pt x="100" y="152"/>
                  </a:cubicBezTo>
                  <a:close/>
                  <a:moveTo>
                    <a:pt x="125" y="206"/>
                  </a:moveTo>
                  <a:cubicBezTo>
                    <a:pt x="126" y="220"/>
                    <a:pt x="126" y="220"/>
                    <a:pt x="126" y="220"/>
                  </a:cubicBezTo>
                  <a:cubicBezTo>
                    <a:pt x="127" y="223"/>
                    <a:pt x="124" y="225"/>
                    <a:pt x="121" y="225"/>
                  </a:cubicBezTo>
                  <a:cubicBezTo>
                    <a:pt x="78" y="225"/>
                    <a:pt x="78" y="225"/>
                    <a:pt x="78" y="225"/>
                  </a:cubicBezTo>
                  <a:cubicBezTo>
                    <a:pt x="75" y="225"/>
                    <a:pt x="73" y="223"/>
                    <a:pt x="73" y="22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6" y="196"/>
                    <a:pt x="87" y="188"/>
                    <a:pt x="100" y="188"/>
                  </a:cubicBezTo>
                  <a:cubicBezTo>
                    <a:pt x="106" y="188"/>
                    <a:pt x="112" y="190"/>
                    <a:pt x="117" y="194"/>
                  </a:cubicBezTo>
                  <a:cubicBezTo>
                    <a:pt x="121" y="197"/>
                    <a:pt x="124" y="201"/>
                    <a:pt x="125" y="206"/>
                  </a:cubicBezTo>
                  <a:close/>
                  <a:moveTo>
                    <a:pt x="27" y="134"/>
                  </a:moveTo>
                  <a:cubicBezTo>
                    <a:pt x="35" y="134"/>
                    <a:pt x="42" y="141"/>
                    <a:pt x="42" y="149"/>
                  </a:cubicBezTo>
                  <a:cubicBezTo>
                    <a:pt x="42" y="157"/>
                    <a:pt x="35" y="164"/>
                    <a:pt x="27" y="164"/>
                  </a:cubicBezTo>
                  <a:cubicBezTo>
                    <a:pt x="19" y="164"/>
                    <a:pt x="12" y="157"/>
                    <a:pt x="12" y="149"/>
                  </a:cubicBezTo>
                  <a:cubicBezTo>
                    <a:pt x="12" y="141"/>
                    <a:pt x="19" y="134"/>
                    <a:pt x="27" y="134"/>
                  </a:cubicBezTo>
                  <a:close/>
                  <a:moveTo>
                    <a:pt x="135" y="75"/>
                  </a:moveTo>
                  <a:cubicBezTo>
                    <a:pt x="137" y="95"/>
                    <a:pt x="137" y="95"/>
                    <a:pt x="137" y="95"/>
                  </a:cubicBezTo>
                  <a:cubicBezTo>
                    <a:pt x="137" y="99"/>
                    <a:pt x="134" y="102"/>
                    <a:pt x="130" y="102"/>
                  </a:cubicBezTo>
                  <a:cubicBezTo>
                    <a:pt x="70" y="102"/>
                    <a:pt x="70" y="102"/>
                    <a:pt x="70" y="102"/>
                  </a:cubicBezTo>
                  <a:cubicBezTo>
                    <a:pt x="66" y="102"/>
                    <a:pt x="62" y="99"/>
                    <a:pt x="63" y="95"/>
                  </a:cubicBezTo>
                  <a:cubicBezTo>
                    <a:pt x="65" y="75"/>
                    <a:pt x="65" y="75"/>
                    <a:pt x="65" y="75"/>
                  </a:cubicBezTo>
                  <a:cubicBezTo>
                    <a:pt x="67" y="61"/>
                    <a:pt x="82" y="51"/>
                    <a:pt x="100" y="51"/>
                  </a:cubicBezTo>
                  <a:cubicBezTo>
                    <a:pt x="109" y="51"/>
                    <a:pt x="117" y="53"/>
                    <a:pt x="124" y="58"/>
                  </a:cubicBezTo>
                  <a:cubicBezTo>
                    <a:pt x="130" y="63"/>
                    <a:pt x="134" y="68"/>
                    <a:pt x="135" y="75"/>
                  </a:cubicBezTo>
                  <a:close/>
                  <a:moveTo>
                    <a:pt x="52" y="188"/>
                  </a:moveTo>
                  <a:cubicBezTo>
                    <a:pt x="54" y="202"/>
                    <a:pt x="54" y="202"/>
                    <a:pt x="54" y="202"/>
                  </a:cubicBezTo>
                  <a:cubicBezTo>
                    <a:pt x="54" y="205"/>
                    <a:pt x="51" y="207"/>
                    <a:pt x="49" y="207"/>
                  </a:cubicBezTo>
                  <a:cubicBezTo>
                    <a:pt x="6" y="207"/>
                    <a:pt x="6" y="207"/>
                    <a:pt x="6" y="207"/>
                  </a:cubicBezTo>
                  <a:cubicBezTo>
                    <a:pt x="3" y="207"/>
                    <a:pt x="0" y="205"/>
                    <a:pt x="1" y="202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4" y="178"/>
                    <a:pt x="14" y="170"/>
                    <a:pt x="27" y="170"/>
                  </a:cubicBezTo>
                  <a:cubicBezTo>
                    <a:pt x="34" y="170"/>
                    <a:pt x="40" y="172"/>
                    <a:pt x="44" y="175"/>
                  </a:cubicBezTo>
                  <a:cubicBezTo>
                    <a:pt x="48" y="179"/>
                    <a:pt x="51" y="183"/>
                    <a:pt x="52" y="188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5" name="Freeform 499"/>
            <p:cNvSpPr>
              <a:spLocks noEditPoints="1"/>
            </p:cNvSpPr>
            <p:nvPr/>
          </p:nvSpPr>
          <p:spPr bwMode="auto">
            <a:xfrm>
              <a:off x="3650703" y="2202420"/>
              <a:ext cx="401830" cy="391554"/>
            </a:xfrm>
            <a:custGeom>
              <a:avLst/>
              <a:gdLst>
                <a:gd name="T0" fmla="*/ 36 w 130"/>
                <a:gd name="T1" fmla="*/ 93 h 156"/>
                <a:gd name="T2" fmla="*/ 8 w 130"/>
                <a:gd name="T3" fmla="*/ 129 h 156"/>
                <a:gd name="T4" fmla="*/ 30 w 130"/>
                <a:gd name="T5" fmla="*/ 144 h 156"/>
                <a:gd name="T6" fmla="*/ 55 w 130"/>
                <a:gd name="T7" fmla="*/ 106 h 156"/>
                <a:gd name="T8" fmla="*/ 44 w 130"/>
                <a:gd name="T9" fmla="*/ 100 h 156"/>
                <a:gd name="T10" fmla="*/ 36 w 130"/>
                <a:gd name="T11" fmla="*/ 93 h 156"/>
                <a:gd name="T12" fmla="*/ 107 w 130"/>
                <a:gd name="T13" fmla="*/ 11 h 156"/>
                <a:gd name="T14" fmla="*/ 128 w 130"/>
                <a:gd name="T15" fmla="*/ 43 h 156"/>
                <a:gd name="T16" fmla="*/ 120 w 130"/>
                <a:gd name="T17" fmla="*/ 80 h 156"/>
                <a:gd name="T18" fmla="*/ 87 w 130"/>
                <a:gd name="T19" fmla="*/ 101 h 156"/>
                <a:gd name="T20" fmla="*/ 50 w 130"/>
                <a:gd name="T21" fmla="*/ 92 h 156"/>
                <a:gd name="T22" fmla="*/ 29 w 130"/>
                <a:gd name="T23" fmla="*/ 60 h 156"/>
                <a:gd name="T24" fmla="*/ 38 w 130"/>
                <a:gd name="T25" fmla="*/ 23 h 156"/>
                <a:gd name="T26" fmla="*/ 70 w 130"/>
                <a:gd name="T27" fmla="*/ 2 h 156"/>
                <a:gd name="T28" fmla="*/ 107 w 130"/>
                <a:gd name="T29" fmla="*/ 11 h 156"/>
                <a:gd name="T30" fmla="*/ 105 w 130"/>
                <a:gd name="T31" fmla="*/ 47 h 156"/>
                <a:gd name="T32" fmla="*/ 94 w 130"/>
                <a:gd name="T33" fmla="*/ 29 h 156"/>
                <a:gd name="T34" fmla="*/ 74 w 130"/>
                <a:gd name="T35" fmla="*/ 25 h 156"/>
                <a:gd name="T36" fmla="*/ 57 w 130"/>
                <a:gd name="T37" fmla="*/ 36 h 156"/>
                <a:gd name="T38" fmla="*/ 52 w 130"/>
                <a:gd name="T39" fmla="*/ 56 h 156"/>
                <a:gd name="T40" fmla="*/ 63 w 130"/>
                <a:gd name="T41" fmla="*/ 73 h 156"/>
                <a:gd name="T42" fmla="*/ 83 w 130"/>
                <a:gd name="T43" fmla="*/ 78 h 156"/>
                <a:gd name="T44" fmla="*/ 101 w 130"/>
                <a:gd name="T45" fmla="*/ 67 h 156"/>
                <a:gd name="T46" fmla="*/ 105 w 130"/>
                <a:gd name="T47" fmla="*/ 4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56">
                  <a:moveTo>
                    <a:pt x="36" y="93"/>
                  </a:moveTo>
                  <a:cubicBezTo>
                    <a:pt x="8" y="129"/>
                    <a:pt x="8" y="129"/>
                    <a:pt x="8" y="129"/>
                  </a:cubicBezTo>
                  <a:cubicBezTo>
                    <a:pt x="0" y="141"/>
                    <a:pt x="21" y="156"/>
                    <a:pt x="30" y="144"/>
                  </a:cubicBezTo>
                  <a:cubicBezTo>
                    <a:pt x="55" y="106"/>
                    <a:pt x="55" y="106"/>
                    <a:pt x="55" y="106"/>
                  </a:cubicBezTo>
                  <a:cubicBezTo>
                    <a:pt x="51" y="104"/>
                    <a:pt x="48" y="103"/>
                    <a:pt x="44" y="100"/>
                  </a:cubicBezTo>
                  <a:cubicBezTo>
                    <a:pt x="41" y="98"/>
                    <a:pt x="38" y="95"/>
                    <a:pt x="36" y="93"/>
                  </a:cubicBezTo>
                  <a:close/>
                  <a:moveTo>
                    <a:pt x="107" y="11"/>
                  </a:moveTo>
                  <a:cubicBezTo>
                    <a:pt x="119" y="18"/>
                    <a:pt x="126" y="30"/>
                    <a:pt x="128" y="43"/>
                  </a:cubicBezTo>
                  <a:cubicBezTo>
                    <a:pt x="130" y="55"/>
                    <a:pt x="127" y="69"/>
                    <a:pt x="120" y="80"/>
                  </a:cubicBezTo>
                  <a:cubicBezTo>
                    <a:pt x="112" y="91"/>
                    <a:pt x="100" y="98"/>
                    <a:pt x="87" y="101"/>
                  </a:cubicBezTo>
                  <a:cubicBezTo>
                    <a:pt x="75" y="103"/>
                    <a:pt x="61" y="100"/>
                    <a:pt x="50" y="92"/>
                  </a:cubicBezTo>
                  <a:cubicBezTo>
                    <a:pt x="39" y="84"/>
                    <a:pt x="32" y="73"/>
                    <a:pt x="29" y="60"/>
                  </a:cubicBezTo>
                  <a:cubicBezTo>
                    <a:pt x="27" y="48"/>
                    <a:pt x="30" y="34"/>
                    <a:pt x="38" y="23"/>
                  </a:cubicBezTo>
                  <a:cubicBezTo>
                    <a:pt x="46" y="11"/>
                    <a:pt x="57" y="4"/>
                    <a:pt x="70" y="2"/>
                  </a:cubicBezTo>
                  <a:cubicBezTo>
                    <a:pt x="82" y="0"/>
                    <a:pt x="96" y="3"/>
                    <a:pt x="107" y="11"/>
                  </a:cubicBezTo>
                  <a:close/>
                  <a:moveTo>
                    <a:pt x="105" y="47"/>
                  </a:moveTo>
                  <a:cubicBezTo>
                    <a:pt x="104" y="40"/>
                    <a:pt x="100" y="34"/>
                    <a:pt x="94" y="29"/>
                  </a:cubicBezTo>
                  <a:cubicBezTo>
                    <a:pt x="88" y="25"/>
                    <a:pt x="81" y="24"/>
                    <a:pt x="74" y="25"/>
                  </a:cubicBezTo>
                  <a:cubicBezTo>
                    <a:pt x="67" y="26"/>
                    <a:pt x="61" y="30"/>
                    <a:pt x="57" y="36"/>
                  </a:cubicBezTo>
                  <a:cubicBezTo>
                    <a:pt x="52" y="42"/>
                    <a:pt x="51" y="49"/>
                    <a:pt x="52" y="56"/>
                  </a:cubicBezTo>
                  <a:cubicBezTo>
                    <a:pt x="53" y="63"/>
                    <a:pt x="57" y="69"/>
                    <a:pt x="63" y="73"/>
                  </a:cubicBezTo>
                  <a:cubicBezTo>
                    <a:pt x="69" y="78"/>
                    <a:pt x="76" y="79"/>
                    <a:pt x="83" y="78"/>
                  </a:cubicBezTo>
                  <a:cubicBezTo>
                    <a:pt x="90" y="77"/>
                    <a:pt x="96" y="73"/>
                    <a:pt x="101" y="67"/>
                  </a:cubicBezTo>
                  <a:cubicBezTo>
                    <a:pt x="105" y="61"/>
                    <a:pt x="106" y="54"/>
                    <a:pt x="105" y="47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6" name="Freeform 500"/>
            <p:cNvSpPr>
              <a:spLocks/>
            </p:cNvSpPr>
            <p:nvPr/>
          </p:nvSpPr>
          <p:spPr bwMode="auto">
            <a:xfrm>
              <a:off x="4705059" y="522961"/>
              <a:ext cx="284163" cy="263525"/>
            </a:xfrm>
            <a:custGeom>
              <a:avLst/>
              <a:gdLst>
                <a:gd name="T0" fmla="*/ 72 w 143"/>
                <a:gd name="T1" fmla="*/ 132 h 132"/>
                <a:gd name="T2" fmla="*/ 2 w 143"/>
                <a:gd name="T3" fmla="*/ 50 h 132"/>
                <a:gd name="T4" fmla="*/ 72 w 143"/>
                <a:gd name="T5" fmla="*/ 32 h 132"/>
                <a:gd name="T6" fmla="*/ 142 w 143"/>
                <a:gd name="T7" fmla="*/ 50 h 132"/>
                <a:gd name="T8" fmla="*/ 72 w 143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2">
                  <a:moveTo>
                    <a:pt x="72" y="132"/>
                  </a:moveTo>
                  <a:cubicBezTo>
                    <a:pt x="34" y="123"/>
                    <a:pt x="3" y="86"/>
                    <a:pt x="2" y="50"/>
                  </a:cubicBezTo>
                  <a:cubicBezTo>
                    <a:pt x="0" y="6"/>
                    <a:pt x="49" y="0"/>
                    <a:pt x="72" y="32"/>
                  </a:cubicBezTo>
                  <a:cubicBezTo>
                    <a:pt x="95" y="0"/>
                    <a:pt x="143" y="6"/>
                    <a:pt x="142" y="50"/>
                  </a:cubicBezTo>
                  <a:cubicBezTo>
                    <a:pt x="141" y="86"/>
                    <a:pt x="109" y="123"/>
                    <a:pt x="72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8" name="Freeform 502"/>
            <p:cNvSpPr>
              <a:spLocks noEditPoints="1"/>
            </p:cNvSpPr>
            <p:nvPr/>
          </p:nvSpPr>
          <p:spPr bwMode="auto">
            <a:xfrm>
              <a:off x="7890649" y="620712"/>
              <a:ext cx="239713" cy="241300"/>
            </a:xfrm>
            <a:custGeom>
              <a:avLst/>
              <a:gdLst>
                <a:gd name="T0" fmla="*/ 25 w 120"/>
                <a:gd name="T1" fmla="*/ 70 h 121"/>
                <a:gd name="T2" fmla="*/ 50 w 120"/>
                <a:gd name="T3" fmla="*/ 95 h 121"/>
                <a:gd name="T4" fmla="*/ 25 w 120"/>
                <a:gd name="T5" fmla="*/ 119 h 121"/>
                <a:gd name="T6" fmla="*/ 1 w 120"/>
                <a:gd name="T7" fmla="*/ 95 h 121"/>
                <a:gd name="T8" fmla="*/ 25 w 120"/>
                <a:gd name="T9" fmla="*/ 70 h 121"/>
                <a:gd name="T10" fmla="*/ 8 w 120"/>
                <a:gd name="T11" fmla="*/ 1 h 121"/>
                <a:gd name="T12" fmla="*/ 1 w 120"/>
                <a:gd name="T13" fmla="*/ 12 h 121"/>
                <a:gd name="T14" fmla="*/ 12 w 120"/>
                <a:gd name="T15" fmla="*/ 20 h 121"/>
                <a:gd name="T16" fmla="*/ 18 w 120"/>
                <a:gd name="T17" fmla="*/ 19 h 121"/>
                <a:gd name="T18" fmla="*/ 25 w 120"/>
                <a:gd name="T19" fmla="*/ 18 h 121"/>
                <a:gd name="T20" fmla="*/ 80 w 120"/>
                <a:gd name="T21" fmla="*/ 41 h 121"/>
                <a:gd name="T22" fmla="*/ 102 w 120"/>
                <a:gd name="T23" fmla="*/ 95 h 121"/>
                <a:gd name="T24" fmla="*/ 102 w 120"/>
                <a:gd name="T25" fmla="*/ 102 h 121"/>
                <a:gd name="T26" fmla="*/ 101 w 120"/>
                <a:gd name="T27" fmla="*/ 109 h 121"/>
                <a:gd name="T28" fmla="*/ 108 w 120"/>
                <a:gd name="T29" fmla="*/ 119 h 121"/>
                <a:gd name="T30" fmla="*/ 119 w 120"/>
                <a:gd name="T31" fmla="*/ 112 h 121"/>
                <a:gd name="T32" fmla="*/ 120 w 120"/>
                <a:gd name="T33" fmla="*/ 103 h 121"/>
                <a:gd name="T34" fmla="*/ 120 w 120"/>
                <a:gd name="T35" fmla="*/ 95 h 121"/>
                <a:gd name="T36" fmla="*/ 93 w 120"/>
                <a:gd name="T37" fmla="*/ 28 h 121"/>
                <a:gd name="T38" fmla="*/ 25 w 120"/>
                <a:gd name="T39" fmla="*/ 0 h 121"/>
                <a:gd name="T40" fmla="*/ 17 w 120"/>
                <a:gd name="T41" fmla="*/ 0 h 121"/>
                <a:gd name="T42" fmla="*/ 8 w 120"/>
                <a:gd name="T43" fmla="*/ 1 h 121"/>
                <a:gd name="T44" fmla="*/ 7 w 120"/>
                <a:gd name="T45" fmla="*/ 39 h 121"/>
                <a:gd name="T46" fmla="*/ 1 w 120"/>
                <a:gd name="T47" fmla="*/ 51 h 121"/>
                <a:gd name="T48" fmla="*/ 13 w 120"/>
                <a:gd name="T49" fmla="*/ 57 h 121"/>
                <a:gd name="T50" fmla="*/ 19 w 120"/>
                <a:gd name="T51" fmla="*/ 55 h 121"/>
                <a:gd name="T52" fmla="*/ 25 w 120"/>
                <a:gd name="T53" fmla="*/ 55 h 121"/>
                <a:gd name="T54" fmla="*/ 54 w 120"/>
                <a:gd name="T55" fmla="*/ 67 h 121"/>
                <a:gd name="T56" fmla="*/ 65 w 120"/>
                <a:gd name="T57" fmla="*/ 95 h 121"/>
                <a:gd name="T58" fmla="*/ 65 w 120"/>
                <a:gd name="T59" fmla="*/ 101 h 121"/>
                <a:gd name="T60" fmla="*/ 63 w 120"/>
                <a:gd name="T61" fmla="*/ 107 h 121"/>
                <a:gd name="T62" fmla="*/ 69 w 120"/>
                <a:gd name="T63" fmla="*/ 119 h 121"/>
                <a:gd name="T64" fmla="*/ 81 w 120"/>
                <a:gd name="T65" fmla="*/ 113 h 121"/>
                <a:gd name="T66" fmla="*/ 83 w 120"/>
                <a:gd name="T67" fmla="*/ 104 h 121"/>
                <a:gd name="T68" fmla="*/ 84 w 120"/>
                <a:gd name="T69" fmla="*/ 95 h 121"/>
                <a:gd name="T70" fmla="*/ 67 w 120"/>
                <a:gd name="T71" fmla="*/ 54 h 121"/>
                <a:gd name="T72" fmla="*/ 26 w 120"/>
                <a:gd name="T73" fmla="*/ 37 h 121"/>
                <a:gd name="T74" fmla="*/ 16 w 120"/>
                <a:gd name="T75" fmla="*/ 37 h 121"/>
                <a:gd name="T76" fmla="*/ 7 w 120"/>
                <a:gd name="T77" fmla="*/ 3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0" h="121">
                  <a:moveTo>
                    <a:pt x="25" y="70"/>
                  </a:moveTo>
                  <a:cubicBezTo>
                    <a:pt x="39" y="70"/>
                    <a:pt x="50" y="81"/>
                    <a:pt x="50" y="95"/>
                  </a:cubicBezTo>
                  <a:cubicBezTo>
                    <a:pt x="50" y="108"/>
                    <a:pt x="39" y="119"/>
                    <a:pt x="25" y="119"/>
                  </a:cubicBezTo>
                  <a:cubicBezTo>
                    <a:pt x="12" y="119"/>
                    <a:pt x="1" y="108"/>
                    <a:pt x="1" y="95"/>
                  </a:cubicBezTo>
                  <a:cubicBezTo>
                    <a:pt x="1" y="81"/>
                    <a:pt x="12" y="70"/>
                    <a:pt x="25" y="70"/>
                  </a:cubicBezTo>
                  <a:close/>
                  <a:moveTo>
                    <a:pt x="8" y="1"/>
                  </a:moveTo>
                  <a:cubicBezTo>
                    <a:pt x="3" y="2"/>
                    <a:pt x="0" y="7"/>
                    <a:pt x="1" y="12"/>
                  </a:cubicBezTo>
                  <a:cubicBezTo>
                    <a:pt x="2" y="17"/>
                    <a:pt x="7" y="20"/>
                    <a:pt x="12" y="20"/>
                  </a:cubicBezTo>
                  <a:cubicBezTo>
                    <a:pt x="14" y="19"/>
                    <a:pt x="16" y="19"/>
                    <a:pt x="18" y="19"/>
                  </a:cubicBezTo>
                  <a:cubicBezTo>
                    <a:pt x="21" y="18"/>
                    <a:pt x="23" y="18"/>
                    <a:pt x="25" y="18"/>
                  </a:cubicBezTo>
                  <a:cubicBezTo>
                    <a:pt x="47" y="18"/>
                    <a:pt x="66" y="27"/>
                    <a:pt x="80" y="41"/>
                  </a:cubicBezTo>
                  <a:cubicBezTo>
                    <a:pt x="93" y="55"/>
                    <a:pt x="102" y="74"/>
                    <a:pt x="102" y="95"/>
                  </a:cubicBezTo>
                  <a:cubicBezTo>
                    <a:pt x="102" y="98"/>
                    <a:pt x="102" y="100"/>
                    <a:pt x="102" y="102"/>
                  </a:cubicBezTo>
                  <a:cubicBezTo>
                    <a:pt x="102" y="104"/>
                    <a:pt x="101" y="106"/>
                    <a:pt x="101" y="109"/>
                  </a:cubicBezTo>
                  <a:cubicBezTo>
                    <a:pt x="100" y="114"/>
                    <a:pt x="103" y="118"/>
                    <a:pt x="108" y="119"/>
                  </a:cubicBezTo>
                  <a:cubicBezTo>
                    <a:pt x="113" y="120"/>
                    <a:pt x="118" y="117"/>
                    <a:pt x="119" y="112"/>
                  </a:cubicBezTo>
                  <a:cubicBezTo>
                    <a:pt x="119" y="109"/>
                    <a:pt x="120" y="106"/>
                    <a:pt x="120" y="103"/>
                  </a:cubicBezTo>
                  <a:cubicBezTo>
                    <a:pt x="120" y="100"/>
                    <a:pt x="120" y="98"/>
                    <a:pt x="120" y="95"/>
                  </a:cubicBezTo>
                  <a:cubicBezTo>
                    <a:pt x="120" y="69"/>
                    <a:pt x="110" y="45"/>
                    <a:pt x="93" y="28"/>
                  </a:cubicBezTo>
                  <a:cubicBezTo>
                    <a:pt x="75" y="11"/>
                    <a:pt x="52" y="0"/>
                    <a:pt x="25" y="0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1"/>
                    <a:pt x="11" y="1"/>
                    <a:pt x="8" y="1"/>
                  </a:cubicBezTo>
                  <a:close/>
                  <a:moveTo>
                    <a:pt x="7" y="39"/>
                  </a:moveTo>
                  <a:cubicBezTo>
                    <a:pt x="2" y="41"/>
                    <a:pt x="0" y="46"/>
                    <a:pt x="1" y="51"/>
                  </a:cubicBezTo>
                  <a:cubicBezTo>
                    <a:pt x="3" y="56"/>
                    <a:pt x="8" y="58"/>
                    <a:pt x="13" y="57"/>
                  </a:cubicBezTo>
                  <a:cubicBezTo>
                    <a:pt x="15" y="56"/>
                    <a:pt x="17" y="56"/>
                    <a:pt x="19" y="55"/>
                  </a:cubicBezTo>
                  <a:cubicBezTo>
                    <a:pt x="21" y="55"/>
                    <a:pt x="23" y="55"/>
                    <a:pt x="25" y="55"/>
                  </a:cubicBezTo>
                  <a:cubicBezTo>
                    <a:pt x="36" y="55"/>
                    <a:pt x="46" y="60"/>
                    <a:pt x="54" y="67"/>
                  </a:cubicBezTo>
                  <a:cubicBezTo>
                    <a:pt x="61" y="74"/>
                    <a:pt x="65" y="84"/>
                    <a:pt x="65" y="95"/>
                  </a:cubicBezTo>
                  <a:cubicBezTo>
                    <a:pt x="65" y="97"/>
                    <a:pt x="65" y="99"/>
                    <a:pt x="65" y="101"/>
                  </a:cubicBezTo>
                  <a:cubicBezTo>
                    <a:pt x="65" y="103"/>
                    <a:pt x="64" y="105"/>
                    <a:pt x="63" y="107"/>
                  </a:cubicBezTo>
                  <a:cubicBezTo>
                    <a:pt x="62" y="112"/>
                    <a:pt x="64" y="117"/>
                    <a:pt x="69" y="119"/>
                  </a:cubicBezTo>
                  <a:cubicBezTo>
                    <a:pt x="74" y="121"/>
                    <a:pt x="79" y="118"/>
                    <a:pt x="81" y="113"/>
                  </a:cubicBezTo>
                  <a:cubicBezTo>
                    <a:pt x="82" y="110"/>
                    <a:pt x="82" y="107"/>
                    <a:pt x="83" y="104"/>
                  </a:cubicBezTo>
                  <a:cubicBezTo>
                    <a:pt x="83" y="101"/>
                    <a:pt x="84" y="98"/>
                    <a:pt x="84" y="95"/>
                  </a:cubicBezTo>
                  <a:cubicBezTo>
                    <a:pt x="84" y="79"/>
                    <a:pt x="77" y="64"/>
                    <a:pt x="67" y="54"/>
                  </a:cubicBezTo>
                  <a:cubicBezTo>
                    <a:pt x="56" y="43"/>
                    <a:pt x="42" y="37"/>
                    <a:pt x="26" y="37"/>
                  </a:cubicBezTo>
                  <a:cubicBezTo>
                    <a:pt x="22" y="37"/>
                    <a:pt x="19" y="37"/>
                    <a:pt x="16" y="37"/>
                  </a:cubicBezTo>
                  <a:cubicBezTo>
                    <a:pt x="13" y="38"/>
                    <a:pt x="10" y="38"/>
                    <a:pt x="7" y="39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9" name="Freeform 503"/>
            <p:cNvSpPr>
              <a:spLocks noEditPoints="1"/>
            </p:cNvSpPr>
            <p:nvPr/>
          </p:nvSpPr>
          <p:spPr bwMode="auto">
            <a:xfrm>
              <a:off x="4164013" y="449262"/>
              <a:ext cx="273050" cy="292100"/>
            </a:xfrm>
            <a:custGeom>
              <a:avLst/>
              <a:gdLst>
                <a:gd name="T0" fmla="*/ 55 w 137"/>
                <a:gd name="T1" fmla="*/ 114 h 146"/>
                <a:gd name="T2" fmla="*/ 63 w 137"/>
                <a:gd name="T3" fmla="*/ 107 h 146"/>
                <a:gd name="T4" fmla="*/ 55 w 137"/>
                <a:gd name="T5" fmla="*/ 99 h 146"/>
                <a:gd name="T6" fmla="*/ 19 w 137"/>
                <a:gd name="T7" fmla="*/ 99 h 146"/>
                <a:gd name="T8" fmla="*/ 11 w 137"/>
                <a:gd name="T9" fmla="*/ 107 h 146"/>
                <a:gd name="T10" fmla="*/ 19 w 137"/>
                <a:gd name="T11" fmla="*/ 114 h 146"/>
                <a:gd name="T12" fmla="*/ 55 w 137"/>
                <a:gd name="T13" fmla="*/ 114 h 146"/>
                <a:gd name="T14" fmla="*/ 80 w 137"/>
                <a:gd name="T15" fmla="*/ 11 h 146"/>
                <a:gd name="T16" fmla="*/ 117 w 137"/>
                <a:gd name="T17" fmla="*/ 58 h 146"/>
                <a:gd name="T18" fmla="*/ 133 w 137"/>
                <a:gd name="T19" fmla="*/ 87 h 146"/>
                <a:gd name="T20" fmla="*/ 100 w 137"/>
                <a:gd name="T21" fmla="*/ 144 h 146"/>
                <a:gd name="T22" fmla="*/ 79 w 137"/>
                <a:gd name="T23" fmla="*/ 94 h 146"/>
                <a:gd name="T24" fmla="*/ 62 w 137"/>
                <a:gd name="T25" fmla="*/ 18 h 146"/>
                <a:gd name="T26" fmla="*/ 80 w 137"/>
                <a:gd name="T27" fmla="*/ 11 h 146"/>
                <a:gd name="T28" fmla="*/ 55 w 137"/>
                <a:gd name="T29" fmla="*/ 90 h 146"/>
                <a:gd name="T30" fmla="*/ 63 w 137"/>
                <a:gd name="T31" fmla="*/ 82 h 146"/>
                <a:gd name="T32" fmla="*/ 55 w 137"/>
                <a:gd name="T33" fmla="*/ 74 h 146"/>
                <a:gd name="T34" fmla="*/ 8 w 137"/>
                <a:gd name="T35" fmla="*/ 74 h 146"/>
                <a:gd name="T36" fmla="*/ 0 w 137"/>
                <a:gd name="T37" fmla="*/ 82 h 146"/>
                <a:gd name="T38" fmla="*/ 8 w 137"/>
                <a:gd name="T39" fmla="*/ 90 h 146"/>
                <a:gd name="T40" fmla="*/ 55 w 137"/>
                <a:gd name="T41" fmla="*/ 90 h 146"/>
                <a:gd name="T42" fmla="*/ 55 w 137"/>
                <a:gd name="T43" fmla="*/ 139 h 146"/>
                <a:gd name="T44" fmla="*/ 63 w 137"/>
                <a:gd name="T45" fmla="*/ 131 h 146"/>
                <a:gd name="T46" fmla="*/ 55 w 137"/>
                <a:gd name="T47" fmla="*/ 124 h 146"/>
                <a:gd name="T48" fmla="*/ 38 w 137"/>
                <a:gd name="T49" fmla="*/ 124 h 146"/>
                <a:gd name="T50" fmla="*/ 30 w 137"/>
                <a:gd name="T51" fmla="*/ 131 h 146"/>
                <a:gd name="T52" fmla="*/ 38 w 137"/>
                <a:gd name="T53" fmla="*/ 139 h 146"/>
                <a:gd name="T54" fmla="*/ 55 w 137"/>
                <a:gd name="T55" fmla="*/ 139 h 146"/>
                <a:gd name="T56" fmla="*/ 55 w 137"/>
                <a:gd name="T57" fmla="*/ 65 h 146"/>
                <a:gd name="T58" fmla="*/ 63 w 137"/>
                <a:gd name="T59" fmla="*/ 58 h 146"/>
                <a:gd name="T60" fmla="*/ 55 w 137"/>
                <a:gd name="T61" fmla="*/ 50 h 146"/>
                <a:gd name="T62" fmla="*/ 19 w 137"/>
                <a:gd name="T63" fmla="*/ 50 h 146"/>
                <a:gd name="T64" fmla="*/ 11 w 137"/>
                <a:gd name="T65" fmla="*/ 58 h 146"/>
                <a:gd name="T66" fmla="*/ 19 w 137"/>
                <a:gd name="T67" fmla="*/ 65 h 146"/>
                <a:gd name="T68" fmla="*/ 55 w 137"/>
                <a:gd name="T69" fmla="*/ 6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46">
                  <a:moveTo>
                    <a:pt x="55" y="114"/>
                  </a:moveTo>
                  <a:cubicBezTo>
                    <a:pt x="60" y="114"/>
                    <a:pt x="63" y="111"/>
                    <a:pt x="63" y="107"/>
                  </a:cubicBezTo>
                  <a:cubicBezTo>
                    <a:pt x="63" y="102"/>
                    <a:pt x="60" y="99"/>
                    <a:pt x="55" y="99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4" y="99"/>
                    <a:pt x="11" y="102"/>
                    <a:pt x="11" y="107"/>
                  </a:cubicBezTo>
                  <a:cubicBezTo>
                    <a:pt x="11" y="111"/>
                    <a:pt x="14" y="114"/>
                    <a:pt x="19" y="114"/>
                  </a:cubicBezTo>
                  <a:cubicBezTo>
                    <a:pt x="55" y="114"/>
                    <a:pt x="55" y="114"/>
                    <a:pt x="55" y="114"/>
                  </a:cubicBezTo>
                  <a:close/>
                  <a:moveTo>
                    <a:pt x="80" y="11"/>
                  </a:moveTo>
                  <a:cubicBezTo>
                    <a:pt x="89" y="32"/>
                    <a:pt x="97" y="43"/>
                    <a:pt x="117" y="58"/>
                  </a:cubicBezTo>
                  <a:cubicBezTo>
                    <a:pt x="128" y="67"/>
                    <a:pt x="133" y="77"/>
                    <a:pt x="133" y="87"/>
                  </a:cubicBezTo>
                  <a:cubicBezTo>
                    <a:pt x="137" y="131"/>
                    <a:pt x="117" y="143"/>
                    <a:pt x="100" y="144"/>
                  </a:cubicBezTo>
                  <a:cubicBezTo>
                    <a:pt x="78" y="146"/>
                    <a:pt x="78" y="122"/>
                    <a:pt x="79" y="94"/>
                  </a:cubicBezTo>
                  <a:cubicBezTo>
                    <a:pt x="80" y="63"/>
                    <a:pt x="69" y="42"/>
                    <a:pt x="62" y="18"/>
                  </a:cubicBezTo>
                  <a:cubicBezTo>
                    <a:pt x="59" y="4"/>
                    <a:pt x="76" y="0"/>
                    <a:pt x="80" y="11"/>
                  </a:cubicBezTo>
                  <a:close/>
                  <a:moveTo>
                    <a:pt x="55" y="90"/>
                  </a:moveTo>
                  <a:cubicBezTo>
                    <a:pt x="60" y="90"/>
                    <a:pt x="63" y="86"/>
                    <a:pt x="63" y="82"/>
                  </a:cubicBezTo>
                  <a:cubicBezTo>
                    <a:pt x="63" y="78"/>
                    <a:pt x="60" y="74"/>
                    <a:pt x="55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0" y="78"/>
                    <a:pt x="0" y="82"/>
                  </a:cubicBezTo>
                  <a:cubicBezTo>
                    <a:pt x="0" y="86"/>
                    <a:pt x="4" y="90"/>
                    <a:pt x="8" y="90"/>
                  </a:cubicBezTo>
                  <a:cubicBezTo>
                    <a:pt x="55" y="90"/>
                    <a:pt x="55" y="90"/>
                    <a:pt x="55" y="90"/>
                  </a:cubicBezTo>
                  <a:close/>
                  <a:moveTo>
                    <a:pt x="55" y="139"/>
                  </a:moveTo>
                  <a:cubicBezTo>
                    <a:pt x="60" y="139"/>
                    <a:pt x="63" y="136"/>
                    <a:pt x="63" y="131"/>
                  </a:cubicBezTo>
                  <a:cubicBezTo>
                    <a:pt x="63" y="127"/>
                    <a:pt x="60" y="124"/>
                    <a:pt x="55" y="124"/>
                  </a:cubicBez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0" y="127"/>
                    <a:pt x="30" y="131"/>
                  </a:cubicBezTo>
                  <a:cubicBezTo>
                    <a:pt x="30" y="136"/>
                    <a:pt x="34" y="139"/>
                    <a:pt x="38" y="139"/>
                  </a:cubicBezTo>
                  <a:cubicBezTo>
                    <a:pt x="55" y="139"/>
                    <a:pt x="55" y="139"/>
                    <a:pt x="55" y="139"/>
                  </a:cubicBezTo>
                  <a:close/>
                  <a:moveTo>
                    <a:pt x="55" y="65"/>
                  </a:moveTo>
                  <a:cubicBezTo>
                    <a:pt x="60" y="65"/>
                    <a:pt x="63" y="62"/>
                    <a:pt x="63" y="58"/>
                  </a:cubicBezTo>
                  <a:cubicBezTo>
                    <a:pt x="63" y="53"/>
                    <a:pt x="60" y="50"/>
                    <a:pt x="55" y="50"/>
                  </a:cubicBezTo>
                  <a:cubicBezTo>
                    <a:pt x="19" y="50"/>
                    <a:pt x="19" y="50"/>
                    <a:pt x="19" y="50"/>
                  </a:cubicBezTo>
                  <a:cubicBezTo>
                    <a:pt x="14" y="50"/>
                    <a:pt x="11" y="53"/>
                    <a:pt x="11" y="58"/>
                  </a:cubicBezTo>
                  <a:cubicBezTo>
                    <a:pt x="11" y="62"/>
                    <a:pt x="14" y="65"/>
                    <a:pt x="19" y="65"/>
                  </a:cubicBezTo>
                  <a:lnTo>
                    <a:pt x="55" y="65"/>
                  </a:ln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0" name="Freeform 504"/>
            <p:cNvSpPr>
              <a:spLocks noEditPoints="1"/>
            </p:cNvSpPr>
            <p:nvPr/>
          </p:nvSpPr>
          <p:spPr bwMode="auto">
            <a:xfrm>
              <a:off x="3481388" y="1553167"/>
              <a:ext cx="496887" cy="312147"/>
            </a:xfrm>
            <a:custGeom>
              <a:avLst/>
              <a:gdLst>
                <a:gd name="T0" fmla="*/ 167 w 186"/>
                <a:gd name="T1" fmla="*/ 24 h 117"/>
                <a:gd name="T2" fmla="*/ 136 w 186"/>
                <a:gd name="T3" fmla="*/ 47 h 117"/>
                <a:gd name="T4" fmla="*/ 143 w 186"/>
                <a:gd name="T5" fmla="*/ 0 h 117"/>
                <a:gd name="T6" fmla="*/ 136 w 186"/>
                <a:gd name="T7" fmla="*/ 88 h 117"/>
                <a:gd name="T8" fmla="*/ 136 w 186"/>
                <a:gd name="T9" fmla="*/ 115 h 117"/>
                <a:gd name="T10" fmla="*/ 148 w 186"/>
                <a:gd name="T11" fmla="*/ 85 h 117"/>
                <a:gd name="T12" fmla="*/ 149 w 186"/>
                <a:gd name="T13" fmla="*/ 117 h 117"/>
                <a:gd name="T14" fmla="*/ 186 w 186"/>
                <a:gd name="T15" fmla="*/ 109 h 117"/>
                <a:gd name="T16" fmla="*/ 143 w 186"/>
                <a:gd name="T17" fmla="*/ 58 h 117"/>
                <a:gd name="T18" fmla="*/ 136 w 186"/>
                <a:gd name="T19" fmla="*/ 61 h 117"/>
                <a:gd name="T20" fmla="*/ 127 w 186"/>
                <a:gd name="T21" fmla="*/ 42 h 117"/>
                <a:gd name="T22" fmla="*/ 136 w 186"/>
                <a:gd name="T23" fmla="*/ 1 h 117"/>
                <a:gd name="T24" fmla="*/ 136 w 186"/>
                <a:gd name="T25" fmla="*/ 59 h 117"/>
                <a:gd name="T26" fmla="*/ 133 w 186"/>
                <a:gd name="T27" fmla="*/ 59 h 117"/>
                <a:gd name="T28" fmla="*/ 136 w 186"/>
                <a:gd name="T29" fmla="*/ 88 h 117"/>
                <a:gd name="T30" fmla="*/ 95 w 186"/>
                <a:gd name="T31" fmla="*/ 58 h 117"/>
                <a:gd name="T32" fmla="*/ 84 w 186"/>
                <a:gd name="T33" fmla="*/ 62 h 117"/>
                <a:gd name="T34" fmla="*/ 98 w 186"/>
                <a:gd name="T35" fmla="*/ 108 h 117"/>
                <a:gd name="T36" fmla="*/ 130 w 186"/>
                <a:gd name="T37" fmla="*/ 117 h 117"/>
                <a:gd name="T38" fmla="*/ 136 w 186"/>
                <a:gd name="T39" fmla="*/ 88 h 117"/>
                <a:gd name="T40" fmla="*/ 84 w 186"/>
                <a:gd name="T41" fmla="*/ 92 h 117"/>
                <a:gd name="T42" fmla="*/ 84 w 186"/>
                <a:gd name="T43" fmla="*/ 115 h 117"/>
                <a:gd name="T44" fmla="*/ 84 w 186"/>
                <a:gd name="T45" fmla="*/ 3 h 117"/>
                <a:gd name="T46" fmla="*/ 119 w 186"/>
                <a:gd name="T47" fmla="*/ 24 h 117"/>
                <a:gd name="T48" fmla="*/ 84 w 186"/>
                <a:gd name="T49" fmla="*/ 45 h 117"/>
                <a:gd name="T50" fmla="*/ 84 w 186"/>
                <a:gd name="T51" fmla="*/ 45 h 117"/>
                <a:gd name="T52" fmla="*/ 77 w 186"/>
                <a:gd name="T53" fmla="*/ 9 h 117"/>
                <a:gd name="T54" fmla="*/ 84 w 186"/>
                <a:gd name="T55" fmla="*/ 59 h 117"/>
                <a:gd name="T56" fmla="*/ 82 w 186"/>
                <a:gd name="T57" fmla="*/ 60 h 117"/>
                <a:gd name="T58" fmla="*/ 84 w 186"/>
                <a:gd name="T59" fmla="*/ 92 h 117"/>
                <a:gd name="T60" fmla="*/ 71 w 186"/>
                <a:gd name="T61" fmla="*/ 67 h 117"/>
                <a:gd name="T62" fmla="*/ 3 w 186"/>
                <a:gd name="T63" fmla="*/ 86 h 117"/>
                <a:gd name="T64" fmla="*/ 9 w 186"/>
                <a:gd name="T65" fmla="*/ 117 h 117"/>
                <a:gd name="T66" fmla="*/ 84 w 186"/>
                <a:gd name="T67" fmla="*/ 115 h 117"/>
                <a:gd name="T68" fmla="*/ 43 w 186"/>
                <a:gd name="T69" fmla="*/ 0 h 117"/>
                <a:gd name="T70" fmla="*/ 43 w 186"/>
                <a:gd name="T71" fmla="*/ 48 h 117"/>
                <a:gd name="T72" fmla="*/ 43 w 186"/>
                <a:gd name="T7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117">
                  <a:moveTo>
                    <a:pt x="143" y="0"/>
                  </a:moveTo>
                  <a:cubicBezTo>
                    <a:pt x="156" y="0"/>
                    <a:pt x="167" y="11"/>
                    <a:pt x="167" y="24"/>
                  </a:cubicBezTo>
                  <a:cubicBezTo>
                    <a:pt x="167" y="37"/>
                    <a:pt x="156" y="48"/>
                    <a:pt x="143" y="48"/>
                  </a:cubicBezTo>
                  <a:cubicBezTo>
                    <a:pt x="140" y="48"/>
                    <a:pt x="138" y="48"/>
                    <a:pt x="136" y="47"/>
                  </a:cubicBezTo>
                  <a:cubicBezTo>
                    <a:pt x="136" y="1"/>
                    <a:pt x="136" y="1"/>
                    <a:pt x="136" y="1"/>
                  </a:cubicBezTo>
                  <a:cubicBezTo>
                    <a:pt x="138" y="0"/>
                    <a:pt x="140" y="0"/>
                    <a:pt x="143" y="0"/>
                  </a:cubicBezTo>
                  <a:close/>
                  <a:moveTo>
                    <a:pt x="136" y="115"/>
                  </a:moveTo>
                  <a:cubicBezTo>
                    <a:pt x="136" y="88"/>
                    <a:pt x="136" y="88"/>
                    <a:pt x="136" y="88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8" y="111"/>
                    <a:pt x="137" y="114"/>
                    <a:pt x="136" y="115"/>
                  </a:cubicBezTo>
                  <a:close/>
                  <a:moveTo>
                    <a:pt x="136" y="61"/>
                  </a:moveTo>
                  <a:cubicBezTo>
                    <a:pt x="142" y="68"/>
                    <a:pt x="147" y="76"/>
                    <a:pt x="148" y="85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1" y="111"/>
                    <a:pt x="150" y="114"/>
                    <a:pt x="149" y="117"/>
                  </a:cubicBezTo>
                  <a:cubicBezTo>
                    <a:pt x="178" y="117"/>
                    <a:pt x="178" y="117"/>
                    <a:pt x="178" y="117"/>
                  </a:cubicBezTo>
                  <a:cubicBezTo>
                    <a:pt x="182" y="117"/>
                    <a:pt x="186" y="114"/>
                    <a:pt x="186" y="109"/>
                  </a:cubicBezTo>
                  <a:cubicBezTo>
                    <a:pt x="183" y="86"/>
                    <a:pt x="183" y="86"/>
                    <a:pt x="183" y="86"/>
                  </a:cubicBezTo>
                  <a:cubicBezTo>
                    <a:pt x="180" y="68"/>
                    <a:pt x="160" y="58"/>
                    <a:pt x="143" y="58"/>
                  </a:cubicBezTo>
                  <a:cubicBezTo>
                    <a:pt x="141" y="58"/>
                    <a:pt x="138" y="58"/>
                    <a:pt x="136" y="59"/>
                  </a:cubicBezTo>
                  <a:lnTo>
                    <a:pt x="136" y="61"/>
                  </a:lnTo>
                  <a:close/>
                  <a:moveTo>
                    <a:pt x="136" y="47"/>
                  </a:moveTo>
                  <a:cubicBezTo>
                    <a:pt x="132" y="46"/>
                    <a:pt x="129" y="44"/>
                    <a:pt x="127" y="42"/>
                  </a:cubicBezTo>
                  <a:cubicBezTo>
                    <a:pt x="133" y="31"/>
                    <a:pt x="133" y="17"/>
                    <a:pt x="127" y="6"/>
                  </a:cubicBezTo>
                  <a:cubicBezTo>
                    <a:pt x="129" y="4"/>
                    <a:pt x="132" y="2"/>
                    <a:pt x="136" y="1"/>
                  </a:cubicBezTo>
                  <a:cubicBezTo>
                    <a:pt x="136" y="47"/>
                    <a:pt x="136" y="47"/>
                    <a:pt x="136" y="47"/>
                  </a:cubicBezTo>
                  <a:close/>
                  <a:moveTo>
                    <a:pt x="136" y="59"/>
                  </a:moveTo>
                  <a:cubicBezTo>
                    <a:pt x="136" y="61"/>
                    <a:pt x="136" y="61"/>
                    <a:pt x="136" y="61"/>
                  </a:cubicBezTo>
                  <a:cubicBezTo>
                    <a:pt x="135" y="60"/>
                    <a:pt x="134" y="60"/>
                    <a:pt x="133" y="59"/>
                  </a:cubicBezTo>
                  <a:cubicBezTo>
                    <a:pt x="134" y="59"/>
                    <a:pt x="135" y="59"/>
                    <a:pt x="136" y="59"/>
                  </a:cubicBezTo>
                  <a:close/>
                  <a:moveTo>
                    <a:pt x="136" y="88"/>
                  </a:moveTo>
                  <a:cubicBezTo>
                    <a:pt x="135" y="86"/>
                    <a:pt x="135" y="86"/>
                    <a:pt x="135" y="86"/>
                  </a:cubicBezTo>
                  <a:cubicBezTo>
                    <a:pt x="133" y="67"/>
                    <a:pt x="113" y="58"/>
                    <a:pt x="95" y="58"/>
                  </a:cubicBezTo>
                  <a:cubicBezTo>
                    <a:pt x="91" y="58"/>
                    <a:pt x="88" y="58"/>
                    <a:pt x="84" y="59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90" y="68"/>
                    <a:pt x="94" y="76"/>
                    <a:pt x="96" y="85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9" y="111"/>
                    <a:pt x="98" y="114"/>
                    <a:pt x="97" y="117"/>
                  </a:cubicBezTo>
                  <a:cubicBezTo>
                    <a:pt x="130" y="117"/>
                    <a:pt x="130" y="117"/>
                    <a:pt x="130" y="117"/>
                  </a:cubicBezTo>
                  <a:cubicBezTo>
                    <a:pt x="132" y="117"/>
                    <a:pt x="134" y="116"/>
                    <a:pt x="136" y="115"/>
                  </a:cubicBezTo>
                  <a:cubicBezTo>
                    <a:pt x="136" y="88"/>
                    <a:pt x="136" y="88"/>
                    <a:pt x="136" y="88"/>
                  </a:cubicBezTo>
                  <a:close/>
                  <a:moveTo>
                    <a:pt x="84" y="115"/>
                  </a:moveTo>
                  <a:cubicBezTo>
                    <a:pt x="84" y="92"/>
                    <a:pt x="84" y="92"/>
                    <a:pt x="84" y="92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6" y="111"/>
                    <a:pt x="85" y="113"/>
                    <a:pt x="84" y="115"/>
                  </a:cubicBezTo>
                  <a:close/>
                  <a:moveTo>
                    <a:pt x="84" y="45"/>
                  </a:moveTo>
                  <a:cubicBezTo>
                    <a:pt x="84" y="3"/>
                    <a:pt x="84" y="3"/>
                    <a:pt x="84" y="3"/>
                  </a:cubicBezTo>
                  <a:cubicBezTo>
                    <a:pt x="87" y="1"/>
                    <a:pt x="91" y="0"/>
                    <a:pt x="95" y="0"/>
                  </a:cubicBezTo>
                  <a:cubicBezTo>
                    <a:pt x="109" y="0"/>
                    <a:pt x="119" y="11"/>
                    <a:pt x="119" y="24"/>
                  </a:cubicBezTo>
                  <a:cubicBezTo>
                    <a:pt x="119" y="37"/>
                    <a:pt x="109" y="48"/>
                    <a:pt x="95" y="48"/>
                  </a:cubicBezTo>
                  <a:cubicBezTo>
                    <a:pt x="91" y="48"/>
                    <a:pt x="87" y="47"/>
                    <a:pt x="84" y="45"/>
                  </a:cubicBezTo>
                  <a:close/>
                  <a:moveTo>
                    <a:pt x="84" y="3"/>
                  </a:moveTo>
                  <a:cubicBezTo>
                    <a:pt x="84" y="45"/>
                    <a:pt x="84" y="45"/>
                    <a:pt x="84" y="45"/>
                  </a:cubicBezTo>
                  <a:cubicBezTo>
                    <a:pt x="81" y="44"/>
                    <a:pt x="79" y="42"/>
                    <a:pt x="77" y="39"/>
                  </a:cubicBezTo>
                  <a:cubicBezTo>
                    <a:pt x="81" y="30"/>
                    <a:pt x="81" y="18"/>
                    <a:pt x="77" y="9"/>
                  </a:cubicBezTo>
                  <a:cubicBezTo>
                    <a:pt x="79" y="6"/>
                    <a:pt x="81" y="4"/>
                    <a:pt x="84" y="3"/>
                  </a:cubicBezTo>
                  <a:close/>
                  <a:moveTo>
                    <a:pt x="84" y="59"/>
                  </a:moveTo>
                  <a:cubicBezTo>
                    <a:pt x="84" y="62"/>
                    <a:pt x="84" y="62"/>
                    <a:pt x="84" y="62"/>
                  </a:cubicBezTo>
                  <a:cubicBezTo>
                    <a:pt x="83" y="61"/>
                    <a:pt x="83" y="60"/>
                    <a:pt x="82" y="60"/>
                  </a:cubicBezTo>
                  <a:cubicBezTo>
                    <a:pt x="83" y="60"/>
                    <a:pt x="83" y="59"/>
                    <a:pt x="84" y="59"/>
                  </a:cubicBezTo>
                  <a:close/>
                  <a:moveTo>
                    <a:pt x="84" y="92"/>
                  </a:moveTo>
                  <a:cubicBezTo>
                    <a:pt x="83" y="86"/>
                    <a:pt x="83" y="86"/>
                    <a:pt x="83" y="86"/>
                  </a:cubicBezTo>
                  <a:cubicBezTo>
                    <a:pt x="82" y="78"/>
                    <a:pt x="78" y="72"/>
                    <a:pt x="71" y="67"/>
                  </a:cubicBezTo>
                  <a:cubicBezTo>
                    <a:pt x="64" y="61"/>
                    <a:pt x="54" y="58"/>
                    <a:pt x="43" y="58"/>
                  </a:cubicBezTo>
                  <a:cubicBezTo>
                    <a:pt x="23" y="58"/>
                    <a:pt x="6" y="70"/>
                    <a:pt x="3" y="86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0" y="114"/>
                    <a:pt x="4" y="117"/>
                    <a:pt x="9" y="117"/>
                  </a:cubicBezTo>
                  <a:cubicBezTo>
                    <a:pt x="78" y="117"/>
                    <a:pt x="78" y="117"/>
                    <a:pt x="78" y="117"/>
                  </a:cubicBezTo>
                  <a:cubicBezTo>
                    <a:pt x="80" y="117"/>
                    <a:pt x="82" y="116"/>
                    <a:pt x="84" y="115"/>
                  </a:cubicBezTo>
                  <a:cubicBezTo>
                    <a:pt x="84" y="92"/>
                    <a:pt x="84" y="92"/>
                    <a:pt x="84" y="92"/>
                  </a:cubicBezTo>
                  <a:close/>
                  <a:moveTo>
                    <a:pt x="43" y="0"/>
                  </a:moveTo>
                  <a:cubicBezTo>
                    <a:pt x="57" y="0"/>
                    <a:pt x="67" y="11"/>
                    <a:pt x="67" y="24"/>
                  </a:cubicBezTo>
                  <a:cubicBezTo>
                    <a:pt x="67" y="37"/>
                    <a:pt x="57" y="48"/>
                    <a:pt x="43" y="48"/>
                  </a:cubicBezTo>
                  <a:cubicBezTo>
                    <a:pt x="30" y="48"/>
                    <a:pt x="19" y="37"/>
                    <a:pt x="19" y="24"/>
                  </a:cubicBezTo>
                  <a:cubicBezTo>
                    <a:pt x="19" y="11"/>
                    <a:pt x="30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1" name="Freeform 505"/>
            <p:cNvSpPr>
              <a:spLocks noEditPoints="1"/>
            </p:cNvSpPr>
            <p:nvPr/>
          </p:nvSpPr>
          <p:spPr bwMode="auto">
            <a:xfrm>
              <a:off x="3730625" y="404435"/>
              <a:ext cx="371475" cy="234950"/>
            </a:xfrm>
            <a:custGeom>
              <a:avLst/>
              <a:gdLst>
                <a:gd name="T0" fmla="*/ 167 w 186"/>
                <a:gd name="T1" fmla="*/ 24 h 118"/>
                <a:gd name="T2" fmla="*/ 136 w 186"/>
                <a:gd name="T3" fmla="*/ 47 h 118"/>
                <a:gd name="T4" fmla="*/ 143 w 186"/>
                <a:gd name="T5" fmla="*/ 0 h 118"/>
                <a:gd name="T6" fmla="*/ 136 w 186"/>
                <a:gd name="T7" fmla="*/ 89 h 118"/>
                <a:gd name="T8" fmla="*/ 136 w 186"/>
                <a:gd name="T9" fmla="*/ 116 h 118"/>
                <a:gd name="T10" fmla="*/ 148 w 186"/>
                <a:gd name="T11" fmla="*/ 86 h 118"/>
                <a:gd name="T12" fmla="*/ 149 w 186"/>
                <a:gd name="T13" fmla="*/ 118 h 118"/>
                <a:gd name="T14" fmla="*/ 186 w 186"/>
                <a:gd name="T15" fmla="*/ 110 h 118"/>
                <a:gd name="T16" fmla="*/ 143 w 186"/>
                <a:gd name="T17" fmla="*/ 58 h 118"/>
                <a:gd name="T18" fmla="*/ 136 w 186"/>
                <a:gd name="T19" fmla="*/ 62 h 118"/>
                <a:gd name="T20" fmla="*/ 127 w 186"/>
                <a:gd name="T21" fmla="*/ 42 h 118"/>
                <a:gd name="T22" fmla="*/ 136 w 186"/>
                <a:gd name="T23" fmla="*/ 2 h 118"/>
                <a:gd name="T24" fmla="*/ 136 w 186"/>
                <a:gd name="T25" fmla="*/ 59 h 118"/>
                <a:gd name="T26" fmla="*/ 133 w 186"/>
                <a:gd name="T27" fmla="*/ 60 h 118"/>
                <a:gd name="T28" fmla="*/ 136 w 186"/>
                <a:gd name="T29" fmla="*/ 89 h 118"/>
                <a:gd name="T30" fmla="*/ 95 w 186"/>
                <a:gd name="T31" fmla="*/ 58 h 118"/>
                <a:gd name="T32" fmla="*/ 84 w 186"/>
                <a:gd name="T33" fmla="*/ 62 h 118"/>
                <a:gd name="T34" fmla="*/ 98 w 186"/>
                <a:gd name="T35" fmla="*/ 108 h 118"/>
                <a:gd name="T36" fmla="*/ 130 w 186"/>
                <a:gd name="T37" fmla="*/ 118 h 118"/>
                <a:gd name="T38" fmla="*/ 136 w 186"/>
                <a:gd name="T39" fmla="*/ 89 h 118"/>
                <a:gd name="T40" fmla="*/ 84 w 186"/>
                <a:gd name="T41" fmla="*/ 93 h 118"/>
                <a:gd name="T42" fmla="*/ 84 w 186"/>
                <a:gd name="T43" fmla="*/ 115 h 118"/>
                <a:gd name="T44" fmla="*/ 84 w 186"/>
                <a:gd name="T45" fmla="*/ 3 h 118"/>
                <a:gd name="T46" fmla="*/ 119 w 186"/>
                <a:gd name="T47" fmla="*/ 24 h 118"/>
                <a:gd name="T48" fmla="*/ 84 w 186"/>
                <a:gd name="T49" fmla="*/ 46 h 118"/>
                <a:gd name="T50" fmla="*/ 84 w 186"/>
                <a:gd name="T51" fmla="*/ 46 h 118"/>
                <a:gd name="T52" fmla="*/ 76 w 186"/>
                <a:gd name="T53" fmla="*/ 9 h 118"/>
                <a:gd name="T54" fmla="*/ 84 w 186"/>
                <a:gd name="T55" fmla="*/ 60 h 118"/>
                <a:gd name="T56" fmla="*/ 82 w 186"/>
                <a:gd name="T57" fmla="*/ 60 h 118"/>
                <a:gd name="T58" fmla="*/ 84 w 186"/>
                <a:gd name="T59" fmla="*/ 93 h 118"/>
                <a:gd name="T60" fmla="*/ 71 w 186"/>
                <a:gd name="T61" fmla="*/ 67 h 118"/>
                <a:gd name="T62" fmla="*/ 3 w 186"/>
                <a:gd name="T63" fmla="*/ 87 h 118"/>
                <a:gd name="T64" fmla="*/ 9 w 186"/>
                <a:gd name="T65" fmla="*/ 118 h 118"/>
                <a:gd name="T66" fmla="*/ 84 w 186"/>
                <a:gd name="T67" fmla="*/ 115 h 118"/>
                <a:gd name="T68" fmla="*/ 43 w 186"/>
                <a:gd name="T69" fmla="*/ 0 h 118"/>
                <a:gd name="T70" fmla="*/ 43 w 186"/>
                <a:gd name="T71" fmla="*/ 49 h 118"/>
                <a:gd name="T72" fmla="*/ 43 w 186"/>
                <a:gd name="T73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86" h="118">
                  <a:moveTo>
                    <a:pt x="143" y="0"/>
                  </a:moveTo>
                  <a:cubicBezTo>
                    <a:pt x="156" y="0"/>
                    <a:pt x="167" y="11"/>
                    <a:pt x="167" y="24"/>
                  </a:cubicBezTo>
                  <a:cubicBezTo>
                    <a:pt x="167" y="38"/>
                    <a:pt x="156" y="49"/>
                    <a:pt x="143" y="49"/>
                  </a:cubicBezTo>
                  <a:cubicBezTo>
                    <a:pt x="140" y="49"/>
                    <a:pt x="138" y="48"/>
                    <a:pt x="136" y="47"/>
                  </a:cubicBezTo>
                  <a:cubicBezTo>
                    <a:pt x="136" y="2"/>
                    <a:pt x="136" y="2"/>
                    <a:pt x="136" y="2"/>
                  </a:cubicBezTo>
                  <a:cubicBezTo>
                    <a:pt x="138" y="1"/>
                    <a:pt x="140" y="0"/>
                    <a:pt x="143" y="0"/>
                  </a:cubicBezTo>
                  <a:close/>
                  <a:moveTo>
                    <a:pt x="136" y="116"/>
                  </a:moveTo>
                  <a:cubicBezTo>
                    <a:pt x="136" y="89"/>
                    <a:pt x="136" y="89"/>
                    <a:pt x="136" y="89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38" y="112"/>
                    <a:pt x="137" y="114"/>
                    <a:pt x="136" y="116"/>
                  </a:cubicBezTo>
                  <a:close/>
                  <a:moveTo>
                    <a:pt x="136" y="62"/>
                  </a:moveTo>
                  <a:cubicBezTo>
                    <a:pt x="142" y="68"/>
                    <a:pt x="147" y="76"/>
                    <a:pt x="148" y="86"/>
                  </a:cubicBezTo>
                  <a:cubicBezTo>
                    <a:pt x="150" y="108"/>
                    <a:pt x="150" y="108"/>
                    <a:pt x="150" y="108"/>
                  </a:cubicBezTo>
                  <a:cubicBezTo>
                    <a:pt x="151" y="111"/>
                    <a:pt x="150" y="115"/>
                    <a:pt x="149" y="118"/>
                  </a:cubicBezTo>
                  <a:cubicBezTo>
                    <a:pt x="178" y="118"/>
                    <a:pt x="178" y="118"/>
                    <a:pt x="178" y="118"/>
                  </a:cubicBezTo>
                  <a:cubicBezTo>
                    <a:pt x="182" y="118"/>
                    <a:pt x="186" y="114"/>
                    <a:pt x="186" y="110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80" y="68"/>
                    <a:pt x="160" y="58"/>
                    <a:pt x="143" y="58"/>
                  </a:cubicBezTo>
                  <a:cubicBezTo>
                    <a:pt x="140" y="58"/>
                    <a:pt x="138" y="59"/>
                    <a:pt x="136" y="59"/>
                  </a:cubicBezTo>
                  <a:lnTo>
                    <a:pt x="136" y="62"/>
                  </a:lnTo>
                  <a:close/>
                  <a:moveTo>
                    <a:pt x="136" y="47"/>
                  </a:moveTo>
                  <a:cubicBezTo>
                    <a:pt x="132" y="46"/>
                    <a:pt x="129" y="45"/>
                    <a:pt x="127" y="42"/>
                  </a:cubicBezTo>
                  <a:cubicBezTo>
                    <a:pt x="133" y="31"/>
                    <a:pt x="133" y="18"/>
                    <a:pt x="127" y="6"/>
                  </a:cubicBezTo>
                  <a:cubicBezTo>
                    <a:pt x="129" y="4"/>
                    <a:pt x="132" y="3"/>
                    <a:pt x="136" y="2"/>
                  </a:cubicBezTo>
                  <a:cubicBezTo>
                    <a:pt x="136" y="47"/>
                    <a:pt x="136" y="47"/>
                    <a:pt x="136" y="47"/>
                  </a:cubicBezTo>
                  <a:close/>
                  <a:moveTo>
                    <a:pt x="136" y="59"/>
                  </a:moveTo>
                  <a:cubicBezTo>
                    <a:pt x="136" y="62"/>
                    <a:pt x="136" y="62"/>
                    <a:pt x="136" y="62"/>
                  </a:cubicBezTo>
                  <a:cubicBezTo>
                    <a:pt x="135" y="61"/>
                    <a:pt x="134" y="60"/>
                    <a:pt x="133" y="60"/>
                  </a:cubicBezTo>
                  <a:cubicBezTo>
                    <a:pt x="134" y="59"/>
                    <a:pt x="135" y="59"/>
                    <a:pt x="136" y="59"/>
                  </a:cubicBezTo>
                  <a:close/>
                  <a:moveTo>
                    <a:pt x="136" y="89"/>
                  </a:moveTo>
                  <a:cubicBezTo>
                    <a:pt x="135" y="87"/>
                    <a:pt x="135" y="87"/>
                    <a:pt x="135" y="87"/>
                  </a:cubicBezTo>
                  <a:cubicBezTo>
                    <a:pt x="132" y="68"/>
                    <a:pt x="113" y="58"/>
                    <a:pt x="95" y="58"/>
                  </a:cubicBezTo>
                  <a:cubicBezTo>
                    <a:pt x="91" y="58"/>
                    <a:pt x="88" y="59"/>
                    <a:pt x="84" y="60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90" y="69"/>
                    <a:pt x="94" y="76"/>
                    <a:pt x="96" y="85"/>
                  </a:cubicBezTo>
                  <a:cubicBezTo>
                    <a:pt x="98" y="108"/>
                    <a:pt x="98" y="108"/>
                    <a:pt x="98" y="108"/>
                  </a:cubicBezTo>
                  <a:cubicBezTo>
                    <a:pt x="99" y="112"/>
                    <a:pt x="98" y="115"/>
                    <a:pt x="97" y="118"/>
                  </a:cubicBezTo>
                  <a:cubicBezTo>
                    <a:pt x="130" y="118"/>
                    <a:pt x="130" y="118"/>
                    <a:pt x="130" y="118"/>
                  </a:cubicBezTo>
                  <a:cubicBezTo>
                    <a:pt x="132" y="118"/>
                    <a:pt x="134" y="117"/>
                    <a:pt x="136" y="116"/>
                  </a:cubicBezTo>
                  <a:cubicBezTo>
                    <a:pt x="136" y="89"/>
                    <a:pt x="136" y="89"/>
                    <a:pt x="136" y="89"/>
                  </a:cubicBezTo>
                  <a:close/>
                  <a:moveTo>
                    <a:pt x="84" y="115"/>
                  </a:moveTo>
                  <a:cubicBezTo>
                    <a:pt x="84" y="93"/>
                    <a:pt x="84" y="93"/>
                    <a:pt x="84" y="93"/>
                  </a:cubicBezTo>
                  <a:cubicBezTo>
                    <a:pt x="86" y="110"/>
                    <a:pt x="86" y="110"/>
                    <a:pt x="86" y="110"/>
                  </a:cubicBezTo>
                  <a:cubicBezTo>
                    <a:pt x="86" y="112"/>
                    <a:pt x="85" y="114"/>
                    <a:pt x="84" y="115"/>
                  </a:cubicBezTo>
                  <a:close/>
                  <a:moveTo>
                    <a:pt x="84" y="46"/>
                  </a:moveTo>
                  <a:cubicBezTo>
                    <a:pt x="84" y="3"/>
                    <a:pt x="84" y="3"/>
                    <a:pt x="84" y="3"/>
                  </a:cubicBezTo>
                  <a:cubicBezTo>
                    <a:pt x="87" y="1"/>
                    <a:pt x="91" y="0"/>
                    <a:pt x="95" y="0"/>
                  </a:cubicBezTo>
                  <a:cubicBezTo>
                    <a:pt x="109" y="0"/>
                    <a:pt x="119" y="11"/>
                    <a:pt x="119" y="24"/>
                  </a:cubicBezTo>
                  <a:cubicBezTo>
                    <a:pt x="119" y="38"/>
                    <a:pt x="109" y="49"/>
                    <a:pt x="95" y="49"/>
                  </a:cubicBezTo>
                  <a:cubicBezTo>
                    <a:pt x="91" y="49"/>
                    <a:pt x="87" y="48"/>
                    <a:pt x="84" y="46"/>
                  </a:cubicBezTo>
                  <a:close/>
                  <a:moveTo>
                    <a:pt x="84" y="3"/>
                  </a:moveTo>
                  <a:cubicBezTo>
                    <a:pt x="84" y="46"/>
                    <a:pt x="84" y="46"/>
                    <a:pt x="84" y="46"/>
                  </a:cubicBezTo>
                  <a:cubicBezTo>
                    <a:pt x="81" y="44"/>
                    <a:pt x="78" y="42"/>
                    <a:pt x="76" y="40"/>
                  </a:cubicBezTo>
                  <a:cubicBezTo>
                    <a:pt x="81" y="30"/>
                    <a:pt x="81" y="19"/>
                    <a:pt x="76" y="9"/>
                  </a:cubicBezTo>
                  <a:cubicBezTo>
                    <a:pt x="78" y="7"/>
                    <a:pt x="81" y="5"/>
                    <a:pt x="84" y="3"/>
                  </a:cubicBezTo>
                  <a:close/>
                  <a:moveTo>
                    <a:pt x="84" y="60"/>
                  </a:moveTo>
                  <a:cubicBezTo>
                    <a:pt x="84" y="62"/>
                    <a:pt x="84" y="62"/>
                    <a:pt x="84" y="62"/>
                  </a:cubicBezTo>
                  <a:cubicBezTo>
                    <a:pt x="83" y="62"/>
                    <a:pt x="83" y="61"/>
                    <a:pt x="82" y="60"/>
                  </a:cubicBezTo>
                  <a:cubicBezTo>
                    <a:pt x="83" y="60"/>
                    <a:pt x="83" y="60"/>
                    <a:pt x="84" y="60"/>
                  </a:cubicBezTo>
                  <a:close/>
                  <a:moveTo>
                    <a:pt x="84" y="93"/>
                  </a:moveTo>
                  <a:cubicBezTo>
                    <a:pt x="83" y="87"/>
                    <a:pt x="83" y="87"/>
                    <a:pt x="83" y="87"/>
                  </a:cubicBezTo>
                  <a:cubicBezTo>
                    <a:pt x="82" y="79"/>
                    <a:pt x="78" y="72"/>
                    <a:pt x="71" y="67"/>
                  </a:cubicBezTo>
                  <a:cubicBezTo>
                    <a:pt x="64" y="62"/>
                    <a:pt x="54" y="58"/>
                    <a:pt x="43" y="58"/>
                  </a:cubicBezTo>
                  <a:cubicBezTo>
                    <a:pt x="23" y="58"/>
                    <a:pt x="6" y="71"/>
                    <a:pt x="3" y="87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0" y="114"/>
                    <a:pt x="4" y="118"/>
                    <a:pt x="9" y="118"/>
                  </a:cubicBezTo>
                  <a:cubicBezTo>
                    <a:pt x="78" y="118"/>
                    <a:pt x="78" y="118"/>
                    <a:pt x="78" y="118"/>
                  </a:cubicBezTo>
                  <a:cubicBezTo>
                    <a:pt x="80" y="118"/>
                    <a:pt x="82" y="117"/>
                    <a:pt x="84" y="115"/>
                  </a:cubicBezTo>
                  <a:cubicBezTo>
                    <a:pt x="84" y="93"/>
                    <a:pt x="84" y="93"/>
                    <a:pt x="84" y="93"/>
                  </a:cubicBezTo>
                  <a:close/>
                  <a:moveTo>
                    <a:pt x="43" y="0"/>
                  </a:moveTo>
                  <a:cubicBezTo>
                    <a:pt x="57" y="0"/>
                    <a:pt x="67" y="11"/>
                    <a:pt x="67" y="24"/>
                  </a:cubicBezTo>
                  <a:cubicBezTo>
                    <a:pt x="67" y="38"/>
                    <a:pt x="57" y="49"/>
                    <a:pt x="43" y="49"/>
                  </a:cubicBezTo>
                  <a:cubicBezTo>
                    <a:pt x="30" y="49"/>
                    <a:pt x="19" y="38"/>
                    <a:pt x="19" y="24"/>
                  </a:cubicBezTo>
                  <a:cubicBezTo>
                    <a:pt x="19" y="11"/>
                    <a:pt x="30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2" name="Freeform 506"/>
            <p:cNvSpPr>
              <a:spLocks/>
            </p:cNvSpPr>
            <p:nvPr/>
          </p:nvSpPr>
          <p:spPr bwMode="auto">
            <a:xfrm>
              <a:off x="3483769" y="2899080"/>
              <a:ext cx="285750" cy="261938"/>
            </a:xfrm>
            <a:custGeom>
              <a:avLst/>
              <a:gdLst>
                <a:gd name="T0" fmla="*/ 72 w 143"/>
                <a:gd name="T1" fmla="*/ 131 h 131"/>
                <a:gd name="T2" fmla="*/ 1 w 143"/>
                <a:gd name="T3" fmla="*/ 49 h 131"/>
                <a:gd name="T4" fmla="*/ 72 w 143"/>
                <a:gd name="T5" fmla="*/ 31 h 131"/>
                <a:gd name="T6" fmla="*/ 142 w 143"/>
                <a:gd name="T7" fmla="*/ 49 h 131"/>
                <a:gd name="T8" fmla="*/ 72 w 143"/>
                <a:gd name="T9" fmla="*/ 131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3" h="131">
                  <a:moveTo>
                    <a:pt x="72" y="131"/>
                  </a:moveTo>
                  <a:cubicBezTo>
                    <a:pt x="34" y="123"/>
                    <a:pt x="3" y="86"/>
                    <a:pt x="1" y="49"/>
                  </a:cubicBezTo>
                  <a:cubicBezTo>
                    <a:pt x="0" y="5"/>
                    <a:pt x="49" y="0"/>
                    <a:pt x="72" y="31"/>
                  </a:cubicBezTo>
                  <a:cubicBezTo>
                    <a:pt x="94" y="0"/>
                    <a:pt x="143" y="5"/>
                    <a:pt x="142" y="49"/>
                  </a:cubicBezTo>
                  <a:cubicBezTo>
                    <a:pt x="141" y="86"/>
                    <a:pt x="109" y="123"/>
                    <a:pt x="72" y="131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3" name="Freeform 507"/>
            <p:cNvSpPr>
              <a:spLocks/>
            </p:cNvSpPr>
            <p:nvPr/>
          </p:nvSpPr>
          <p:spPr bwMode="auto">
            <a:xfrm>
              <a:off x="2438758" y="639386"/>
              <a:ext cx="265113" cy="252413"/>
            </a:xfrm>
            <a:custGeom>
              <a:avLst/>
              <a:gdLst>
                <a:gd name="T0" fmla="*/ 78 w 133"/>
                <a:gd name="T1" fmla="*/ 113 h 127"/>
                <a:gd name="T2" fmla="*/ 91 w 133"/>
                <a:gd name="T3" fmla="*/ 121 h 127"/>
                <a:gd name="T4" fmla="*/ 109 w 133"/>
                <a:gd name="T5" fmla="*/ 107 h 127"/>
                <a:gd name="T6" fmla="*/ 105 w 133"/>
                <a:gd name="T7" fmla="*/ 93 h 127"/>
                <a:gd name="T8" fmla="*/ 113 w 133"/>
                <a:gd name="T9" fmla="*/ 70 h 127"/>
                <a:gd name="T10" fmla="*/ 124 w 133"/>
                <a:gd name="T11" fmla="*/ 60 h 127"/>
                <a:gd name="T12" fmla="*/ 117 w 133"/>
                <a:gd name="T13" fmla="*/ 39 h 127"/>
                <a:gd name="T14" fmla="*/ 103 w 133"/>
                <a:gd name="T15" fmla="*/ 38 h 127"/>
                <a:gd name="T16" fmla="*/ 82 w 133"/>
                <a:gd name="T17" fmla="*/ 23 h 127"/>
                <a:gd name="T18" fmla="*/ 77 w 133"/>
                <a:gd name="T19" fmla="*/ 10 h 127"/>
                <a:gd name="T20" fmla="*/ 55 w 133"/>
                <a:gd name="T21" fmla="*/ 10 h 127"/>
                <a:gd name="T22" fmla="*/ 49 w 133"/>
                <a:gd name="T23" fmla="*/ 23 h 127"/>
                <a:gd name="T24" fmla="*/ 29 w 133"/>
                <a:gd name="T25" fmla="*/ 38 h 127"/>
                <a:gd name="T26" fmla="*/ 15 w 133"/>
                <a:gd name="T27" fmla="*/ 39 h 127"/>
                <a:gd name="T28" fmla="*/ 8 w 133"/>
                <a:gd name="T29" fmla="*/ 60 h 127"/>
                <a:gd name="T30" fmla="*/ 19 w 133"/>
                <a:gd name="T31" fmla="*/ 70 h 127"/>
                <a:gd name="T32" fmla="*/ 26 w 133"/>
                <a:gd name="T33" fmla="*/ 93 h 127"/>
                <a:gd name="T34" fmla="*/ 23 w 133"/>
                <a:gd name="T35" fmla="*/ 107 h 127"/>
                <a:gd name="T36" fmla="*/ 41 w 133"/>
                <a:gd name="T37" fmla="*/ 121 h 127"/>
                <a:gd name="T38" fmla="*/ 54 w 133"/>
                <a:gd name="T39" fmla="*/ 113 h 127"/>
                <a:gd name="T40" fmla="*/ 78 w 133"/>
                <a:gd name="T41" fmla="*/ 113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33" h="127">
                  <a:moveTo>
                    <a:pt x="78" y="113"/>
                  </a:moveTo>
                  <a:cubicBezTo>
                    <a:pt x="82" y="116"/>
                    <a:pt x="86" y="118"/>
                    <a:pt x="91" y="121"/>
                  </a:cubicBezTo>
                  <a:cubicBezTo>
                    <a:pt x="100" y="127"/>
                    <a:pt x="112" y="119"/>
                    <a:pt x="109" y="107"/>
                  </a:cubicBezTo>
                  <a:cubicBezTo>
                    <a:pt x="108" y="103"/>
                    <a:pt x="106" y="98"/>
                    <a:pt x="105" y="93"/>
                  </a:cubicBezTo>
                  <a:cubicBezTo>
                    <a:pt x="102" y="81"/>
                    <a:pt x="106" y="76"/>
                    <a:pt x="113" y="70"/>
                  </a:cubicBezTo>
                  <a:cubicBezTo>
                    <a:pt x="117" y="67"/>
                    <a:pt x="120" y="63"/>
                    <a:pt x="124" y="60"/>
                  </a:cubicBezTo>
                  <a:cubicBezTo>
                    <a:pt x="133" y="52"/>
                    <a:pt x="128" y="40"/>
                    <a:pt x="117" y="39"/>
                  </a:cubicBezTo>
                  <a:cubicBezTo>
                    <a:pt x="112" y="39"/>
                    <a:pt x="107" y="38"/>
                    <a:pt x="103" y="38"/>
                  </a:cubicBezTo>
                  <a:cubicBezTo>
                    <a:pt x="90" y="37"/>
                    <a:pt x="86" y="32"/>
                    <a:pt x="82" y="23"/>
                  </a:cubicBezTo>
                  <a:cubicBezTo>
                    <a:pt x="81" y="19"/>
                    <a:pt x="79" y="14"/>
                    <a:pt x="77" y="10"/>
                  </a:cubicBezTo>
                  <a:cubicBezTo>
                    <a:pt x="73" y="0"/>
                    <a:pt x="59" y="1"/>
                    <a:pt x="55" y="10"/>
                  </a:cubicBezTo>
                  <a:cubicBezTo>
                    <a:pt x="53" y="14"/>
                    <a:pt x="51" y="19"/>
                    <a:pt x="49" y="23"/>
                  </a:cubicBezTo>
                  <a:cubicBezTo>
                    <a:pt x="45" y="32"/>
                    <a:pt x="42" y="37"/>
                    <a:pt x="29" y="38"/>
                  </a:cubicBezTo>
                  <a:cubicBezTo>
                    <a:pt x="24" y="38"/>
                    <a:pt x="19" y="39"/>
                    <a:pt x="15" y="39"/>
                  </a:cubicBezTo>
                  <a:cubicBezTo>
                    <a:pt x="4" y="40"/>
                    <a:pt x="0" y="53"/>
                    <a:pt x="8" y="60"/>
                  </a:cubicBezTo>
                  <a:cubicBezTo>
                    <a:pt x="11" y="63"/>
                    <a:pt x="15" y="67"/>
                    <a:pt x="19" y="70"/>
                  </a:cubicBezTo>
                  <a:cubicBezTo>
                    <a:pt x="26" y="76"/>
                    <a:pt x="30" y="81"/>
                    <a:pt x="26" y="93"/>
                  </a:cubicBezTo>
                  <a:cubicBezTo>
                    <a:pt x="25" y="98"/>
                    <a:pt x="24" y="103"/>
                    <a:pt x="23" y="107"/>
                  </a:cubicBezTo>
                  <a:cubicBezTo>
                    <a:pt x="20" y="120"/>
                    <a:pt x="33" y="125"/>
                    <a:pt x="41" y="121"/>
                  </a:cubicBezTo>
                  <a:cubicBezTo>
                    <a:pt x="45" y="118"/>
                    <a:pt x="49" y="116"/>
                    <a:pt x="54" y="113"/>
                  </a:cubicBezTo>
                  <a:cubicBezTo>
                    <a:pt x="62" y="107"/>
                    <a:pt x="69" y="107"/>
                    <a:pt x="78" y="113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4" name="Freeform 508"/>
            <p:cNvSpPr>
              <a:spLocks noEditPoints="1"/>
            </p:cNvSpPr>
            <p:nvPr/>
          </p:nvSpPr>
          <p:spPr bwMode="auto">
            <a:xfrm>
              <a:off x="2476064" y="923092"/>
              <a:ext cx="312738" cy="296863"/>
            </a:xfrm>
            <a:custGeom>
              <a:avLst/>
              <a:gdLst>
                <a:gd name="T0" fmla="*/ 10 w 157"/>
                <a:gd name="T1" fmla="*/ 90 h 149"/>
                <a:gd name="T2" fmla="*/ 4 w 157"/>
                <a:gd name="T3" fmla="*/ 76 h 149"/>
                <a:gd name="T4" fmla="*/ 70 w 157"/>
                <a:gd name="T5" fmla="*/ 7 h 149"/>
                <a:gd name="T6" fmla="*/ 87 w 157"/>
                <a:gd name="T7" fmla="*/ 7 h 149"/>
                <a:gd name="T8" fmla="*/ 153 w 157"/>
                <a:gd name="T9" fmla="*/ 76 h 149"/>
                <a:gd name="T10" fmla="*/ 147 w 157"/>
                <a:gd name="T11" fmla="*/ 90 h 149"/>
                <a:gd name="T12" fmla="*/ 136 w 157"/>
                <a:gd name="T13" fmla="*/ 90 h 149"/>
                <a:gd name="T14" fmla="*/ 125 w 157"/>
                <a:gd name="T15" fmla="*/ 71 h 149"/>
                <a:gd name="T16" fmla="*/ 85 w 157"/>
                <a:gd name="T17" fmla="*/ 29 h 149"/>
                <a:gd name="T18" fmla="*/ 71 w 157"/>
                <a:gd name="T19" fmla="*/ 29 h 149"/>
                <a:gd name="T20" fmla="*/ 32 w 157"/>
                <a:gd name="T21" fmla="*/ 70 h 149"/>
                <a:gd name="T22" fmla="*/ 21 w 157"/>
                <a:gd name="T23" fmla="*/ 90 h 149"/>
                <a:gd name="T24" fmla="*/ 10 w 157"/>
                <a:gd name="T25" fmla="*/ 90 h 149"/>
                <a:gd name="T26" fmla="*/ 67 w 157"/>
                <a:gd name="T27" fmla="*/ 105 h 149"/>
                <a:gd name="T28" fmla="*/ 90 w 157"/>
                <a:gd name="T29" fmla="*/ 105 h 149"/>
                <a:gd name="T30" fmla="*/ 97 w 157"/>
                <a:gd name="T31" fmla="*/ 112 h 149"/>
                <a:gd name="T32" fmla="*/ 97 w 157"/>
                <a:gd name="T33" fmla="*/ 142 h 149"/>
                <a:gd name="T34" fmla="*/ 103 w 157"/>
                <a:gd name="T35" fmla="*/ 149 h 149"/>
                <a:gd name="T36" fmla="*/ 113 w 157"/>
                <a:gd name="T37" fmla="*/ 149 h 149"/>
                <a:gd name="T38" fmla="*/ 127 w 157"/>
                <a:gd name="T39" fmla="*/ 134 h 149"/>
                <a:gd name="T40" fmla="*/ 127 w 157"/>
                <a:gd name="T41" fmla="*/ 99 h 149"/>
                <a:gd name="T42" fmla="*/ 118 w 157"/>
                <a:gd name="T43" fmla="*/ 77 h 149"/>
                <a:gd name="T44" fmla="*/ 83 w 157"/>
                <a:gd name="T45" fmla="*/ 40 h 149"/>
                <a:gd name="T46" fmla="*/ 74 w 157"/>
                <a:gd name="T47" fmla="*/ 40 h 149"/>
                <a:gd name="T48" fmla="*/ 38 w 157"/>
                <a:gd name="T49" fmla="*/ 77 h 149"/>
                <a:gd name="T50" fmla="*/ 29 w 157"/>
                <a:gd name="T51" fmla="*/ 99 h 149"/>
                <a:gd name="T52" fmla="*/ 29 w 157"/>
                <a:gd name="T53" fmla="*/ 134 h 149"/>
                <a:gd name="T54" fmla="*/ 43 w 157"/>
                <a:gd name="T55" fmla="*/ 149 h 149"/>
                <a:gd name="T56" fmla="*/ 53 w 157"/>
                <a:gd name="T57" fmla="*/ 149 h 149"/>
                <a:gd name="T58" fmla="*/ 60 w 157"/>
                <a:gd name="T59" fmla="*/ 142 h 149"/>
                <a:gd name="T60" fmla="*/ 60 w 157"/>
                <a:gd name="T61" fmla="*/ 112 h 149"/>
                <a:gd name="T62" fmla="*/ 67 w 157"/>
                <a:gd name="T63" fmla="*/ 105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7" h="149">
                  <a:moveTo>
                    <a:pt x="10" y="90"/>
                  </a:moveTo>
                  <a:cubicBezTo>
                    <a:pt x="0" y="90"/>
                    <a:pt x="0" y="81"/>
                    <a:pt x="4" y="7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5" y="1"/>
                    <a:pt x="81" y="0"/>
                    <a:pt x="87" y="7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7" y="81"/>
                    <a:pt x="157" y="90"/>
                    <a:pt x="147" y="90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5" y="83"/>
                    <a:pt x="131" y="77"/>
                    <a:pt x="125" y="71"/>
                  </a:cubicBezTo>
                  <a:cubicBezTo>
                    <a:pt x="85" y="29"/>
                    <a:pt x="85" y="29"/>
                    <a:pt x="85" y="29"/>
                  </a:cubicBezTo>
                  <a:cubicBezTo>
                    <a:pt x="82" y="25"/>
                    <a:pt x="75" y="25"/>
                    <a:pt x="71" y="29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26" y="76"/>
                    <a:pt x="22" y="83"/>
                    <a:pt x="21" y="90"/>
                  </a:cubicBezTo>
                  <a:cubicBezTo>
                    <a:pt x="10" y="90"/>
                    <a:pt x="10" y="90"/>
                    <a:pt x="10" y="90"/>
                  </a:cubicBezTo>
                  <a:close/>
                  <a:moveTo>
                    <a:pt x="67" y="105"/>
                  </a:moveTo>
                  <a:cubicBezTo>
                    <a:pt x="90" y="105"/>
                    <a:pt x="90" y="105"/>
                    <a:pt x="90" y="105"/>
                  </a:cubicBezTo>
                  <a:cubicBezTo>
                    <a:pt x="94" y="105"/>
                    <a:pt x="97" y="108"/>
                    <a:pt x="97" y="112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7" y="146"/>
                    <a:pt x="100" y="149"/>
                    <a:pt x="103" y="149"/>
                  </a:cubicBezTo>
                  <a:cubicBezTo>
                    <a:pt x="113" y="149"/>
                    <a:pt x="113" y="149"/>
                    <a:pt x="113" y="149"/>
                  </a:cubicBezTo>
                  <a:cubicBezTo>
                    <a:pt x="121" y="149"/>
                    <a:pt x="127" y="142"/>
                    <a:pt x="127" y="134"/>
                  </a:cubicBezTo>
                  <a:cubicBezTo>
                    <a:pt x="127" y="99"/>
                    <a:pt x="127" y="99"/>
                    <a:pt x="127" y="99"/>
                  </a:cubicBezTo>
                  <a:cubicBezTo>
                    <a:pt x="127" y="89"/>
                    <a:pt x="125" y="84"/>
                    <a:pt x="118" y="77"/>
                  </a:cubicBezTo>
                  <a:cubicBezTo>
                    <a:pt x="106" y="64"/>
                    <a:pt x="95" y="52"/>
                    <a:pt x="83" y="40"/>
                  </a:cubicBezTo>
                  <a:cubicBezTo>
                    <a:pt x="79" y="36"/>
                    <a:pt x="76" y="37"/>
                    <a:pt x="74" y="40"/>
                  </a:cubicBezTo>
                  <a:cubicBezTo>
                    <a:pt x="62" y="52"/>
                    <a:pt x="50" y="64"/>
                    <a:pt x="38" y="77"/>
                  </a:cubicBezTo>
                  <a:cubicBezTo>
                    <a:pt x="32" y="84"/>
                    <a:pt x="29" y="89"/>
                    <a:pt x="29" y="99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42"/>
                    <a:pt x="36" y="149"/>
                    <a:pt x="43" y="149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7" y="149"/>
                    <a:pt x="60" y="146"/>
                    <a:pt x="60" y="142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08"/>
                    <a:pt x="63" y="105"/>
                    <a:pt x="67" y="105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7" name="Freeform 510"/>
            <p:cNvSpPr>
              <a:spLocks noEditPoints="1"/>
            </p:cNvSpPr>
            <p:nvPr/>
          </p:nvSpPr>
          <p:spPr bwMode="auto">
            <a:xfrm>
              <a:off x="2764631" y="2586152"/>
              <a:ext cx="285750" cy="301625"/>
            </a:xfrm>
            <a:custGeom>
              <a:avLst/>
              <a:gdLst>
                <a:gd name="T0" fmla="*/ 56 w 143"/>
                <a:gd name="T1" fmla="*/ 0 h 151"/>
                <a:gd name="T2" fmla="*/ 87 w 143"/>
                <a:gd name="T3" fmla="*/ 31 h 151"/>
                <a:gd name="T4" fmla="*/ 56 w 143"/>
                <a:gd name="T5" fmla="*/ 62 h 151"/>
                <a:gd name="T6" fmla="*/ 25 w 143"/>
                <a:gd name="T7" fmla="*/ 31 h 151"/>
                <a:gd name="T8" fmla="*/ 56 w 143"/>
                <a:gd name="T9" fmla="*/ 0 h 151"/>
                <a:gd name="T10" fmla="*/ 84 w 143"/>
                <a:gd name="T11" fmla="*/ 89 h 151"/>
                <a:gd name="T12" fmla="*/ 75 w 143"/>
                <a:gd name="T13" fmla="*/ 98 h 151"/>
                <a:gd name="T14" fmla="*/ 84 w 143"/>
                <a:gd name="T15" fmla="*/ 107 h 151"/>
                <a:gd name="T16" fmla="*/ 100 w 143"/>
                <a:gd name="T17" fmla="*/ 107 h 151"/>
                <a:gd name="T18" fmla="*/ 100 w 143"/>
                <a:gd name="T19" fmla="*/ 123 h 151"/>
                <a:gd name="T20" fmla="*/ 109 w 143"/>
                <a:gd name="T21" fmla="*/ 132 h 151"/>
                <a:gd name="T22" fmla="*/ 118 w 143"/>
                <a:gd name="T23" fmla="*/ 123 h 151"/>
                <a:gd name="T24" fmla="*/ 118 w 143"/>
                <a:gd name="T25" fmla="*/ 107 h 151"/>
                <a:gd name="T26" fmla="*/ 134 w 143"/>
                <a:gd name="T27" fmla="*/ 107 h 151"/>
                <a:gd name="T28" fmla="*/ 143 w 143"/>
                <a:gd name="T29" fmla="*/ 98 h 151"/>
                <a:gd name="T30" fmla="*/ 134 w 143"/>
                <a:gd name="T31" fmla="*/ 89 h 151"/>
                <a:gd name="T32" fmla="*/ 118 w 143"/>
                <a:gd name="T33" fmla="*/ 89 h 151"/>
                <a:gd name="T34" fmla="*/ 118 w 143"/>
                <a:gd name="T35" fmla="*/ 73 h 151"/>
                <a:gd name="T36" fmla="*/ 109 w 143"/>
                <a:gd name="T37" fmla="*/ 64 h 151"/>
                <a:gd name="T38" fmla="*/ 100 w 143"/>
                <a:gd name="T39" fmla="*/ 73 h 151"/>
                <a:gd name="T40" fmla="*/ 100 w 143"/>
                <a:gd name="T41" fmla="*/ 89 h 151"/>
                <a:gd name="T42" fmla="*/ 84 w 143"/>
                <a:gd name="T43" fmla="*/ 89 h 151"/>
                <a:gd name="T44" fmla="*/ 110 w 143"/>
                <a:gd name="T45" fmla="*/ 139 h 151"/>
                <a:gd name="T46" fmla="*/ 110 w 143"/>
                <a:gd name="T47" fmla="*/ 140 h 151"/>
                <a:gd name="T48" fmla="*/ 100 w 143"/>
                <a:gd name="T49" fmla="*/ 151 h 151"/>
                <a:gd name="T50" fmla="*/ 12 w 143"/>
                <a:gd name="T51" fmla="*/ 151 h 151"/>
                <a:gd name="T52" fmla="*/ 1 w 143"/>
                <a:gd name="T53" fmla="*/ 140 h 151"/>
                <a:gd name="T54" fmla="*/ 4 w 143"/>
                <a:gd name="T55" fmla="*/ 111 h 151"/>
                <a:gd name="T56" fmla="*/ 56 w 143"/>
                <a:gd name="T57" fmla="*/ 75 h 151"/>
                <a:gd name="T58" fmla="*/ 84 w 143"/>
                <a:gd name="T59" fmla="*/ 82 h 151"/>
                <a:gd name="T60" fmla="*/ 84 w 143"/>
                <a:gd name="T61" fmla="*/ 82 h 151"/>
                <a:gd name="T62" fmla="*/ 73 w 143"/>
                <a:gd name="T63" fmla="*/ 86 h 151"/>
                <a:gd name="T64" fmla="*/ 68 w 143"/>
                <a:gd name="T65" fmla="*/ 98 h 151"/>
                <a:gd name="T66" fmla="*/ 73 w 143"/>
                <a:gd name="T67" fmla="*/ 109 h 151"/>
                <a:gd name="T68" fmla="*/ 84 w 143"/>
                <a:gd name="T69" fmla="*/ 114 h 151"/>
                <a:gd name="T70" fmla="*/ 93 w 143"/>
                <a:gd name="T71" fmla="*/ 114 h 151"/>
                <a:gd name="T72" fmla="*/ 93 w 143"/>
                <a:gd name="T73" fmla="*/ 123 h 151"/>
                <a:gd name="T74" fmla="*/ 98 w 143"/>
                <a:gd name="T75" fmla="*/ 134 h 151"/>
                <a:gd name="T76" fmla="*/ 109 w 143"/>
                <a:gd name="T77" fmla="*/ 139 h 151"/>
                <a:gd name="T78" fmla="*/ 110 w 143"/>
                <a:gd name="T79" fmla="*/ 13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" h="151">
                  <a:moveTo>
                    <a:pt x="56" y="0"/>
                  </a:moveTo>
                  <a:cubicBezTo>
                    <a:pt x="73" y="0"/>
                    <a:pt x="87" y="14"/>
                    <a:pt x="87" y="31"/>
                  </a:cubicBezTo>
                  <a:cubicBezTo>
                    <a:pt x="87" y="48"/>
                    <a:pt x="73" y="62"/>
                    <a:pt x="56" y="62"/>
                  </a:cubicBezTo>
                  <a:cubicBezTo>
                    <a:pt x="39" y="62"/>
                    <a:pt x="25" y="48"/>
                    <a:pt x="25" y="31"/>
                  </a:cubicBezTo>
                  <a:cubicBezTo>
                    <a:pt x="25" y="14"/>
                    <a:pt x="39" y="0"/>
                    <a:pt x="56" y="0"/>
                  </a:cubicBezTo>
                  <a:close/>
                  <a:moveTo>
                    <a:pt x="84" y="89"/>
                  </a:moveTo>
                  <a:cubicBezTo>
                    <a:pt x="79" y="89"/>
                    <a:pt x="75" y="93"/>
                    <a:pt x="75" y="98"/>
                  </a:cubicBezTo>
                  <a:cubicBezTo>
                    <a:pt x="75" y="103"/>
                    <a:pt x="79" y="107"/>
                    <a:pt x="84" y="107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0" y="128"/>
                    <a:pt x="104" y="132"/>
                    <a:pt x="109" y="132"/>
                  </a:cubicBezTo>
                  <a:cubicBezTo>
                    <a:pt x="114" y="132"/>
                    <a:pt x="118" y="128"/>
                    <a:pt x="118" y="123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34" y="107"/>
                    <a:pt x="134" y="107"/>
                    <a:pt x="134" y="107"/>
                  </a:cubicBezTo>
                  <a:cubicBezTo>
                    <a:pt x="139" y="107"/>
                    <a:pt x="143" y="103"/>
                    <a:pt x="143" y="98"/>
                  </a:cubicBezTo>
                  <a:cubicBezTo>
                    <a:pt x="143" y="93"/>
                    <a:pt x="139" y="89"/>
                    <a:pt x="134" y="89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18" y="73"/>
                    <a:pt x="118" y="73"/>
                    <a:pt x="118" y="73"/>
                  </a:cubicBezTo>
                  <a:cubicBezTo>
                    <a:pt x="118" y="68"/>
                    <a:pt x="114" y="64"/>
                    <a:pt x="109" y="64"/>
                  </a:cubicBezTo>
                  <a:cubicBezTo>
                    <a:pt x="104" y="64"/>
                    <a:pt x="100" y="68"/>
                    <a:pt x="100" y="73"/>
                  </a:cubicBezTo>
                  <a:cubicBezTo>
                    <a:pt x="100" y="89"/>
                    <a:pt x="100" y="89"/>
                    <a:pt x="100" y="89"/>
                  </a:cubicBezTo>
                  <a:cubicBezTo>
                    <a:pt x="84" y="89"/>
                    <a:pt x="84" y="89"/>
                    <a:pt x="84" y="89"/>
                  </a:cubicBezTo>
                  <a:close/>
                  <a:moveTo>
                    <a:pt x="110" y="139"/>
                  </a:moveTo>
                  <a:cubicBezTo>
                    <a:pt x="110" y="140"/>
                    <a:pt x="110" y="140"/>
                    <a:pt x="110" y="140"/>
                  </a:cubicBezTo>
                  <a:cubicBezTo>
                    <a:pt x="111" y="146"/>
                    <a:pt x="106" y="151"/>
                    <a:pt x="100" y="151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6" y="151"/>
                    <a:pt x="0" y="146"/>
                    <a:pt x="1" y="140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7" y="91"/>
                    <a:pt x="29" y="75"/>
                    <a:pt x="56" y="75"/>
                  </a:cubicBezTo>
                  <a:cubicBezTo>
                    <a:pt x="66" y="75"/>
                    <a:pt x="76" y="77"/>
                    <a:pt x="84" y="82"/>
                  </a:cubicBezTo>
                  <a:cubicBezTo>
                    <a:pt x="84" y="82"/>
                    <a:pt x="84" y="82"/>
                    <a:pt x="84" y="82"/>
                  </a:cubicBezTo>
                  <a:cubicBezTo>
                    <a:pt x="80" y="82"/>
                    <a:pt x="76" y="84"/>
                    <a:pt x="73" y="86"/>
                  </a:cubicBezTo>
                  <a:cubicBezTo>
                    <a:pt x="70" y="89"/>
                    <a:pt x="68" y="93"/>
                    <a:pt x="68" y="98"/>
                  </a:cubicBezTo>
                  <a:cubicBezTo>
                    <a:pt x="68" y="102"/>
                    <a:pt x="70" y="106"/>
                    <a:pt x="73" y="109"/>
                  </a:cubicBezTo>
                  <a:cubicBezTo>
                    <a:pt x="76" y="112"/>
                    <a:pt x="80" y="114"/>
                    <a:pt x="84" y="114"/>
                  </a:cubicBezTo>
                  <a:cubicBezTo>
                    <a:pt x="93" y="114"/>
                    <a:pt x="93" y="114"/>
                    <a:pt x="93" y="114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3" y="127"/>
                    <a:pt x="95" y="131"/>
                    <a:pt x="98" y="134"/>
                  </a:cubicBezTo>
                  <a:cubicBezTo>
                    <a:pt x="101" y="137"/>
                    <a:pt x="105" y="139"/>
                    <a:pt x="109" y="139"/>
                  </a:cubicBezTo>
                  <a:cubicBezTo>
                    <a:pt x="109" y="139"/>
                    <a:pt x="110" y="139"/>
                    <a:pt x="110" y="139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8" name="Freeform 511"/>
            <p:cNvSpPr>
              <a:spLocks noEditPoints="1"/>
            </p:cNvSpPr>
            <p:nvPr/>
          </p:nvSpPr>
          <p:spPr bwMode="auto">
            <a:xfrm>
              <a:off x="2994025" y="1206501"/>
              <a:ext cx="279400" cy="374650"/>
            </a:xfrm>
            <a:custGeom>
              <a:avLst/>
              <a:gdLst>
                <a:gd name="T0" fmla="*/ 125 w 140"/>
                <a:gd name="T1" fmla="*/ 44 h 188"/>
                <a:gd name="T2" fmla="*/ 93 w 140"/>
                <a:gd name="T3" fmla="*/ 21 h 188"/>
                <a:gd name="T4" fmla="*/ 84 w 140"/>
                <a:gd name="T5" fmla="*/ 33 h 188"/>
                <a:gd name="T6" fmla="*/ 91 w 140"/>
                <a:gd name="T7" fmla="*/ 36 h 188"/>
                <a:gd name="T8" fmla="*/ 112 w 140"/>
                <a:gd name="T9" fmla="*/ 51 h 188"/>
                <a:gd name="T10" fmla="*/ 117 w 140"/>
                <a:gd name="T11" fmla="*/ 56 h 188"/>
                <a:gd name="T12" fmla="*/ 125 w 140"/>
                <a:gd name="T13" fmla="*/ 44 h 188"/>
                <a:gd name="T14" fmla="*/ 85 w 140"/>
                <a:gd name="T15" fmla="*/ 44 h 188"/>
                <a:gd name="T16" fmla="*/ 107 w 140"/>
                <a:gd name="T17" fmla="*/ 59 h 188"/>
                <a:gd name="T18" fmla="*/ 108 w 140"/>
                <a:gd name="T19" fmla="*/ 68 h 188"/>
                <a:gd name="T20" fmla="*/ 49 w 140"/>
                <a:gd name="T21" fmla="*/ 153 h 188"/>
                <a:gd name="T22" fmla="*/ 40 w 140"/>
                <a:gd name="T23" fmla="*/ 155 h 188"/>
                <a:gd name="T24" fmla="*/ 18 w 140"/>
                <a:gd name="T25" fmla="*/ 139 h 188"/>
                <a:gd name="T26" fmla="*/ 16 w 140"/>
                <a:gd name="T27" fmla="*/ 130 h 188"/>
                <a:gd name="T28" fmla="*/ 76 w 140"/>
                <a:gd name="T29" fmla="*/ 46 h 188"/>
                <a:gd name="T30" fmla="*/ 85 w 140"/>
                <a:gd name="T31" fmla="*/ 44 h 188"/>
                <a:gd name="T32" fmla="*/ 8 w 140"/>
                <a:gd name="T33" fmla="*/ 143 h 188"/>
                <a:gd name="T34" fmla="*/ 3 w 140"/>
                <a:gd name="T35" fmla="*/ 150 h 188"/>
                <a:gd name="T36" fmla="*/ 0 w 140"/>
                <a:gd name="T37" fmla="*/ 159 h 188"/>
                <a:gd name="T38" fmla="*/ 0 w 140"/>
                <a:gd name="T39" fmla="*/ 188 h 188"/>
                <a:gd name="T40" fmla="*/ 28 w 140"/>
                <a:gd name="T41" fmla="*/ 178 h 188"/>
                <a:gd name="T42" fmla="*/ 35 w 140"/>
                <a:gd name="T43" fmla="*/ 173 h 188"/>
                <a:gd name="T44" fmla="*/ 40 w 140"/>
                <a:gd name="T45" fmla="*/ 165 h 188"/>
                <a:gd name="T46" fmla="*/ 34 w 140"/>
                <a:gd name="T47" fmla="*/ 163 h 188"/>
                <a:gd name="T48" fmla="*/ 12 w 140"/>
                <a:gd name="T49" fmla="*/ 147 h 188"/>
                <a:gd name="T50" fmla="*/ 8 w 140"/>
                <a:gd name="T51" fmla="*/ 143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0" h="188">
                  <a:moveTo>
                    <a:pt x="125" y="44"/>
                  </a:moveTo>
                  <a:cubicBezTo>
                    <a:pt x="140" y="23"/>
                    <a:pt x="108" y="0"/>
                    <a:pt x="93" y="21"/>
                  </a:cubicBezTo>
                  <a:cubicBezTo>
                    <a:pt x="84" y="33"/>
                    <a:pt x="84" y="33"/>
                    <a:pt x="84" y="33"/>
                  </a:cubicBezTo>
                  <a:cubicBezTo>
                    <a:pt x="86" y="34"/>
                    <a:pt x="89" y="34"/>
                    <a:pt x="91" y="36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4" y="52"/>
                    <a:pt x="116" y="54"/>
                    <a:pt x="117" y="56"/>
                  </a:cubicBezTo>
                  <a:cubicBezTo>
                    <a:pt x="125" y="44"/>
                    <a:pt x="125" y="44"/>
                    <a:pt x="125" y="44"/>
                  </a:cubicBezTo>
                  <a:close/>
                  <a:moveTo>
                    <a:pt x="85" y="44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10" y="61"/>
                    <a:pt x="110" y="65"/>
                    <a:pt x="108" y="68"/>
                  </a:cubicBezTo>
                  <a:cubicBezTo>
                    <a:pt x="49" y="153"/>
                    <a:pt x="49" y="153"/>
                    <a:pt x="49" y="153"/>
                  </a:cubicBezTo>
                  <a:cubicBezTo>
                    <a:pt x="47" y="156"/>
                    <a:pt x="43" y="157"/>
                    <a:pt x="40" y="155"/>
                  </a:cubicBezTo>
                  <a:cubicBezTo>
                    <a:pt x="18" y="139"/>
                    <a:pt x="18" y="139"/>
                    <a:pt x="18" y="139"/>
                  </a:cubicBezTo>
                  <a:cubicBezTo>
                    <a:pt x="15" y="137"/>
                    <a:pt x="14" y="133"/>
                    <a:pt x="16" y="130"/>
                  </a:cubicBezTo>
                  <a:cubicBezTo>
                    <a:pt x="76" y="46"/>
                    <a:pt x="76" y="46"/>
                    <a:pt x="76" y="46"/>
                  </a:cubicBezTo>
                  <a:cubicBezTo>
                    <a:pt x="78" y="43"/>
                    <a:pt x="82" y="42"/>
                    <a:pt x="85" y="44"/>
                  </a:cubicBezTo>
                  <a:close/>
                  <a:moveTo>
                    <a:pt x="8" y="143"/>
                  </a:moveTo>
                  <a:cubicBezTo>
                    <a:pt x="3" y="150"/>
                    <a:pt x="3" y="150"/>
                    <a:pt x="3" y="150"/>
                  </a:cubicBezTo>
                  <a:cubicBezTo>
                    <a:pt x="0" y="153"/>
                    <a:pt x="0" y="156"/>
                    <a:pt x="0" y="159"/>
                  </a:cubicBezTo>
                  <a:cubicBezTo>
                    <a:pt x="0" y="169"/>
                    <a:pt x="0" y="178"/>
                    <a:pt x="0" y="188"/>
                  </a:cubicBezTo>
                  <a:cubicBezTo>
                    <a:pt x="9" y="185"/>
                    <a:pt x="19" y="182"/>
                    <a:pt x="28" y="178"/>
                  </a:cubicBezTo>
                  <a:cubicBezTo>
                    <a:pt x="31" y="177"/>
                    <a:pt x="33" y="176"/>
                    <a:pt x="35" y="173"/>
                  </a:cubicBezTo>
                  <a:cubicBezTo>
                    <a:pt x="40" y="165"/>
                    <a:pt x="40" y="165"/>
                    <a:pt x="40" y="165"/>
                  </a:cubicBezTo>
                  <a:cubicBezTo>
                    <a:pt x="38" y="165"/>
                    <a:pt x="36" y="164"/>
                    <a:pt x="34" y="163"/>
                  </a:cubicBezTo>
                  <a:cubicBezTo>
                    <a:pt x="12" y="147"/>
                    <a:pt x="12" y="147"/>
                    <a:pt x="12" y="147"/>
                  </a:cubicBezTo>
                  <a:cubicBezTo>
                    <a:pt x="10" y="146"/>
                    <a:pt x="9" y="144"/>
                    <a:pt x="8" y="143"/>
                  </a:cubicBez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9" name="Freeform 512"/>
            <p:cNvSpPr>
              <a:spLocks noEditPoints="1"/>
            </p:cNvSpPr>
            <p:nvPr/>
          </p:nvSpPr>
          <p:spPr bwMode="auto">
            <a:xfrm>
              <a:off x="4542248" y="3128962"/>
              <a:ext cx="153988" cy="228600"/>
            </a:xfrm>
            <a:custGeom>
              <a:avLst/>
              <a:gdLst>
                <a:gd name="T0" fmla="*/ 28 w 77"/>
                <a:gd name="T1" fmla="*/ 0 h 115"/>
                <a:gd name="T2" fmla="*/ 49 w 77"/>
                <a:gd name="T3" fmla="*/ 0 h 115"/>
                <a:gd name="T4" fmla="*/ 60 w 77"/>
                <a:gd name="T5" fmla="*/ 11 h 115"/>
                <a:gd name="T6" fmla="*/ 60 w 77"/>
                <a:gd name="T7" fmla="*/ 32 h 115"/>
                <a:gd name="T8" fmla="*/ 58 w 77"/>
                <a:gd name="T9" fmla="*/ 32 h 115"/>
                <a:gd name="T10" fmla="*/ 51 w 77"/>
                <a:gd name="T11" fmla="*/ 32 h 115"/>
                <a:gd name="T12" fmla="*/ 51 w 77"/>
                <a:gd name="T13" fmla="*/ 15 h 115"/>
                <a:gd name="T14" fmla="*/ 45 w 77"/>
                <a:gd name="T15" fmla="*/ 8 h 115"/>
                <a:gd name="T16" fmla="*/ 32 w 77"/>
                <a:gd name="T17" fmla="*/ 8 h 115"/>
                <a:gd name="T18" fmla="*/ 25 w 77"/>
                <a:gd name="T19" fmla="*/ 15 h 115"/>
                <a:gd name="T20" fmla="*/ 25 w 77"/>
                <a:gd name="T21" fmla="*/ 32 h 115"/>
                <a:gd name="T22" fmla="*/ 19 w 77"/>
                <a:gd name="T23" fmla="*/ 32 h 115"/>
                <a:gd name="T24" fmla="*/ 17 w 77"/>
                <a:gd name="T25" fmla="*/ 32 h 115"/>
                <a:gd name="T26" fmla="*/ 17 w 77"/>
                <a:gd name="T27" fmla="*/ 11 h 115"/>
                <a:gd name="T28" fmla="*/ 28 w 77"/>
                <a:gd name="T29" fmla="*/ 0 h 115"/>
                <a:gd name="T30" fmla="*/ 19 w 77"/>
                <a:gd name="T31" fmla="*/ 37 h 115"/>
                <a:gd name="T32" fmla="*/ 58 w 77"/>
                <a:gd name="T33" fmla="*/ 37 h 115"/>
                <a:gd name="T34" fmla="*/ 77 w 77"/>
                <a:gd name="T35" fmla="*/ 57 h 115"/>
                <a:gd name="T36" fmla="*/ 77 w 77"/>
                <a:gd name="T37" fmla="*/ 96 h 115"/>
                <a:gd name="T38" fmla="*/ 58 w 77"/>
                <a:gd name="T39" fmla="*/ 115 h 115"/>
                <a:gd name="T40" fmla="*/ 19 w 77"/>
                <a:gd name="T41" fmla="*/ 115 h 115"/>
                <a:gd name="T42" fmla="*/ 0 w 77"/>
                <a:gd name="T43" fmla="*/ 96 h 115"/>
                <a:gd name="T44" fmla="*/ 0 w 77"/>
                <a:gd name="T45" fmla="*/ 57 h 115"/>
                <a:gd name="T46" fmla="*/ 19 w 77"/>
                <a:gd name="T47" fmla="*/ 3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115">
                  <a:moveTo>
                    <a:pt x="28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55" y="0"/>
                    <a:pt x="60" y="5"/>
                    <a:pt x="60" y="11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59" y="32"/>
                    <a:pt x="58" y="32"/>
                    <a:pt x="58" y="32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1" y="15"/>
                    <a:pt x="51" y="15"/>
                    <a:pt x="51" y="15"/>
                  </a:cubicBezTo>
                  <a:cubicBezTo>
                    <a:pt x="51" y="11"/>
                    <a:pt x="48" y="8"/>
                    <a:pt x="45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8" y="8"/>
                    <a:pt x="25" y="11"/>
                    <a:pt x="25" y="15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22" y="0"/>
                    <a:pt x="28" y="0"/>
                  </a:cubicBezTo>
                  <a:close/>
                  <a:moveTo>
                    <a:pt x="19" y="37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68" y="37"/>
                    <a:pt x="77" y="46"/>
                    <a:pt x="77" y="57"/>
                  </a:cubicBezTo>
                  <a:cubicBezTo>
                    <a:pt x="77" y="96"/>
                    <a:pt x="77" y="96"/>
                    <a:pt x="77" y="96"/>
                  </a:cubicBezTo>
                  <a:cubicBezTo>
                    <a:pt x="77" y="107"/>
                    <a:pt x="68" y="115"/>
                    <a:pt x="58" y="115"/>
                  </a:cubicBezTo>
                  <a:cubicBezTo>
                    <a:pt x="19" y="115"/>
                    <a:pt x="19" y="115"/>
                    <a:pt x="19" y="115"/>
                  </a:cubicBezTo>
                  <a:cubicBezTo>
                    <a:pt x="8" y="115"/>
                    <a:pt x="0" y="107"/>
                    <a:pt x="0" y="9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6"/>
                    <a:pt x="8" y="37"/>
                    <a:pt x="19" y="37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0" name="Freeform 513"/>
            <p:cNvSpPr>
              <a:spLocks noEditPoints="1"/>
            </p:cNvSpPr>
            <p:nvPr/>
          </p:nvSpPr>
          <p:spPr bwMode="auto">
            <a:xfrm>
              <a:off x="2225238" y="1169987"/>
              <a:ext cx="274638" cy="292100"/>
            </a:xfrm>
            <a:custGeom>
              <a:avLst/>
              <a:gdLst>
                <a:gd name="T0" fmla="*/ 55 w 137"/>
                <a:gd name="T1" fmla="*/ 114 h 146"/>
                <a:gd name="T2" fmla="*/ 63 w 137"/>
                <a:gd name="T3" fmla="*/ 107 h 146"/>
                <a:gd name="T4" fmla="*/ 55 w 137"/>
                <a:gd name="T5" fmla="*/ 99 h 146"/>
                <a:gd name="T6" fmla="*/ 18 w 137"/>
                <a:gd name="T7" fmla="*/ 99 h 146"/>
                <a:gd name="T8" fmla="*/ 11 w 137"/>
                <a:gd name="T9" fmla="*/ 107 h 146"/>
                <a:gd name="T10" fmla="*/ 18 w 137"/>
                <a:gd name="T11" fmla="*/ 114 h 146"/>
                <a:gd name="T12" fmla="*/ 55 w 137"/>
                <a:gd name="T13" fmla="*/ 114 h 146"/>
                <a:gd name="T14" fmla="*/ 80 w 137"/>
                <a:gd name="T15" fmla="*/ 11 h 146"/>
                <a:gd name="T16" fmla="*/ 116 w 137"/>
                <a:gd name="T17" fmla="*/ 57 h 146"/>
                <a:gd name="T18" fmla="*/ 133 w 137"/>
                <a:gd name="T19" fmla="*/ 87 h 146"/>
                <a:gd name="T20" fmla="*/ 100 w 137"/>
                <a:gd name="T21" fmla="*/ 144 h 146"/>
                <a:gd name="T22" fmla="*/ 79 w 137"/>
                <a:gd name="T23" fmla="*/ 94 h 146"/>
                <a:gd name="T24" fmla="*/ 62 w 137"/>
                <a:gd name="T25" fmla="*/ 18 h 146"/>
                <a:gd name="T26" fmla="*/ 80 w 137"/>
                <a:gd name="T27" fmla="*/ 11 h 146"/>
                <a:gd name="T28" fmla="*/ 55 w 137"/>
                <a:gd name="T29" fmla="*/ 90 h 146"/>
                <a:gd name="T30" fmla="*/ 63 w 137"/>
                <a:gd name="T31" fmla="*/ 82 h 146"/>
                <a:gd name="T32" fmla="*/ 55 w 137"/>
                <a:gd name="T33" fmla="*/ 74 h 146"/>
                <a:gd name="T34" fmla="*/ 8 w 137"/>
                <a:gd name="T35" fmla="*/ 74 h 146"/>
                <a:gd name="T36" fmla="*/ 0 w 137"/>
                <a:gd name="T37" fmla="*/ 82 h 146"/>
                <a:gd name="T38" fmla="*/ 8 w 137"/>
                <a:gd name="T39" fmla="*/ 90 h 146"/>
                <a:gd name="T40" fmla="*/ 55 w 137"/>
                <a:gd name="T41" fmla="*/ 90 h 146"/>
                <a:gd name="T42" fmla="*/ 55 w 137"/>
                <a:gd name="T43" fmla="*/ 139 h 146"/>
                <a:gd name="T44" fmla="*/ 63 w 137"/>
                <a:gd name="T45" fmla="*/ 131 h 146"/>
                <a:gd name="T46" fmla="*/ 55 w 137"/>
                <a:gd name="T47" fmla="*/ 123 h 146"/>
                <a:gd name="T48" fmla="*/ 38 w 137"/>
                <a:gd name="T49" fmla="*/ 123 h 146"/>
                <a:gd name="T50" fmla="*/ 30 w 137"/>
                <a:gd name="T51" fmla="*/ 131 h 146"/>
                <a:gd name="T52" fmla="*/ 38 w 137"/>
                <a:gd name="T53" fmla="*/ 139 h 146"/>
                <a:gd name="T54" fmla="*/ 55 w 137"/>
                <a:gd name="T55" fmla="*/ 139 h 146"/>
                <a:gd name="T56" fmla="*/ 55 w 137"/>
                <a:gd name="T57" fmla="*/ 65 h 146"/>
                <a:gd name="T58" fmla="*/ 63 w 137"/>
                <a:gd name="T59" fmla="*/ 57 h 146"/>
                <a:gd name="T60" fmla="*/ 55 w 137"/>
                <a:gd name="T61" fmla="*/ 50 h 146"/>
                <a:gd name="T62" fmla="*/ 18 w 137"/>
                <a:gd name="T63" fmla="*/ 50 h 146"/>
                <a:gd name="T64" fmla="*/ 11 w 137"/>
                <a:gd name="T65" fmla="*/ 57 h 146"/>
                <a:gd name="T66" fmla="*/ 18 w 137"/>
                <a:gd name="T67" fmla="*/ 65 h 146"/>
                <a:gd name="T68" fmla="*/ 55 w 137"/>
                <a:gd name="T69" fmla="*/ 6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" h="146">
                  <a:moveTo>
                    <a:pt x="55" y="114"/>
                  </a:moveTo>
                  <a:cubicBezTo>
                    <a:pt x="59" y="114"/>
                    <a:pt x="63" y="111"/>
                    <a:pt x="63" y="107"/>
                  </a:cubicBezTo>
                  <a:cubicBezTo>
                    <a:pt x="63" y="102"/>
                    <a:pt x="59" y="99"/>
                    <a:pt x="55" y="99"/>
                  </a:cubicBezTo>
                  <a:cubicBezTo>
                    <a:pt x="18" y="99"/>
                    <a:pt x="18" y="99"/>
                    <a:pt x="18" y="99"/>
                  </a:cubicBezTo>
                  <a:cubicBezTo>
                    <a:pt x="14" y="99"/>
                    <a:pt x="11" y="102"/>
                    <a:pt x="11" y="107"/>
                  </a:cubicBezTo>
                  <a:cubicBezTo>
                    <a:pt x="11" y="111"/>
                    <a:pt x="14" y="114"/>
                    <a:pt x="18" y="114"/>
                  </a:cubicBezTo>
                  <a:cubicBezTo>
                    <a:pt x="55" y="114"/>
                    <a:pt x="55" y="114"/>
                    <a:pt x="55" y="114"/>
                  </a:cubicBezTo>
                  <a:close/>
                  <a:moveTo>
                    <a:pt x="80" y="11"/>
                  </a:moveTo>
                  <a:cubicBezTo>
                    <a:pt x="88" y="32"/>
                    <a:pt x="97" y="42"/>
                    <a:pt x="116" y="57"/>
                  </a:cubicBezTo>
                  <a:cubicBezTo>
                    <a:pt x="128" y="67"/>
                    <a:pt x="132" y="77"/>
                    <a:pt x="133" y="87"/>
                  </a:cubicBezTo>
                  <a:cubicBezTo>
                    <a:pt x="137" y="131"/>
                    <a:pt x="116" y="143"/>
                    <a:pt x="100" y="144"/>
                  </a:cubicBezTo>
                  <a:cubicBezTo>
                    <a:pt x="78" y="146"/>
                    <a:pt x="78" y="122"/>
                    <a:pt x="79" y="94"/>
                  </a:cubicBezTo>
                  <a:cubicBezTo>
                    <a:pt x="79" y="63"/>
                    <a:pt x="69" y="42"/>
                    <a:pt x="62" y="18"/>
                  </a:cubicBezTo>
                  <a:cubicBezTo>
                    <a:pt x="58" y="3"/>
                    <a:pt x="76" y="0"/>
                    <a:pt x="80" y="11"/>
                  </a:cubicBezTo>
                  <a:close/>
                  <a:moveTo>
                    <a:pt x="55" y="90"/>
                  </a:moveTo>
                  <a:cubicBezTo>
                    <a:pt x="59" y="90"/>
                    <a:pt x="63" y="86"/>
                    <a:pt x="63" y="82"/>
                  </a:cubicBezTo>
                  <a:cubicBezTo>
                    <a:pt x="63" y="78"/>
                    <a:pt x="59" y="74"/>
                    <a:pt x="55" y="74"/>
                  </a:cubicBezTo>
                  <a:cubicBezTo>
                    <a:pt x="8" y="74"/>
                    <a:pt x="8" y="74"/>
                    <a:pt x="8" y="74"/>
                  </a:cubicBezTo>
                  <a:cubicBezTo>
                    <a:pt x="4" y="74"/>
                    <a:pt x="0" y="78"/>
                    <a:pt x="0" y="82"/>
                  </a:cubicBezTo>
                  <a:cubicBezTo>
                    <a:pt x="0" y="86"/>
                    <a:pt x="4" y="90"/>
                    <a:pt x="8" y="90"/>
                  </a:cubicBezTo>
                  <a:cubicBezTo>
                    <a:pt x="55" y="90"/>
                    <a:pt x="55" y="90"/>
                    <a:pt x="55" y="90"/>
                  </a:cubicBezTo>
                  <a:close/>
                  <a:moveTo>
                    <a:pt x="55" y="139"/>
                  </a:moveTo>
                  <a:cubicBezTo>
                    <a:pt x="59" y="139"/>
                    <a:pt x="63" y="135"/>
                    <a:pt x="63" y="131"/>
                  </a:cubicBezTo>
                  <a:cubicBezTo>
                    <a:pt x="63" y="127"/>
                    <a:pt x="59" y="123"/>
                    <a:pt x="55" y="123"/>
                  </a:cubicBezTo>
                  <a:cubicBezTo>
                    <a:pt x="38" y="123"/>
                    <a:pt x="38" y="123"/>
                    <a:pt x="38" y="123"/>
                  </a:cubicBezTo>
                  <a:cubicBezTo>
                    <a:pt x="34" y="123"/>
                    <a:pt x="30" y="127"/>
                    <a:pt x="30" y="131"/>
                  </a:cubicBezTo>
                  <a:cubicBezTo>
                    <a:pt x="30" y="135"/>
                    <a:pt x="34" y="139"/>
                    <a:pt x="38" y="139"/>
                  </a:cubicBezTo>
                  <a:cubicBezTo>
                    <a:pt x="55" y="139"/>
                    <a:pt x="55" y="139"/>
                    <a:pt x="55" y="139"/>
                  </a:cubicBezTo>
                  <a:close/>
                  <a:moveTo>
                    <a:pt x="55" y="65"/>
                  </a:moveTo>
                  <a:cubicBezTo>
                    <a:pt x="59" y="65"/>
                    <a:pt x="63" y="62"/>
                    <a:pt x="63" y="57"/>
                  </a:cubicBezTo>
                  <a:cubicBezTo>
                    <a:pt x="63" y="53"/>
                    <a:pt x="59" y="50"/>
                    <a:pt x="55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14" y="50"/>
                    <a:pt x="11" y="53"/>
                    <a:pt x="11" y="57"/>
                  </a:cubicBezTo>
                  <a:cubicBezTo>
                    <a:pt x="11" y="62"/>
                    <a:pt x="14" y="65"/>
                    <a:pt x="18" y="65"/>
                  </a:cubicBezTo>
                  <a:lnTo>
                    <a:pt x="55" y="65"/>
                  </a:ln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1" name="Freeform 514"/>
            <p:cNvSpPr>
              <a:spLocks noEditPoints="1"/>
            </p:cNvSpPr>
            <p:nvPr/>
          </p:nvSpPr>
          <p:spPr bwMode="auto">
            <a:xfrm>
              <a:off x="2840038" y="1985962"/>
              <a:ext cx="307975" cy="303213"/>
            </a:xfrm>
            <a:custGeom>
              <a:avLst/>
              <a:gdLst>
                <a:gd name="T0" fmla="*/ 10 w 154"/>
                <a:gd name="T1" fmla="*/ 102 h 152"/>
                <a:gd name="T2" fmla="*/ 39 w 154"/>
                <a:gd name="T3" fmla="*/ 99 h 152"/>
                <a:gd name="T4" fmla="*/ 48 w 154"/>
                <a:gd name="T5" fmla="*/ 67 h 152"/>
                <a:gd name="T6" fmla="*/ 67 w 154"/>
                <a:gd name="T7" fmla="*/ 18 h 152"/>
                <a:gd name="T8" fmla="*/ 131 w 154"/>
                <a:gd name="T9" fmla="*/ 35 h 152"/>
                <a:gd name="T10" fmla="*/ 140 w 154"/>
                <a:gd name="T11" fmla="*/ 44 h 152"/>
                <a:gd name="T12" fmla="*/ 150 w 154"/>
                <a:gd name="T13" fmla="*/ 43 h 152"/>
                <a:gd name="T14" fmla="*/ 152 w 154"/>
                <a:gd name="T15" fmla="*/ 44 h 152"/>
                <a:gd name="T16" fmla="*/ 143 w 154"/>
                <a:gd name="T17" fmla="*/ 52 h 152"/>
                <a:gd name="T18" fmla="*/ 143 w 154"/>
                <a:gd name="T19" fmla="*/ 58 h 152"/>
                <a:gd name="T20" fmla="*/ 153 w 154"/>
                <a:gd name="T21" fmla="*/ 64 h 152"/>
                <a:gd name="T22" fmla="*/ 152 w 154"/>
                <a:gd name="T23" fmla="*/ 66 h 152"/>
                <a:gd name="T24" fmla="*/ 134 w 154"/>
                <a:gd name="T25" fmla="*/ 81 h 152"/>
                <a:gd name="T26" fmla="*/ 64 w 154"/>
                <a:gd name="T27" fmla="*/ 144 h 152"/>
                <a:gd name="T28" fmla="*/ 9 w 154"/>
                <a:gd name="T29" fmla="*/ 114 h 152"/>
                <a:gd name="T30" fmla="*/ 10 w 154"/>
                <a:gd name="T31" fmla="*/ 102 h 152"/>
                <a:gd name="T32" fmla="*/ 101 w 154"/>
                <a:gd name="T33" fmla="*/ 33 h 152"/>
                <a:gd name="T34" fmla="*/ 91 w 154"/>
                <a:gd name="T35" fmla="*/ 42 h 152"/>
                <a:gd name="T36" fmla="*/ 99 w 154"/>
                <a:gd name="T37" fmla="*/ 53 h 152"/>
                <a:gd name="T38" fmla="*/ 109 w 154"/>
                <a:gd name="T39" fmla="*/ 44 h 152"/>
                <a:gd name="T40" fmla="*/ 101 w 154"/>
                <a:gd name="T41" fmla="*/ 3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4" h="152">
                  <a:moveTo>
                    <a:pt x="10" y="102"/>
                  </a:moveTo>
                  <a:cubicBezTo>
                    <a:pt x="21" y="103"/>
                    <a:pt x="34" y="104"/>
                    <a:pt x="39" y="99"/>
                  </a:cubicBezTo>
                  <a:cubicBezTo>
                    <a:pt x="46" y="93"/>
                    <a:pt x="45" y="86"/>
                    <a:pt x="48" y="67"/>
                  </a:cubicBezTo>
                  <a:cubicBezTo>
                    <a:pt x="50" y="50"/>
                    <a:pt x="54" y="29"/>
                    <a:pt x="67" y="18"/>
                  </a:cubicBezTo>
                  <a:cubicBezTo>
                    <a:pt x="87" y="0"/>
                    <a:pt x="118" y="9"/>
                    <a:pt x="131" y="35"/>
                  </a:cubicBezTo>
                  <a:cubicBezTo>
                    <a:pt x="133" y="38"/>
                    <a:pt x="135" y="43"/>
                    <a:pt x="140" y="44"/>
                  </a:cubicBezTo>
                  <a:cubicBezTo>
                    <a:pt x="143" y="44"/>
                    <a:pt x="146" y="44"/>
                    <a:pt x="150" y="43"/>
                  </a:cubicBezTo>
                  <a:cubicBezTo>
                    <a:pt x="151" y="42"/>
                    <a:pt x="153" y="42"/>
                    <a:pt x="152" y="44"/>
                  </a:cubicBezTo>
                  <a:cubicBezTo>
                    <a:pt x="151" y="48"/>
                    <a:pt x="146" y="51"/>
                    <a:pt x="143" y="52"/>
                  </a:cubicBezTo>
                  <a:cubicBezTo>
                    <a:pt x="138" y="55"/>
                    <a:pt x="138" y="57"/>
                    <a:pt x="143" y="58"/>
                  </a:cubicBezTo>
                  <a:cubicBezTo>
                    <a:pt x="146" y="58"/>
                    <a:pt x="151" y="60"/>
                    <a:pt x="153" y="64"/>
                  </a:cubicBezTo>
                  <a:cubicBezTo>
                    <a:pt x="154" y="66"/>
                    <a:pt x="154" y="66"/>
                    <a:pt x="152" y="66"/>
                  </a:cubicBezTo>
                  <a:cubicBezTo>
                    <a:pt x="143" y="64"/>
                    <a:pt x="135" y="67"/>
                    <a:pt x="134" y="81"/>
                  </a:cubicBezTo>
                  <a:cubicBezTo>
                    <a:pt x="134" y="125"/>
                    <a:pt x="108" y="152"/>
                    <a:pt x="64" y="144"/>
                  </a:cubicBezTo>
                  <a:cubicBezTo>
                    <a:pt x="43" y="139"/>
                    <a:pt x="26" y="130"/>
                    <a:pt x="9" y="114"/>
                  </a:cubicBezTo>
                  <a:cubicBezTo>
                    <a:pt x="3" y="109"/>
                    <a:pt x="0" y="101"/>
                    <a:pt x="10" y="102"/>
                  </a:cubicBezTo>
                  <a:close/>
                  <a:moveTo>
                    <a:pt x="101" y="33"/>
                  </a:moveTo>
                  <a:cubicBezTo>
                    <a:pt x="96" y="32"/>
                    <a:pt x="91" y="37"/>
                    <a:pt x="91" y="42"/>
                  </a:cubicBezTo>
                  <a:cubicBezTo>
                    <a:pt x="91" y="48"/>
                    <a:pt x="94" y="53"/>
                    <a:pt x="99" y="53"/>
                  </a:cubicBezTo>
                  <a:cubicBezTo>
                    <a:pt x="105" y="54"/>
                    <a:pt x="109" y="49"/>
                    <a:pt x="109" y="44"/>
                  </a:cubicBezTo>
                  <a:cubicBezTo>
                    <a:pt x="110" y="38"/>
                    <a:pt x="106" y="33"/>
                    <a:pt x="101" y="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2" name="Freeform 515"/>
            <p:cNvSpPr>
              <a:spLocks/>
            </p:cNvSpPr>
            <p:nvPr/>
          </p:nvSpPr>
          <p:spPr bwMode="auto">
            <a:xfrm>
              <a:off x="6780353" y="1689536"/>
              <a:ext cx="346820" cy="333733"/>
            </a:xfrm>
            <a:custGeom>
              <a:avLst/>
              <a:gdLst>
                <a:gd name="T0" fmla="*/ 64 w 127"/>
                <a:gd name="T1" fmla="*/ 0 h 122"/>
                <a:gd name="T2" fmla="*/ 109 w 127"/>
                <a:gd name="T3" fmla="*/ 21 h 122"/>
                <a:gd name="T4" fmla="*/ 127 w 127"/>
                <a:gd name="T5" fmla="*/ 70 h 122"/>
                <a:gd name="T6" fmla="*/ 122 w 127"/>
                <a:gd name="T7" fmla="*/ 95 h 122"/>
                <a:gd name="T8" fmla="*/ 107 w 127"/>
                <a:gd name="T9" fmla="*/ 121 h 122"/>
                <a:gd name="T10" fmla="*/ 84 w 127"/>
                <a:gd name="T11" fmla="*/ 93 h 122"/>
                <a:gd name="T12" fmla="*/ 98 w 127"/>
                <a:gd name="T13" fmla="*/ 61 h 122"/>
                <a:gd name="T14" fmla="*/ 113 w 127"/>
                <a:gd name="T15" fmla="*/ 67 h 122"/>
                <a:gd name="T16" fmla="*/ 98 w 127"/>
                <a:gd name="T17" fmla="*/ 31 h 122"/>
                <a:gd name="T18" fmla="*/ 64 w 127"/>
                <a:gd name="T19" fmla="*/ 15 h 122"/>
                <a:gd name="T20" fmla="*/ 29 w 127"/>
                <a:gd name="T21" fmla="*/ 31 h 122"/>
                <a:gd name="T22" fmla="*/ 15 w 127"/>
                <a:gd name="T23" fmla="*/ 67 h 122"/>
                <a:gd name="T24" fmla="*/ 29 w 127"/>
                <a:gd name="T25" fmla="*/ 61 h 122"/>
                <a:gd name="T26" fmla="*/ 43 w 127"/>
                <a:gd name="T27" fmla="*/ 93 h 122"/>
                <a:gd name="T28" fmla="*/ 20 w 127"/>
                <a:gd name="T29" fmla="*/ 121 h 122"/>
                <a:gd name="T30" fmla="*/ 5 w 127"/>
                <a:gd name="T31" fmla="*/ 95 h 122"/>
                <a:gd name="T32" fmla="*/ 0 w 127"/>
                <a:gd name="T33" fmla="*/ 70 h 122"/>
                <a:gd name="T34" fmla="*/ 18 w 127"/>
                <a:gd name="T35" fmla="*/ 21 h 122"/>
                <a:gd name="T36" fmla="*/ 64 w 127"/>
                <a:gd name="T3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2">
                  <a:moveTo>
                    <a:pt x="64" y="0"/>
                  </a:moveTo>
                  <a:cubicBezTo>
                    <a:pt x="81" y="0"/>
                    <a:pt x="97" y="8"/>
                    <a:pt x="109" y="21"/>
                  </a:cubicBezTo>
                  <a:cubicBezTo>
                    <a:pt x="120" y="34"/>
                    <a:pt x="127" y="51"/>
                    <a:pt x="127" y="70"/>
                  </a:cubicBezTo>
                  <a:cubicBezTo>
                    <a:pt x="127" y="80"/>
                    <a:pt x="126" y="88"/>
                    <a:pt x="122" y="95"/>
                  </a:cubicBezTo>
                  <a:cubicBezTo>
                    <a:pt x="122" y="108"/>
                    <a:pt x="116" y="119"/>
                    <a:pt x="107" y="121"/>
                  </a:cubicBezTo>
                  <a:cubicBezTo>
                    <a:pt x="97" y="122"/>
                    <a:pt x="87" y="110"/>
                    <a:pt x="84" y="93"/>
                  </a:cubicBezTo>
                  <a:cubicBezTo>
                    <a:pt x="82" y="77"/>
                    <a:pt x="88" y="62"/>
                    <a:pt x="98" y="61"/>
                  </a:cubicBezTo>
                  <a:cubicBezTo>
                    <a:pt x="104" y="60"/>
                    <a:pt x="109" y="62"/>
                    <a:pt x="113" y="67"/>
                  </a:cubicBezTo>
                  <a:cubicBezTo>
                    <a:pt x="112" y="53"/>
                    <a:pt x="107" y="40"/>
                    <a:pt x="98" y="31"/>
                  </a:cubicBezTo>
                  <a:cubicBezTo>
                    <a:pt x="89" y="21"/>
                    <a:pt x="77" y="15"/>
                    <a:pt x="64" y="15"/>
                  </a:cubicBezTo>
                  <a:cubicBezTo>
                    <a:pt x="50" y="15"/>
                    <a:pt x="38" y="21"/>
                    <a:pt x="29" y="31"/>
                  </a:cubicBezTo>
                  <a:cubicBezTo>
                    <a:pt x="21" y="40"/>
                    <a:pt x="15" y="53"/>
                    <a:pt x="15" y="67"/>
                  </a:cubicBezTo>
                  <a:cubicBezTo>
                    <a:pt x="19" y="62"/>
                    <a:pt x="24" y="60"/>
                    <a:pt x="29" y="61"/>
                  </a:cubicBezTo>
                  <a:cubicBezTo>
                    <a:pt x="39" y="62"/>
                    <a:pt x="46" y="77"/>
                    <a:pt x="43" y="93"/>
                  </a:cubicBezTo>
                  <a:cubicBezTo>
                    <a:pt x="41" y="110"/>
                    <a:pt x="30" y="122"/>
                    <a:pt x="20" y="121"/>
                  </a:cubicBezTo>
                  <a:cubicBezTo>
                    <a:pt x="11" y="119"/>
                    <a:pt x="5" y="108"/>
                    <a:pt x="5" y="95"/>
                  </a:cubicBezTo>
                  <a:cubicBezTo>
                    <a:pt x="2" y="88"/>
                    <a:pt x="0" y="80"/>
                    <a:pt x="0" y="70"/>
                  </a:cubicBezTo>
                  <a:cubicBezTo>
                    <a:pt x="0" y="51"/>
                    <a:pt x="7" y="34"/>
                    <a:pt x="18" y="21"/>
                  </a:cubicBezTo>
                  <a:cubicBezTo>
                    <a:pt x="30" y="8"/>
                    <a:pt x="46" y="0"/>
                    <a:pt x="64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3" name="Freeform 516"/>
            <p:cNvSpPr>
              <a:spLocks/>
            </p:cNvSpPr>
            <p:nvPr/>
          </p:nvSpPr>
          <p:spPr bwMode="auto">
            <a:xfrm>
              <a:off x="3387725" y="1316037"/>
              <a:ext cx="254000" cy="244475"/>
            </a:xfrm>
            <a:custGeom>
              <a:avLst/>
              <a:gdLst>
                <a:gd name="T0" fmla="*/ 64 w 127"/>
                <a:gd name="T1" fmla="*/ 0 h 122"/>
                <a:gd name="T2" fmla="*/ 109 w 127"/>
                <a:gd name="T3" fmla="*/ 21 h 122"/>
                <a:gd name="T4" fmla="*/ 127 w 127"/>
                <a:gd name="T5" fmla="*/ 70 h 122"/>
                <a:gd name="T6" fmla="*/ 122 w 127"/>
                <a:gd name="T7" fmla="*/ 95 h 122"/>
                <a:gd name="T8" fmla="*/ 107 w 127"/>
                <a:gd name="T9" fmla="*/ 121 h 122"/>
                <a:gd name="T10" fmla="*/ 84 w 127"/>
                <a:gd name="T11" fmla="*/ 94 h 122"/>
                <a:gd name="T12" fmla="*/ 98 w 127"/>
                <a:gd name="T13" fmla="*/ 61 h 122"/>
                <a:gd name="T14" fmla="*/ 113 w 127"/>
                <a:gd name="T15" fmla="*/ 67 h 122"/>
                <a:gd name="T16" fmla="*/ 98 w 127"/>
                <a:gd name="T17" fmla="*/ 31 h 122"/>
                <a:gd name="T18" fmla="*/ 64 w 127"/>
                <a:gd name="T19" fmla="*/ 15 h 122"/>
                <a:gd name="T20" fmla="*/ 29 w 127"/>
                <a:gd name="T21" fmla="*/ 31 h 122"/>
                <a:gd name="T22" fmla="*/ 14 w 127"/>
                <a:gd name="T23" fmla="*/ 67 h 122"/>
                <a:gd name="T24" fmla="*/ 29 w 127"/>
                <a:gd name="T25" fmla="*/ 61 h 122"/>
                <a:gd name="T26" fmla="*/ 43 w 127"/>
                <a:gd name="T27" fmla="*/ 94 h 122"/>
                <a:gd name="T28" fmla="*/ 20 w 127"/>
                <a:gd name="T29" fmla="*/ 121 h 122"/>
                <a:gd name="T30" fmla="*/ 5 w 127"/>
                <a:gd name="T31" fmla="*/ 95 h 122"/>
                <a:gd name="T32" fmla="*/ 0 w 127"/>
                <a:gd name="T33" fmla="*/ 70 h 122"/>
                <a:gd name="T34" fmla="*/ 18 w 127"/>
                <a:gd name="T35" fmla="*/ 21 h 122"/>
                <a:gd name="T36" fmla="*/ 64 w 127"/>
                <a:gd name="T3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7" h="122">
                  <a:moveTo>
                    <a:pt x="64" y="0"/>
                  </a:moveTo>
                  <a:cubicBezTo>
                    <a:pt x="81" y="0"/>
                    <a:pt x="97" y="8"/>
                    <a:pt x="109" y="21"/>
                  </a:cubicBezTo>
                  <a:cubicBezTo>
                    <a:pt x="120" y="34"/>
                    <a:pt x="127" y="51"/>
                    <a:pt x="127" y="70"/>
                  </a:cubicBezTo>
                  <a:cubicBezTo>
                    <a:pt x="127" y="80"/>
                    <a:pt x="125" y="88"/>
                    <a:pt x="122" y="95"/>
                  </a:cubicBezTo>
                  <a:cubicBezTo>
                    <a:pt x="122" y="108"/>
                    <a:pt x="116" y="119"/>
                    <a:pt x="107" y="121"/>
                  </a:cubicBezTo>
                  <a:cubicBezTo>
                    <a:pt x="97" y="122"/>
                    <a:pt x="86" y="110"/>
                    <a:pt x="84" y="94"/>
                  </a:cubicBezTo>
                  <a:cubicBezTo>
                    <a:pt x="82" y="77"/>
                    <a:pt x="88" y="62"/>
                    <a:pt x="98" y="61"/>
                  </a:cubicBezTo>
                  <a:cubicBezTo>
                    <a:pt x="103" y="60"/>
                    <a:pt x="109" y="63"/>
                    <a:pt x="113" y="67"/>
                  </a:cubicBezTo>
                  <a:cubicBezTo>
                    <a:pt x="112" y="53"/>
                    <a:pt x="107" y="40"/>
                    <a:pt x="98" y="31"/>
                  </a:cubicBezTo>
                  <a:cubicBezTo>
                    <a:pt x="89" y="21"/>
                    <a:pt x="77" y="15"/>
                    <a:pt x="64" y="15"/>
                  </a:cubicBezTo>
                  <a:cubicBezTo>
                    <a:pt x="50" y="15"/>
                    <a:pt x="38" y="21"/>
                    <a:pt x="29" y="31"/>
                  </a:cubicBezTo>
                  <a:cubicBezTo>
                    <a:pt x="21" y="40"/>
                    <a:pt x="15" y="53"/>
                    <a:pt x="14" y="67"/>
                  </a:cubicBezTo>
                  <a:cubicBezTo>
                    <a:pt x="19" y="63"/>
                    <a:pt x="24" y="60"/>
                    <a:pt x="29" y="61"/>
                  </a:cubicBezTo>
                  <a:cubicBezTo>
                    <a:pt x="39" y="62"/>
                    <a:pt x="46" y="77"/>
                    <a:pt x="43" y="94"/>
                  </a:cubicBezTo>
                  <a:cubicBezTo>
                    <a:pt x="41" y="110"/>
                    <a:pt x="30" y="122"/>
                    <a:pt x="20" y="121"/>
                  </a:cubicBezTo>
                  <a:cubicBezTo>
                    <a:pt x="11" y="119"/>
                    <a:pt x="5" y="108"/>
                    <a:pt x="5" y="95"/>
                  </a:cubicBezTo>
                  <a:cubicBezTo>
                    <a:pt x="2" y="88"/>
                    <a:pt x="0" y="80"/>
                    <a:pt x="0" y="70"/>
                  </a:cubicBezTo>
                  <a:cubicBezTo>
                    <a:pt x="0" y="51"/>
                    <a:pt x="7" y="34"/>
                    <a:pt x="18" y="21"/>
                  </a:cubicBezTo>
                  <a:cubicBezTo>
                    <a:pt x="30" y="8"/>
                    <a:pt x="46" y="0"/>
                    <a:pt x="64" y="0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4" name="Freeform 517"/>
            <p:cNvSpPr>
              <a:spLocks noEditPoints="1"/>
            </p:cNvSpPr>
            <p:nvPr/>
          </p:nvSpPr>
          <p:spPr bwMode="auto">
            <a:xfrm>
              <a:off x="5691143" y="2432050"/>
              <a:ext cx="282575" cy="374650"/>
            </a:xfrm>
            <a:custGeom>
              <a:avLst/>
              <a:gdLst>
                <a:gd name="T0" fmla="*/ 126 w 141"/>
                <a:gd name="T1" fmla="*/ 44 h 188"/>
                <a:gd name="T2" fmla="*/ 93 w 141"/>
                <a:gd name="T3" fmla="*/ 21 h 188"/>
                <a:gd name="T4" fmla="*/ 85 w 141"/>
                <a:gd name="T5" fmla="*/ 33 h 188"/>
                <a:gd name="T6" fmla="*/ 91 w 141"/>
                <a:gd name="T7" fmla="*/ 36 h 188"/>
                <a:gd name="T8" fmla="*/ 113 w 141"/>
                <a:gd name="T9" fmla="*/ 51 h 188"/>
                <a:gd name="T10" fmla="*/ 118 w 141"/>
                <a:gd name="T11" fmla="*/ 56 h 188"/>
                <a:gd name="T12" fmla="*/ 126 w 141"/>
                <a:gd name="T13" fmla="*/ 44 h 188"/>
                <a:gd name="T14" fmla="*/ 85 w 141"/>
                <a:gd name="T15" fmla="*/ 44 h 188"/>
                <a:gd name="T16" fmla="*/ 107 w 141"/>
                <a:gd name="T17" fmla="*/ 59 h 188"/>
                <a:gd name="T18" fmla="*/ 109 w 141"/>
                <a:gd name="T19" fmla="*/ 68 h 188"/>
                <a:gd name="T20" fmla="*/ 50 w 141"/>
                <a:gd name="T21" fmla="*/ 153 h 188"/>
                <a:gd name="T22" fmla="*/ 41 w 141"/>
                <a:gd name="T23" fmla="*/ 154 h 188"/>
                <a:gd name="T24" fmla="*/ 19 w 141"/>
                <a:gd name="T25" fmla="*/ 139 h 188"/>
                <a:gd name="T26" fmla="*/ 17 w 141"/>
                <a:gd name="T27" fmla="*/ 130 h 188"/>
                <a:gd name="T28" fmla="*/ 76 w 141"/>
                <a:gd name="T29" fmla="*/ 45 h 188"/>
                <a:gd name="T30" fmla="*/ 85 w 141"/>
                <a:gd name="T31" fmla="*/ 44 h 188"/>
                <a:gd name="T32" fmla="*/ 8 w 141"/>
                <a:gd name="T33" fmla="*/ 142 h 188"/>
                <a:gd name="T34" fmla="*/ 3 w 141"/>
                <a:gd name="T35" fmla="*/ 150 h 188"/>
                <a:gd name="T36" fmla="*/ 0 w 141"/>
                <a:gd name="T37" fmla="*/ 158 h 188"/>
                <a:gd name="T38" fmla="*/ 1 w 141"/>
                <a:gd name="T39" fmla="*/ 188 h 188"/>
                <a:gd name="T40" fmla="*/ 29 w 141"/>
                <a:gd name="T41" fmla="*/ 178 h 188"/>
                <a:gd name="T42" fmla="*/ 36 w 141"/>
                <a:gd name="T43" fmla="*/ 172 h 188"/>
                <a:gd name="T44" fmla="*/ 41 w 141"/>
                <a:gd name="T45" fmla="*/ 165 h 188"/>
                <a:gd name="T46" fmla="*/ 35 w 141"/>
                <a:gd name="T47" fmla="*/ 163 h 188"/>
                <a:gd name="T48" fmla="*/ 13 w 141"/>
                <a:gd name="T49" fmla="*/ 147 h 188"/>
                <a:gd name="T50" fmla="*/ 8 w 141"/>
                <a:gd name="T51" fmla="*/ 142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88">
                  <a:moveTo>
                    <a:pt x="126" y="44"/>
                  </a:moveTo>
                  <a:cubicBezTo>
                    <a:pt x="141" y="23"/>
                    <a:pt x="108" y="0"/>
                    <a:pt x="93" y="21"/>
                  </a:cubicBezTo>
                  <a:cubicBezTo>
                    <a:pt x="85" y="33"/>
                    <a:pt x="85" y="33"/>
                    <a:pt x="85" y="33"/>
                  </a:cubicBezTo>
                  <a:cubicBezTo>
                    <a:pt x="87" y="33"/>
                    <a:pt x="89" y="34"/>
                    <a:pt x="91" y="36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5" y="52"/>
                    <a:pt x="116" y="54"/>
                    <a:pt x="118" y="56"/>
                  </a:cubicBezTo>
                  <a:cubicBezTo>
                    <a:pt x="126" y="44"/>
                    <a:pt x="126" y="44"/>
                    <a:pt x="126" y="44"/>
                  </a:cubicBezTo>
                  <a:close/>
                  <a:moveTo>
                    <a:pt x="85" y="44"/>
                  </a:moveTo>
                  <a:cubicBezTo>
                    <a:pt x="107" y="59"/>
                    <a:pt x="107" y="59"/>
                    <a:pt x="107" y="59"/>
                  </a:cubicBezTo>
                  <a:cubicBezTo>
                    <a:pt x="110" y="61"/>
                    <a:pt x="111" y="65"/>
                    <a:pt x="109" y="68"/>
                  </a:cubicBezTo>
                  <a:cubicBezTo>
                    <a:pt x="50" y="153"/>
                    <a:pt x="50" y="153"/>
                    <a:pt x="50" y="153"/>
                  </a:cubicBezTo>
                  <a:cubicBezTo>
                    <a:pt x="48" y="156"/>
                    <a:pt x="43" y="157"/>
                    <a:pt x="41" y="154"/>
                  </a:cubicBezTo>
                  <a:cubicBezTo>
                    <a:pt x="19" y="139"/>
                    <a:pt x="19" y="139"/>
                    <a:pt x="19" y="139"/>
                  </a:cubicBezTo>
                  <a:cubicBezTo>
                    <a:pt x="16" y="137"/>
                    <a:pt x="15" y="133"/>
                    <a:pt x="17" y="130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8" y="42"/>
                    <a:pt x="82" y="42"/>
                    <a:pt x="85" y="44"/>
                  </a:cubicBezTo>
                  <a:close/>
                  <a:moveTo>
                    <a:pt x="8" y="142"/>
                  </a:moveTo>
                  <a:cubicBezTo>
                    <a:pt x="3" y="150"/>
                    <a:pt x="3" y="150"/>
                    <a:pt x="3" y="150"/>
                  </a:cubicBezTo>
                  <a:cubicBezTo>
                    <a:pt x="1" y="153"/>
                    <a:pt x="0" y="155"/>
                    <a:pt x="0" y="158"/>
                  </a:cubicBezTo>
                  <a:cubicBezTo>
                    <a:pt x="0" y="168"/>
                    <a:pt x="1" y="178"/>
                    <a:pt x="1" y="188"/>
                  </a:cubicBezTo>
                  <a:cubicBezTo>
                    <a:pt x="10" y="185"/>
                    <a:pt x="19" y="182"/>
                    <a:pt x="29" y="178"/>
                  </a:cubicBezTo>
                  <a:cubicBezTo>
                    <a:pt x="32" y="177"/>
                    <a:pt x="34" y="176"/>
                    <a:pt x="36" y="172"/>
                  </a:cubicBezTo>
                  <a:cubicBezTo>
                    <a:pt x="41" y="165"/>
                    <a:pt x="41" y="165"/>
                    <a:pt x="41" y="165"/>
                  </a:cubicBezTo>
                  <a:cubicBezTo>
                    <a:pt x="39" y="165"/>
                    <a:pt x="37" y="164"/>
                    <a:pt x="35" y="163"/>
                  </a:cubicBezTo>
                  <a:cubicBezTo>
                    <a:pt x="13" y="147"/>
                    <a:pt x="13" y="147"/>
                    <a:pt x="13" y="147"/>
                  </a:cubicBezTo>
                  <a:cubicBezTo>
                    <a:pt x="11" y="146"/>
                    <a:pt x="9" y="144"/>
                    <a:pt x="8" y="142"/>
                  </a:cubicBez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5" name="Freeform 518"/>
            <p:cNvSpPr>
              <a:spLocks noEditPoints="1"/>
            </p:cNvSpPr>
            <p:nvPr/>
          </p:nvSpPr>
          <p:spPr bwMode="auto">
            <a:xfrm>
              <a:off x="2907507" y="966322"/>
              <a:ext cx="315913" cy="187325"/>
            </a:xfrm>
            <a:custGeom>
              <a:avLst/>
              <a:gdLst>
                <a:gd name="T0" fmla="*/ 158 w 158"/>
                <a:gd name="T1" fmla="*/ 47 h 94"/>
                <a:gd name="T2" fmla="*/ 79 w 158"/>
                <a:gd name="T3" fmla="*/ 0 h 94"/>
                <a:gd name="T4" fmla="*/ 0 w 158"/>
                <a:gd name="T5" fmla="*/ 47 h 94"/>
                <a:gd name="T6" fmla="*/ 79 w 158"/>
                <a:gd name="T7" fmla="*/ 94 h 94"/>
                <a:gd name="T8" fmla="*/ 158 w 158"/>
                <a:gd name="T9" fmla="*/ 47 h 94"/>
                <a:gd name="T10" fmla="*/ 79 w 158"/>
                <a:gd name="T11" fmla="*/ 24 h 94"/>
                <a:gd name="T12" fmla="*/ 102 w 158"/>
                <a:gd name="T13" fmla="*/ 47 h 94"/>
                <a:gd name="T14" fmla="*/ 79 w 158"/>
                <a:gd name="T15" fmla="*/ 70 h 94"/>
                <a:gd name="T16" fmla="*/ 56 w 158"/>
                <a:gd name="T17" fmla="*/ 47 h 94"/>
                <a:gd name="T18" fmla="*/ 79 w 158"/>
                <a:gd name="T1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94">
                  <a:moveTo>
                    <a:pt x="158" y="47"/>
                  </a:moveTo>
                  <a:cubicBezTo>
                    <a:pt x="146" y="20"/>
                    <a:pt x="115" y="0"/>
                    <a:pt x="79" y="0"/>
                  </a:cubicBezTo>
                  <a:cubicBezTo>
                    <a:pt x="43" y="0"/>
                    <a:pt x="12" y="20"/>
                    <a:pt x="0" y="47"/>
                  </a:cubicBezTo>
                  <a:cubicBezTo>
                    <a:pt x="12" y="74"/>
                    <a:pt x="43" y="94"/>
                    <a:pt x="79" y="94"/>
                  </a:cubicBezTo>
                  <a:cubicBezTo>
                    <a:pt x="115" y="94"/>
                    <a:pt x="146" y="74"/>
                    <a:pt x="158" y="47"/>
                  </a:cubicBezTo>
                  <a:close/>
                  <a:moveTo>
                    <a:pt x="79" y="24"/>
                  </a:moveTo>
                  <a:cubicBezTo>
                    <a:pt x="92" y="24"/>
                    <a:pt x="102" y="34"/>
                    <a:pt x="102" y="47"/>
                  </a:cubicBezTo>
                  <a:cubicBezTo>
                    <a:pt x="102" y="60"/>
                    <a:pt x="92" y="70"/>
                    <a:pt x="79" y="70"/>
                  </a:cubicBezTo>
                  <a:cubicBezTo>
                    <a:pt x="66" y="70"/>
                    <a:pt x="56" y="60"/>
                    <a:pt x="56" y="47"/>
                  </a:cubicBezTo>
                  <a:cubicBezTo>
                    <a:pt x="56" y="34"/>
                    <a:pt x="66" y="24"/>
                    <a:pt x="79" y="24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6" name="Freeform 519"/>
            <p:cNvSpPr>
              <a:spLocks noEditPoints="1"/>
            </p:cNvSpPr>
            <p:nvPr/>
          </p:nvSpPr>
          <p:spPr bwMode="auto">
            <a:xfrm>
              <a:off x="3086100" y="2578100"/>
              <a:ext cx="315913" cy="187325"/>
            </a:xfrm>
            <a:custGeom>
              <a:avLst/>
              <a:gdLst>
                <a:gd name="T0" fmla="*/ 158 w 158"/>
                <a:gd name="T1" fmla="*/ 47 h 94"/>
                <a:gd name="T2" fmla="*/ 79 w 158"/>
                <a:gd name="T3" fmla="*/ 0 h 94"/>
                <a:gd name="T4" fmla="*/ 0 w 158"/>
                <a:gd name="T5" fmla="*/ 47 h 94"/>
                <a:gd name="T6" fmla="*/ 79 w 158"/>
                <a:gd name="T7" fmla="*/ 94 h 94"/>
                <a:gd name="T8" fmla="*/ 158 w 158"/>
                <a:gd name="T9" fmla="*/ 47 h 94"/>
                <a:gd name="T10" fmla="*/ 79 w 158"/>
                <a:gd name="T11" fmla="*/ 24 h 94"/>
                <a:gd name="T12" fmla="*/ 102 w 158"/>
                <a:gd name="T13" fmla="*/ 47 h 94"/>
                <a:gd name="T14" fmla="*/ 79 w 158"/>
                <a:gd name="T15" fmla="*/ 70 h 94"/>
                <a:gd name="T16" fmla="*/ 56 w 158"/>
                <a:gd name="T17" fmla="*/ 47 h 94"/>
                <a:gd name="T18" fmla="*/ 79 w 158"/>
                <a:gd name="T19" fmla="*/ 2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94">
                  <a:moveTo>
                    <a:pt x="158" y="47"/>
                  </a:moveTo>
                  <a:cubicBezTo>
                    <a:pt x="146" y="19"/>
                    <a:pt x="115" y="0"/>
                    <a:pt x="79" y="0"/>
                  </a:cubicBezTo>
                  <a:cubicBezTo>
                    <a:pt x="43" y="0"/>
                    <a:pt x="12" y="19"/>
                    <a:pt x="0" y="47"/>
                  </a:cubicBezTo>
                  <a:cubicBezTo>
                    <a:pt x="12" y="74"/>
                    <a:pt x="43" y="94"/>
                    <a:pt x="79" y="94"/>
                  </a:cubicBezTo>
                  <a:cubicBezTo>
                    <a:pt x="115" y="94"/>
                    <a:pt x="146" y="74"/>
                    <a:pt x="158" y="47"/>
                  </a:cubicBezTo>
                  <a:close/>
                  <a:moveTo>
                    <a:pt x="79" y="24"/>
                  </a:moveTo>
                  <a:cubicBezTo>
                    <a:pt x="92" y="24"/>
                    <a:pt x="102" y="34"/>
                    <a:pt x="102" y="47"/>
                  </a:cubicBezTo>
                  <a:cubicBezTo>
                    <a:pt x="102" y="60"/>
                    <a:pt x="92" y="70"/>
                    <a:pt x="79" y="70"/>
                  </a:cubicBezTo>
                  <a:cubicBezTo>
                    <a:pt x="66" y="70"/>
                    <a:pt x="56" y="60"/>
                    <a:pt x="56" y="47"/>
                  </a:cubicBezTo>
                  <a:cubicBezTo>
                    <a:pt x="56" y="34"/>
                    <a:pt x="66" y="24"/>
                    <a:pt x="79" y="24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7" name="Freeform 520"/>
            <p:cNvSpPr>
              <a:spLocks noEditPoints="1"/>
            </p:cNvSpPr>
            <p:nvPr/>
          </p:nvSpPr>
          <p:spPr bwMode="auto">
            <a:xfrm>
              <a:off x="2907507" y="476534"/>
              <a:ext cx="336551" cy="342900"/>
            </a:xfrm>
            <a:custGeom>
              <a:avLst/>
              <a:gdLst>
                <a:gd name="T0" fmla="*/ 163 w 169"/>
                <a:gd name="T1" fmla="*/ 68 h 172"/>
                <a:gd name="T2" fmla="*/ 163 w 169"/>
                <a:gd name="T3" fmla="*/ 68 h 172"/>
                <a:gd name="T4" fmla="*/ 91 w 169"/>
                <a:gd name="T5" fmla="*/ 3 h 172"/>
                <a:gd name="T6" fmla="*/ 77 w 169"/>
                <a:gd name="T7" fmla="*/ 3 h 172"/>
                <a:gd name="T8" fmla="*/ 6 w 169"/>
                <a:gd name="T9" fmla="*/ 68 h 172"/>
                <a:gd name="T10" fmla="*/ 5 w 169"/>
                <a:gd name="T11" fmla="*/ 68 h 172"/>
                <a:gd name="T12" fmla="*/ 0 w 169"/>
                <a:gd name="T13" fmla="*/ 82 h 172"/>
                <a:gd name="T14" fmla="*/ 6 w 169"/>
                <a:gd name="T15" fmla="*/ 166 h 172"/>
                <a:gd name="T16" fmla="*/ 149 w 169"/>
                <a:gd name="T17" fmla="*/ 172 h 172"/>
                <a:gd name="T18" fmla="*/ 169 w 169"/>
                <a:gd name="T19" fmla="*/ 152 h 172"/>
                <a:gd name="T20" fmla="*/ 163 w 169"/>
                <a:gd name="T21" fmla="*/ 68 h 172"/>
                <a:gd name="T22" fmla="*/ 85 w 169"/>
                <a:gd name="T23" fmla="*/ 87 h 172"/>
                <a:gd name="T24" fmla="*/ 76 w 169"/>
                <a:gd name="T25" fmla="*/ 86 h 172"/>
                <a:gd name="T26" fmla="*/ 77 w 169"/>
                <a:gd name="T27" fmla="*/ 71 h 172"/>
                <a:gd name="T28" fmla="*/ 87 w 169"/>
                <a:gd name="T29" fmla="*/ 68 h 172"/>
                <a:gd name="T30" fmla="*/ 91 w 169"/>
                <a:gd name="T31" fmla="*/ 68 h 172"/>
                <a:gd name="T32" fmla="*/ 92 w 169"/>
                <a:gd name="T33" fmla="*/ 82 h 172"/>
                <a:gd name="T34" fmla="*/ 92 w 169"/>
                <a:gd name="T35" fmla="*/ 82 h 172"/>
                <a:gd name="T36" fmla="*/ 93 w 169"/>
                <a:gd name="T37" fmla="*/ 84 h 172"/>
                <a:gd name="T38" fmla="*/ 100 w 169"/>
                <a:gd name="T39" fmla="*/ 73 h 172"/>
                <a:gd name="T40" fmla="*/ 86 w 169"/>
                <a:gd name="T41" fmla="*/ 61 h 172"/>
                <a:gd name="T42" fmla="*/ 75 w 169"/>
                <a:gd name="T43" fmla="*/ 65 h 172"/>
                <a:gd name="T44" fmla="*/ 68 w 169"/>
                <a:gd name="T45" fmla="*/ 78 h 172"/>
                <a:gd name="T46" fmla="*/ 85 w 169"/>
                <a:gd name="T47" fmla="*/ 93 h 172"/>
                <a:gd name="T48" fmla="*/ 98 w 169"/>
                <a:gd name="T49" fmla="*/ 89 h 172"/>
                <a:gd name="T50" fmla="*/ 93 w 169"/>
                <a:gd name="T51" fmla="*/ 95 h 172"/>
                <a:gd name="T52" fmla="*/ 77 w 169"/>
                <a:gd name="T53" fmla="*/ 96 h 172"/>
                <a:gd name="T54" fmla="*/ 66 w 169"/>
                <a:gd name="T55" fmla="*/ 86 h 172"/>
                <a:gd name="T56" fmla="*/ 65 w 169"/>
                <a:gd name="T57" fmla="*/ 71 h 172"/>
                <a:gd name="T58" fmla="*/ 76 w 169"/>
                <a:gd name="T59" fmla="*/ 59 h 172"/>
                <a:gd name="T60" fmla="*/ 93 w 169"/>
                <a:gd name="T61" fmla="*/ 58 h 172"/>
                <a:gd name="T62" fmla="*/ 103 w 169"/>
                <a:gd name="T63" fmla="*/ 66 h 172"/>
                <a:gd name="T64" fmla="*/ 104 w 169"/>
                <a:gd name="T65" fmla="*/ 80 h 172"/>
                <a:gd name="T66" fmla="*/ 96 w 169"/>
                <a:gd name="T67" fmla="*/ 87 h 172"/>
                <a:gd name="T68" fmla="*/ 89 w 169"/>
                <a:gd name="T69" fmla="*/ 87 h 172"/>
                <a:gd name="T70" fmla="*/ 88 w 169"/>
                <a:gd name="T71" fmla="*/ 75 h 172"/>
                <a:gd name="T72" fmla="*/ 85 w 169"/>
                <a:gd name="T73" fmla="*/ 83 h 172"/>
                <a:gd name="T74" fmla="*/ 80 w 169"/>
                <a:gd name="T75" fmla="*/ 83 h 172"/>
                <a:gd name="T76" fmla="*/ 81 w 169"/>
                <a:gd name="T77" fmla="*/ 74 h 172"/>
                <a:gd name="T78" fmla="*/ 87 w 169"/>
                <a:gd name="T79" fmla="*/ 72 h 172"/>
                <a:gd name="T80" fmla="*/ 42 w 169"/>
                <a:gd name="T81" fmla="*/ 68 h 172"/>
                <a:gd name="T82" fmla="*/ 42 w 169"/>
                <a:gd name="T83" fmla="*/ 53 h 172"/>
                <a:gd name="T84" fmla="*/ 84 w 169"/>
                <a:gd name="T85" fmla="*/ 44 h 172"/>
                <a:gd name="T86" fmla="*/ 127 w 169"/>
                <a:gd name="T87" fmla="*/ 53 h 172"/>
                <a:gd name="T88" fmla="*/ 127 w 169"/>
                <a:gd name="T89" fmla="*/ 68 h 172"/>
                <a:gd name="T90" fmla="*/ 124 w 169"/>
                <a:gd name="T91" fmla="*/ 92 h 172"/>
                <a:gd name="T92" fmla="*/ 84 w 169"/>
                <a:gd name="T93" fmla="*/ 124 h 172"/>
                <a:gd name="T94" fmla="*/ 45 w 169"/>
                <a:gd name="T95" fmla="*/ 92 h 172"/>
                <a:gd name="T96" fmla="*/ 42 w 169"/>
                <a:gd name="T97" fmla="*/ 68 h 172"/>
                <a:gd name="T98" fmla="*/ 151 w 169"/>
                <a:gd name="T99" fmla="*/ 82 h 172"/>
                <a:gd name="T100" fmla="*/ 150 w 169"/>
                <a:gd name="T101" fmla="*/ 154 h 172"/>
                <a:gd name="T102" fmla="*/ 20 w 169"/>
                <a:gd name="T103" fmla="*/ 154 h 172"/>
                <a:gd name="T104" fmla="*/ 18 w 169"/>
                <a:gd name="T105" fmla="*/ 152 h 172"/>
                <a:gd name="T106" fmla="*/ 18 w 169"/>
                <a:gd name="T107" fmla="*/ 81 h 172"/>
                <a:gd name="T108" fmla="*/ 91 w 169"/>
                <a:gd name="T109" fmla="*/ 134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69" h="172">
                  <a:moveTo>
                    <a:pt x="163" y="68"/>
                  </a:moveTo>
                  <a:cubicBezTo>
                    <a:pt x="163" y="68"/>
                    <a:pt x="163" y="68"/>
                    <a:pt x="163" y="68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3" y="68"/>
                    <a:pt x="163" y="68"/>
                    <a:pt x="163" y="68"/>
                  </a:cubicBezTo>
                  <a:cubicBezTo>
                    <a:pt x="162" y="67"/>
                    <a:pt x="161" y="66"/>
                    <a:pt x="161" y="66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89" y="1"/>
                    <a:pt x="86" y="0"/>
                    <a:pt x="84" y="0"/>
                  </a:cubicBezTo>
                  <a:cubicBezTo>
                    <a:pt x="82" y="0"/>
                    <a:pt x="80" y="1"/>
                    <a:pt x="77" y="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6"/>
                    <a:pt x="6" y="67"/>
                    <a:pt x="6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72"/>
                    <a:pt x="0" y="76"/>
                    <a:pt x="0" y="82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0" y="158"/>
                    <a:pt x="2" y="163"/>
                    <a:pt x="6" y="166"/>
                  </a:cubicBezTo>
                  <a:cubicBezTo>
                    <a:pt x="9" y="170"/>
                    <a:pt x="14" y="172"/>
                    <a:pt x="20" y="172"/>
                  </a:cubicBezTo>
                  <a:cubicBezTo>
                    <a:pt x="149" y="172"/>
                    <a:pt x="149" y="172"/>
                    <a:pt x="149" y="172"/>
                  </a:cubicBezTo>
                  <a:cubicBezTo>
                    <a:pt x="154" y="172"/>
                    <a:pt x="159" y="170"/>
                    <a:pt x="163" y="166"/>
                  </a:cubicBezTo>
                  <a:cubicBezTo>
                    <a:pt x="166" y="163"/>
                    <a:pt x="169" y="158"/>
                    <a:pt x="169" y="152"/>
                  </a:cubicBezTo>
                  <a:cubicBezTo>
                    <a:pt x="169" y="82"/>
                    <a:pt x="169" y="82"/>
                    <a:pt x="169" y="82"/>
                  </a:cubicBezTo>
                  <a:cubicBezTo>
                    <a:pt x="169" y="76"/>
                    <a:pt x="167" y="72"/>
                    <a:pt x="163" y="68"/>
                  </a:cubicBezTo>
                  <a:close/>
                  <a:moveTo>
                    <a:pt x="87" y="84"/>
                  </a:moveTo>
                  <a:cubicBezTo>
                    <a:pt x="87" y="85"/>
                    <a:pt x="86" y="86"/>
                    <a:pt x="85" y="87"/>
                  </a:cubicBezTo>
                  <a:cubicBezTo>
                    <a:pt x="84" y="87"/>
                    <a:pt x="82" y="87"/>
                    <a:pt x="81" y="87"/>
                  </a:cubicBezTo>
                  <a:cubicBezTo>
                    <a:pt x="79" y="87"/>
                    <a:pt x="77" y="87"/>
                    <a:pt x="76" y="86"/>
                  </a:cubicBezTo>
                  <a:cubicBezTo>
                    <a:pt x="74" y="84"/>
                    <a:pt x="74" y="82"/>
                    <a:pt x="74" y="80"/>
                  </a:cubicBezTo>
                  <a:cubicBezTo>
                    <a:pt x="74" y="76"/>
                    <a:pt x="75" y="74"/>
                    <a:pt x="77" y="71"/>
                  </a:cubicBezTo>
                  <a:cubicBezTo>
                    <a:pt x="79" y="69"/>
                    <a:pt x="81" y="68"/>
                    <a:pt x="84" y="68"/>
                  </a:cubicBezTo>
                  <a:cubicBezTo>
                    <a:pt x="86" y="68"/>
                    <a:pt x="87" y="68"/>
                    <a:pt x="87" y="68"/>
                  </a:cubicBezTo>
                  <a:cubicBezTo>
                    <a:pt x="88" y="69"/>
                    <a:pt x="89" y="69"/>
                    <a:pt x="89" y="70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2"/>
                    <a:pt x="92" y="82"/>
                    <a:pt x="92" y="82"/>
                  </a:cubicBezTo>
                  <a:cubicBezTo>
                    <a:pt x="92" y="83"/>
                    <a:pt x="92" y="83"/>
                    <a:pt x="92" y="83"/>
                  </a:cubicBezTo>
                  <a:cubicBezTo>
                    <a:pt x="92" y="83"/>
                    <a:pt x="93" y="84"/>
                    <a:pt x="93" y="84"/>
                  </a:cubicBezTo>
                  <a:cubicBezTo>
                    <a:pt x="95" y="84"/>
                    <a:pt x="97" y="83"/>
                    <a:pt x="98" y="80"/>
                  </a:cubicBezTo>
                  <a:cubicBezTo>
                    <a:pt x="100" y="78"/>
                    <a:pt x="100" y="76"/>
                    <a:pt x="100" y="73"/>
                  </a:cubicBezTo>
                  <a:cubicBezTo>
                    <a:pt x="100" y="70"/>
                    <a:pt x="99" y="67"/>
                    <a:pt x="97" y="65"/>
                  </a:cubicBezTo>
                  <a:cubicBezTo>
                    <a:pt x="94" y="62"/>
                    <a:pt x="91" y="61"/>
                    <a:pt x="86" y="61"/>
                  </a:cubicBezTo>
                  <a:cubicBezTo>
                    <a:pt x="84" y="61"/>
                    <a:pt x="82" y="62"/>
                    <a:pt x="80" y="62"/>
                  </a:cubicBezTo>
                  <a:cubicBezTo>
                    <a:pt x="79" y="63"/>
                    <a:pt x="77" y="63"/>
                    <a:pt x="75" y="65"/>
                  </a:cubicBezTo>
                  <a:cubicBezTo>
                    <a:pt x="73" y="66"/>
                    <a:pt x="71" y="68"/>
                    <a:pt x="70" y="70"/>
                  </a:cubicBezTo>
                  <a:cubicBezTo>
                    <a:pt x="69" y="73"/>
                    <a:pt x="68" y="75"/>
                    <a:pt x="68" y="78"/>
                  </a:cubicBezTo>
                  <a:cubicBezTo>
                    <a:pt x="68" y="83"/>
                    <a:pt x="70" y="86"/>
                    <a:pt x="73" y="89"/>
                  </a:cubicBezTo>
                  <a:cubicBezTo>
                    <a:pt x="76" y="91"/>
                    <a:pt x="80" y="93"/>
                    <a:pt x="85" y="93"/>
                  </a:cubicBezTo>
                  <a:cubicBezTo>
                    <a:pt x="87" y="93"/>
                    <a:pt x="89" y="92"/>
                    <a:pt x="92" y="92"/>
                  </a:cubicBezTo>
                  <a:cubicBezTo>
                    <a:pt x="94" y="91"/>
                    <a:pt x="96" y="90"/>
                    <a:pt x="98" y="89"/>
                  </a:cubicBezTo>
                  <a:cubicBezTo>
                    <a:pt x="100" y="92"/>
                    <a:pt x="100" y="92"/>
                    <a:pt x="100" y="92"/>
                  </a:cubicBezTo>
                  <a:cubicBezTo>
                    <a:pt x="97" y="93"/>
                    <a:pt x="95" y="95"/>
                    <a:pt x="93" y="95"/>
                  </a:cubicBezTo>
                  <a:cubicBezTo>
                    <a:pt x="90" y="96"/>
                    <a:pt x="87" y="97"/>
                    <a:pt x="85" y="97"/>
                  </a:cubicBezTo>
                  <a:cubicBezTo>
                    <a:pt x="82" y="97"/>
                    <a:pt x="79" y="96"/>
                    <a:pt x="77" y="96"/>
                  </a:cubicBezTo>
                  <a:cubicBezTo>
                    <a:pt x="75" y="95"/>
                    <a:pt x="72" y="94"/>
                    <a:pt x="71" y="92"/>
                  </a:cubicBezTo>
                  <a:cubicBezTo>
                    <a:pt x="68" y="91"/>
                    <a:pt x="67" y="89"/>
                    <a:pt x="66" y="86"/>
                  </a:cubicBezTo>
                  <a:cubicBezTo>
                    <a:pt x="64" y="84"/>
                    <a:pt x="64" y="81"/>
                    <a:pt x="64" y="78"/>
                  </a:cubicBezTo>
                  <a:cubicBezTo>
                    <a:pt x="64" y="76"/>
                    <a:pt x="64" y="74"/>
                    <a:pt x="65" y="71"/>
                  </a:cubicBezTo>
                  <a:cubicBezTo>
                    <a:pt x="66" y="69"/>
                    <a:pt x="67" y="67"/>
                    <a:pt x="68" y="65"/>
                  </a:cubicBezTo>
                  <a:cubicBezTo>
                    <a:pt x="71" y="63"/>
                    <a:pt x="73" y="61"/>
                    <a:pt x="76" y="59"/>
                  </a:cubicBezTo>
                  <a:cubicBezTo>
                    <a:pt x="79" y="58"/>
                    <a:pt x="83" y="57"/>
                    <a:pt x="86" y="57"/>
                  </a:cubicBezTo>
                  <a:cubicBezTo>
                    <a:pt x="89" y="57"/>
                    <a:pt x="91" y="58"/>
                    <a:pt x="93" y="58"/>
                  </a:cubicBezTo>
                  <a:cubicBezTo>
                    <a:pt x="96" y="59"/>
                    <a:pt x="97" y="60"/>
                    <a:pt x="99" y="61"/>
                  </a:cubicBezTo>
                  <a:cubicBezTo>
                    <a:pt x="101" y="63"/>
                    <a:pt x="103" y="64"/>
                    <a:pt x="103" y="66"/>
                  </a:cubicBezTo>
                  <a:cubicBezTo>
                    <a:pt x="104" y="68"/>
                    <a:pt x="105" y="71"/>
                    <a:pt x="105" y="73"/>
                  </a:cubicBezTo>
                  <a:cubicBezTo>
                    <a:pt x="105" y="76"/>
                    <a:pt x="104" y="78"/>
                    <a:pt x="104" y="80"/>
                  </a:cubicBezTo>
                  <a:cubicBezTo>
                    <a:pt x="103" y="82"/>
                    <a:pt x="101" y="84"/>
                    <a:pt x="99" y="85"/>
                  </a:cubicBezTo>
                  <a:cubicBezTo>
                    <a:pt x="98" y="86"/>
                    <a:pt x="97" y="86"/>
                    <a:pt x="96" y="87"/>
                  </a:cubicBezTo>
                  <a:cubicBezTo>
                    <a:pt x="95" y="87"/>
                    <a:pt x="93" y="88"/>
                    <a:pt x="92" y="88"/>
                  </a:cubicBezTo>
                  <a:cubicBezTo>
                    <a:pt x="91" y="88"/>
                    <a:pt x="89" y="87"/>
                    <a:pt x="89" y="87"/>
                  </a:cubicBezTo>
                  <a:cubicBezTo>
                    <a:pt x="88" y="86"/>
                    <a:pt x="87" y="85"/>
                    <a:pt x="87" y="84"/>
                  </a:cubicBezTo>
                  <a:close/>
                  <a:moveTo>
                    <a:pt x="88" y="75"/>
                  </a:moveTo>
                  <a:cubicBezTo>
                    <a:pt x="87" y="79"/>
                    <a:pt x="87" y="79"/>
                    <a:pt x="87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4" y="83"/>
                    <a:pt x="83" y="84"/>
                    <a:pt x="82" y="84"/>
                  </a:cubicBezTo>
                  <a:cubicBezTo>
                    <a:pt x="81" y="84"/>
                    <a:pt x="80" y="84"/>
                    <a:pt x="80" y="83"/>
                  </a:cubicBezTo>
                  <a:cubicBezTo>
                    <a:pt x="79" y="82"/>
                    <a:pt x="79" y="81"/>
                    <a:pt x="79" y="80"/>
                  </a:cubicBezTo>
                  <a:cubicBezTo>
                    <a:pt x="79" y="78"/>
                    <a:pt x="80" y="76"/>
                    <a:pt x="81" y="74"/>
                  </a:cubicBezTo>
                  <a:cubicBezTo>
                    <a:pt x="82" y="72"/>
                    <a:pt x="83" y="71"/>
                    <a:pt x="85" y="71"/>
                  </a:cubicBezTo>
                  <a:cubicBezTo>
                    <a:pt x="86" y="71"/>
                    <a:pt x="86" y="71"/>
                    <a:pt x="87" y="72"/>
                  </a:cubicBezTo>
                  <a:cubicBezTo>
                    <a:pt x="88" y="73"/>
                    <a:pt x="88" y="73"/>
                    <a:pt x="88" y="75"/>
                  </a:cubicBezTo>
                  <a:close/>
                  <a:moveTo>
                    <a:pt x="42" y="68"/>
                  </a:moveTo>
                  <a:cubicBezTo>
                    <a:pt x="42" y="62"/>
                    <a:pt x="42" y="62"/>
                    <a:pt x="42" y="62"/>
                  </a:cubicBezTo>
                  <a:cubicBezTo>
                    <a:pt x="42" y="53"/>
                    <a:pt x="42" y="53"/>
                    <a:pt x="42" y="53"/>
                  </a:cubicBezTo>
                  <a:cubicBezTo>
                    <a:pt x="42" y="48"/>
                    <a:pt x="46" y="44"/>
                    <a:pt x="51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118" y="44"/>
                    <a:pt x="118" y="44"/>
                    <a:pt x="118" y="44"/>
                  </a:cubicBezTo>
                  <a:cubicBezTo>
                    <a:pt x="123" y="44"/>
                    <a:pt x="127" y="48"/>
                    <a:pt x="127" y="53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7" y="68"/>
                    <a:pt x="127" y="68"/>
                    <a:pt x="127" y="68"/>
                  </a:cubicBezTo>
                  <a:cubicBezTo>
                    <a:pt x="127" y="85"/>
                    <a:pt x="127" y="85"/>
                    <a:pt x="127" y="85"/>
                  </a:cubicBezTo>
                  <a:cubicBezTo>
                    <a:pt x="127" y="88"/>
                    <a:pt x="126" y="90"/>
                    <a:pt x="124" y="92"/>
                  </a:cubicBezTo>
                  <a:cubicBezTo>
                    <a:pt x="113" y="101"/>
                    <a:pt x="102" y="111"/>
                    <a:pt x="92" y="121"/>
                  </a:cubicBezTo>
                  <a:cubicBezTo>
                    <a:pt x="89" y="123"/>
                    <a:pt x="87" y="124"/>
                    <a:pt x="84" y="124"/>
                  </a:cubicBezTo>
                  <a:cubicBezTo>
                    <a:pt x="82" y="124"/>
                    <a:pt x="80" y="123"/>
                    <a:pt x="77" y="121"/>
                  </a:cubicBezTo>
                  <a:cubicBezTo>
                    <a:pt x="66" y="111"/>
                    <a:pt x="55" y="101"/>
                    <a:pt x="45" y="92"/>
                  </a:cubicBezTo>
                  <a:cubicBezTo>
                    <a:pt x="43" y="90"/>
                    <a:pt x="42" y="88"/>
                    <a:pt x="42" y="85"/>
                  </a:cubicBezTo>
                  <a:cubicBezTo>
                    <a:pt x="42" y="68"/>
                    <a:pt x="42" y="68"/>
                    <a:pt x="42" y="68"/>
                  </a:cubicBezTo>
                  <a:close/>
                  <a:moveTo>
                    <a:pt x="151" y="81"/>
                  </a:moveTo>
                  <a:cubicBezTo>
                    <a:pt x="151" y="81"/>
                    <a:pt x="151" y="81"/>
                    <a:pt x="151" y="82"/>
                  </a:cubicBezTo>
                  <a:cubicBezTo>
                    <a:pt x="151" y="152"/>
                    <a:pt x="151" y="152"/>
                    <a:pt x="151" y="152"/>
                  </a:cubicBezTo>
                  <a:cubicBezTo>
                    <a:pt x="151" y="153"/>
                    <a:pt x="150" y="153"/>
                    <a:pt x="150" y="154"/>
                  </a:cubicBezTo>
                  <a:cubicBezTo>
                    <a:pt x="150" y="154"/>
                    <a:pt x="149" y="154"/>
                    <a:pt x="149" y="154"/>
                  </a:cubicBezTo>
                  <a:cubicBezTo>
                    <a:pt x="20" y="154"/>
                    <a:pt x="20" y="154"/>
                    <a:pt x="20" y="154"/>
                  </a:cubicBezTo>
                  <a:cubicBezTo>
                    <a:pt x="19" y="154"/>
                    <a:pt x="19" y="154"/>
                    <a:pt x="18" y="154"/>
                  </a:cubicBezTo>
                  <a:cubicBezTo>
                    <a:pt x="18" y="153"/>
                    <a:pt x="18" y="153"/>
                    <a:pt x="18" y="15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8" y="81"/>
                    <a:pt x="18" y="81"/>
                    <a:pt x="18" y="81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82" y="138"/>
                    <a:pt x="87" y="138"/>
                    <a:pt x="91" y="134"/>
                  </a:cubicBezTo>
                  <a:lnTo>
                    <a:pt x="151" y="81"/>
                  </a:ln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8" name="Freeform 521"/>
            <p:cNvSpPr>
              <a:spLocks/>
            </p:cNvSpPr>
            <p:nvPr/>
          </p:nvSpPr>
          <p:spPr bwMode="auto">
            <a:xfrm>
              <a:off x="3302000" y="1023937"/>
              <a:ext cx="265113" cy="265113"/>
            </a:xfrm>
            <a:custGeom>
              <a:avLst/>
              <a:gdLst>
                <a:gd name="T0" fmla="*/ 71 w 105"/>
                <a:gd name="T1" fmla="*/ 98 h 105"/>
                <a:gd name="T2" fmla="*/ 98 w 105"/>
                <a:gd name="T3" fmla="*/ 98 h 105"/>
                <a:gd name="T4" fmla="*/ 98 w 105"/>
                <a:gd name="T5" fmla="*/ 72 h 105"/>
                <a:gd name="T6" fmla="*/ 79 w 105"/>
                <a:gd name="T7" fmla="*/ 53 h 105"/>
                <a:gd name="T8" fmla="*/ 98 w 105"/>
                <a:gd name="T9" fmla="*/ 34 h 105"/>
                <a:gd name="T10" fmla="*/ 98 w 105"/>
                <a:gd name="T11" fmla="*/ 7 h 105"/>
                <a:gd name="T12" fmla="*/ 71 w 105"/>
                <a:gd name="T13" fmla="*/ 7 h 105"/>
                <a:gd name="T14" fmla="*/ 52 w 105"/>
                <a:gd name="T15" fmla="*/ 26 h 105"/>
                <a:gd name="T16" fmla="*/ 34 w 105"/>
                <a:gd name="T17" fmla="*/ 7 h 105"/>
                <a:gd name="T18" fmla="*/ 7 w 105"/>
                <a:gd name="T19" fmla="*/ 7 h 105"/>
                <a:gd name="T20" fmla="*/ 7 w 105"/>
                <a:gd name="T21" fmla="*/ 34 h 105"/>
                <a:gd name="T22" fmla="*/ 26 w 105"/>
                <a:gd name="T23" fmla="*/ 53 h 105"/>
                <a:gd name="T24" fmla="*/ 7 w 105"/>
                <a:gd name="T25" fmla="*/ 72 h 105"/>
                <a:gd name="T26" fmla="*/ 7 w 105"/>
                <a:gd name="T27" fmla="*/ 98 h 105"/>
                <a:gd name="T28" fmla="*/ 34 w 105"/>
                <a:gd name="T29" fmla="*/ 98 h 105"/>
                <a:gd name="T30" fmla="*/ 52 w 105"/>
                <a:gd name="T31" fmla="*/ 79 h 105"/>
                <a:gd name="T32" fmla="*/ 71 w 105"/>
                <a:gd name="T3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5" h="105">
                  <a:moveTo>
                    <a:pt x="71" y="98"/>
                  </a:moveTo>
                  <a:cubicBezTo>
                    <a:pt x="79" y="105"/>
                    <a:pt x="91" y="105"/>
                    <a:pt x="98" y="98"/>
                  </a:cubicBezTo>
                  <a:cubicBezTo>
                    <a:pt x="105" y="91"/>
                    <a:pt x="105" y="79"/>
                    <a:pt x="98" y="7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5" y="27"/>
                    <a:pt x="105" y="15"/>
                    <a:pt x="98" y="7"/>
                  </a:cubicBezTo>
                  <a:cubicBezTo>
                    <a:pt x="91" y="0"/>
                    <a:pt x="79" y="0"/>
                    <a:pt x="71" y="7"/>
                  </a:cubicBezTo>
                  <a:cubicBezTo>
                    <a:pt x="52" y="26"/>
                    <a:pt x="52" y="26"/>
                    <a:pt x="52" y="2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6" y="0"/>
                    <a:pt x="14" y="0"/>
                    <a:pt x="7" y="7"/>
                  </a:cubicBezTo>
                  <a:cubicBezTo>
                    <a:pt x="0" y="15"/>
                    <a:pt x="0" y="27"/>
                    <a:pt x="7" y="3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0" y="79"/>
                    <a:pt x="0" y="91"/>
                    <a:pt x="7" y="98"/>
                  </a:cubicBezTo>
                  <a:cubicBezTo>
                    <a:pt x="14" y="105"/>
                    <a:pt x="26" y="105"/>
                    <a:pt x="34" y="98"/>
                  </a:cubicBezTo>
                  <a:cubicBezTo>
                    <a:pt x="52" y="79"/>
                    <a:pt x="52" y="79"/>
                    <a:pt x="52" y="79"/>
                  </a:cubicBezTo>
                  <a:lnTo>
                    <a:pt x="71" y="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9" name="Freeform 522"/>
            <p:cNvSpPr>
              <a:spLocks noEditPoints="1"/>
            </p:cNvSpPr>
            <p:nvPr/>
          </p:nvSpPr>
          <p:spPr bwMode="auto">
            <a:xfrm>
              <a:off x="3343274" y="512762"/>
              <a:ext cx="306388" cy="304800"/>
            </a:xfrm>
            <a:custGeom>
              <a:avLst/>
              <a:gdLst>
                <a:gd name="T0" fmla="*/ 10 w 154"/>
                <a:gd name="T1" fmla="*/ 103 h 153"/>
                <a:gd name="T2" fmla="*/ 39 w 154"/>
                <a:gd name="T3" fmla="*/ 99 h 153"/>
                <a:gd name="T4" fmla="*/ 48 w 154"/>
                <a:gd name="T5" fmla="*/ 68 h 153"/>
                <a:gd name="T6" fmla="*/ 67 w 154"/>
                <a:gd name="T7" fmla="*/ 18 h 153"/>
                <a:gd name="T8" fmla="*/ 131 w 154"/>
                <a:gd name="T9" fmla="*/ 35 h 153"/>
                <a:gd name="T10" fmla="*/ 140 w 154"/>
                <a:gd name="T11" fmla="*/ 44 h 153"/>
                <a:gd name="T12" fmla="*/ 150 w 154"/>
                <a:gd name="T13" fmla="*/ 43 h 153"/>
                <a:gd name="T14" fmla="*/ 152 w 154"/>
                <a:gd name="T15" fmla="*/ 45 h 153"/>
                <a:gd name="T16" fmla="*/ 143 w 154"/>
                <a:gd name="T17" fmla="*/ 53 h 153"/>
                <a:gd name="T18" fmla="*/ 143 w 154"/>
                <a:gd name="T19" fmla="*/ 58 h 153"/>
                <a:gd name="T20" fmla="*/ 153 w 154"/>
                <a:gd name="T21" fmla="*/ 64 h 153"/>
                <a:gd name="T22" fmla="*/ 152 w 154"/>
                <a:gd name="T23" fmla="*/ 66 h 153"/>
                <a:gd name="T24" fmla="*/ 134 w 154"/>
                <a:gd name="T25" fmla="*/ 82 h 153"/>
                <a:gd name="T26" fmla="*/ 64 w 154"/>
                <a:gd name="T27" fmla="*/ 144 h 153"/>
                <a:gd name="T28" fmla="*/ 9 w 154"/>
                <a:gd name="T29" fmla="*/ 115 h 153"/>
                <a:gd name="T30" fmla="*/ 10 w 154"/>
                <a:gd name="T31" fmla="*/ 103 h 153"/>
                <a:gd name="T32" fmla="*/ 101 w 154"/>
                <a:gd name="T33" fmla="*/ 33 h 153"/>
                <a:gd name="T34" fmla="*/ 91 w 154"/>
                <a:gd name="T35" fmla="*/ 43 h 153"/>
                <a:gd name="T36" fmla="*/ 100 w 154"/>
                <a:gd name="T37" fmla="*/ 54 h 153"/>
                <a:gd name="T38" fmla="*/ 109 w 154"/>
                <a:gd name="T39" fmla="*/ 44 h 153"/>
                <a:gd name="T40" fmla="*/ 101 w 154"/>
                <a:gd name="T41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4" h="153">
                  <a:moveTo>
                    <a:pt x="10" y="103"/>
                  </a:moveTo>
                  <a:cubicBezTo>
                    <a:pt x="21" y="104"/>
                    <a:pt x="34" y="105"/>
                    <a:pt x="39" y="99"/>
                  </a:cubicBezTo>
                  <a:cubicBezTo>
                    <a:pt x="46" y="93"/>
                    <a:pt x="45" y="87"/>
                    <a:pt x="48" y="68"/>
                  </a:cubicBezTo>
                  <a:cubicBezTo>
                    <a:pt x="50" y="51"/>
                    <a:pt x="55" y="29"/>
                    <a:pt x="67" y="18"/>
                  </a:cubicBezTo>
                  <a:cubicBezTo>
                    <a:pt x="87" y="0"/>
                    <a:pt x="118" y="9"/>
                    <a:pt x="131" y="35"/>
                  </a:cubicBezTo>
                  <a:cubicBezTo>
                    <a:pt x="133" y="38"/>
                    <a:pt x="135" y="43"/>
                    <a:pt x="140" y="44"/>
                  </a:cubicBezTo>
                  <a:cubicBezTo>
                    <a:pt x="143" y="45"/>
                    <a:pt x="147" y="44"/>
                    <a:pt x="150" y="43"/>
                  </a:cubicBezTo>
                  <a:cubicBezTo>
                    <a:pt x="151" y="42"/>
                    <a:pt x="153" y="43"/>
                    <a:pt x="152" y="45"/>
                  </a:cubicBezTo>
                  <a:cubicBezTo>
                    <a:pt x="151" y="48"/>
                    <a:pt x="146" y="51"/>
                    <a:pt x="143" y="53"/>
                  </a:cubicBezTo>
                  <a:cubicBezTo>
                    <a:pt x="138" y="55"/>
                    <a:pt x="138" y="57"/>
                    <a:pt x="143" y="58"/>
                  </a:cubicBezTo>
                  <a:cubicBezTo>
                    <a:pt x="146" y="59"/>
                    <a:pt x="152" y="60"/>
                    <a:pt x="153" y="64"/>
                  </a:cubicBezTo>
                  <a:cubicBezTo>
                    <a:pt x="154" y="66"/>
                    <a:pt x="154" y="66"/>
                    <a:pt x="152" y="66"/>
                  </a:cubicBezTo>
                  <a:cubicBezTo>
                    <a:pt x="143" y="64"/>
                    <a:pt x="135" y="67"/>
                    <a:pt x="134" y="82"/>
                  </a:cubicBezTo>
                  <a:cubicBezTo>
                    <a:pt x="134" y="125"/>
                    <a:pt x="108" y="153"/>
                    <a:pt x="64" y="144"/>
                  </a:cubicBezTo>
                  <a:cubicBezTo>
                    <a:pt x="43" y="140"/>
                    <a:pt x="26" y="130"/>
                    <a:pt x="9" y="115"/>
                  </a:cubicBezTo>
                  <a:cubicBezTo>
                    <a:pt x="4" y="109"/>
                    <a:pt x="0" y="102"/>
                    <a:pt x="10" y="103"/>
                  </a:cubicBezTo>
                  <a:close/>
                  <a:moveTo>
                    <a:pt x="101" y="33"/>
                  </a:moveTo>
                  <a:cubicBezTo>
                    <a:pt x="96" y="33"/>
                    <a:pt x="92" y="37"/>
                    <a:pt x="91" y="43"/>
                  </a:cubicBezTo>
                  <a:cubicBezTo>
                    <a:pt x="91" y="48"/>
                    <a:pt x="95" y="53"/>
                    <a:pt x="100" y="54"/>
                  </a:cubicBezTo>
                  <a:cubicBezTo>
                    <a:pt x="105" y="54"/>
                    <a:pt x="109" y="50"/>
                    <a:pt x="109" y="44"/>
                  </a:cubicBezTo>
                  <a:cubicBezTo>
                    <a:pt x="110" y="38"/>
                    <a:pt x="106" y="33"/>
                    <a:pt x="101" y="33"/>
                  </a:cubicBez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0" name="Freeform 523"/>
            <p:cNvSpPr>
              <a:spLocks/>
            </p:cNvSpPr>
            <p:nvPr/>
          </p:nvSpPr>
          <p:spPr bwMode="auto">
            <a:xfrm>
              <a:off x="2733513" y="1747837"/>
              <a:ext cx="211138" cy="209550"/>
            </a:xfrm>
            <a:custGeom>
              <a:avLst/>
              <a:gdLst>
                <a:gd name="T0" fmla="*/ 72 w 106"/>
                <a:gd name="T1" fmla="*/ 98 h 105"/>
                <a:gd name="T2" fmla="*/ 98 w 106"/>
                <a:gd name="T3" fmla="*/ 98 h 105"/>
                <a:gd name="T4" fmla="*/ 98 w 106"/>
                <a:gd name="T5" fmla="*/ 72 h 105"/>
                <a:gd name="T6" fmla="*/ 80 w 106"/>
                <a:gd name="T7" fmla="*/ 53 h 105"/>
                <a:gd name="T8" fmla="*/ 98 w 106"/>
                <a:gd name="T9" fmla="*/ 34 h 105"/>
                <a:gd name="T10" fmla="*/ 98 w 106"/>
                <a:gd name="T11" fmla="*/ 7 h 105"/>
                <a:gd name="T12" fmla="*/ 72 w 106"/>
                <a:gd name="T13" fmla="*/ 7 h 105"/>
                <a:gd name="T14" fmla="*/ 53 w 106"/>
                <a:gd name="T15" fmla="*/ 26 h 105"/>
                <a:gd name="T16" fmla="*/ 34 w 106"/>
                <a:gd name="T17" fmla="*/ 7 h 105"/>
                <a:gd name="T18" fmla="*/ 8 w 106"/>
                <a:gd name="T19" fmla="*/ 7 h 105"/>
                <a:gd name="T20" fmla="*/ 8 w 106"/>
                <a:gd name="T21" fmla="*/ 34 h 105"/>
                <a:gd name="T22" fmla="*/ 26 w 106"/>
                <a:gd name="T23" fmla="*/ 53 h 105"/>
                <a:gd name="T24" fmla="*/ 8 w 106"/>
                <a:gd name="T25" fmla="*/ 72 h 105"/>
                <a:gd name="T26" fmla="*/ 8 w 106"/>
                <a:gd name="T27" fmla="*/ 98 h 105"/>
                <a:gd name="T28" fmla="*/ 34 w 106"/>
                <a:gd name="T29" fmla="*/ 98 h 105"/>
                <a:gd name="T30" fmla="*/ 53 w 106"/>
                <a:gd name="T31" fmla="*/ 79 h 105"/>
                <a:gd name="T32" fmla="*/ 72 w 106"/>
                <a:gd name="T33" fmla="*/ 9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6" h="105">
                  <a:moveTo>
                    <a:pt x="72" y="98"/>
                  </a:moveTo>
                  <a:cubicBezTo>
                    <a:pt x="79" y="105"/>
                    <a:pt x="91" y="105"/>
                    <a:pt x="98" y="98"/>
                  </a:cubicBezTo>
                  <a:cubicBezTo>
                    <a:pt x="106" y="91"/>
                    <a:pt x="106" y="79"/>
                    <a:pt x="98" y="72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106" y="27"/>
                    <a:pt x="106" y="15"/>
                    <a:pt x="98" y="7"/>
                  </a:cubicBezTo>
                  <a:cubicBezTo>
                    <a:pt x="91" y="0"/>
                    <a:pt x="79" y="0"/>
                    <a:pt x="72" y="7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27" y="0"/>
                    <a:pt x="15" y="0"/>
                    <a:pt x="8" y="7"/>
                  </a:cubicBezTo>
                  <a:cubicBezTo>
                    <a:pt x="0" y="15"/>
                    <a:pt x="0" y="27"/>
                    <a:pt x="8" y="34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0" y="79"/>
                    <a:pt x="0" y="91"/>
                    <a:pt x="8" y="98"/>
                  </a:cubicBezTo>
                  <a:cubicBezTo>
                    <a:pt x="15" y="105"/>
                    <a:pt x="27" y="105"/>
                    <a:pt x="34" y="98"/>
                  </a:cubicBezTo>
                  <a:cubicBezTo>
                    <a:pt x="53" y="79"/>
                    <a:pt x="53" y="79"/>
                    <a:pt x="53" y="79"/>
                  </a:cubicBezTo>
                  <a:lnTo>
                    <a:pt x="72" y="98"/>
                  </a:ln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1" name="Freeform 524"/>
            <p:cNvSpPr>
              <a:spLocks noEditPoints="1"/>
            </p:cNvSpPr>
            <p:nvPr/>
          </p:nvSpPr>
          <p:spPr bwMode="auto">
            <a:xfrm>
              <a:off x="3086100" y="1604961"/>
              <a:ext cx="341313" cy="329337"/>
            </a:xfrm>
            <a:custGeom>
              <a:avLst/>
              <a:gdLst>
                <a:gd name="T0" fmla="*/ 7 w 136"/>
                <a:gd name="T1" fmla="*/ 15 h 132"/>
                <a:gd name="T2" fmla="*/ 40 w 136"/>
                <a:gd name="T3" fmla="*/ 15 h 132"/>
                <a:gd name="T4" fmla="*/ 40 w 136"/>
                <a:gd name="T5" fmla="*/ 30 h 132"/>
                <a:gd name="T6" fmla="*/ 15 w 136"/>
                <a:gd name="T7" fmla="*/ 30 h 132"/>
                <a:gd name="T8" fmla="*/ 15 w 136"/>
                <a:gd name="T9" fmla="*/ 117 h 132"/>
                <a:gd name="T10" fmla="*/ 121 w 136"/>
                <a:gd name="T11" fmla="*/ 117 h 132"/>
                <a:gd name="T12" fmla="*/ 121 w 136"/>
                <a:gd name="T13" fmla="*/ 30 h 132"/>
                <a:gd name="T14" fmla="*/ 96 w 136"/>
                <a:gd name="T15" fmla="*/ 30 h 132"/>
                <a:gd name="T16" fmla="*/ 96 w 136"/>
                <a:gd name="T17" fmla="*/ 15 h 132"/>
                <a:gd name="T18" fmla="*/ 129 w 136"/>
                <a:gd name="T19" fmla="*/ 15 h 132"/>
                <a:gd name="T20" fmla="*/ 136 w 136"/>
                <a:gd name="T21" fmla="*/ 22 h 132"/>
                <a:gd name="T22" fmla="*/ 136 w 136"/>
                <a:gd name="T23" fmla="*/ 125 h 132"/>
                <a:gd name="T24" fmla="*/ 129 w 136"/>
                <a:gd name="T25" fmla="*/ 132 h 132"/>
                <a:gd name="T26" fmla="*/ 7 w 136"/>
                <a:gd name="T27" fmla="*/ 132 h 132"/>
                <a:gd name="T28" fmla="*/ 0 w 136"/>
                <a:gd name="T29" fmla="*/ 125 h 132"/>
                <a:gd name="T30" fmla="*/ 0 w 136"/>
                <a:gd name="T31" fmla="*/ 22 h 132"/>
                <a:gd name="T32" fmla="*/ 7 w 136"/>
                <a:gd name="T33" fmla="*/ 15 h 132"/>
                <a:gd name="T34" fmla="*/ 88 w 136"/>
                <a:gd name="T35" fmla="*/ 4 h 132"/>
                <a:gd name="T36" fmla="*/ 83 w 136"/>
                <a:gd name="T37" fmla="*/ 0 h 132"/>
                <a:gd name="T38" fmla="*/ 52 w 136"/>
                <a:gd name="T39" fmla="*/ 0 h 132"/>
                <a:gd name="T40" fmla="*/ 48 w 136"/>
                <a:gd name="T41" fmla="*/ 4 h 132"/>
                <a:gd name="T42" fmla="*/ 48 w 136"/>
                <a:gd name="T43" fmla="*/ 41 h 132"/>
                <a:gd name="T44" fmla="*/ 52 w 136"/>
                <a:gd name="T45" fmla="*/ 46 h 132"/>
                <a:gd name="T46" fmla="*/ 83 w 136"/>
                <a:gd name="T47" fmla="*/ 46 h 132"/>
                <a:gd name="T48" fmla="*/ 88 w 136"/>
                <a:gd name="T49" fmla="*/ 41 h 132"/>
                <a:gd name="T50" fmla="*/ 88 w 136"/>
                <a:gd name="T51" fmla="*/ 4 h 132"/>
                <a:gd name="T52" fmla="*/ 101 w 136"/>
                <a:gd name="T53" fmla="*/ 58 h 132"/>
                <a:gd name="T54" fmla="*/ 35 w 136"/>
                <a:gd name="T55" fmla="*/ 58 h 132"/>
                <a:gd name="T56" fmla="*/ 32 w 136"/>
                <a:gd name="T57" fmla="*/ 65 h 132"/>
                <a:gd name="T58" fmla="*/ 63 w 136"/>
                <a:gd name="T59" fmla="*/ 103 h 132"/>
                <a:gd name="T60" fmla="*/ 73 w 136"/>
                <a:gd name="T61" fmla="*/ 103 h 132"/>
                <a:gd name="T62" fmla="*/ 104 w 136"/>
                <a:gd name="T63" fmla="*/ 65 h 132"/>
                <a:gd name="T64" fmla="*/ 101 w 136"/>
                <a:gd name="T65" fmla="*/ 5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6" h="132">
                  <a:moveTo>
                    <a:pt x="7" y="15"/>
                  </a:moveTo>
                  <a:cubicBezTo>
                    <a:pt x="40" y="15"/>
                    <a:pt x="40" y="15"/>
                    <a:pt x="40" y="15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121" y="117"/>
                    <a:pt x="121" y="117"/>
                    <a:pt x="121" y="117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96" y="30"/>
                    <a:pt x="96" y="30"/>
                    <a:pt x="96" y="30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129" y="15"/>
                    <a:pt x="129" y="15"/>
                    <a:pt x="129" y="15"/>
                  </a:cubicBezTo>
                  <a:cubicBezTo>
                    <a:pt x="133" y="15"/>
                    <a:pt x="136" y="18"/>
                    <a:pt x="136" y="22"/>
                  </a:cubicBezTo>
                  <a:cubicBezTo>
                    <a:pt x="136" y="125"/>
                    <a:pt x="136" y="125"/>
                    <a:pt x="136" y="125"/>
                  </a:cubicBezTo>
                  <a:cubicBezTo>
                    <a:pt x="136" y="129"/>
                    <a:pt x="133" y="132"/>
                    <a:pt x="129" y="132"/>
                  </a:cubicBezTo>
                  <a:cubicBezTo>
                    <a:pt x="7" y="132"/>
                    <a:pt x="7" y="132"/>
                    <a:pt x="7" y="132"/>
                  </a:cubicBezTo>
                  <a:cubicBezTo>
                    <a:pt x="3" y="132"/>
                    <a:pt x="0" y="129"/>
                    <a:pt x="0" y="12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8"/>
                    <a:pt x="3" y="15"/>
                    <a:pt x="7" y="15"/>
                  </a:cubicBezTo>
                  <a:close/>
                  <a:moveTo>
                    <a:pt x="88" y="4"/>
                  </a:moveTo>
                  <a:cubicBezTo>
                    <a:pt x="88" y="2"/>
                    <a:pt x="86" y="0"/>
                    <a:pt x="83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8" y="44"/>
                    <a:pt x="50" y="46"/>
                    <a:pt x="52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6" y="46"/>
                    <a:pt x="88" y="44"/>
                    <a:pt x="88" y="41"/>
                  </a:cubicBezTo>
                  <a:cubicBezTo>
                    <a:pt x="88" y="4"/>
                    <a:pt x="88" y="4"/>
                    <a:pt x="88" y="4"/>
                  </a:cubicBezTo>
                  <a:close/>
                  <a:moveTo>
                    <a:pt x="101" y="58"/>
                  </a:moveTo>
                  <a:cubicBezTo>
                    <a:pt x="35" y="58"/>
                    <a:pt x="35" y="58"/>
                    <a:pt x="35" y="58"/>
                  </a:cubicBezTo>
                  <a:cubicBezTo>
                    <a:pt x="30" y="58"/>
                    <a:pt x="29" y="63"/>
                    <a:pt x="32" y="6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6" y="107"/>
                    <a:pt x="70" y="106"/>
                    <a:pt x="73" y="103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6" y="63"/>
                    <a:pt x="106" y="58"/>
                    <a:pt x="101" y="58"/>
                  </a:cubicBez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2" name="Freeform 525"/>
            <p:cNvSpPr>
              <a:spLocks/>
            </p:cNvSpPr>
            <p:nvPr/>
          </p:nvSpPr>
          <p:spPr bwMode="auto">
            <a:xfrm>
              <a:off x="6916035" y="1357312"/>
              <a:ext cx="169863" cy="336550"/>
            </a:xfrm>
            <a:custGeom>
              <a:avLst/>
              <a:gdLst>
                <a:gd name="T0" fmla="*/ 0 w 85"/>
                <a:gd name="T1" fmla="*/ 102 h 169"/>
                <a:gd name="T2" fmla="*/ 6 w 85"/>
                <a:gd name="T3" fmla="*/ 108 h 169"/>
                <a:gd name="T4" fmla="*/ 11 w 85"/>
                <a:gd name="T5" fmla="*/ 102 h 169"/>
                <a:gd name="T6" fmla="*/ 11 w 85"/>
                <a:gd name="T7" fmla="*/ 42 h 169"/>
                <a:gd name="T8" fmla="*/ 28 w 85"/>
                <a:gd name="T9" fmla="*/ 15 h 169"/>
                <a:gd name="T10" fmla="*/ 26 w 85"/>
                <a:gd name="T11" fmla="*/ 9 h 169"/>
                <a:gd name="T12" fmla="*/ 28 w 85"/>
                <a:gd name="T13" fmla="*/ 15 h 169"/>
                <a:gd name="T14" fmla="*/ 29 w 85"/>
                <a:gd name="T15" fmla="*/ 14 h 169"/>
                <a:gd name="T16" fmla="*/ 41 w 85"/>
                <a:gd name="T17" fmla="*/ 12 h 169"/>
                <a:gd name="T18" fmla="*/ 54 w 85"/>
                <a:gd name="T19" fmla="*/ 14 h 169"/>
                <a:gd name="T20" fmla="*/ 73 w 85"/>
                <a:gd name="T21" fmla="*/ 42 h 169"/>
                <a:gd name="T22" fmla="*/ 73 w 85"/>
                <a:gd name="T23" fmla="*/ 42 h 169"/>
                <a:gd name="T24" fmla="*/ 73 w 85"/>
                <a:gd name="T25" fmla="*/ 140 h 169"/>
                <a:gd name="T26" fmla="*/ 73 w 85"/>
                <a:gd name="T27" fmla="*/ 141 h 169"/>
                <a:gd name="T28" fmla="*/ 63 w 85"/>
                <a:gd name="T29" fmla="*/ 156 h 169"/>
                <a:gd name="T30" fmla="*/ 55 w 85"/>
                <a:gd name="T31" fmla="*/ 158 h 169"/>
                <a:gd name="T32" fmla="*/ 47 w 85"/>
                <a:gd name="T33" fmla="*/ 156 h 169"/>
                <a:gd name="T34" fmla="*/ 36 w 85"/>
                <a:gd name="T35" fmla="*/ 140 h 169"/>
                <a:gd name="T36" fmla="*/ 36 w 85"/>
                <a:gd name="T37" fmla="*/ 86 h 169"/>
                <a:gd name="T38" fmla="*/ 36 w 85"/>
                <a:gd name="T39" fmla="*/ 42 h 169"/>
                <a:gd name="T40" fmla="*/ 36 w 85"/>
                <a:gd name="T41" fmla="*/ 42 h 169"/>
                <a:gd name="T42" fmla="*/ 39 w 85"/>
                <a:gd name="T43" fmla="*/ 37 h 169"/>
                <a:gd name="T44" fmla="*/ 42 w 85"/>
                <a:gd name="T45" fmla="*/ 36 h 169"/>
                <a:gd name="T46" fmla="*/ 42 w 85"/>
                <a:gd name="T47" fmla="*/ 36 h 169"/>
                <a:gd name="T48" fmla="*/ 45 w 85"/>
                <a:gd name="T49" fmla="*/ 37 h 169"/>
                <a:gd name="T50" fmla="*/ 49 w 85"/>
                <a:gd name="T51" fmla="*/ 42 h 169"/>
                <a:gd name="T52" fmla="*/ 49 w 85"/>
                <a:gd name="T53" fmla="*/ 42 h 169"/>
                <a:gd name="T54" fmla="*/ 49 w 85"/>
                <a:gd name="T55" fmla="*/ 139 h 169"/>
                <a:gd name="T56" fmla="*/ 54 w 85"/>
                <a:gd name="T57" fmla="*/ 145 h 169"/>
                <a:gd name="T58" fmla="*/ 60 w 85"/>
                <a:gd name="T59" fmla="*/ 139 h 169"/>
                <a:gd name="T60" fmla="*/ 60 w 85"/>
                <a:gd name="T61" fmla="*/ 42 h 169"/>
                <a:gd name="T62" fmla="*/ 60 w 85"/>
                <a:gd name="T63" fmla="*/ 42 h 169"/>
                <a:gd name="T64" fmla="*/ 49 w 85"/>
                <a:gd name="T65" fmla="*/ 26 h 169"/>
                <a:gd name="T66" fmla="*/ 42 w 85"/>
                <a:gd name="T67" fmla="*/ 24 h 169"/>
                <a:gd name="T68" fmla="*/ 42 w 85"/>
                <a:gd name="T69" fmla="*/ 24 h 169"/>
                <a:gd name="T70" fmla="*/ 35 w 85"/>
                <a:gd name="T71" fmla="*/ 26 h 169"/>
                <a:gd name="T72" fmla="*/ 24 w 85"/>
                <a:gd name="T73" fmla="*/ 42 h 169"/>
                <a:gd name="T74" fmla="*/ 24 w 85"/>
                <a:gd name="T75" fmla="*/ 42 h 169"/>
                <a:gd name="T76" fmla="*/ 24 w 85"/>
                <a:gd name="T77" fmla="*/ 86 h 169"/>
                <a:gd name="T78" fmla="*/ 24 w 85"/>
                <a:gd name="T79" fmla="*/ 140 h 169"/>
                <a:gd name="T80" fmla="*/ 43 w 85"/>
                <a:gd name="T81" fmla="*/ 167 h 169"/>
                <a:gd name="T82" fmla="*/ 55 w 85"/>
                <a:gd name="T83" fmla="*/ 169 h 169"/>
                <a:gd name="T84" fmla="*/ 67 w 85"/>
                <a:gd name="T85" fmla="*/ 167 h 169"/>
                <a:gd name="T86" fmla="*/ 85 w 85"/>
                <a:gd name="T87" fmla="*/ 141 h 169"/>
                <a:gd name="T88" fmla="*/ 85 w 85"/>
                <a:gd name="T89" fmla="*/ 140 h 169"/>
                <a:gd name="T90" fmla="*/ 85 w 85"/>
                <a:gd name="T91" fmla="*/ 42 h 169"/>
                <a:gd name="T92" fmla="*/ 85 w 85"/>
                <a:gd name="T93" fmla="*/ 42 h 169"/>
                <a:gd name="T94" fmla="*/ 85 w 85"/>
                <a:gd name="T95" fmla="*/ 42 h 169"/>
                <a:gd name="T96" fmla="*/ 85 w 85"/>
                <a:gd name="T97" fmla="*/ 42 h 169"/>
                <a:gd name="T98" fmla="*/ 59 w 85"/>
                <a:gd name="T99" fmla="*/ 3 h 169"/>
                <a:gd name="T100" fmla="*/ 41 w 85"/>
                <a:gd name="T101" fmla="*/ 0 h 169"/>
                <a:gd name="T102" fmla="*/ 24 w 85"/>
                <a:gd name="T103" fmla="*/ 4 h 169"/>
                <a:gd name="T104" fmla="*/ 24 w 85"/>
                <a:gd name="T105" fmla="*/ 4 h 169"/>
                <a:gd name="T106" fmla="*/ 24 w 85"/>
                <a:gd name="T107" fmla="*/ 4 h 169"/>
                <a:gd name="T108" fmla="*/ 24 w 85"/>
                <a:gd name="T109" fmla="*/ 4 h 169"/>
                <a:gd name="T110" fmla="*/ 24 w 85"/>
                <a:gd name="T111" fmla="*/ 4 h 169"/>
                <a:gd name="T112" fmla="*/ 0 w 85"/>
                <a:gd name="T113" fmla="*/ 42 h 169"/>
                <a:gd name="T114" fmla="*/ 0 w 85"/>
                <a:gd name="T115" fmla="*/ 102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9">
                  <a:moveTo>
                    <a:pt x="0" y="102"/>
                  </a:moveTo>
                  <a:cubicBezTo>
                    <a:pt x="0" y="105"/>
                    <a:pt x="2" y="108"/>
                    <a:pt x="6" y="108"/>
                  </a:cubicBezTo>
                  <a:cubicBezTo>
                    <a:pt x="9" y="108"/>
                    <a:pt x="11" y="105"/>
                    <a:pt x="11" y="10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28"/>
                    <a:pt x="19" y="19"/>
                    <a:pt x="28" y="15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33" y="13"/>
                    <a:pt x="37" y="12"/>
                    <a:pt x="41" y="12"/>
                  </a:cubicBezTo>
                  <a:cubicBezTo>
                    <a:pt x="46" y="12"/>
                    <a:pt x="50" y="12"/>
                    <a:pt x="54" y="14"/>
                  </a:cubicBezTo>
                  <a:cubicBezTo>
                    <a:pt x="64" y="18"/>
                    <a:pt x="72" y="27"/>
                    <a:pt x="73" y="42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140"/>
                    <a:pt x="73" y="140"/>
                    <a:pt x="73" y="140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9"/>
                    <a:pt x="68" y="154"/>
                    <a:pt x="63" y="156"/>
                  </a:cubicBezTo>
                  <a:cubicBezTo>
                    <a:pt x="60" y="157"/>
                    <a:pt x="57" y="158"/>
                    <a:pt x="55" y="158"/>
                  </a:cubicBezTo>
                  <a:cubicBezTo>
                    <a:pt x="52" y="158"/>
                    <a:pt x="49" y="157"/>
                    <a:pt x="47" y="156"/>
                  </a:cubicBezTo>
                  <a:cubicBezTo>
                    <a:pt x="41" y="154"/>
                    <a:pt x="36" y="149"/>
                    <a:pt x="36" y="140"/>
                  </a:cubicBezTo>
                  <a:cubicBezTo>
                    <a:pt x="36" y="86"/>
                    <a:pt x="36" y="86"/>
                    <a:pt x="36" y="86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42"/>
                    <a:pt x="36" y="42"/>
                    <a:pt x="36" y="42"/>
                  </a:cubicBezTo>
                  <a:cubicBezTo>
                    <a:pt x="36" y="39"/>
                    <a:pt x="37" y="37"/>
                    <a:pt x="39" y="37"/>
                  </a:cubicBezTo>
                  <a:cubicBezTo>
                    <a:pt x="40" y="36"/>
                    <a:pt x="41" y="36"/>
                    <a:pt x="42" y="36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43" y="36"/>
                    <a:pt x="44" y="36"/>
                    <a:pt x="45" y="37"/>
                  </a:cubicBezTo>
                  <a:cubicBezTo>
                    <a:pt x="47" y="37"/>
                    <a:pt x="49" y="39"/>
                    <a:pt x="49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42"/>
                    <a:pt x="51" y="145"/>
                    <a:pt x="54" y="145"/>
                  </a:cubicBezTo>
                  <a:cubicBezTo>
                    <a:pt x="58" y="145"/>
                    <a:pt x="60" y="142"/>
                    <a:pt x="60" y="139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0" y="34"/>
                    <a:pt x="55" y="28"/>
                    <a:pt x="49" y="26"/>
                  </a:cubicBezTo>
                  <a:cubicBezTo>
                    <a:pt x="47" y="25"/>
                    <a:pt x="45" y="24"/>
                    <a:pt x="42" y="24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0" y="24"/>
                    <a:pt x="37" y="25"/>
                    <a:pt x="35" y="26"/>
                  </a:cubicBezTo>
                  <a:cubicBezTo>
                    <a:pt x="29" y="28"/>
                    <a:pt x="24" y="34"/>
                    <a:pt x="24" y="42"/>
                  </a:cubicBezTo>
                  <a:cubicBezTo>
                    <a:pt x="24" y="42"/>
                    <a:pt x="24" y="42"/>
                    <a:pt x="24" y="42"/>
                  </a:cubicBezTo>
                  <a:cubicBezTo>
                    <a:pt x="24" y="86"/>
                    <a:pt x="24" y="86"/>
                    <a:pt x="24" y="86"/>
                  </a:cubicBezTo>
                  <a:cubicBezTo>
                    <a:pt x="24" y="140"/>
                    <a:pt x="24" y="140"/>
                    <a:pt x="24" y="140"/>
                  </a:cubicBezTo>
                  <a:cubicBezTo>
                    <a:pt x="24" y="154"/>
                    <a:pt x="32" y="163"/>
                    <a:pt x="43" y="167"/>
                  </a:cubicBezTo>
                  <a:cubicBezTo>
                    <a:pt x="46" y="169"/>
                    <a:pt x="51" y="169"/>
                    <a:pt x="55" y="169"/>
                  </a:cubicBezTo>
                  <a:cubicBezTo>
                    <a:pt x="59" y="169"/>
                    <a:pt x="63" y="169"/>
                    <a:pt x="67" y="167"/>
                  </a:cubicBezTo>
                  <a:cubicBezTo>
                    <a:pt x="77" y="163"/>
                    <a:pt x="84" y="154"/>
                    <a:pt x="85" y="141"/>
                  </a:cubicBezTo>
                  <a:cubicBezTo>
                    <a:pt x="85" y="141"/>
                    <a:pt x="85" y="141"/>
                    <a:pt x="85" y="14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22"/>
                    <a:pt x="73" y="9"/>
                    <a:pt x="59" y="3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35" y="0"/>
                    <a:pt x="29" y="1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10" y="10"/>
                    <a:pt x="0" y="23"/>
                    <a:pt x="0" y="42"/>
                  </a:cubicBezTo>
                  <a:lnTo>
                    <a:pt x="0" y="102"/>
                  </a:ln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3" name="Freeform 526"/>
            <p:cNvSpPr>
              <a:spLocks noEditPoints="1"/>
            </p:cNvSpPr>
            <p:nvPr/>
          </p:nvSpPr>
          <p:spPr bwMode="auto">
            <a:xfrm>
              <a:off x="2097011" y="396875"/>
              <a:ext cx="155575" cy="231775"/>
            </a:xfrm>
            <a:custGeom>
              <a:avLst/>
              <a:gdLst>
                <a:gd name="T0" fmla="*/ 28 w 78"/>
                <a:gd name="T1" fmla="*/ 0 h 116"/>
                <a:gd name="T2" fmla="*/ 49 w 78"/>
                <a:gd name="T3" fmla="*/ 0 h 116"/>
                <a:gd name="T4" fmla="*/ 60 w 78"/>
                <a:gd name="T5" fmla="*/ 11 h 116"/>
                <a:gd name="T6" fmla="*/ 60 w 78"/>
                <a:gd name="T7" fmla="*/ 32 h 116"/>
                <a:gd name="T8" fmla="*/ 58 w 78"/>
                <a:gd name="T9" fmla="*/ 32 h 116"/>
                <a:gd name="T10" fmla="*/ 52 w 78"/>
                <a:gd name="T11" fmla="*/ 32 h 116"/>
                <a:gd name="T12" fmla="*/ 52 w 78"/>
                <a:gd name="T13" fmla="*/ 15 h 116"/>
                <a:gd name="T14" fmla="*/ 45 w 78"/>
                <a:gd name="T15" fmla="*/ 8 h 116"/>
                <a:gd name="T16" fmla="*/ 32 w 78"/>
                <a:gd name="T17" fmla="*/ 8 h 116"/>
                <a:gd name="T18" fmla="*/ 26 w 78"/>
                <a:gd name="T19" fmla="*/ 15 h 116"/>
                <a:gd name="T20" fmla="*/ 26 w 78"/>
                <a:gd name="T21" fmla="*/ 32 h 116"/>
                <a:gd name="T22" fmla="*/ 19 w 78"/>
                <a:gd name="T23" fmla="*/ 32 h 116"/>
                <a:gd name="T24" fmla="*/ 17 w 78"/>
                <a:gd name="T25" fmla="*/ 32 h 116"/>
                <a:gd name="T26" fmla="*/ 17 w 78"/>
                <a:gd name="T27" fmla="*/ 11 h 116"/>
                <a:gd name="T28" fmla="*/ 28 w 78"/>
                <a:gd name="T29" fmla="*/ 0 h 116"/>
                <a:gd name="T30" fmla="*/ 19 w 78"/>
                <a:gd name="T31" fmla="*/ 37 h 116"/>
                <a:gd name="T32" fmla="*/ 58 w 78"/>
                <a:gd name="T33" fmla="*/ 37 h 116"/>
                <a:gd name="T34" fmla="*/ 78 w 78"/>
                <a:gd name="T35" fmla="*/ 57 h 116"/>
                <a:gd name="T36" fmla="*/ 78 w 78"/>
                <a:gd name="T37" fmla="*/ 96 h 116"/>
                <a:gd name="T38" fmla="*/ 58 w 78"/>
                <a:gd name="T39" fmla="*/ 116 h 116"/>
                <a:gd name="T40" fmla="*/ 19 w 78"/>
                <a:gd name="T41" fmla="*/ 116 h 116"/>
                <a:gd name="T42" fmla="*/ 0 w 78"/>
                <a:gd name="T43" fmla="*/ 96 h 116"/>
                <a:gd name="T44" fmla="*/ 0 w 78"/>
                <a:gd name="T45" fmla="*/ 57 h 116"/>
                <a:gd name="T46" fmla="*/ 19 w 78"/>
                <a:gd name="T47" fmla="*/ 3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116">
                  <a:moveTo>
                    <a:pt x="28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55" y="0"/>
                    <a:pt x="60" y="5"/>
                    <a:pt x="60" y="11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32"/>
                    <a:pt x="59" y="32"/>
                    <a:pt x="5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2" y="11"/>
                    <a:pt x="49" y="8"/>
                    <a:pt x="45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29" y="8"/>
                    <a:pt x="26" y="11"/>
                    <a:pt x="26" y="15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9" y="32"/>
                    <a:pt x="18" y="32"/>
                    <a:pt x="17" y="3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5"/>
                    <a:pt x="22" y="0"/>
                    <a:pt x="28" y="0"/>
                  </a:cubicBezTo>
                  <a:close/>
                  <a:moveTo>
                    <a:pt x="19" y="37"/>
                  </a:moveTo>
                  <a:cubicBezTo>
                    <a:pt x="58" y="37"/>
                    <a:pt x="58" y="37"/>
                    <a:pt x="58" y="37"/>
                  </a:cubicBezTo>
                  <a:cubicBezTo>
                    <a:pt x="69" y="37"/>
                    <a:pt x="78" y="46"/>
                    <a:pt x="78" y="57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107"/>
                    <a:pt x="69" y="116"/>
                    <a:pt x="58" y="116"/>
                  </a:cubicBezTo>
                  <a:cubicBezTo>
                    <a:pt x="19" y="116"/>
                    <a:pt x="19" y="116"/>
                    <a:pt x="19" y="116"/>
                  </a:cubicBezTo>
                  <a:cubicBezTo>
                    <a:pt x="9" y="116"/>
                    <a:pt x="0" y="107"/>
                    <a:pt x="0" y="96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46"/>
                    <a:pt x="9" y="37"/>
                    <a:pt x="19" y="37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4" name="Freeform 527"/>
            <p:cNvSpPr>
              <a:spLocks/>
            </p:cNvSpPr>
            <p:nvPr/>
          </p:nvSpPr>
          <p:spPr bwMode="auto">
            <a:xfrm>
              <a:off x="3192463" y="2803525"/>
              <a:ext cx="241300" cy="207963"/>
            </a:xfrm>
            <a:custGeom>
              <a:avLst/>
              <a:gdLst>
                <a:gd name="T0" fmla="*/ 41 w 121"/>
                <a:gd name="T1" fmla="*/ 94 h 104"/>
                <a:gd name="T2" fmla="*/ 62 w 121"/>
                <a:gd name="T3" fmla="*/ 101 h 104"/>
                <a:gd name="T4" fmla="*/ 72 w 121"/>
                <a:gd name="T5" fmla="*/ 93 h 104"/>
                <a:gd name="T6" fmla="*/ 115 w 121"/>
                <a:gd name="T7" fmla="*/ 32 h 104"/>
                <a:gd name="T8" fmla="*/ 111 w 121"/>
                <a:gd name="T9" fmla="*/ 6 h 104"/>
                <a:gd name="T10" fmla="*/ 85 w 121"/>
                <a:gd name="T11" fmla="*/ 11 h 104"/>
                <a:gd name="T12" fmla="*/ 56 w 121"/>
                <a:gd name="T13" fmla="*/ 51 h 104"/>
                <a:gd name="T14" fmla="*/ 37 w 121"/>
                <a:gd name="T15" fmla="*/ 23 h 104"/>
                <a:gd name="T16" fmla="*/ 11 w 121"/>
                <a:gd name="T17" fmla="*/ 19 h 104"/>
                <a:gd name="T18" fmla="*/ 6 w 121"/>
                <a:gd name="T19" fmla="*/ 45 h 104"/>
                <a:gd name="T20" fmla="*/ 41 w 121"/>
                <a:gd name="T21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04">
                  <a:moveTo>
                    <a:pt x="41" y="94"/>
                  </a:moveTo>
                  <a:cubicBezTo>
                    <a:pt x="46" y="101"/>
                    <a:pt x="55" y="104"/>
                    <a:pt x="62" y="101"/>
                  </a:cubicBezTo>
                  <a:cubicBezTo>
                    <a:pt x="66" y="100"/>
                    <a:pt x="70" y="97"/>
                    <a:pt x="72" y="93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21" y="24"/>
                    <a:pt x="119" y="12"/>
                    <a:pt x="111" y="6"/>
                  </a:cubicBezTo>
                  <a:cubicBezTo>
                    <a:pt x="102" y="0"/>
                    <a:pt x="90" y="3"/>
                    <a:pt x="85" y="11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37" y="23"/>
                    <a:pt x="37" y="23"/>
                    <a:pt x="37" y="23"/>
                  </a:cubicBezTo>
                  <a:cubicBezTo>
                    <a:pt x="31" y="15"/>
                    <a:pt x="19" y="13"/>
                    <a:pt x="11" y="19"/>
                  </a:cubicBezTo>
                  <a:cubicBezTo>
                    <a:pt x="2" y="25"/>
                    <a:pt x="0" y="36"/>
                    <a:pt x="6" y="45"/>
                  </a:cubicBezTo>
                  <a:lnTo>
                    <a:pt x="41" y="94"/>
                  </a:ln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5" name="Freeform 528"/>
            <p:cNvSpPr>
              <a:spLocks noEditPoints="1"/>
            </p:cNvSpPr>
            <p:nvPr/>
          </p:nvSpPr>
          <p:spPr bwMode="auto">
            <a:xfrm>
              <a:off x="4025900" y="3402449"/>
              <a:ext cx="241300" cy="241300"/>
            </a:xfrm>
            <a:custGeom>
              <a:avLst/>
              <a:gdLst>
                <a:gd name="T0" fmla="*/ 26 w 121"/>
                <a:gd name="T1" fmla="*/ 70 h 121"/>
                <a:gd name="T2" fmla="*/ 51 w 121"/>
                <a:gd name="T3" fmla="*/ 95 h 121"/>
                <a:gd name="T4" fmla="*/ 26 w 121"/>
                <a:gd name="T5" fmla="*/ 119 h 121"/>
                <a:gd name="T6" fmla="*/ 2 w 121"/>
                <a:gd name="T7" fmla="*/ 95 h 121"/>
                <a:gd name="T8" fmla="*/ 26 w 121"/>
                <a:gd name="T9" fmla="*/ 70 h 121"/>
                <a:gd name="T10" fmla="*/ 9 w 121"/>
                <a:gd name="T11" fmla="*/ 1 h 121"/>
                <a:gd name="T12" fmla="*/ 2 w 121"/>
                <a:gd name="T13" fmla="*/ 12 h 121"/>
                <a:gd name="T14" fmla="*/ 12 w 121"/>
                <a:gd name="T15" fmla="*/ 19 h 121"/>
                <a:gd name="T16" fmla="*/ 19 w 121"/>
                <a:gd name="T17" fmla="*/ 19 h 121"/>
                <a:gd name="T18" fmla="*/ 26 w 121"/>
                <a:gd name="T19" fmla="*/ 18 h 121"/>
                <a:gd name="T20" fmla="*/ 80 w 121"/>
                <a:gd name="T21" fmla="*/ 41 h 121"/>
                <a:gd name="T22" fmla="*/ 103 w 121"/>
                <a:gd name="T23" fmla="*/ 95 h 121"/>
                <a:gd name="T24" fmla="*/ 102 w 121"/>
                <a:gd name="T25" fmla="*/ 102 h 121"/>
                <a:gd name="T26" fmla="*/ 101 w 121"/>
                <a:gd name="T27" fmla="*/ 109 h 121"/>
                <a:gd name="T28" fmla="*/ 109 w 121"/>
                <a:gd name="T29" fmla="*/ 119 h 121"/>
                <a:gd name="T30" fmla="*/ 119 w 121"/>
                <a:gd name="T31" fmla="*/ 112 h 121"/>
                <a:gd name="T32" fmla="*/ 121 w 121"/>
                <a:gd name="T33" fmla="*/ 103 h 121"/>
                <a:gd name="T34" fmla="*/ 121 w 121"/>
                <a:gd name="T35" fmla="*/ 95 h 121"/>
                <a:gd name="T36" fmla="*/ 93 w 121"/>
                <a:gd name="T37" fmla="*/ 28 h 121"/>
                <a:gd name="T38" fmla="*/ 26 w 121"/>
                <a:gd name="T39" fmla="*/ 0 h 121"/>
                <a:gd name="T40" fmla="*/ 17 w 121"/>
                <a:gd name="T41" fmla="*/ 0 h 121"/>
                <a:gd name="T42" fmla="*/ 9 w 121"/>
                <a:gd name="T43" fmla="*/ 1 h 121"/>
                <a:gd name="T44" fmla="*/ 8 w 121"/>
                <a:gd name="T45" fmla="*/ 39 h 121"/>
                <a:gd name="T46" fmla="*/ 2 w 121"/>
                <a:gd name="T47" fmla="*/ 51 h 121"/>
                <a:gd name="T48" fmla="*/ 13 w 121"/>
                <a:gd name="T49" fmla="*/ 57 h 121"/>
                <a:gd name="T50" fmla="*/ 20 w 121"/>
                <a:gd name="T51" fmla="*/ 55 h 121"/>
                <a:gd name="T52" fmla="*/ 26 w 121"/>
                <a:gd name="T53" fmla="*/ 55 h 121"/>
                <a:gd name="T54" fmla="*/ 54 w 121"/>
                <a:gd name="T55" fmla="*/ 67 h 121"/>
                <a:gd name="T56" fmla="*/ 66 w 121"/>
                <a:gd name="T57" fmla="*/ 95 h 121"/>
                <a:gd name="T58" fmla="*/ 65 w 121"/>
                <a:gd name="T59" fmla="*/ 101 h 121"/>
                <a:gd name="T60" fmla="*/ 64 w 121"/>
                <a:gd name="T61" fmla="*/ 107 h 121"/>
                <a:gd name="T62" fmla="*/ 70 w 121"/>
                <a:gd name="T63" fmla="*/ 119 h 121"/>
                <a:gd name="T64" fmla="*/ 81 w 121"/>
                <a:gd name="T65" fmla="*/ 113 h 121"/>
                <a:gd name="T66" fmla="*/ 84 w 121"/>
                <a:gd name="T67" fmla="*/ 104 h 121"/>
                <a:gd name="T68" fmla="*/ 84 w 121"/>
                <a:gd name="T69" fmla="*/ 95 h 121"/>
                <a:gd name="T70" fmla="*/ 67 w 121"/>
                <a:gd name="T71" fmla="*/ 54 h 121"/>
                <a:gd name="T72" fmla="*/ 26 w 121"/>
                <a:gd name="T73" fmla="*/ 37 h 121"/>
                <a:gd name="T74" fmla="*/ 17 w 121"/>
                <a:gd name="T75" fmla="*/ 37 h 121"/>
                <a:gd name="T76" fmla="*/ 8 w 121"/>
                <a:gd name="T77" fmla="*/ 39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1" h="121">
                  <a:moveTo>
                    <a:pt x="26" y="70"/>
                  </a:moveTo>
                  <a:cubicBezTo>
                    <a:pt x="40" y="70"/>
                    <a:pt x="51" y="81"/>
                    <a:pt x="51" y="95"/>
                  </a:cubicBezTo>
                  <a:cubicBezTo>
                    <a:pt x="51" y="108"/>
                    <a:pt x="40" y="119"/>
                    <a:pt x="26" y="119"/>
                  </a:cubicBezTo>
                  <a:cubicBezTo>
                    <a:pt x="12" y="119"/>
                    <a:pt x="2" y="108"/>
                    <a:pt x="2" y="95"/>
                  </a:cubicBezTo>
                  <a:cubicBezTo>
                    <a:pt x="2" y="81"/>
                    <a:pt x="12" y="70"/>
                    <a:pt x="26" y="70"/>
                  </a:cubicBezTo>
                  <a:close/>
                  <a:moveTo>
                    <a:pt x="9" y="1"/>
                  </a:moveTo>
                  <a:cubicBezTo>
                    <a:pt x="4" y="2"/>
                    <a:pt x="1" y="7"/>
                    <a:pt x="2" y="12"/>
                  </a:cubicBezTo>
                  <a:cubicBezTo>
                    <a:pt x="2" y="17"/>
                    <a:pt x="7" y="20"/>
                    <a:pt x="12" y="19"/>
                  </a:cubicBezTo>
                  <a:cubicBezTo>
                    <a:pt x="14" y="19"/>
                    <a:pt x="17" y="19"/>
                    <a:pt x="19" y="19"/>
                  </a:cubicBezTo>
                  <a:cubicBezTo>
                    <a:pt x="21" y="18"/>
                    <a:pt x="23" y="18"/>
                    <a:pt x="26" y="18"/>
                  </a:cubicBezTo>
                  <a:cubicBezTo>
                    <a:pt x="47" y="18"/>
                    <a:pt x="66" y="27"/>
                    <a:pt x="80" y="41"/>
                  </a:cubicBezTo>
                  <a:cubicBezTo>
                    <a:pt x="94" y="55"/>
                    <a:pt x="103" y="74"/>
                    <a:pt x="103" y="95"/>
                  </a:cubicBezTo>
                  <a:cubicBezTo>
                    <a:pt x="103" y="97"/>
                    <a:pt x="103" y="100"/>
                    <a:pt x="102" y="102"/>
                  </a:cubicBezTo>
                  <a:cubicBezTo>
                    <a:pt x="102" y="104"/>
                    <a:pt x="102" y="106"/>
                    <a:pt x="101" y="109"/>
                  </a:cubicBezTo>
                  <a:cubicBezTo>
                    <a:pt x="101" y="114"/>
                    <a:pt x="104" y="118"/>
                    <a:pt x="109" y="119"/>
                  </a:cubicBezTo>
                  <a:cubicBezTo>
                    <a:pt x="114" y="120"/>
                    <a:pt x="119" y="117"/>
                    <a:pt x="119" y="112"/>
                  </a:cubicBezTo>
                  <a:cubicBezTo>
                    <a:pt x="120" y="109"/>
                    <a:pt x="120" y="106"/>
                    <a:pt x="121" y="103"/>
                  </a:cubicBezTo>
                  <a:cubicBezTo>
                    <a:pt x="121" y="100"/>
                    <a:pt x="121" y="97"/>
                    <a:pt x="121" y="95"/>
                  </a:cubicBezTo>
                  <a:cubicBezTo>
                    <a:pt x="121" y="69"/>
                    <a:pt x="110" y="45"/>
                    <a:pt x="93" y="28"/>
                  </a:cubicBezTo>
                  <a:cubicBezTo>
                    <a:pt x="76" y="10"/>
                    <a:pt x="52" y="0"/>
                    <a:pt x="26" y="0"/>
                  </a:cubicBezTo>
                  <a:cubicBezTo>
                    <a:pt x="23" y="0"/>
                    <a:pt x="21" y="0"/>
                    <a:pt x="17" y="0"/>
                  </a:cubicBezTo>
                  <a:cubicBezTo>
                    <a:pt x="15" y="1"/>
                    <a:pt x="12" y="1"/>
                    <a:pt x="9" y="1"/>
                  </a:cubicBezTo>
                  <a:close/>
                  <a:moveTo>
                    <a:pt x="8" y="39"/>
                  </a:moveTo>
                  <a:cubicBezTo>
                    <a:pt x="3" y="41"/>
                    <a:pt x="0" y="46"/>
                    <a:pt x="2" y="51"/>
                  </a:cubicBezTo>
                  <a:cubicBezTo>
                    <a:pt x="3" y="56"/>
                    <a:pt x="9" y="58"/>
                    <a:pt x="13" y="57"/>
                  </a:cubicBezTo>
                  <a:cubicBezTo>
                    <a:pt x="15" y="56"/>
                    <a:pt x="17" y="56"/>
                    <a:pt x="20" y="55"/>
                  </a:cubicBezTo>
                  <a:cubicBezTo>
                    <a:pt x="22" y="55"/>
                    <a:pt x="24" y="55"/>
                    <a:pt x="26" y="55"/>
                  </a:cubicBezTo>
                  <a:cubicBezTo>
                    <a:pt x="37" y="55"/>
                    <a:pt x="47" y="60"/>
                    <a:pt x="54" y="67"/>
                  </a:cubicBezTo>
                  <a:cubicBezTo>
                    <a:pt x="61" y="74"/>
                    <a:pt x="66" y="84"/>
                    <a:pt x="66" y="95"/>
                  </a:cubicBezTo>
                  <a:cubicBezTo>
                    <a:pt x="66" y="97"/>
                    <a:pt x="66" y="99"/>
                    <a:pt x="65" y="101"/>
                  </a:cubicBezTo>
                  <a:cubicBezTo>
                    <a:pt x="65" y="103"/>
                    <a:pt x="65" y="105"/>
                    <a:pt x="64" y="107"/>
                  </a:cubicBezTo>
                  <a:cubicBezTo>
                    <a:pt x="62" y="112"/>
                    <a:pt x="65" y="117"/>
                    <a:pt x="70" y="119"/>
                  </a:cubicBezTo>
                  <a:cubicBezTo>
                    <a:pt x="75" y="121"/>
                    <a:pt x="80" y="118"/>
                    <a:pt x="81" y="113"/>
                  </a:cubicBezTo>
                  <a:cubicBezTo>
                    <a:pt x="82" y="110"/>
                    <a:pt x="83" y="107"/>
                    <a:pt x="84" y="104"/>
                  </a:cubicBezTo>
                  <a:cubicBezTo>
                    <a:pt x="84" y="101"/>
                    <a:pt x="84" y="98"/>
                    <a:pt x="84" y="95"/>
                  </a:cubicBezTo>
                  <a:cubicBezTo>
                    <a:pt x="84" y="79"/>
                    <a:pt x="78" y="64"/>
                    <a:pt x="67" y="54"/>
                  </a:cubicBezTo>
                  <a:cubicBezTo>
                    <a:pt x="57" y="43"/>
                    <a:pt x="42" y="37"/>
                    <a:pt x="26" y="37"/>
                  </a:cubicBezTo>
                  <a:cubicBezTo>
                    <a:pt x="23" y="37"/>
                    <a:pt x="20" y="37"/>
                    <a:pt x="17" y="37"/>
                  </a:cubicBezTo>
                  <a:cubicBezTo>
                    <a:pt x="14" y="38"/>
                    <a:pt x="11" y="38"/>
                    <a:pt x="8" y="3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6" name="Freeform 529"/>
            <p:cNvSpPr>
              <a:spLocks noEditPoints="1"/>
            </p:cNvSpPr>
            <p:nvPr/>
          </p:nvSpPr>
          <p:spPr bwMode="auto">
            <a:xfrm>
              <a:off x="3577238" y="1973946"/>
              <a:ext cx="246063" cy="228474"/>
            </a:xfrm>
            <a:custGeom>
              <a:avLst/>
              <a:gdLst>
                <a:gd name="T0" fmla="*/ 13 w 36"/>
                <a:gd name="T1" fmla="*/ 0 h 52"/>
                <a:gd name="T2" fmla="*/ 23 w 36"/>
                <a:gd name="T3" fmla="*/ 0 h 52"/>
                <a:gd name="T4" fmla="*/ 28 w 36"/>
                <a:gd name="T5" fmla="*/ 5 h 52"/>
                <a:gd name="T6" fmla="*/ 28 w 36"/>
                <a:gd name="T7" fmla="*/ 14 h 52"/>
                <a:gd name="T8" fmla="*/ 27 w 36"/>
                <a:gd name="T9" fmla="*/ 14 h 52"/>
                <a:gd name="T10" fmla="*/ 24 w 36"/>
                <a:gd name="T11" fmla="*/ 14 h 52"/>
                <a:gd name="T12" fmla="*/ 24 w 36"/>
                <a:gd name="T13" fmla="*/ 7 h 52"/>
                <a:gd name="T14" fmla="*/ 21 w 36"/>
                <a:gd name="T15" fmla="*/ 4 h 52"/>
                <a:gd name="T16" fmla="*/ 15 w 36"/>
                <a:gd name="T17" fmla="*/ 4 h 52"/>
                <a:gd name="T18" fmla="*/ 12 w 36"/>
                <a:gd name="T19" fmla="*/ 7 h 52"/>
                <a:gd name="T20" fmla="*/ 12 w 36"/>
                <a:gd name="T21" fmla="*/ 14 h 52"/>
                <a:gd name="T22" fmla="*/ 9 w 36"/>
                <a:gd name="T23" fmla="*/ 14 h 52"/>
                <a:gd name="T24" fmla="*/ 8 w 36"/>
                <a:gd name="T25" fmla="*/ 14 h 52"/>
                <a:gd name="T26" fmla="*/ 8 w 36"/>
                <a:gd name="T27" fmla="*/ 5 h 52"/>
                <a:gd name="T28" fmla="*/ 13 w 36"/>
                <a:gd name="T29" fmla="*/ 0 h 52"/>
                <a:gd name="T30" fmla="*/ 9 w 36"/>
                <a:gd name="T31" fmla="*/ 17 h 52"/>
                <a:gd name="T32" fmla="*/ 27 w 36"/>
                <a:gd name="T33" fmla="*/ 17 h 52"/>
                <a:gd name="T34" fmla="*/ 36 w 36"/>
                <a:gd name="T35" fmla="*/ 26 h 52"/>
                <a:gd name="T36" fmla="*/ 36 w 36"/>
                <a:gd name="T37" fmla="*/ 44 h 52"/>
                <a:gd name="T38" fmla="*/ 27 w 36"/>
                <a:gd name="T39" fmla="*/ 52 h 52"/>
                <a:gd name="T40" fmla="*/ 9 w 36"/>
                <a:gd name="T41" fmla="*/ 52 h 52"/>
                <a:gd name="T42" fmla="*/ 0 w 36"/>
                <a:gd name="T43" fmla="*/ 44 h 52"/>
                <a:gd name="T44" fmla="*/ 0 w 36"/>
                <a:gd name="T45" fmla="*/ 26 h 52"/>
                <a:gd name="T46" fmla="*/ 9 w 36"/>
                <a:gd name="T47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2">
                  <a:moveTo>
                    <a:pt x="1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2" y="4"/>
                    <a:pt x="2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3" y="4"/>
                    <a:pt x="12" y="5"/>
                    <a:pt x="12" y="7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2" y="17"/>
                    <a:pt x="36" y="21"/>
                    <a:pt x="36" y="2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8"/>
                    <a:pt x="32" y="52"/>
                    <a:pt x="27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4" y="52"/>
                    <a:pt x="0" y="48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7" name="Freeform 530"/>
            <p:cNvSpPr>
              <a:spLocks noEditPoints="1"/>
            </p:cNvSpPr>
            <p:nvPr/>
          </p:nvSpPr>
          <p:spPr bwMode="auto">
            <a:xfrm>
              <a:off x="4378325" y="2990850"/>
              <a:ext cx="111125" cy="111125"/>
            </a:xfrm>
            <a:custGeom>
              <a:avLst/>
              <a:gdLst>
                <a:gd name="T0" fmla="*/ 12 w 56"/>
                <a:gd name="T1" fmla="*/ 32 h 55"/>
                <a:gd name="T2" fmla="*/ 23 w 56"/>
                <a:gd name="T3" fmla="*/ 43 h 55"/>
                <a:gd name="T4" fmla="*/ 12 w 56"/>
                <a:gd name="T5" fmla="*/ 54 h 55"/>
                <a:gd name="T6" fmla="*/ 1 w 56"/>
                <a:gd name="T7" fmla="*/ 43 h 55"/>
                <a:gd name="T8" fmla="*/ 12 w 56"/>
                <a:gd name="T9" fmla="*/ 32 h 55"/>
                <a:gd name="T10" fmla="*/ 4 w 56"/>
                <a:gd name="T11" fmla="*/ 1 h 55"/>
                <a:gd name="T12" fmla="*/ 1 w 56"/>
                <a:gd name="T13" fmla="*/ 6 h 55"/>
                <a:gd name="T14" fmla="*/ 6 w 56"/>
                <a:gd name="T15" fmla="*/ 9 h 55"/>
                <a:gd name="T16" fmla="*/ 9 w 56"/>
                <a:gd name="T17" fmla="*/ 9 h 55"/>
                <a:gd name="T18" fmla="*/ 12 w 56"/>
                <a:gd name="T19" fmla="*/ 8 h 55"/>
                <a:gd name="T20" fmla="*/ 37 w 56"/>
                <a:gd name="T21" fmla="*/ 19 h 55"/>
                <a:gd name="T22" fmla="*/ 47 w 56"/>
                <a:gd name="T23" fmla="*/ 43 h 55"/>
                <a:gd name="T24" fmla="*/ 47 w 56"/>
                <a:gd name="T25" fmla="*/ 46 h 55"/>
                <a:gd name="T26" fmla="*/ 47 w 56"/>
                <a:gd name="T27" fmla="*/ 50 h 55"/>
                <a:gd name="T28" fmla="*/ 50 w 56"/>
                <a:gd name="T29" fmla="*/ 54 h 55"/>
                <a:gd name="T30" fmla="*/ 55 w 56"/>
                <a:gd name="T31" fmla="*/ 51 h 55"/>
                <a:gd name="T32" fmla="*/ 55 w 56"/>
                <a:gd name="T33" fmla="*/ 47 h 55"/>
                <a:gd name="T34" fmla="*/ 56 w 56"/>
                <a:gd name="T35" fmla="*/ 43 h 55"/>
                <a:gd name="T36" fmla="*/ 43 w 56"/>
                <a:gd name="T37" fmla="*/ 13 h 55"/>
                <a:gd name="T38" fmla="*/ 12 w 56"/>
                <a:gd name="T39" fmla="*/ 0 h 55"/>
                <a:gd name="T40" fmla="*/ 8 w 56"/>
                <a:gd name="T41" fmla="*/ 0 h 55"/>
                <a:gd name="T42" fmla="*/ 4 w 56"/>
                <a:gd name="T43" fmla="*/ 1 h 55"/>
                <a:gd name="T44" fmla="*/ 4 w 56"/>
                <a:gd name="T45" fmla="*/ 18 h 55"/>
                <a:gd name="T46" fmla="*/ 1 w 56"/>
                <a:gd name="T47" fmla="*/ 23 h 55"/>
                <a:gd name="T48" fmla="*/ 6 w 56"/>
                <a:gd name="T49" fmla="*/ 26 h 55"/>
                <a:gd name="T50" fmla="*/ 9 w 56"/>
                <a:gd name="T51" fmla="*/ 25 h 55"/>
                <a:gd name="T52" fmla="*/ 12 w 56"/>
                <a:gd name="T53" fmla="*/ 25 h 55"/>
                <a:gd name="T54" fmla="*/ 25 w 56"/>
                <a:gd name="T55" fmla="*/ 31 h 55"/>
                <a:gd name="T56" fmla="*/ 30 w 56"/>
                <a:gd name="T57" fmla="*/ 43 h 55"/>
                <a:gd name="T58" fmla="*/ 30 w 56"/>
                <a:gd name="T59" fmla="*/ 46 h 55"/>
                <a:gd name="T60" fmla="*/ 29 w 56"/>
                <a:gd name="T61" fmla="*/ 49 h 55"/>
                <a:gd name="T62" fmla="*/ 32 w 56"/>
                <a:gd name="T63" fmla="*/ 54 h 55"/>
                <a:gd name="T64" fmla="*/ 37 w 56"/>
                <a:gd name="T65" fmla="*/ 52 h 55"/>
                <a:gd name="T66" fmla="*/ 38 w 56"/>
                <a:gd name="T67" fmla="*/ 48 h 55"/>
                <a:gd name="T68" fmla="*/ 39 w 56"/>
                <a:gd name="T69" fmla="*/ 43 h 55"/>
                <a:gd name="T70" fmla="*/ 31 w 56"/>
                <a:gd name="T71" fmla="*/ 25 h 55"/>
                <a:gd name="T72" fmla="*/ 12 w 56"/>
                <a:gd name="T73" fmla="*/ 17 h 55"/>
                <a:gd name="T74" fmla="*/ 8 w 56"/>
                <a:gd name="T75" fmla="*/ 17 h 55"/>
                <a:gd name="T76" fmla="*/ 4 w 56"/>
                <a:gd name="T7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6" h="55">
                  <a:moveTo>
                    <a:pt x="12" y="32"/>
                  </a:moveTo>
                  <a:cubicBezTo>
                    <a:pt x="18" y="32"/>
                    <a:pt x="23" y="37"/>
                    <a:pt x="23" y="43"/>
                  </a:cubicBezTo>
                  <a:cubicBezTo>
                    <a:pt x="23" y="49"/>
                    <a:pt x="18" y="54"/>
                    <a:pt x="12" y="54"/>
                  </a:cubicBezTo>
                  <a:cubicBezTo>
                    <a:pt x="6" y="54"/>
                    <a:pt x="1" y="49"/>
                    <a:pt x="1" y="43"/>
                  </a:cubicBezTo>
                  <a:cubicBezTo>
                    <a:pt x="1" y="37"/>
                    <a:pt x="6" y="32"/>
                    <a:pt x="12" y="32"/>
                  </a:cubicBezTo>
                  <a:close/>
                  <a:moveTo>
                    <a:pt x="4" y="1"/>
                  </a:moveTo>
                  <a:cubicBezTo>
                    <a:pt x="2" y="1"/>
                    <a:pt x="1" y="3"/>
                    <a:pt x="1" y="6"/>
                  </a:cubicBezTo>
                  <a:cubicBezTo>
                    <a:pt x="1" y="8"/>
                    <a:pt x="4" y="9"/>
                    <a:pt x="6" y="9"/>
                  </a:cubicBezTo>
                  <a:cubicBezTo>
                    <a:pt x="7" y="9"/>
                    <a:pt x="8" y="9"/>
                    <a:pt x="9" y="9"/>
                  </a:cubicBezTo>
                  <a:cubicBezTo>
                    <a:pt x="10" y="8"/>
                    <a:pt x="11" y="8"/>
                    <a:pt x="12" y="8"/>
                  </a:cubicBezTo>
                  <a:cubicBezTo>
                    <a:pt x="22" y="8"/>
                    <a:pt x="31" y="12"/>
                    <a:pt x="37" y="19"/>
                  </a:cubicBezTo>
                  <a:cubicBezTo>
                    <a:pt x="43" y="25"/>
                    <a:pt x="47" y="34"/>
                    <a:pt x="47" y="43"/>
                  </a:cubicBezTo>
                  <a:cubicBezTo>
                    <a:pt x="47" y="45"/>
                    <a:pt x="47" y="46"/>
                    <a:pt x="47" y="46"/>
                  </a:cubicBezTo>
                  <a:cubicBezTo>
                    <a:pt x="47" y="48"/>
                    <a:pt x="47" y="49"/>
                    <a:pt x="47" y="50"/>
                  </a:cubicBezTo>
                  <a:cubicBezTo>
                    <a:pt x="46" y="52"/>
                    <a:pt x="48" y="54"/>
                    <a:pt x="50" y="54"/>
                  </a:cubicBezTo>
                  <a:cubicBezTo>
                    <a:pt x="52" y="55"/>
                    <a:pt x="54" y="53"/>
                    <a:pt x="55" y="51"/>
                  </a:cubicBezTo>
                  <a:cubicBezTo>
                    <a:pt x="55" y="50"/>
                    <a:pt x="55" y="49"/>
                    <a:pt x="55" y="47"/>
                  </a:cubicBezTo>
                  <a:cubicBezTo>
                    <a:pt x="55" y="46"/>
                    <a:pt x="56" y="45"/>
                    <a:pt x="56" y="43"/>
                  </a:cubicBezTo>
                  <a:cubicBezTo>
                    <a:pt x="56" y="31"/>
                    <a:pt x="51" y="21"/>
                    <a:pt x="43" y="13"/>
                  </a:cubicBezTo>
                  <a:cubicBezTo>
                    <a:pt x="35" y="5"/>
                    <a:pt x="24" y="0"/>
                    <a:pt x="12" y="0"/>
                  </a:cubicBezTo>
                  <a:cubicBezTo>
                    <a:pt x="11" y="0"/>
                    <a:pt x="10" y="0"/>
                    <a:pt x="8" y="0"/>
                  </a:cubicBezTo>
                  <a:cubicBezTo>
                    <a:pt x="7" y="0"/>
                    <a:pt x="6" y="1"/>
                    <a:pt x="4" y="1"/>
                  </a:cubicBezTo>
                  <a:close/>
                  <a:moveTo>
                    <a:pt x="4" y="18"/>
                  </a:moveTo>
                  <a:cubicBezTo>
                    <a:pt x="2" y="19"/>
                    <a:pt x="0" y="21"/>
                    <a:pt x="1" y="23"/>
                  </a:cubicBezTo>
                  <a:cubicBezTo>
                    <a:pt x="2" y="26"/>
                    <a:pt x="4" y="27"/>
                    <a:pt x="6" y="26"/>
                  </a:cubicBezTo>
                  <a:cubicBezTo>
                    <a:pt x="7" y="26"/>
                    <a:pt x="8" y="25"/>
                    <a:pt x="9" y="25"/>
                  </a:cubicBezTo>
                  <a:cubicBezTo>
                    <a:pt x="10" y="25"/>
                    <a:pt x="11" y="25"/>
                    <a:pt x="12" y="25"/>
                  </a:cubicBezTo>
                  <a:cubicBezTo>
                    <a:pt x="17" y="25"/>
                    <a:pt x="22" y="27"/>
                    <a:pt x="25" y="31"/>
                  </a:cubicBezTo>
                  <a:cubicBezTo>
                    <a:pt x="28" y="34"/>
                    <a:pt x="30" y="38"/>
                    <a:pt x="30" y="43"/>
                  </a:cubicBezTo>
                  <a:cubicBezTo>
                    <a:pt x="30" y="44"/>
                    <a:pt x="30" y="45"/>
                    <a:pt x="30" y="46"/>
                  </a:cubicBezTo>
                  <a:cubicBezTo>
                    <a:pt x="30" y="47"/>
                    <a:pt x="30" y="48"/>
                    <a:pt x="29" y="49"/>
                  </a:cubicBezTo>
                  <a:cubicBezTo>
                    <a:pt x="29" y="51"/>
                    <a:pt x="30" y="54"/>
                    <a:pt x="32" y="54"/>
                  </a:cubicBezTo>
                  <a:cubicBezTo>
                    <a:pt x="34" y="55"/>
                    <a:pt x="37" y="54"/>
                    <a:pt x="37" y="52"/>
                  </a:cubicBezTo>
                  <a:cubicBezTo>
                    <a:pt x="38" y="50"/>
                    <a:pt x="38" y="49"/>
                    <a:pt x="38" y="48"/>
                  </a:cubicBezTo>
                  <a:cubicBezTo>
                    <a:pt x="39" y="46"/>
                    <a:pt x="39" y="45"/>
                    <a:pt x="39" y="43"/>
                  </a:cubicBezTo>
                  <a:cubicBezTo>
                    <a:pt x="39" y="36"/>
                    <a:pt x="36" y="29"/>
                    <a:pt x="31" y="25"/>
                  </a:cubicBezTo>
                  <a:cubicBezTo>
                    <a:pt x="26" y="20"/>
                    <a:pt x="20" y="17"/>
                    <a:pt x="12" y="17"/>
                  </a:cubicBezTo>
                  <a:cubicBezTo>
                    <a:pt x="11" y="17"/>
                    <a:pt x="9" y="17"/>
                    <a:pt x="8" y="17"/>
                  </a:cubicBezTo>
                  <a:cubicBezTo>
                    <a:pt x="7" y="17"/>
                    <a:pt x="5" y="18"/>
                    <a:pt x="4" y="18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8" name="Freeform 531"/>
            <p:cNvSpPr>
              <a:spLocks noEditPoints="1"/>
            </p:cNvSpPr>
            <p:nvPr/>
          </p:nvSpPr>
          <p:spPr bwMode="auto">
            <a:xfrm>
              <a:off x="4132263" y="1117600"/>
              <a:ext cx="101600" cy="134938"/>
            </a:xfrm>
            <a:custGeom>
              <a:avLst/>
              <a:gdLst>
                <a:gd name="T0" fmla="*/ 26 w 51"/>
                <a:gd name="T1" fmla="*/ 0 h 68"/>
                <a:gd name="T2" fmla="*/ 40 w 51"/>
                <a:gd name="T3" fmla="*/ 14 h 68"/>
                <a:gd name="T4" fmla="*/ 26 w 51"/>
                <a:gd name="T5" fmla="*/ 28 h 68"/>
                <a:gd name="T6" fmla="*/ 12 w 51"/>
                <a:gd name="T7" fmla="*/ 14 h 68"/>
                <a:gd name="T8" fmla="*/ 26 w 51"/>
                <a:gd name="T9" fmla="*/ 0 h 68"/>
                <a:gd name="T10" fmla="*/ 49 w 51"/>
                <a:gd name="T11" fmla="*/ 50 h 68"/>
                <a:gd name="T12" fmla="*/ 51 w 51"/>
                <a:gd name="T13" fmla="*/ 64 h 68"/>
                <a:gd name="T14" fmla="*/ 46 w 51"/>
                <a:gd name="T15" fmla="*/ 68 h 68"/>
                <a:gd name="T16" fmla="*/ 6 w 51"/>
                <a:gd name="T17" fmla="*/ 68 h 68"/>
                <a:gd name="T18" fmla="*/ 1 w 51"/>
                <a:gd name="T19" fmla="*/ 64 h 68"/>
                <a:gd name="T20" fmla="*/ 2 w 51"/>
                <a:gd name="T21" fmla="*/ 50 h 68"/>
                <a:gd name="T22" fmla="*/ 26 w 51"/>
                <a:gd name="T23" fmla="*/ 34 h 68"/>
                <a:gd name="T24" fmla="*/ 42 w 51"/>
                <a:gd name="T25" fmla="*/ 39 h 68"/>
                <a:gd name="T26" fmla="*/ 49 w 51"/>
                <a:gd name="T27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8">
                  <a:moveTo>
                    <a:pt x="26" y="0"/>
                  </a:moveTo>
                  <a:cubicBezTo>
                    <a:pt x="33" y="0"/>
                    <a:pt x="40" y="6"/>
                    <a:pt x="40" y="14"/>
                  </a:cubicBezTo>
                  <a:cubicBezTo>
                    <a:pt x="40" y="22"/>
                    <a:pt x="33" y="28"/>
                    <a:pt x="26" y="28"/>
                  </a:cubicBezTo>
                  <a:cubicBezTo>
                    <a:pt x="18" y="28"/>
                    <a:pt x="12" y="22"/>
                    <a:pt x="12" y="14"/>
                  </a:cubicBezTo>
                  <a:cubicBezTo>
                    <a:pt x="12" y="6"/>
                    <a:pt x="18" y="0"/>
                    <a:pt x="26" y="0"/>
                  </a:cubicBezTo>
                  <a:close/>
                  <a:moveTo>
                    <a:pt x="49" y="50"/>
                  </a:moveTo>
                  <a:cubicBezTo>
                    <a:pt x="51" y="64"/>
                    <a:pt x="51" y="64"/>
                    <a:pt x="51" y="64"/>
                  </a:cubicBezTo>
                  <a:cubicBezTo>
                    <a:pt x="51" y="66"/>
                    <a:pt x="48" y="68"/>
                    <a:pt x="4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6"/>
                    <a:pt x="1" y="64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41"/>
                    <a:pt x="14" y="34"/>
                    <a:pt x="26" y="34"/>
                  </a:cubicBezTo>
                  <a:cubicBezTo>
                    <a:pt x="32" y="34"/>
                    <a:pt x="38" y="36"/>
                    <a:pt x="42" y="39"/>
                  </a:cubicBezTo>
                  <a:cubicBezTo>
                    <a:pt x="46" y="42"/>
                    <a:pt x="48" y="46"/>
                    <a:pt x="49" y="50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2" name="Freeform 535"/>
            <p:cNvSpPr>
              <a:spLocks noEditPoints="1"/>
            </p:cNvSpPr>
            <p:nvPr/>
          </p:nvSpPr>
          <p:spPr bwMode="auto">
            <a:xfrm>
              <a:off x="3924300" y="2524125"/>
              <a:ext cx="131763" cy="87313"/>
            </a:xfrm>
            <a:custGeom>
              <a:avLst/>
              <a:gdLst>
                <a:gd name="T0" fmla="*/ 7 w 66"/>
                <a:gd name="T1" fmla="*/ 0 h 44"/>
                <a:gd name="T2" fmla="*/ 58 w 66"/>
                <a:gd name="T3" fmla="*/ 0 h 44"/>
                <a:gd name="T4" fmla="*/ 63 w 66"/>
                <a:gd name="T5" fmla="*/ 3 h 44"/>
                <a:gd name="T6" fmla="*/ 66 w 66"/>
                <a:gd name="T7" fmla="*/ 8 h 44"/>
                <a:gd name="T8" fmla="*/ 66 w 66"/>
                <a:gd name="T9" fmla="*/ 36 h 44"/>
                <a:gd name="T10" fmla="*/ 63 w 66"/>
                <a:gd name="T11" fmla="*/ 41 h 44"/>
                <a:gd name="T12" fmla="*/ 58 w 66"/>
                <a:gd name="T13" fmla="*/ 44 h 44"/>
                <a:gd name="T14" fmla="*/ 7 w 66"/>
                <a:gd name="T15" fmla="*/ 44 h 44"/>
                <a:gd name="T16" fmla="*/ 2 w 66"/>
                <a:gd name="T17" fmla="*/ 41 h 44"/>
                <a:gd name="T18" fmla="*/ 0 w 66"/>
                <a:gd name="T19" fmla="*/ 36 h 44"/>
                <a:gd name="T20" fmla="*/ 0 w 66"/>
                <a:gd name="T21" fmla="*/ 8 h 44"/>
                <a:gd name="T22" fmla="*/ 2 w 66"/>
                <a:gd name="T23" fmla="*/ 3 h 44"/>
                <a:gd name="T24" fmla="*/ 7 w 66"/>
                <a:gd name="T25" fmla="*/ 0 h 44"/>
                <a:gd name="T26" fmla="*/ 59 w 66"/>
                <a:gd name="T27" fmla="*/ 8 h 44"/>
                <a:gd name="T28" fmla="*/ 35 w 66"/>
                <a:gd name="T29" fmla="*/ 29 h 44"/>
                <a:gd name="T30" fmla="*/ 30 w 66"/>
                <a:gd name="T31" fmla="*/ 29 h 44"/>
                <a:gd name="T32" fmla="*/ 7 w 66"/>
                <a:gd name="T33" fmla="*/ 8 h 44"/>
                <a:gd name="T34" fmla="*/ 7 w 66"/>
                <a:gd name="T35" fmla="*/ 8 h 44"/>
                <a:gd name="T36" fmla="*/ 7 w 66"/>
                <a:gd name="T37" fmla="*/ 36 h 44"/>
                <a:gd name="T38" fmla="*/ 7 w 66"/>
                <a:gd name="T39" fmla="*/ 36 h 44"/>
                <a:gd name="T40" fmla="*/ 7 w 66"/>
                <a:gd name="T41" fmla="*/ 37 h 44"/>
                <a:gd name="T42" fmla="*/ 58 w 66"/>
                <a:gd name="T43" fmla="*/ 37 h 44"/>
                <a:gd name="T44" fmla="*/ 59 w 66"/>
                <a:gd name="T45" fmla="*/ 36 h 44"/>
                <a:gd name="T46" fmla="*/ 59 w 66"/>
                <a:gd name="T47" fmla="*/ 36 h 44"/>
                <a:gd name="T48" fmla="*/ 59 w 66"/>
                <a:gd name="T49" fmla="*/ 8 h 44"/>
                <a:gd name="T50" fmla="*/ 59 w 66"/>
                <a:gd name="T51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44">
                  <a:moveTo>
                    <a:pt x="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2" y="1"/>
                    <a:pt x="63" y="3"/>
                  </a:cubicBezTo>
                  <a:cubicBezTo>
                    <a:pt x="65" y="4"/>
                    <a:pt x="66" y="6"/>
                    <a:pt x="66" y="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8"/>
                    <a:pt x="65" y="40"/>
                    <a:pt x="63" y="41"/>
                  </a:cubicBezTo>
                  <a:cubicBezTo>
                    <a:pt x="62" y="43"/>
                    <a:pt x="60" y="44"/>
                    <a:pt x="58" y="44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5" y="44"/>
                    <a:pt x="3" y="43"/>
                    <a:pt x="2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2" y="3"/>
                  </a:cubicBezTo>
                  <a:cubicBezTo>
                    <a:pt x="3" y="1"/>
                    <a:pt x="5" y="0"/>
                    <a:pt x="7" y="0"/>
                  </a:cubicBezTo>
                  <a:close/>
                  <a:moveTo>
                    <a:pt x="59" y="8"/>
                  </a:moveTo>
                  <a:cubicBezTo>
                    <a:pt x="35" y="29"/>
                    <a:pt x="35" y="29"/>
                    <a:pt x="35" y="29"/>
                  </a:cubicBezTo>
                  <a:cubicBezTo>
                    <a:pt x="34" y="30"/>
                    <a:pt x="32" y="30"/>
                    <a:pt x="30" y="2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7"/>
                    <a:pt x="7" y="37"/>
                  </a:cubicBezTo>
                  <a:cubicBezTo>
                    <a:pt x="58" y="37"/>
                    <a:pt x="58" y="37"/>
                    <a:pt x="58" y="37"/>
                  </a:cubicBezTo>
                  <a:cubicBezTo>
                    <a:pt x="58" y="37"/>
                    <a:pt x="58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5" name="Freeform 538"/>
            <p:cNvSpPr>
              <a:spLocks/>
            </p:cNvSpPr>
            <p:nvPr/>
          </p:nvSpPr>
          <p:spPr bwMode="auto">
            <a:xfrm>
              <a:off x="3944938" y="818521"/>
              <a:ext cx="304801" cy="292097"/>
            </a:xfrm>
            <a:custGeom>
              <a:avLst/>
              <a:gdLst>
                <a:gd name="T0" fmla="*/ 29 w 58"/>
                <a:gd name="T1" fmla="*/ 0 h 55"/>
                <a:gd name="T2" fmla="*/ 49 w 58"/>
                <a:gd name="T3" fmla="*/ 9 h 55"/>
                <a:gd name="T4" fmla="*/ 58 w 58"/>
                <a:gd name="T5" fmla="*/ 32 h 55"/>
                <a:gd name="T6" fmla="*/ 55 w 58"/>
                <a:gd name="T7" fmla="*/ 43 h 55"/>
                <a:gd name="T8" fmla="*/ 49 w 58"/>
                <a:gd name="T9" fmla="*/ 55 h 55"/>
                <a:gd name="T10" fmla="*/ 38 w 58"/>
                <a:gd name="T11" fmla="*/ 42 h 55"/>
                <a:gd name="T12" fmla="*/ 45 w 58"/>
                <a:gd name="T13" fmla="*/ 27 h 55"/>
                <a:gd name="T14" fmla="*/ 51 w 58"/>
                <a:gd name="T15" fmla="*/ 30 h 55"/>
                <a:gd name="T16" fmla="*/ 45 w 58"/>
                <a:gd name="T17" fmla="*/ 14 h 55"/>
                <a:gd name="T18" fmla="*/ 29 w 58"/>
                <a:gd name="T19" fmla="*/ 6 h 55"/>
                <a:gd name="T20" fmla="*/ 13 w 58"/>
                <a:gd name="T21" fmla="*/ 14 h 55"/>
                <a:gd name="T22" fmla="*/ 6 w 58"/>
                <a:gd name="T23" fmla="*/ 30 h 55"/>
                <a:gd name="T24" fmla="*/ 13 w 58"/>
                <a:gd name="T25" fmla="*/ 27 h 55"/>
                <a:gd name="T26" fmla="*/ 19 w 58"/>
                <a:gd name="T27" fmla="*/ 42 h 55"/>
                <a:gd name="T28" fmla="*/ 9 w 58"/>
                <a:gd name="T29" fmla="*/ 55 h 55"/>
                <a:gd name="T30" fmla="*/ 2 w 58"/>
                <a:gd name="T31" fmla="*/ 43 h 55"/>
                <a:gd name="T32" fmla="*/ 0 w 58"/>
                <a:gd name="T33" fmla="*/ 32 h 55"/>
                <a:gd name="T34" fmla="*/ 8 w 58"/>
                <a:gd name="T35" fmla="*/ 9 h 55"/>
                <a:gd name="T36" fmla="*/ 29 w 58"/>
                <a:gd name="T3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55">
                  <a:moveTo>
                    <a:pt x="29" y="0"/>
                  </a:moveTo>
                  <a:cubicBezTo>
                    <a:pt x="37" y="0"/>
                    <a:pt x="44" y="3"/>
                    <a:pt x="49" y="9"/>
                  </a:cubicBezTo>
                  <a:cubicBezTo>
                    <a:pt x="55" y="15"/>
                    <a:pt x="58" y="23"/>
                    <a:pt x="58" y="32"/>
                  </a:cubicBezTo>
                  <a:cubicBezTo>
                    <a:pt x="58" y="36"/>
                    <a:pt x="57" y="40"/>
                    <a:pt x="55" y="43"/>
                  </a:cubicBezTo>
                  <a:cubicBezTo>
                    <a:pt x="56" y="49"/>
                    <a:pt x="53" y="54"/>
                    <a:pt x="49" y="55"/>
                  </a:cubicBezTo>
                  <a:cubicBezTo>
                    <a:pt x="44" y="55"/>
                    <a:pt x="39" y="50"/>
                    <a:pt x="38" y="42"/>
                  </a:cubicBezTo>
                  <a:cubicBezTo>
                    <a:pt x="37" y="35"/>
                    <a:pt x="40" y="28"/>
                    <a:pt x="45" y="27"/>
                  </a:cubicBezTo>
                  <a:cubicBezTo>
                    <a:pt x="47" y="27"/>
                    <a:pt x="49" y="28"/>
                    <a:pt x="51" y="30"/>
                  </a:cubicBezTo>
                  <a:cubicBezTo>
                    <a:pt x="51" y="24"/>
                    <a:pt x="48" y="18"/>
                    <a:pt x="45" y="14"/>
                  </a:cubicBezTo>
                  <a:cubicBezTo>
                    <a:pt x="40" y="9"/>
                    <a:pt x="35" y="6"/>
                    <a:pt x="29" y="6"/>
                  </a:cubicBezTo>
                  <a:cubicBezTo>
                    <a:pt x="23" y="6"/>
                    <a:pt x="17" y="9"/>
                    <a:pt x="13" y="14"/>
                  </a:cubicBezTo>
                  <a:cubicBezTo>
                    <a:pt x="9" y="18"/>
                    <a:pt x="7" y="24"/>
                    <a:pt x="6" y="30"/>
                  </a:cubicBezTo>
                  <a:cubicBezTo>
                    <a:pt x="8" y="28"/>
                    <a:pt x="11" y="27"/>
                    <a:pt x="13" y="27"/>
                  </a:cubicBezTo>
                  <a:cubicBezTo>
                    <a:pt x="18" y="28"/>
                    <a:pt x="21" y="35"/>
                    <a:pt x="19" y="42"/>
                  </a:cubicBezTo>
                  <a:cubicBezTo>
                    <a:pt x="18" y="50"/>
                    <a:pt x="14" y="55"/>
                    <a:pt x="9" y="55"/>
                  </a:cubicBezTo>
                  <a:cubicBezTo>
                    <a:pt x="5" y="54"/>
                    <a:pt x="2" y="49"/>
                    <a:pt x="2" y="43"/>
                  </a:cubicBezTo>
                  <a:cubicBezTo>
                    <a:pt x="1" y="40"/>
                    <a:pt x="0" y="36"/>
                    <a:pt x="0" y="32"/>
                  </a:cubicBezTo>
                  <a:cubicBezTo>
                    <a:pt x="0" y="23"/>
                    <a:pt x="3" y="15"/>
                    <a:pt x="8" y="9"/>
                  </a:cubicBezTo>
                  <a:cubicBezTo>
                    <a:pt x="13" y="3"/>
                    <a:pt x="21" y="0"/>
                    <a:pt x="29" y="0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6" name="Freeform 539"/>
            <p:cNvSpPr>
              <a:spLocks/>
            </p:cNvSpPr>
            <p:nvPr/>
          </p:nvSpPr>
          <p:spPr bwMode="auto">
            <a:xfrm>
              <a:off x="4978400" y="2607728"/>
              <a:ext cx="221012" cy="202146"/>
            </a:xfrm>
            <a:custGeom>
              <a:avLst/>
              <a:gdLst>
                <a:gd name="T0" fmla="*/ 32 w 65"/>
                <a:gd name="T1" fmla="*/ 60 h 60"/>
                <a:gd name="T2" fmla="*/ 1 w 65"/>
                <a:gd name="T3" fmla="*/ 22 h 60"/>
                <a:gd name="T4" fmla="*/ 32 w 65"/>
                <a:gd name="T5" fmla="*/ 14 h 60"/>
                <a:gd name="T6" fmla="*/ 64 w 65"/>
                <a:gd name="T7" fmla="*/ 22 h 60"/>
                <a:gd name="T8" fmla="*/ 32 w 65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0">
                  <a:moveTo>
                    <a:pt x="32" y="60"/>
                  </a:moveTo>
                  <a:cubicBezTo>
                    <a:pt x="15" y="56"/>
                    <a:pt x="1" y="39"/>
                    <a:pt x="1" y="22"/>
                  </a:cubicBezTo>
                  <a:cubicBezTo>
                    <a:pt x="0" y="2"/>
                    <a:pt x="22" y="0"/>
                    <a:pt x="32" y="14"/>
                  </a:cubicBezTo>
                  <a:cubicBezTo>
                    <a:pt x="43" y="0"/>
                    <a:pt x="65" y="2"/>
                    <a:pt x="64" y="22"/>
                  </a:cubicBezTo>
                  <a:cubicBezTo>
                    <a:pt x="64" y="39"/>
                    <a:pt x="50" y="56"/>
                    <a:pt x="32" y="60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7" name="Freeform 540"/>
            <p:cNvSpPr>
              <a:spLocks noEditPoints="1"/>
            </p:cNvSpPr>
            <p:nvPr/>
          </p:nvSpPr>
          <p:spPr bwMode="auto">
            <a:xfrm>
              <a:off x="4529138" y="2952750"/>
              <a:ext cx="117475" cy="144463"/>
            </a:xfrm>
            <a:custGeom>
              <a:avLst/>
              <a:gdLst>
                <a:gd name="T0" fmla="*/ 16 w 59"/>
                <a:gd name="T1" fmla="*/ 42 h 72"/>
                <a:gd name="T2" fmla="*/ 4 w 59"/>
                <a:gd name="T3" fmla="*/ 59 h 72"/>
                <a:gd name="T4" fmla="*/ 13 w 59"/>
                <a:gd name="T5" fmla="*/ 66 h 72"/>
                <a:gd name="T6" fmla="*/ 25 w 59"/>
                <a:gd name="T7" fmla="*/ 48 h 72"/>
                <a:gd name="T8" fmla="*/ 20 w 59"/>
                <a:gd name="T9" fmla="*/ 46 h 72"/>
                <a:gd name="T10" fmla="*/ 16 w 59"/>
                <a:gd name="T11" fmla="*/ 42 h 72"/>
                <a:gd name="T12" fmla="*/ 49 w 59"/>
                <a:gd name="T13" fmla="*/ 5 h 72"/>
                <a:gd name="T14" fmla="*/ 58 w 59"/>
                <a:gd name="T15" fmla="*/ 20 h 72"/>
                <a:gd name="T16" fmla="*/ 54 w 59"/>
                <a:gd name="T17" fmla="*/ 37 h 72"/>
                <a:gd name="T18" fmla="*/ 40 w 59"/>
                <a:gd name="T19" fmla="*/ 46 h 72"/>
                <a:gd name="T20" fmla="*/ 23 w 59"/>
                <a:gd name="T21" fmla="*/ 42 h 72"/>
                <a:gd name="T22" fmla="*/ 13 w 59"/>
                <a:gd name="T23" fmla="*/ 28 h 72"/>
                <a:gd name="T24" fmla="*/ 17 w 59"/>
                <a:gd name="T25" fmla="*/ 11 h 72"/>
                <a:gd name="T26" fmla="*/ 32 w 59"/>
                <a:gd name="T27" fmla="*/ 1 h 72"/>
                <a:gd name="T28" fmla="*/ 49 w 59"/>
                <a:gd name="T29" fmla="*/ 5 h 72"/>
                <a:gd name="T30" fmla="*/ 48 w 59"/>
                <a:gd name="T31" fmla="*/ 22 h 72"/>
                <a:gd name="T32" fmla="*/ 43 w 59"/>
                <a:gd name="T33" fmla="*/ 14 h 72"/>
                <a:gd name="T34" fmla="*/ 34 w 59"/>
                <a:gd name="T35" fmla="*/ 12 h 72"/>
                <a:gd name="T36" fmla="*/ 26 w 59"/>
                <a:gd name="T37" fmla="*/ 17 h 72"/>
                <a:gd name="T38" fmla="*/ 24 w 59"/>
                <a:gd name="T39" fmla="*/ 26 h 72"/>
                <a:gd name="T40" fmla="*/ 29 w 59"/>
                <a:gd name="T41" fmla="*/ 34 h 72"/>
                <a:gd name="T42" fmla="*/ 38 w 59"/>
                <a:gd name="T43" fmla="*/ 36 h 72"/>
                <a:gd name="T44" fmla="*/ 46 w 59"/>
                <a:gd name="T45" fmla="*/ 31 h 72"/>
                <a:gd name="T46" fmla="*/ 48 w 59"/>
                <a:gd name="T47" fmla="*/ 2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72">
                  <a:moveTo>
                    <a:pt x="16" y="42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0" y="65"/>
                    <a:pt x="9" y="72"/>
                    <a:pt x="13" y="6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3" y="48"/>
                    <a:pt x="22" y="47"/>
                    <a:pt x="20" y="46"/>
                  </a:cubicBezTo>
                  <a:cubicBezTo>
                    <a:pt x="19" y="45"/>
                    <a:pt x="17" y="44"/>
                    <a:pt x="16" y="42"/>
                  </a:cubicBezTo>
                  <a:close/>
                  <a:moveTo>
                    <a:pt x="49" y="5"/>
                  </a:moveTo>
                  <a:cubicBezTo>
                    <a:pt x="54" y="9"/>
                    <a:pt x="57" y="14"/>
                    <a:pt x="58" y="20"/>
                  </a:cubicBezTo>
                  <a:cubicBezTo>
                    <a:pt x="59" y="25"/>
                    <a:pt x="58" y="32"/>
                    <a:pt x="54" y="37"/>
                  </a:cubicBezTo>
                  <a:cubicBezTo>
                    <a:pt x="51" y="42"/>
                    <a:pt x="45" y="45"/>
                    <a:pt x="40" y="46"/>
                  </a:cubicBezTo>
                  <a:cubicBezTo>
                    <a:pt x="34" y="47"/>
                    <a:pt x="28" y="46"/>
                    <a:pt x="23" y="42"/>
                  </a:cubicBezTo>
                  <a:cubicBezTo>
                    <a:pt x="17" y="39"/>
                    <a:pt x="14" y="33"/>
                    <a:pt x="13" y="28"/>
                  </a:cubicBezTo>
                  <a:cubicBezTo>
                    <a:pt x="12" y="22"/>
                    <a:pt x="13" y="16"/>
                    <a:pt x="17" y="11"/>
                  </a:cubicBezTo>
                  <a:cubicBezTo>
                    <a:pt x="21" y="5"/>
                    <a:pt x="26" y="2"/>
                    <a:pt x="32" y="1"/>
                  </a:cubicBezTo>
                  <a:cubicBezTo>
                    <a:pt x="37" y="0"/>
                    <a:pt x="44" y="1"/>
                    <a:pt x="49" y="5"/>
                  </a:cubicBezTo>
                  <a:close/>
                  <a:moveTo>
                    <a:pt x="48" y="22"/>
                  </a:moveTo>
                  <a:cubicBezTo>
                    <a:pt x="47" y="18"/>
                    <a:pt x="45" y="16"/>
                    <a:pt x="43" y="14"/>
                  </a:cubicBezTo>
                  <a:cubicBezTo>
                    <a:pt x="40" y="12"/>
                    <a:pt x="37" y="11"/>
                    <a:pt x="34" y="12"/>
                  </a:cubicBezTo>
                  <a:cubicBezTo>
                    <a:pt x="30" y="12"/>
                    <a:pt x="28" y="14"/>
                    <a:pt x="26" y="17"/>
                  </a:cubicBezTo>
                  <a:cubicBezTo>
                    <a:pt x="24" y="19"/>
                    <a:pt x="23" y="23"/>
                    <a:pt x="24" y="26"/>
                  </a:cubicBezTo>
                  <a:cubicBezTo>
                    <a:pt x="24" y="29"/>
                    <a:pt x="26" y="32"/>
                    <a:pt x="29" y="34"/>
                  </a:cubicBezTo>
                  <a:cubicBezTo>
                    <a:pt x="31" y="36"/>
                    <a:pt x="35" y="36"/>
                    <a:pt x="38" y="36"/>
                  </a:cubicBezTo>
                  <a:cubicBezTo>
                    <a:pt x="41" y="35"/>
                    <a:pt x="44" y="33"/>
                    <a:pt x="46" y="31"/>
                  </a:cubicBezTo>
                  <a:cubicBezTo>
                    <a:pt x="48" y="28"/>
                    <a:pt x="48" y="25"/>
                    <a:pt x="48" y="22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9" name="Freeform 542"/>
            <p:cNvSpPr>
              <a:spLocks noEditPoints="1"/>
            </p:cNvSpPr>
            <p:nvPr/>
          </p:nvSpPr>
          <p:spPr bwMode="auto">
            <a:xfrm>
              <a:off x="5060950" y="3017837"/>
              <a:ext cx="128588" cy="171450"/>
            </a:xfrm>
            <a:custGeom>
              <a:avLst/>
              <a:gdLst>
                <a:gd name="T0" fmla="*/ 58 w 65"/>
                <a:gd name="T1" fmla="*/ 20 h 86"/>
                <a:gd name="T2" fmla="*/ 43 w 65"/>
                <a:gd name="T3" fmla="*/ 10 h 86"/>
                <a:gd name="T4" fmla="*/ 39 w 65"/>
                <a:gd name="T5" fmla="*/ 15 h 86"/>
                <a:gd name="T6" fmla="*/ 42 w 65"/>
                <a:gd name="T7" fmla="*/ 16 h 86"/>
                <a:gd name="T8" fmla="*/ 52 w 65"/>
                <a:gd name="T9" fmla="*/ 23 h 86"/>
                <a:gd name="T10" fmla="*/ 54 w 65"/>
                <a:gd name="T11" fmla="*/ 25 h 86"/>
                <a:gd name="T12" fmla="*/ 58 w 65"/>
                <a:gd name="T13" fmla="*/ 20 h 86"/>
                <a:gd name="T14" fmla="*/ 39 w 65"/>
                <a:gd name="T15" fmla="*/ 20 h 86"/>
                <a:gd name="T16" fmla="*/ 49 w 65"/>
                <a:gd name="T17" fmla="*/ 27 h 86"/>
                <a:gd name="T18" fmla="*/ 50 w 65"/>
                <a:gd name="T19" fmla="*/ 31 h 86"/>
                <a:gd name="T20" fmla="*/ 23 w 65"/>
                <a:gd name="T21" fmla="*/ 69 h 86"/>
                <a:gd name="T22" fmla="*/ 19 w 65"/>
                <a:gd name="T23" fmla="*/ 70 h 86"/>
                <a:gd name="T24" fmla="*/ 9 w 65"/>
                <a:gd name="T25" fmla="*/ 63 h 86"/>
                <a:gd name="T26" fmla="*/ 8 w 65"/>
                <a:gd name="T27" fmla="*/ 59 h 86"/>
                <a:gd name="T28" fmla="*/ 35 w 65"/>
                <a:gd name="T29" fmla="*/ 21 h 86"/>
                <a:gd name="T30" fmla="*/ 39 w 65"/>
                <a:gd name="T31" fmla="*/ 20 h 86"/>
                <a:gd name="T32" fmla="*/ 4 w 65"/>
                <a:gd name="T33" fmla="*/ 65 h 86"/>
                <a:gd name="T34" fmla="*/ 2 w 65"/>
                <a:gd name="T35" fmla="*/ 68 h 86"/>
                <a:gd name="T36" fmla="*/ 0 w 65"/>
                <a:gd name="T37" fmla="*/ 72 h 86"/>
                <a:gd name="T38" fmla="*/ 1 w 65"/>
                <a:gd name="T39" fmla="*/ 86 h 86"/>
                <a:gd name="T40" fmla="*/ 13 w 65"/>
                <a:gd name="T41" fmla="*/ 81 h 86"/>
                <a:gd name="T42" fmla="*/ 17 w 65"/>
                <a:gd name="T43" fmla="*/ 78 h 86"/>
                <a:gd name="T44" fmla="*/ 19 w 65"/>
                <a:gd name="T45" fmla="*/ 75 h 86"/>
                <a:gd name="T46" fmla="*/ 16 w 65"/>
                <a:gd name="T47" fmla="*/ 74 h 86"/>
                <a:gd name="T48" fmla="*/ 6 w 65"/>
                <a:gd name="T49" fmla="*/ 67 h 86"/>
                <a:gd name="T50" fmla="*/ 4 w 65"/>
                <a:gd name="T51" fmla="*/ 6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5" h="86">
                  <a:moveTo>
                    <a:pt x="58" y="20"/>
                  </a:moveTo>
                  <a:cubicBezTo>
                    <a:pt x="65" y="10"/>
                    <a:pt x="50" y="0"/>
                    <a:pt x="43" y="10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5"/>
                    <a:pt x="41" y="15"/>
                    <a:pt x="42" y="1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3" y="24"/>
                    <a:pt x="53" y="24"/>
                    <a:pt x="54" y="25"/>
                  </a:cubicBezTo>
                  <a:cubicBezTo>
                    <a:pt x="58" y="20"/>
                    <a:pt x="58" y="20"/>
                    <a:pt x="58" y="20"/>
                  </a:cubicBezTo>
                  <a:close/>
                  <a:moveTo>
                    <a:pt x="39" y="20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51" y="28"/>
                    <a:pt x="51" y="30"/>
                    <a:pt x="50" y="31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22" y="71"/>
                    <a:pt x="20" y="71"/>
                    <a:pt x="19" y="70"/>
                  </a:cubicBezTo>
                  <a:cubicBezTo>
                    <a:pt x="9" y="63"/>
                    <a:pt x="9" y="63"/>
                    <a:pt x="9" y="63"/>
                  </a:cubicBezTo>
                  <a:cubicBezTo>
                    <a:pt x="7" y="62"/>
                    <a:pt x="7" y="60"/>
                    <a:pt x="8" y="59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19"/>
                    <a:pt x="38" y="19"/>
                    <a:pt x="39" y="20"/>
                  </a:cubicBezTo>
                  <a:close/>
                  <a:moveTo>
                    <a:pt x="4" y="65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1" y="70"/>
                    <a:pt x="0" y="71"/>
                    <a:pt x="0" y="72"/>
                  </a:cubicBezTo>
                  <a:cubicBezTo>
                    <a:pt x="1" y="77"/>
                    <a:pt x="1" y="81"/>
                    <a:pt x="1" y="86"/>
                  </a:cubicBezTo>
                  <a:cubicBezTo>
                    <a:pt x="5" y="84"/>
                    <a:pt x="9" y="83"/>
                    <a:pt x="13" y="81"/>
                  </a:cubicBezTo>
                  <a:cubicBezTo>
                    <a:pt x="15" y="81"/>
                    <a:pt x="16" y="80"/>
                    <a:pt x="17" y="78"/>
                  </a:cubicBezTo>
                  <a:cubicBezTo>
                    <a:pt x="19" y="75"/>
                    <a:pt x="19" y="75"/>
                    <a:pt x="19" y="75"/>
                  </a:cubicBezTo>
                  <a:cubicBezTo>
                    <a:pt x="18" y="75"/>
                    <a:pt x="17" y="75"/>
                    <a:pt x="16" y="74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6"/>
                    <a:pt x="5" y="66"/>
                    <a:pt x="4" y="65"/>
                  </a:cubicBez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1" name="Freeform 544"/>
            <p:cNvSpPr>
              <a:spLocks noEditPoints="1"/>
            </p:cNvSpPr>
            <p:nvPr/>
          </p:nvSpPr>
          <p:spPr bwMode="auto">
            <a:xfrm>
              <a:off x="4477544" y="3612358"/>
              <a:ext cx="153988" cy="158750"/>
            </a:xfrm>
            <a:custGeom>
              <a:avLst/>
              <a:gdLst>
                <a:gd name="T0" fmla="*/ 74 w 77"/>
                <a:gd name="T1" fmla="*/ 31 h 79"/>
                <a:gd name="T2" fmla="*/ 74 w 77"/>
                <a:gd name="T3" fmla="*/ 31 h 79"/>
                <a:gd name="T4" fmla="*/ 41 w 77"/>
                <a:gd name="T5" fmla="*/ 2 h 79"/>
                <a:gd name="T6" fmla="*/ 35 w 77"/>
                <a:gd name="T7" fmla="*/ 2 h 79"/>
                <a:gd name="T8" fmla="*/ 3 w 77"/>
                <a:gd name="T9" fmla="*/ 31 h 79"/>
                <a:gd name="T10" fmla="*/ 2 w 77"/>
                <a:gd name="T11" fmla="*/ 31 h 79"/>
                <a:gd name="T12" fmla="*/ 0 w 77"/>
                <a:gd name="T13" fmla="*/ 37 h 79"/>
                <a:gd name="T14" fmla="*/ 3 w 77"/>
                <a:gd name="T15" fmla="*/ 76 h 79"/>
                <a:gd name="T16" fmla="*/ 68 w 77"/>
                <a:gd name="T17" fmla="*/ 79 h 79"/>
                <a:gd name="T18" fmla="*/ 77 w 77"/>
                <a:gd name="T19" fmla="*/ 70 h 79"/>
                <a:gd name="T20" fmla="*/ 74 w 77"/>
                <a:gd name="T21" fmla="*/ 31 h 79"/>
                <a:gd name="T22" fmla="*/ 39 w 77"/>
                <a:gd name="T23" fmla="*/ 40 h 79"/>
                <a:gd name="T24" fmla="*/ 34 w 77"/>
                <a:gd name="T25" fmla="*/ 39 h 79"/>
                <a:gd name="T26" fmla="*/ 35 w 77"/>
                <a:gd name="T27" fmla="*/ 33 h 79"/>
                <a:gd name="T28" fmla="*/ 40 w 77"/>
                <a:gd name="T29" fmla="*/ 31 h 79"/>
                <a:gd name="T30" fmla="*/ 41 w 77"/>
                <a:gd name="T31" fmla="*/ 31 h 79"/>
                <a:gd name="T32" fmla="*/ 42 w 77"/>
                <a:gd name="T33" fmla="*/ 37 h 79"/>
                <a:gd name="T34" fmla="*/ 42 w 77"/>
                <a:gd name="T35" fmla="*/ 38 h 79"/>
                <a:gd name="T36" fmla="*/ 42 w 77"/>
                <a:gd name="T37" fmla="*/ 38 h 79"/>
                <a:gd name="T38" fmla="*/ 46 w 77"/>
                <a:gd name="T39" fmla="*/ 34 h 79"/>
                <a:gd name="T40" fmla="*/ 39 w 77"/>
                <a:gd name="T41" fmla="*/ 28 h 79"/>
                <a:gd name="T42" fmla="*/ 34 w 77"/>
                <a:gd name="T43" fmla="*/ 30 h 79"/>
                <a:gd name="T44" fmla="*/ 31 w 77"/>
                <a:gd name="T45" fmla="*/ 36 h 79"/>
                <a:gd name="T46" fmla="*/ 39 w 77"/>
                <a:gd name="T47" fmla="*/ 42 h 79"/>
                <a:gd name="T48" fmla="*/ 44 w 77"/>
                <a:gd name="T49" fmla="*/ 41 h 79"/>
                <a:gd name="T50" fmla="*/ 42 w 77"/>
                <a:gd name="T51" fmla="*/ 44 h 79"/>
                <a:gd name="T52" fmla="*/ 35 w 77"/>
                <a:gd name="T53" fmla="*/ 44 h 79"/>
                <a:gd name="T54" fmla="*/ 30 w 77"/>
                <a:gd name="T55" fmla="*/ 40 h 79"/>
                <a:gd name="T56" fmla="*/ 30 w 77"/>
                <a:gd name="T57" fmla="*/ 33 h 79"/>
                <a:gd name="T58" fmla="*/ 35 w 77"/>
                <a:gd name="T59" fmla="*/ 27 h 79"/>
                <a:gd name="T60" fmla="*/ 43 w 77"/>
                <a:gd name="T61" fmla="*/ 27 h 79"/>
                <a:gd name="T62" fmla="*/ 47 w 77"/>
                <a:gd name="T63" fmla="*/ 30 h 79"/>
                <a:gd name="T64" fmla="*/ 47 w 77"/>
                <a:gd name="T65" fmla="*/ 37 h 79"/>
                <a:gd name="T66" fmla="*/ 44 w 77"/>
                <a:gd name="T67" fmla="*/ 40 h 79"/>
                <a:gd name="T68" fmla="*/ 40 w 77"/>
                <a:gd name="T69" fmla="*/ 40 h 79"/>
                <a:gd name="T70" fmla="*/ 40 w 77"/>
                <a:gd name="T71" fmla="*/ 34 h 79"/>
                <a:gd name="T72" fmla="*/ 39 w 77"/>
                <a:gd name="T73" fmla="*/ 38 h 79"/>
                <a:gd name="T74" fmla="*/ 36 w 77"/>
                <a:gd name="T75" fmla="*/ 38 h 79"/>
                <a:gd name="T76" fmla="*/ 37 w 77"/>
                <a:gd name="T77" fmla="*/ 34 h 79"/>
                <a:gd name="T78" fmla="*/ 40 w 77"/>
                <a:gd name="T79" fmla="*/ 33 h 79"/>
                <a:gd name="T80" fmla="*/ 19 w 77"/>
                <a:gd name="T81" fmla="*/ 31 h 79"/>
                <a:gd name="T82" fmla="*/ 19 w 77"/>
                <a:gd name="T83" fmla="*/ 24 h 79"/>
                <a:gd name="T84" fmla="*/ 38 w 77"/>
                <a:gd name="T85" fmla="*/ 20 h 79"/>
                <a:gd name="T86" fmla="*/ 58 w 77"/>
                <a:gd name="T87" fmla="*/ 24 h 79"/>
                <a:gd name="T88" fmla="*/ 58 w 77"/>
                <a:gd name="T89" fmla="*/ 31 h 79"/>
                <a:gd name="T90" fmla="*/ 57 w 77"/>
                <a:gd name="T91" fmla="*/ 42 h 79"/>
                <a:gd name="T92" fmla="*/ 38 w 77"/>
                <a:gd name="T93" fmla="*/ 57 h 79"/>
                <a:gd name="T94" fmla="*/ 20 w 77"/>
                <a:gd name="T95" fmla="*/ 42 h 79"/>
                <a:gd name="T96" fmla="*/ 19 w 77"/>
                <a:gd name="T97" fmla="*/ 31 h 79"/>
                <a:gd name="T98" fmla="*/ 69 w 77"/>
                <a:gd name="T99" fmla="*/ 37 h 79"/>
                <a:gd name="T100" fmla="*/ 68 w 77"/>
                <a:gd name="T101" fmla="*/ 70 h 79"/>
                <a:gd name="T102" fmla="*/ 9 w 77"/>
                <a:gd name="T103" fmla="*/ 71 h 79"/>
                <a:gd name="T104" fmla="*/ 8 w 77"/>
                <a:gd name="T105" fmla="*/ 70 h 79"/>
                <a:gd name="T106" fmla="*/ 8 w 77"/>
                <a:gd name="T107" fmla="*/ 37 h 79"/>
                <a:gd name="T108" fmla="*/ 42 w 77"/>
                <a:gd name="T109" fmla="*/ 61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7" h="79">
                  <a:moveTo>
                    <a:pt x="74" y="31"/>
                  </a:moveTo>
                  <a:cubicBezTo>
                    <a:pt x="74" y="31"/>
                    <a:pt x="74" y="31"/>
                    <a:pt x="74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31"/>
                    <a:pt x="74" y="31"/>
                    <a:pt x="74" y="31"/>
                  </a:cubicBezTo>
                  <a:cubicBezTo>
                    <a:pt x="74" y="31"/>
                    <a:pt x="73" y="30"/>
                    <a:pt x="73" y="30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37" y="0"/>
                    <a:pt x="36" y="1"/>
                    <a:pt x="35" y="2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72"/>
                    <a:pt x="1" y="74"/>
                    <a:pt x="3" y="76"/>
                  </a:cubicBezTo>
                  <a:cubicBezTo>
                    <a:pt x="4" y="78"/>
                    <a:pt x="6" y="79"/>
                    <a:pt x="9" y="79"/>
                  </a:cubicBezTo>
                  <a:cubicBezTo>
                    <a:pt x="68" y="79"/>
                    <a:pt x="68" y="79"/>
                    <a:pt x="68" y="79"/>
                  </a:cubicBezTo>
                  <a:cubicBezTo>
                    <a:pt x="70" y="79"/>
                    <a:pt x="72" y="78"/>
                    <a:pt x="74" y="76"/>
                  </a:cubicBezTo>
                  <a:cubicBezTo>
                    <a:pt x="76" y="74"/>
                    <a:pt x="77" y="72"/>
                    <a:pt x="77" y="70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7" y="35"/>
                    <a:pt x="76" y="33"/>
                    <a:pt x="74" y="31"/>
                  </a:cubicBezTo>
                  <a:close/>
                  <a:moveTo>
                    <a:pt x="40" y="38"/>
                  </a:moveTo>
                  <a:cubicBezTo>
                    <a:pt x="39" y="39"/>
                    <a:pt x="39" y="39"/>
                    <a:pt x="39" y="40"/>
                  </a:cubicBezTo>
                  <a:cubicBezTo>
                    <a:pt x="38" y="40"/>
                    <a:pt x="38" y="40"/>
                    <a:pt x="37" y="40"/>
                  </a:cubicBezTo>
                  <a:cubicBezTo>
                    <a:pt x="36" y="40"/>
                    <a:pt x="35" y="40"/>
                    <a:pt x="34" y="39"/>
                  </a:cubicBezTo>
                  <a:cubicBezTo>
                    <a:pt x="34" y="39"/>
                    <a:pt x="34" y="38"/>
                    <a:pt x="34" y="37"/>
                  </a:cubicBezTo>
                  <a:cubicBezTo>
                    <a:pt x="34" y="35"/>
                    <a:pt x="34" y="34"/>
                    <a:pt x="35" y="33"/>
                  </a:cubicBezTo>
                  <a:cubicBezTo>
                    <a:pt x="36" y="32"/>
                    <a:pt x="37" y="31"/>
                    <a:pt x="38" y="31"/>
                  </a:cubicBezTo>
                  <a:cubicBezTo>
                    <a:pt x="39" y="31"/>
                    <a:pt x="39" y="31"/>
                    <a:pt x="40" y="31"/>
                  </a:cubicBezTo>
                  <a:cubicBezTo>
                    <a:pt x="40" y="32"/>
                    <a:pt x="40" y="32"/>
                    <a:pt x="41" y="32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2" y="38"/>
                    <a:pt x="42" y="38"/>
                    <a:pt x="42" y="38"/>
                  </a:cubicBezTo>
                  <a:cubicBezTo>
                    <a:pt x="43" y="38"/>
                    <a:pt x="44" y="38"/>
                    <a:pt x="45" y="37"/>
                  </a:cubicBezTo>
                  <a:cubicBezTo>
                    <a:pt x="45" y="36"/>
                    <a:pt x="46" y="35"/>
                    <a:pt x="46" y="34"/>
                  </a:cubicBezTo>
                  <a:cubicBezTo>
                    <a:pt x="46" y="32"/>
                    <a:pt x="45" y="31"/>
                    <a:pt x="44" y="30"/>
                  </a:cubicBezTo>
                  <a:cubicBezTo>
                    <a:pt x="43" y="29"/>
                    <a:pt x="41" y="28"/>
                    <a:pt x="39" y="28"/>
                  </a:cubicBezTo>
                  <a:cubicBezTo>
                    <a:pt x="38" y="28"/>
                    <a:pt x="37" y="28"/>
                    <a:pt x="37" y="29"/>
                  </a:cubicBezTo>
                  <a:cubicBezTo>
                    <a:pt x="36" y="29"/>
                    <a:pt x="35" y="29"/>
                    <a:pt x="34" y="30"/>
                  </a:cubicBezTo>
                  <a:cubicBezTo>
                    <a:pt x="33" y="30"/>
                    <a:pt x="33" y="31"/>
                    <a:pt x="32" y="32"/>
                  </a:cubicBezTo>
                  <a:cubicBezTo>
                    <a:pt x="31" y="33"/>
                    <a:pt x="31" y="35"/>
                    <a:pt x="31" y="36"/>
                  </a:cubicBezTo>
                  <a:cubicBezTo>
                    <a:pt x="31" y="38"/>
                    <a:pt x="32" y="39"/>
                    <a:pt x="33" y="41"/>
                  </a:cubicBezTo>
                  <a:cubicBezTo>
                    <a:pt x="34" y="42"/>
                    <a:pt x="36" y="42"/>
                    <a:pt x="39" y="42"/>
                  </a:cubicBezTo>
                  <a:cubicBezTo>
                    <a:pt x="40" y="42"/>
                    <a:pt x="41" y="42"/>
                    <a:pt x="42" y="42"/>
                  </a:cubicBezTo>
                  <a:cubicBezTo>
                    <a:pt x="43" y="42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4" y="43"/>
                    <a:pt x="43" y="43"/>
                    <a:pt x="42" y="44"/>
                  </a:cubicBezTo>
                  <a:cubicBezTo>
                    <a:pt x="41" y="44"/>
                    <a:pt x="40" y="44"/>
                    <a:pt x="39" y="44"/>
                  </a:cubicBezTo>
                  <a:cubicBezTo>
                    <a:pt x="37" y="44"/>
                    <a:pt x="36" y="44"/>
                    <a:pt x="35" y="44"/>
                  </a:cubicBezTo>
                  <a:cubicBezTo>
                    <a:pt x="34" y="43"/>
                    <a:pt x="33" y="43"/>
                    <a:pt x="32" y="42"/>
                  </a:cubicBezTo>
                  <a:cubicBezTo>
                    <a:pt x="31" y="42"/>
                    <a:pt x="30" y="41"/>
                    <a:pt x="30" y="40"/>
                  </a:cubicBezTo>
                  <a:cubicBezTo>
                    <a:pt x="29" y="38"/>
                    <a:pt x="29" y="37"/>
                    <a:pt x="29" y="36"/>
                  </a:cubicBezTo>
                  <a:cubicBezTo>
                    <a:pt x="29" y="35"/>
                    <a:pt x="29" y="34"/>
                    <a:pt x="30" y="33"/>
                  </a:cubicBezTo>
                  <a:cubicBezTo>
                    <a:pt x="30" y="32"/>
                    <a:pt x="30" y="31"/>
                    <a:pt x="31" y="30"/>
                  </a:cubicBezTo>
                  <a:cubicBezTo>
                    <a:pt x="32" y="29"/>
                    <a:pt x="33" y="28"/>
                    <a:pt x="35" y="27"/>
                  </a:cubicBezTo>
                  <a:cubicBezTo>
                    <a:pt x="36" y="27"/>
                    <a:pt x="38" y="26"/>
                    <a:pt x="39" y="26"/>
                  </a:cubicBezTo>
                  <a:cubicBezTo>
                    <a:pt x="40" y="26"/>
                    <a:pt x="42" y="26"/>
                    <a:pt x="43" y="27"/>
                  </a:cubicBezTo>
                  <a:cubicBezTo>
                    <a:pt x="44" y="27"/>
                    <a:pt x="44" y="27"/>
                    <a:pt x="45" y="28"/>
                  </a:cubicBezTo>
                  <a:cubicBezTo>
                    <a:pt x="46" y="29"/>
                    <a:pt x="47" y="30"/>
                    <a:pt x="47" y="30"/>
                  </a:cubicBezTo>
                  <a:cubicBezTo>
                    <a:pt x="48" y="31"/>
                    <a:pt x="48" y="32"/>
                    <a:pt x="48" y="34"/>
                  </a:cubicBezTo>
                  <a:cubicBezTo>
                    <a:pt x="48" y="35"/>
                    <a:pt x="48" y="36"/>
                    <a:pt x="47" y="37"/>
                  </a:cubicBezTo>
                  <a:cubicBezTo>
                    <a:pt x="47" y="37"/>
                    <a:pt x="46" y="38"/>
                    <a:pt x="45" y="39"/>
                  </a:cubicBezTo>
                  <a:cubicBezTo>
                    <a:pt x="45" y="39"/>
                    <a:pt x="44" y="40"/>
                    <a:pt x="44" y="40"/>
                  </a:cubicBezTo>
                  <a:cubicBezTo>
                    <a:pt x="43" y="40"/>
                    <a:pt x="43" y="40"/>
                    <a:pt x="42" y="40"/>
                  </a:cubicBezTo>
                  <a:cubicBezTo>
                    <a:pt x="41" y="40"/>
                    <a:pt x="41" y="40"/>
                    <a:pt x="40" y="40"/>
                  </a:cubicBezTo>
                  <a:cubicBezTo>
                    <a:pt x="40" y="39"/>
                    <a:pt x="40" y="39"/>
                    <a:pt x="40" y="38"/>
                  </a:cubicBezTo>
                  <a:close/>
                  <a:moveTo>
                    <a:pt x="40" y="34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39" y="37"/>
                    <a:pt x="39" y="37"/>
                    <a:pt x="39" y="38"/>
                  </a:cubicBezTo>
                  <a:cubicBezTo>
                    <a:pt x="38" y="38"/>
                    <a:pt x="38" y="38"/>
                    <a:pt x="37" y="38"/>
                  </a:cubicBezTo>
                  <a:cubicBezTo>
                    <a:pt x="37" y="38"/>
                    <a:pt x="37" y="38"/>
                    <a:pt x="36" y="38"/>
                  </a:cubicBezTo>
                  <a:cubicBezTo>
                    <a:pt x="36" y="38"/>
                    <a:pt x="36" y="37"/>
                    <a:pt x="36" y="37"/>
                  </a:cubicBezTo>
                  <a:cubicBezTo>
                    <a:pt x="36" y="36"/>
                    <a:pt x="36" y="35"/>
                    <a:pt x="37" y="34"/>
                  </a:cubicBezTo>
                  <a:cubicBezTo>
                    <a:pt x="37" y="33"/>
                    <a:pt x="38" y="33"/>
                    <a:pt x="39" y="33"/>
                  </a:cubicBezTo>
                  <a:cubicBezTo>
                    <a:pt x="39" y="33"/>
                    <a:pt x="39" y="33"/>
                    <a:pt x="40" y="33"/>
                  </a:cubicBezTo>
                  <a:cubicBezTo>
                    <a:pt x="40" y="33"/>
                    <a:pt x="40" y="34"/>
                    <a:pt x="40" y="34"/>
                  </a:cubicBezTo>
                  <a:close/>
                  <a:moveTo>
                    <a:pt x="19" y="31"/>
                  </a:moveTo>
                  <a:cubicBezTo>
                    <a:pt x="19" y="28"/>
                    <a:pt x="19" y="28"/>
                    <a:pt x="19" y="28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2"/>
                    <a:pt x="21" y="20"/>
                    <a:pt x="23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56" y="20"/>
                    <a:pt x="58" y="22"/>
                    <a:pt x="58" y="24"/>
                  </a:cubicBezTo>
                  <a:cubicBezTo>
                    <a:pt x="58" y="28"/>
                    <a:pt x="58" y="28"/>
                    <a:pt x="58" y="28"/>
                  </a:cubicBezTo>
                  <a:cubicBezTo>
                    <a:pt x="58" y="31"/>
                    <a:pt x="58" y="31"/>
                    <a:pt x="58" y="31"/>
                  </a:cubicBezTo>
                  <a:cubicBezTo>
                    <a:pt x="58" y="39"/>
                    <a:pt x="58" y="39"/>
                    <a:pt x="58" y="39"/>
                  </a:cubicBezTo>
                  <a:cubicBezTo>
                    <a:pt x="58" y="40"/>
                    <a:pt x="57" y="41"/>
                    <a:pt x="57" y="42"/>
                  </a:cubicBezTo>
                  <a:cubicBezTo>
                    <a:pt x="52" y="46"/>
                    <a:pt x="47" y="51"/>
                    <a:pt x="42" y="55"/>
                  </a:cubicBezTo>
                  <a:cubicBezTo>
                    <a:pt x="41" y="56"/>
                    <a:pt x="39" y="57"/>
                    <a:pt x="38" y="57"/>
                  </a:cubicBezTo>
                  <a:cubicBezTo>
                    <a:pt x="37" y="57"/>
                    <a:pt x="36" y="56"/>
                    <a:pt x="35" y="55"/>
                  </a:cubicBezTo>
                  <a:cubicBezTo>
                    <a:pt x="30" y="51"/>
                    <a:pt x="25" y="46"/>
                    <a:pt x="20" y="42"/>
                  </a:cubicBezTo>
                  <a:cubicBezTo>
                    <a:pt x="19" y="41"/>
                    <a:pt x="19" y="40"/>
                    <a:pt x="19" y="39"/>
                  </a:cubicBezTo>
                  <a:cubicBezTo>
                    <a:pt x="19" y="31"/>
                    <a:pt x="19" y="31"/>
                    <a:pt x="19" y="31"/>
                  </a:cubicBezTo>
                  <a:close/>
                  <a:moveTo>
                    <a:pt x="69" y="37"/>
                  </a:moveTo>
                  <a:cubicBezTo>
                    <a:pt x="69" y="37"/>
                    <a:pt x="69" y="37"/>
                    <a:pt x="69" y="37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9" y="70"/>
                    <a:pt x="69" y="70"/>
                    <a:pt x="68" y="70"/>
                  </a:cubicBezTo>
                  <a:cubicBezTo>
                    <a:pt x="68" y="70"/>
                    <a:pt x="68" y="71"/>
                    <a:pt x="68" y="71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9" y="71"/>
                    <a:pt x="8" y="70"/>
                    <a:pt x="8" y="70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35" y="61"/>
                    <a:pt x="35" y="61"/>
                    <a:pt x="35" y="61"/>
                  </a:cubicBezTo>
                  <a:cubicBezTo>
                    <a:pt x="37" y="63"/>
                    <a:pt x="39" y="63"/>
                    <a:pt x="42" y="61"/>
                  </a:cubicBezTo>
                  <a:lnTo>
                    <a:pt x="69" y="37"/>
                  </a:ln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2" name="Freeform 545"/>
            <p:cNvSpPr>
              <a:spLocks noEditPoints="1"/>
            </p:cNvSpPr>
            <p:nvPr/>
          </p:nvSpPr>
          <p:spPr bwMode="auto">
            <a:xfrm>
              <a:off x="5368925" y="2603500"/>
              <a:ext cx="169863" cy="107950"/>
            </a:xfrm>
            <a:custGeom>
              <a:avLst/>
              <a:gdLst>
                <a:gd name="T0" fmla="*/ 76 w 85"/>
                <a:gd name="T1" fmla="*/ 11 h 54"/>
                <a:gd name="T2" fmla="*/ 61 w 85"/>
                <a:gd name="T3" fmla="*/ 22 h 54"/>
                <a:gd name="T4" fmla="*/ 65 w 85"/>
                <a:gd name="T5" fmla="*/ 0 h 54"/>
                <a:gd name="T6" fmla="*/ 61 w 85"/>
                <a:gd name="T7" fmla="*/ 40 h 54"/>
                <a:gd name="T8" fmla="*/ 61 w 85"/>
                <a:gd name="T9" fmla="*/ 53 h 54"/>
                <a:gd name="T10" fmla="*/ 67 w 85"/>
                <a:gd name="T11" fmla="*/ 39 h 54"/>
                <a:gd name="T12" fmla="*/ 68 w 85"/>
                <a:gd name="T13" fmla="*/ 54 h 54"/>
                <a:gd name="T14" fmla="*/ 84 w 85"/>
                <a:gd name="T15" fmla="*/ 50 h 54"/>
                <a:gd name="T16" fmla="*/ 65 w 85"/>
                <a:gd name="T17" fmla="*/ 27 h 54"/>
                <a:gd name="T18" fmla="*/ 61 w 85"/>
                <a:gd name="T19" fmla="*/ 28 h 54"/>
                <a:gd name="T20" fmla="*/ 58 w 85"/>
                <a:gd name="T21" fmla="*/ 19 h 54"/>
                <a:gd name="T22" fmla="*/ 61 w 85"/>
                <a:gd name="T23" fmla="*/ 1 h 54"/>
                <a:gd name="T24" fmla="*/ 61 w 85"/>
                <a:gd name="T25" fmla="*/ 27 h 54"/>
                <a:gd name="T26" fmla="*/ 60 w 85"/>
                <a:gd name="T27" fmla="*/ 27 h 54"/>
                <a:gd name="T28" fmla="*/ 61 w 85"/>
                <a:gd name="T29" fmla="*/ 40 h 54"/>
                <a:gd name="T30" fmla="*/ 43 w 85"/>
                <a:gd name="T31" fmla="*/ 27 h 54"/>
                <a:gd name="T32" fmla="*/ 38 w 85"/>
                <a:gd name="T33" fmla="*/ 28 h 54"/>
                <a:gd name="T34" fmla="*/ 44 w 85"/>
                <a:gd name="T35" fmla="*/ 49 h 54"/>
                <a:gd name="T36" fmla="*/ 59 w 85"/>
                <a:gd name="T37" fmla="*/ 54 h 54"/>
                <a:gd name="T38" fmla="*/ 61 w 85"/>
                <a:gd name="T39" fmla="*/ 40 h 54"/>
                <a:gd name="T40" fmla="*/ 38 w 85"/>
                <a:gd name="T41" fmla="*/ 42 h 54"/>
                <a:gd name="T42" fmla="*/ 38 w 85"/>
                <a:gd name="T43" fmla="*/ 53 h 54"/>
                <a:gd name="T44" fmla="*/ 38 w 85"/>
                <a:gd name="T45" fmla="*/ 2 h 54"/>
                <a:gd name="T46" fmla="*/ 54 w 85"/>
                <a:gd name="T47" fmla="*/ 11 h 54"/>
                <a:gd name="T48" fmla="*/ 38 w 85"/>
                <a:gd name="T49" fmla="*/ 21 h 54"/>
                <a:gd name="T50" fmla="*/ 38 w 85"/>
                <a:gd name="T51" fmla="*/ 21 h 54"/>
                <a:gd name="T52" fmla="*/ 35 w 85"/>
                <a:gd name="T53" fmla="*/ 4 h 54"/>
                <a:gd name="T54" fmla="*/ 38 w 85"/>
                <a:gd name="T55" fmla="*/ 27 h 54"/>
                <a:gd name="T56" fmla="*/ 37 w 85"/>
                <a:gd name="T57" fmla="*/ 28 h 54"/>
                <a:gd name="T58" fmla="*/ 38 w 85"/>
                <a:gd name="T59" fmla="*/ 42 h 54"/>
                <a:gd name="T60" fmla="*/ 32 w 85"/>
                <a:gd name="T61" fmla="*/ 31 h 54"/>
                <a:gd name="T62" fmla="*/ 1 w 85"/>
                <a:gd name="T63" fmla="*/ 40 h 54"/>
                <a:gd name="T64" fmla="*/ 4 w 85"/>
                <a:gd name="T65" fmla="*/ 54 h 54"/>
                <a:gd name="T66" fmla="*/ 38 w 85"/>
                <a:gd name="T67" fmla="*/ 53 h 54"/>
                <a:gd name="T68" fmla="*/ 19 w 85"/>
                <a:gd name="T69" fmla="*/ 0 h 54"/>
                <a:gd name="T70" fmla="*/ 19 w 85"/>
                <a:gd name="T71" fmla="*/ 22 h 54"/>
                <a:gd name="T72" fmla="*/ 19 w 85"/>
                <a:gd name="T7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54">
                  <a:moveTo>
                    <a:pt x="65" y="0"/>
                  </a:moveTo>
                  <a:cubicBezTo>
                    <a:pt x="71" y="0"/>
                    <a:pt x="76" y="5"/>
                    <a:pt x="76" y="11"/>
                  </a:cubicBezTo>
                  <a:cubicBezTo>
                    <a:pt x="76" y="17"/>
                    <a:pt x="71" y="22"/>
                    <a:pt x="65" y="22"/>
                  </a:cubicBezTo>
                  <a:cubicBezTo>
                    <a:pt x="64" y="22"/>
                    <a:pt x="63" y="22"/>
                    <a:pt x="61" y="22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63" y="0"/>
                    <a:pt x="64" y="0"/>
                    <a:pt x="65" y="0"/>
                  </a:cubicBezTo>
                  <a:close/>
                  <a:moveTo>
                    <a:pt x="61" y="53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2" y="52"/>
                    <a:pt x="61" y="53"/>
                  </a:cubicBezTo>
                  <a:close/>
                  <a:moveTo>
                    <a:pt x="61" y="28"/>
                  </a:moveTo>
                  <a:cubicBezTo>
                    <a:pt x="64" y="31"/>
                    <a:pt x="66" y="35"/>
                    <a:pt x="67" y="39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51"/>
                    <a:pt x="68" y="52"/>
                    <a:pt x="68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54"/>
                    <a:pt x="85" y="52"/>
                    <a:pt x="84" y="50"/>
                  </a:cubicBezTo>
                  <a:cubicBezTo>
                    <a:pt x="83" y="40"/>
                    <a:pt x="83" y="40"/>
                    <a:pt x="83" y="40"/>
                  </a:cubicBezTo>
                  <a:cubicBezTo>
                    <a:pt x="82" y="31"/>
                    <a:pt x="73" y="27"/>
                    <a:pt x="65" y="27"/>
                  </a:cubicBezTo>
                  <a:cubicBezTo>
                    <a:pt x="64" y="27"/>
                    <a:pt x="63" y="27"/>
                    <a:pt x="61" y="27"/>
                  </a:cubicBezTo>
                  <a:lnTo>
                    <a:pt x="61" y="28"/>
                  </a:lnTo>
                  <a:close/>
                  <a:moveTo>
                    <a:pt x="61" y="22"/>
                  </a:moveTo>
                  <a:cubicBezTo>
                    <a:pt x="60" y="21"/>
                    <a:pt x="59" y="20"/>
                    <a:pt x="58" y="19"/>
                  </a:cubicBezTo>
                  <a:cubicBezTo>
                    <a:pt x="60" y="14"/>
                    <a:pt x="60" y="8"/>
                    <a:pt x="58" y="3"/>
                  </a:cubicBezTo>
                  <a:cubicBezTo>
                    <a:pt x="59" y="2"/>
                    <a:pt x="60" y="1"/>
                    <a:pt x="61" y="1"/>
                  </a:cubicBezTo>
                  <a:cubicBezTo>
                    <a:pt x="61" y="22"/>
                    <a:pt x="61" y="22"/>
                    <a:pt x="61" y="22"/>
                  </a:cubicBezTo>
                  <a:close/>
                  <a:moveTo>
                    <a:pt x="61" y="27"/>
                  </a:moveTo>
                  <a:cubicBezTo>
                    <a:pt x="61" y="28"/>
                    <a:pt x="61" y="28"/>
                    <a:pt x="61" y="28"/>
                  </a:cubicBezTo>
                  <a:cubicBezTo>
                    <a:pt x="61" y="28"/>
                    <a:pt x="61" y="28"/>
                    <a:pt x="60" y="27"/>
                  </a:cubicBezTo>
                  <a:cubicBezTo>
                    <a:pt x="61" y="27"/>
                    <a:pt x="61" y="27"/>
                    <a:pt x="61" y="27"/>
                  </a:cubicBezTo>
                  <a:close/>
                  <a:moveTo>
                    <a:pt x="61" y="40"/>
                  </a:moveTo>
                  <a:cubicBezTo>
                    <a:pt x="61" y="40"/>
                    <a:pt x="61" y="40"/>
                    <a:pt x="61" y="40"/>
                  </a:cubicBezTo>
                  <a:cubicBezTo>
                    <a:pt x="60" y="31"/>
                    <a:pt x="51" y="27"/>
                    <a:pt x="43" y="27"/>
                  </a:cubicBezTo>
                  <a:cubicBezTo>
                    <a:pt x="41" y="27"/>
                    <a:pt x="40" y="27"/>
                    <a:pt x="38" y="27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41" y="31"/>
                    <a:pt x="43" y="35"/>
                    <a:pt x="43" y="3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5" y="51"/>
                    <a:pt x="44" y="52"/>
                    <a:pt x="44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54"/>
                    <a:pt x="61" y="53"/>
                    <a:pt x="61" y="53"/>
                  </a:cubicBezTo>
                  <a:cubicBezTo>
                    <a:pt x="61" y="40"/>
                    <a:pt x="61" y="40"/>
                    <a:pt x="61" y="40"/>
                  </a:cubicBezTo>
                  <a:close/>
                  <a:moveTo>
                    <a:pt x="38" y="53"/>
                  </a:moveTo>
                  <a:cubicBezTo>
                    <a:pt x="38" y="42"/>
                    <a:pt x="38" y="42"/>
                    <a:pt x="38" y="42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1"/>
                    <a:pt x="39" y="52"/>
                    <a:pt x="38" y="53"/>
                  </a:cubicBezTo>
                  <a:close/>
                  <a:moveTo>
                    <a:pt x="38" y="21"/>
                  </a:moveTo>
                  <a:cubicBezTo>
                    <a:pt x="38" y="2"/>
                    <a:pt x="38" y="2"/>
                    <a:pt x="38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9" y="0"/>
                    <a:pt x="54" y="5"/>
                    <a:pt x="54" y="11"/>
                  </a:cubicBezTo>
                  <a:cubicBezTo>
                    <a:pt x="54" y="17"/>
                    <a:pt x="49" y="22"/>
                    <a:pt x="43" y="22"/>
                  </a:cubicBezTo>
                  <a:cubicBezTo>
                    <a:pt x="41" y="22"/>
                    <a:pt x="40" y="22"/>
                    <a:pt x="38" y="21"/>
                  </a:cubicBezTo>
                  <a:close/>
                  <a:moveTo>
                    <a:pt x="38" y="2"/>
                  </a:moveTo>
                  <a:cubicBezTo>
                    <a:pt x="38" y="21"/>
                    <a:pt x="38" y="21"/>
                    <a:pt x="38" y="21"/>
                  </a:cubicBezTo>
                  <a:cubicBezTo>
                    <a:pt x="37" y="20"/>
                    <a:pt x="35" y="19"/>
                    <a:pt x="35" y="18"/>
                  </a:cubicBezTo>
                  <a:cubicBezTo>
                    <a:pt x="37" y="14"/>
                    <a:pt x="37" y="9"/>
                    <a:pt x="35" y="4"/>
                  </a:cubicBezTo>
                  <a:cubicBezTo>
                    <a:pt x="35" y="3"/>
                    <a:pt x="37" y="2"/>
                    <a:pt x="38" y="2"/>
                  </a:cubicBezTo>
                  <a:close/>
                  <a:moveTo>
                    <a:pt x="38" y="27"/>
                  </a:move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7" y="28"/>
                    <a:pt x="37" y="28"/>
                  </a:cubicBezTo>
                  <a:cubicBezTo>
                    <a:pt x="37" y="27"/>
                    <a:pt x="38" y="27"/>
                    <a:pt x="38" y="27"/>
                  </a:cubicBezTo>
                  <a:close/>
                  <a:moveTo>
                    <a:pt x="38" y="42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7" y="36"/>
                    <a:pt x="35" y="33"/>
                    <a:pt x="32" y="31"/>
                  </a:cubicBezTo>
                  <a:cubicBezTo>
                    <a:pt x="29" y="28"/>
                    <a:pt x="24" y="27"/>
                    <a:pt x="19" y="27"/>
                  </a:cubicBezTo>
                  <a:cubicBezTo>
                    <a:pt x="10" y="27"/>
                    <a:pt x="2" y="32"/>
                    <a:pt x="1" y="4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6" y="54"/>
                    <a:pt x="37" y="53"/>
                    <a:pt x="38" y="53"/>
                  </a:cubicBezTo>
                  <a:cubicBezTo>
                    <a:pt x="38" y="42"/>
                    <a:pt x="38" y="42"/>
                    <a:pt x="38" y="42"/>
                  </a:cubicBezTo>
                  <a:close/>
                  <a:moveTo>
                    <a:pt x="19" y="0"/>
                  </a:moveTo>
                  <a:cubicBezTo>
                    <a:pt x="26" y="0"/>
                    <a:pt x="30" y="5"/>
                    <a:pt x="30" y="11"/>
                  </a:cubicBezTo>
                  <a:cubicBezTo>
                    <a:pt x="30" y="17"/>
                    <a:pt x="26" y="22"/>
                    <a:pt x="19" y="22"/>
                  </a:cubicBezTo>
                  <a:cubicBezTo>
                    <a:pt x="13" y="22"/>
                    <a:pt x="8" y="17"/>
                    <a:pt x="8" y="11"/>
                  </a:cubicBezTo>
                  <a:cubicBezTo>
                    <a:pt x="8" y="5"/>
                    <a:pt x="13" y="0"/>
                    <a:pt x="19" y="0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5" name="Freeform 548"/>
            <p:cNvSpPr>
              <a:spLocks/>
            </p:cNvSpPr>
            <p:nvPr/>
          </p:nvSpPr>
          <p:spPr bwMode="auto">
            <a:xfrm>
              <a:off x="4630738" y="3465710"/>
              <a:ext cx="109538" cy="93663"/>
            </a:xfrm>
            <a:custGeom>
              <a:avLst/>
              <a:gdLst>
                <a:gd name="T0" fmla="*/ 18 w 55"/>
                <a:gd name="T1" fmla="*/ 42 h 47"/>
                <a:gd name="T2" fmla="*/ 28 w 55"/>
                <a:gd name="T3" fmla="*/ 46 h 47"/>
                <a:gd name="T4" fmla="*/ 32 w 55"/>
                <a:gd name="T5" fmla="*/ 42 h 47"/>
                <a:gd name="T6" fmla="*/ 52 w 55"/>
                <a:gd name="T7" fmla="*/ 15 h 47"/>
                <a:gd name="T8" fmla="*/ 50 w 55"/>
                <a:gd name="T9" fmla="*/ 3 h 47"/>
                <a:gd name="T10" fmla="*/ 38 w 55"/>
                <a:gd name="T11" fmla="*/ 5 h 47"/>
                <a:gd name="T12" fmla="*/ 25 w 55"/>
                <a:gd name="T13" fmla="*/ 23 h 47"/>
                <a:gd name="T14" fmla="*/ 16 w 55"/>
                <a:gd name="T15" fmla="*/ 10 h 47"/>
                <a:gd name="T16" fmla="*/ 4 w 55"/>
                <a:gd name="T17" fmla="*/ 8 h 47"/>
                <a:gd name="T18" fmla="*/ 2 w 55"/>
                <a:gd name="T19" fmla="*/ 20 h 47"/>
                <a:gd name="T20" fmla="*/ 18 w 55"/>
                <a:gd name="T2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8" y="42"/>
                  </a:moveTo>
                  <a:cubicBezTo>
                    <a:pt x="20" y="46"/>
                    <a:pt x="24" y="47"/>
                    <a:pt x="28" y="46"/>
                  </a:cubicBezTo>
                  <a:cubicBezTo>
                    <a:pt x="30" y="45"/>
                    <a:pt x="31" y="44"/>
                    <a:pt x="32" y="42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5"/>
                    <a:pt x="50" y="3"/>
                  </a:cubicBezTo>
                  <a:cubicBezTo>
                    <a:pt x="46" y="0"/>
                    <a:pt x="41" y="1"/>
                    <a:pt x="38" y="5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4" y="7"/>
                    <a:pt x="8" y="6"/>
                    <a:pt x="4" y="8"/>
                  </a:cubicBezTo>
                  <a:cubicBezTo>
                    <a:pt x="1" y="11"/>
                    <a:pt x="0" y="16"/>
                    <a:pt x="2" y="20"/>
                  </a:cubicBezTo>
                  <a:lnTo>
                    <a:pt x="18" y="42"/>
                  </a:ln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6" name="Freeform 549"/>
            <p:cNvSpPr>
              <a:spLocks/>
            </p:cNvSpPr>
            <p:nvPr/>
          </p:nvSpPr>
          <p:spPr bwMode="auto">
            <a:xfrm>
              <a:off x="3362325" y="1978025"/>
              <a:ext cx="120650" cy="112713"/>
            </a:xfrm>
            <a:custGeom>
              <a:avLst/>
              <a:gdLst>
                <a:gd name="T0" fmla="*/ 36 w 61"/>
                <a:gd name="T1" fmla="*/ 51 h 57"/>
                <a:gd name="T2" fmla="*/ 42 w 61"/>
                <a:gd name="T3" fmla="*/ 55 h 57"/>
                <a:gd name="T4" fmla="*/ 50 w 61"/>
                <a:gd name="T5" fmla="*/ 49 h 57"/>
                <a:gd name="T6" fmla="*/ 48 w 61"/>
                <a:gd name="T7" fmla="*/ 42 h 57"/>
                <a:gd name="T8" fmla="*/ 52 w 61"/>
                <a:gd name="T9" fmla="*/ 32 h 57"/>
                <a:gd name="T10" fmla="*/ 57 w 61"/>
                <a:gd name="T11" fmla="*/ 27 h 57"/>
                <a:gd name="T12" fmla="*/ 54 w 61"/>
                <a:gd name="T13" fmla="*/ 18 h 57"/>
                <a:gd name="T14" fmla="*/ 47 w 61"/>
                <a:gd name="T15" fmla="*/ 17 h 57"/>
                <a:gd name="T16" fmla="*/ 38 w 61"/>
                <a:gd name="T17" fmla="*/ 10 h 57"/>
                <a:gd name="T18" fmla="*/ 35 w 61"/>
                <a:gd name="T19" fmla="*/ 4 h 57"/>
                <a:gd name="T20" fmla="*/ 25 w 61"/>
                <a:gd name="T21" fmla="*/ 4 h 57"/>
                <a:gd name="T22" fmla="*/ 23 w 61"/>
                <a:gd name="T23" fmla="*/ 10 h 57"/>
                <a:gd name="T24" fmla="*/ 14 w 61"/>
                <a:gd name="T25" fmla="*/ 17 h 57"/>
                <a:gd name="T26" fmla="*/ 7 w 61"/>
                <a:gd name="T27" fmla="*/ 18 h 57"/>
                <a:gd name="T28" fmla="*/ 4 w 61"/>
                <a:gd name="T29" fmla="*/ 27 h 57"/>
                <a:gd name="T30" fmla="*/ 9 w 61"/>
                <a:gd name="T31" fmla="*/ 32 h 57"/>
                <a:gd name="T32" fmla="*/ 12 w 61"/>
                <a:gd name="T33" fmla="*/ 42 h 57"/>
                <a:gd name="T34" fmla="*/ 11 w 61"/>
                <a:gd name="T35" fmla="*/ 49 h 57"/>
                <a:gd name="T36" fmla="*/ 19 w 61"/>
                <a:gd name="T37" fmla="*/ 55 h 57"/>
                <a:gd name="T38" fmla="*/ 25 w 61"/>
                <a:gd name="T39" fmla="*/ 51 h 57"/>
                <a:gd name="T40" fmla="*/ 36 w 61"/>
                <a:gd name="T41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7">
                  <a:moveTo>
                    <a:pt x="36" y="51"/>
                  </a:moveTo>
                  <a:cubicBezTo>
                    <a:pt x="38" y="52"/>
                    <a:pt x="40" y="54"/>
                    <a:pt x="42" y="55"/>
                  </a:cubicBezTo>
                  <a:cubicBezTo>
                    <a:pt x="46" y="57"/>
                    <a:pt x="51" y="54"/>
                    <a:pt x="50" y="49"/>
                  </a:cubicBezTo>
                  <a:cubicBezTo>
                    <a:pt x="49" y="47"/>
                    <a:pt x="49" y="44"/>
                    <a:pt x="48" y="42"/>
                  </a:cubicBezTo>
                  <a:cubicBezTo>
                    <a:pt x="47" y="37"/>
                    <a:pt x="49" y="34"/>
                    <a:pt x="52" y="32"/>
                  </a:cubicBezTo>
                  <a:cubicBezTo>
                    <a:pt x="53" y="30"/>
                    <a:pt x="55" y="29"/>
                    <a:pt x="57" y="27"/>
                  </a:cubicBezTo>
                  <a:cubicBezTo>
                    <a:pt x="61" y="24"/>
                    <a:pt x="59" y="18"/>
                    <a:pt x="54" y="18"/>
                  </a:cubicBezTo>
                  <a:cubicBezTo>
                    <a:pt x="51" y="17"/>
                    <a:pt x="49" y="17"/>
                    <a:pt x="47" y="17"/>
                  </a:cubicBezTo>
                  <a:cubicBezTo>
                    <a:pt x="41" y="17"/>
                    <a:pt x="40" y="14"/>
                    <a:pt x="38" y="10"/>
                  </a:cubicBezTo>
                  <a:cubicBezTo>
                    <a:pt x="37" y="8"/>
                    <a:pt x="36" y="6"/>
                    <a:pt x="35" y="4"/>
                  </a:cubicBezTo>
                  <a:cubicBezTo>
                    <a:pt x="34" y="0"/>
                    <a:pt x="27" y="0"/>
                    <a:pt x="25" y="4"/>
                  </a:cubicBezTo>
                  <a:cubicBezTo>
                    <a:pt x="24" y="6"/>
                    <a:pt x="24" y="8"/>
                    <a:pt x="23" y="10"/>
                  </a:cubicBezTo>
                  <a:cubicBezTo>
                    <a:pt x="21" y="14"/>
                    <a:pt x="20" y="17"/>
                    <a:pt x="14" y="17"/>
                  </a:cubicBezTo>
                  <a:cubicBezTo>
                    <a:pt x="11" y="17"/>
                    <a:pt x="9" y="17"/>
                    <a:pt x="7" y="18"/>
                  </a:cubicBezTo>
                  <a:cubicBezTo>
                    <a:pt x="2" y="18"/>
                    <a:pt x="0" y="24"/>
                    <a:pt x="4" y="27"/>
                  </a:cubicBezTo>
                  <a:cubicBezTo>
                    <a:pt x="6" y="29"/>
                    <a:pt x="7" y="30"/>
                    <a:pt x="9" y="32"/>
                  </a:cubicBezTo>
                  <a:cubicBezTo>
                    <a:pt x="12" y="34"/>
                    <a:pt x="14" y="37"/>
                    <a:pt x="12" y="42"/>
                  </a:cubicBezTo>
                  <a:cubicBezTo>
                    <a:pt x="12" y="44"/>
                    <a:pt x="11" y="47"/>
                    <a:pt x="11" y="49"/>
                  </a:cubicBezTo>
                  <a:cubicBezTo>
                    <a:pt x="10" y="54"/>
                    <a:pt x="15" y="57"/>
                    <a:pt x="19" y="55"/>
                  </a:cubicBezTo>
                  <a:cubicBezTo>
                    <a:pt x="21" y="54"/>
                    <a:pt x="23" y="52"/>
                    <a:pt x="25" y="51"/>
                  </a:cubicBezTo>
                  <a:cubicBezTo>
                    <a:pt x="29" y="49"/>
                    <a:pt x="32" y="49"/>
                    <a:pt x="36" y="51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8" name="Freeform 551"/>
            <p:cNvSpPr>
              <a:spLocks noEditPoints="1"/>
            </p:cNvSpPr>
            <p:nvPr/>
          </p:nvSpPr>
          <p:spPr bwMode="auto">
            <a:xfrm>
              <a:off x="3924300" y="2909887"/>
              <a:ext cx="130175" cy="134938"/>
            </a:xfrm>
            <a:custGeom>
              <a:avLst/>
              <a:gdLst>
                <a:gd name="T0" fmla="*/ 26 w 65"/>
                <a:gd name="T1" fmla="*/ 0 h 68"/>
                <a:gd name="T2" fmla="*/ 40 w 65"/>
                <a:gd name="T3" fmla="*/ 14 h 68"/>
                <a:gd name="T4" fmla="*/ 26 w 65"/>
                <a:gd name="T5" fmla="*/ 28 h 68"/>
                <a:gd name="T6" fmla="*/ 12 w 65"/>
                <a:gd name="T7" fmla="*/ 14 h 68"/>
                <a:gd name="T8" fmla="*/ 26 w 65"/>
                <a:gd name="T9" fmla="*/ 0 h 68"/>
                <a:gd name="T10" fmla="*/ 39 w 65"/>
                <a:gd name="T11" fmla="*/ 40 h 68"/>
                <a:gd name="T12" fmla="*/ 35 w 65"/>
                <a:gd name="T13" fmla="*/ 44 h 68"/>
                <a:gd name="T14" fmla="*/ 39 w 65"/>
                <a:gd name="T15" fmla="*/ 48 h 68"/>
                <a:gd name="T16" fmla="*/ 46 w 65"/>
                <a:gd name="T17" fmla="*/ 48 h 68"/>
                <a:gd name="T18" fmla="*/ 46 w 65"/>
                <a:gd name="T19" fmla="*/ 55 h 68"/>
                <a:gd name="T20" fmla="*/ 50 w 65"/>
                <a:gd name="T21" fmla="*/ 59 h 68"/>
                <a:gd name="T22" fmla="*/ 54 w 65"/>
                <a:gd name="T23" fmla="*/ 55 h 68"/>
                <a:gd name="T24" fmla="*/ 54 w 65"/>
                <a:gd name="T25" fmla="*/ 48 h 68"/>
                <a:gd name="T26" fmla="*/ 61 w 65"/>
                <a:gd name="T27" fmla="*/ 48 h 68"/>
                <a:gd name="T28" fmla="*/ 65 w 65"/>
                <a:gd name="T29" fmla="*/ 44 h 68"/>
                <a:gd name="T30" fmla="*/ 61 w 65"/>
                <a:gd name="T31" fmla="*/ 40 h 68"/>
                <a:gd name="T32" fmla="*/ 54 w 65"/>
                <a:gd name="T33" fmla="*/ 40 h 68"/>
                <a:gd name="T34" fmla="*/ 54 w 65"/>
                <a:gd name="T35" fmla="*/ 33 h 68"/>
                <a:gd name="T36" fmla="*/ 50 w 65"/>
                <a:gd name="T37" fmla="*/ 29 h 68"/>
                <a:gd name="T38" fmla="*/ 46 w 65"/>
                <a:gd name="T39" fmla="*/ 33 h 68"/>
                <a:gd name="T40" fmla="*/ 46 w 65"/>
                <a:gd name="T41" fmla="*/ 40 h 68"/>
                <a:gd name="T42" fmla="*/ 39 w 65"/>
                <a:gd name="T43" fmla="*/ 40 h 68"/>
                <a:gd name="T44" fmla="*/ 50 w 65"/>
                <a:gd name="T45" fmla="*/ 63 h 68"/>
                <a:gd name="T46" fmla="*/ 51 w 65"/>
                <a:gd name="T47" fmla="*/ 63 h 68"/>
                <a:gd name="T48" fmla="*/ 46 w 65"/>
                <a:gd name="T49" fmla="*/ 68 h 68"/>
                <a:gd name="T50" fmla="*/ 6 w 65"/>
                <a:gd name="T51" fmla="*/ 68 h 68"/>
                <a:gd name="T52" fmla="*/ 1 w 65"/>
                <a:gd name="T53" fmla="*/ 63 h 68"/>
                <a:gd name="T54" fmla="*/ 2 w 65"/>
                <a:gd name="T55" fmla="*/ 50 h 68"/>
                <a:gd name="T56" fmla="*/ 26 w 65"/>
                <a:gd name="T57" fmla="*/ 34 h 68"/>
                <a:gd name="T58" fmla="*/ 39 w 65"/>
                <a:gd name="T59" fmla="*/ 37 h 68"/>
                <a:gd name="T60" fmla="*/ 39 w 65"/>
                <a:gd name="T61" fmla="*/ 37 h 68"/>
                <a:gd name="T62" fmla="*/ 34 w 65"/>
                <a:gd name="T63" fmla="*/ 39 h 68"/>
                <a:gd name="T64" fmla="*/ 31 w 65"/>
                <a:gd name="T65" fmla="*/ 44 h 68"/>
                <a:gd name="T66" fmla="*/ 34 w 65"/>
                <a:gd name="T67" fmla="*/ 49 h 68"/>
                <a:gd name="T68" fmla="*/ 39 w 65"/>
                <a:gd name="T69" fmla="*/ 51 h 68"/>
                <a:gd name="T70" fmla="*/ 43 w 65"/>
                <a:gd name="T71" fmla="*/ 51 h 68"/>
                <a:gd name="T72" fmla="*/ 43 w 65"/>
                <a:gd name="T73" fmla="*/ 55 h 68"/>
                <a:gd name="T74" fmla="*/ 45 w 65"/>
                <a:gd name="T75" fmla="*/ 60 h 68"/>
                <a:gd name="T76" fmla="*/ 50 w 65"/>
                <a:gd name="T77" fmla="*/ 63 h 68"/>
                <a:gd name="T78" fmla="*/ 50 w 65"/>
                <a:gd name="T79" fmla="*/ 6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5" h="68">
                  <a:moveTo>
                    <a:pt x="26" y="0"/>
                  </a:moveTo>
                  <a:cubicBezTo>
                    <a:pt x="33" y="0"/>
                    <a:pt x="40" y="6"/>
                    <a:pt x="40" y="14"/>
                  </a:cubicBezTo>
                  <a:cubicBezTo>
                    <a:pt x="40" y="21"/>
                    <a:pt x="33" y="28"/>
                    <a:pt x="26" y="28"/>
                  </a:cubicBezTo>
                  <a:cubicBezTo>
                    <a:pt x="18" y="28"/>
                    <a:pt x="12" y="21"/>
                    <a:pt x="12" y="14"/>
                  </a:cubicBezTo>
                  <a:cubicBezTo>
                    <a:pt x="12" y="6"/>
                    <a:pt x="18" y="0"/>
                    <a:pt x="26" y="0"/>
                  </a:cubicBezTo>
                  <a:close/>
                  <a:moveTo>
                    <a:pt x="39" y="40"/>
                  </a:moveTo>
                  <a:cubicBezTo>
                    <a:pt x="36" y="40"/>
                    <a:pt x="35" y="42"/>
                    <a:pt x="35" y="44"/>
                  </a:cubicBezTo>
                  <a:cubicBezTo>
                    <a:pt x="35" y="46"/>
                    <a:pt x="36" y="48"/>
                    <a:pt x="39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6" y="57"/>
                    <a:pt x="48" y="59"/>
                    <a:pt x="50" y="59"/>
                  </a:cubicBezTo>
                  <a:cubicBezTo>
                    <a:pt x="52" y="59"/>
                    <a:pt x="54" y="57"/>
                    <a:pt x="54" y="55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3" y="48"/>
                    <a:pt x="65" y="46"/>
                    <a:pt x="65" y="44"/>
                  </a:cubicBezTo>
                  <a:cubicBezTo>
                    <a:pt x="65" y="42"/>
                    <a:pt x="63" y="40"/>
                    <a:pt x="61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4" y="30"/>
                    <a:pt x="52" y="29"/>
                    <a:pt x="50" y="29"/>
                  </a:cubicBezTo>
                  <a:cubicBezTo>
                    <a:pt x="48" y="29"/>
                    <a:pt x="46" y="30"/>
                    <a:pt x="46" y="33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40"/>
                    <a:pt x="39" y="40"/>
                    <a:pt x="39" y="40"/>
                  </a:cubicBezTo>
                  <a:close/>
                  <a:moveTo>
                    <a:pt x="50" y="63"/>
                  </a:moveTo>
                  <a:cubicBezTo>
                    <a:pt x="51" y="63"/>
                    <a:pt x="51" y="63"/>
                    <a:pt x="51" y="63"/>
                  </a:cubicBezTo>
                  <a:cubicBezTo>
                    <a:pt x="51" y="66"/>
                    <a:pt x="48" y="68"/>
                    <a:pt x="4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8"/>
                    <a:pt x="0" y="66"/>
                    <a:pt x="1" y="6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4" y="41"/>
                    <a:pt x="14" y="34"/>
                    <a:pt x="26" y="34"/>
                  </a:cubicBezTo>
                  <a:cubicBezTo>
                    <a:pt x="30" y="34"/>
                    <a:pt x="35" y="35"/>
                    <a:pt x="39" y="37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37" y="37"/>
                    <a:pt x="35" y="37"/>
                    <a:pt x="34" y="39"/>
                  </a:cubicBezTo>
                  <a:cubicBezTo>
                    <a:pt x="32" y="40"/>
                    <a:pt x="31" y="42"/>
                    <a:pt x="31" y="44"/>
                  </a:cubicBezTo>
                  <a:cubicBezTo>
                    <a:pt x="31" y="46"/>
                    <a:pt x="32" y="48"/>
                    <a:pt x="34" y="49"/>
                  </a:cubicBezTo>
                  <a:cubicBezTo>
                    <a:pt x="35" y="50"/>
                    <a:pt x="37" y="51"/>
                    <a:pt x="39" y="51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43" y="57"/>
                    <a:pt x="43" y="59"/>
                    <a:pt x="45" y="60"/>
                  </a:cubicBezTo>
                  <a:cubicBezTo>
                    <a:pt x="46" y="62"/>
                    <a:pt x="48" y="63"/>
                    <a:pt x="50" y="63"/>
                  </a:cubicBezTo>
                  <a:cubicBezTo>
                    <a:pt x="50" y="63"/>
                    <a:pt x="50" y="63"/>
                    <a:pt x="50" y="63"/>
                  </a:cubicBezTo>
                  <a:close/>
                </a:path>
              </a:pathLst>
            </a:custGeom>
            <a:solidFill>
              <a:srgbClr val="9A8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9" name="Freeform 552"/>
            <p:cNvSpPr>
              <a:spLocks noEditPoints="1"/>
            </p:cNvSpPr>
            <p:nvPr/>
          </p:nvSpPr>
          <p:spPr bwMode="auto">
            <a:xfrm>
              <a:off x="3443288" y="839787"/>
              <a:ext cx="123825" cy="131763"/>
            </a:xfrm>
            <a:custGeom>
              <a:avLst/>
              <a:gdLst>
                <a:gd name="T0" fmla="*/ 25 w 62"/>
                <a:gd name="T1" fmla="*/ 52 h 66"/>
                <a:gd name="T2" fmla="*/ 29 w 62"/>
                <a:gd name="T3" fmla="*/ 48 h 66"/>
                <a:gd name="T4" fmla="*/ 25 w 62"/>
                <a:gd name="T5" fmla="*/ 45 h 66"/>
                <a:gd name="T6" fmla="*/ 9 w 62"/>
                <a:gd name="T7" fmla="*/ 45 h 66"/>
                <a:gd name="T8" fmla="*/ 5 w 62"/>
                <a:gd name="T9" fmla="*/ 48 h 66"/>
                <a:gd name="T10" fmla="*/ 9 w 62"/>
                <a:gd name="T11" fmla="*/ 52 h 66"/>
                <a:gd name="T12" fmla="*/ 25 w 62"/>
                <a:gd name="T13" fmla="*/ 52 h 66"/>
                <a:gd name="T14" fmla="*/ 37 w 62"/>
                <a:gd name="T15" fmla="*/ 5 h 66"/>
                <a:gd name="T16" fmla="*/ 53 w 62"/>
                <a:gd name="T17" fmla="*/ 26 h 66"/>
                <a:gd name="T18" fmla="*/ 61 w 62"/>
                <a:gd name="T19" fmla="*/ 39 h 66"/>
                <a:gd name="T20" fmla="*/ 46 w 62"/>
                <a:gd name="T21" fmla="*/ 65 h 66"/>
                <a:gd name="T22" fmla="*/ 36 w 62"/>
                <a:gd name="T23" fmla="*/ 42 h 66"/>
                <a:gd name="T24" fmla="*/ 28 w 62"/>
                <a:gd name="T25" fmla="*/ 8 h 66"/>
                <a:gd name="T26" fmla="*/ 37 w 62"/>
                <a:gd name="T27" fmla="*/ 5 h 66"/>
                <a:gd name="T28" fmla="*/ 25 w 62"/>
                <a:gd name="T29" fmla="*/ 40 h 66"/>
                <a:gd name="T30" fmla="*/ 29 w 62"/>
                <a:gd name="T31" fmla="*/ 37 h 66"/>
                <a:gd name="T32" fmla="*/ 25 w 62"/>
                <a:gd name="T33" fmla="*/ 33 h 66"/>
                <a:gd name="T34" fmla="*/ 4 w 62"/>
                <a:gd name="T35" fmla="*/ 33 h 66"/>
                <a:gd name="T36" fmla="*/ 0 w 62"/>
                <a:gd name="T37" fmla="*/ 37 h 66"/>
                <a:gd name="T38" fmla="*/ 4 w 62"/>
                <a:gd name="T39" fmla="*/ 40 h 66"/>
                <a:gd name="T40" fmla="*/ 25 w 62"/>
                <a:gd name="T41" fmla="*/ 40 h 66"/>
                <a:gd name="T42" fmla="*/ 25 w 62"/>
                <a:gd name="T43" fmla="*/ 63 h 66"/>
                <a:gd name="T44" fmla="*/ 29 w 62"/>
                <a:gd name="T45" fmla="*/ 59 h 66"/>
                <a:gd name="T46" fmla="*/ 25 w 62"/>
                <a:gd name="T47" fmla="*/ 56 h 66"/>
                <a:gd name="T48" fmla="*/ 17 w 62"/>
                <a:gd name="T49" fmla="*/ 56 h 66"/>
                <a:gd name="T50" fmla="*/ 14 w 62"/>
                <a:gd name="T51" fmla="*/ 59 h 66"/>
                <a:gd name="T52" fmla="*/ 17 w 62"/>
                <a:gd name="T53" fmla="*/ 63 h 66"/>
                <a:gd name="T54" fmla="*/ 25 w 62"/>
                <a:gd name="T55" fmla="*/ 63 h 66"/>
                <a:gd name="T56" fmla="*/ 25 w 62"/>
                <a:gd name="T57" fmla="*/ 29 h 66"/>
                <a:gd name="T58" fmla="*/ 29 w 62"/>
                <a:gd name="T59" fmla="*/ 26 h 66"/>
                <a:gd name="T60" fmla="*/ 25 w 62"/>
                <a:gd name="T61" fmla="*/ 22 h 66"/>
                <a:gd name="T62" fmla="*/ 9 w 62"/>
                <a:gd name="T63" fmla="*/ 22 h 66"/>
                <a:gd name="T64" fmla="*/ 5 w 62"/>
                <a:gd name="T65" fmla="*/ 26 h 66"/>
                <a:gd name="T66" fmla="*/ 9 w 62"/>
                <a:gd name="T67" fmla="*/ 29 h 66"/>
                <a:gd name="T68" fmla="*/ 25 w 62"/>
                <a:gd name="T69" fmla="*/ 2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25" y="52"/>
                  </a:moveTo>
                  <a:cubicBezTo>
                    <a:pt x="27" y="52"/>
                    <a:pt x="29" y="50"/>
                    <a:pt x="29" y="48"/>
                  </a:cubicBezTo>
                  <a:cubicBezTo>
                    <a:pt x="29" y="46"/>
                    <a:pt x="27" y="45"/>
                    <a:pt x="25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5"/>
                    <a:pt x="5" y="46"/>
                    <a:pt x="5" y="48"/>
                  </a:cubicBezTo>
                  <a:cubicBezTo>
                    <a:pt x="5" y="50"/>
                    <a:pt x="7" y="52"/>
                    <a:pt x="9" y="52"/>
                  </a:cubicBezTo>
                  <a:cubicBezTo>
                    <a:pt x="25" y="52"/>
                    <a:pt x="25" y="52"/>
                    <a:pt x="25" y="52"/>
                  </a:cubicBezTo>
                  <a:close/>
                  <a:moveTo>
                    <a:pt x="37" y="5"/>
                  </a:moveTo>
                  <a:cubicBezTo>
                    <a:pt x="40" y="14"/>
                    <a:pt x="44" y="19"/>
                    <a:pt x="53" y="26"/>
                  </a:cubicBezTo>
                  <a:cubicBezTo>
                    <a:pt x="59" y="30"/>
                    <a:pt x="60" y="34"/>
                    <a:pt x="61" y="39"/>
                  </a:cubicBezTo>
                  <a:cubicBezTo>
                    <a:pt x="62" y="59"/>
                    <a:pt x="53" y="65"/>
                    <a:pt x="46" y="65"/>
                  </a:cubicBezTo>
                  <a:cubicBezTo>
                    <a:pt x="36" y="66"/>
                    <a:pt x="36" y="55"/>
                    <a:pt x="36" y="42"/>
                  </a:cubicBezTo>
                  <a:cubicBezTo>
                    <a:pt x="36" y="28"/>
                    <a:pt x="32" y="19"/>
                    <a:pt x="28" y="8"/>
                  </a:cubicBezTo>
                  <a:cubicBezTo>
                    <a:pt x="27" y="1"/>
                    <a:pt x="35" y="0"/>
                    <a:pt x="37" y="5"/>
                  </a:cubicBezTo>
                  <a:close/>
                  <a:moveTo>
                    <a:pt x="25" y="40"/>
                  </a:moveTo>
                  <a:cubicBezTo>
                    <a:pt x="27" y="40"/>
                    <a:pt x="29" y="39"/>
                    <a:pt x="29" y="37"/>
                  </a:cubicBezTo>
                  <a:cubicBezTo>
                    <a:pt x="29" y="35"/>
                    <a:pt x="27" y="33"/>
                    <a:pt x="25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2" y="33"/>
                    <a:pt x="0" y="35"/>
                    <a:pt x="0" y="37"/>
                  </a:cubicBezTo>
                  <a:cubicBezTo>
                    <a:pt x="0" y="39"/>
                    <a:pt x="2" y="40"/>
                    <a:pt x="4" y="40"/>
                  </a:cubicBezTo>
                  <a:cubicBezTo>
                    <a:pt x="25" y="40"/>
                    <a:pt x="25" y="40"/>
                    <a:pt x="25" y="40"/>
                  </a:cubicBezTo>
                  <a:close/>
                  <a:moveTo>
                    <a:pt x="25" y="63"/>
                  </a:moveTo>
                  <a:cubicBezTo>
                    <a:pt x="27" y="63"/>
                    <a:pt x="29" y="61"/>
                    <a:pt x="29" y="59"/>
                  </a:cubicBezTo>
                  <a:cubicBezTo>
                    <a:pt x="29" y="57"/>
                    <a:pt x="27" y="56"/>
                    <a:pt x="25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4" y="57"/>
                    <a:pt x="14" y="59"/>
                  </a:cubicBezTo>
                  <a:cubicBezTo>
                    <a:pt x="14" y="61"/>
                    <a:pt x="15" y="63"/>
                    <a:pt x="17" y="63"/>
                  </a:cubicBezTo>
                  <a:cubicBezTo>
                    <a:pt x="25" y="63"/>
                    <a:pt x="25" y="63"/>
                    <a:pt x="25" y="63"/>
                  </a:cubicBezTo>
                  <a:close/>
                  <a:moveTo>
                    <a:pt x="25" y="29"/>
                  </a:moveTo>
                  <a:cubicBezTo>
                    <a:pt x="27" y="29"/>
                    <a:pt x="29" y="28"/>
                    <a:pt x="29" y="26"/>
                  </a:cubicBezTo>
                  <a:cubicBezTo>
                    <a:pt x="29" y="24"/>
                    <a:pt x="27" y="22"/>
                    <a:pt x="25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7" y="22"/>
                    <a:pt x="5" y="24"/>
                    <a:pt x="5" y="26"/>
                  </a:cubicBezTo>
                  <a:cubicBezTo>
                    <a:pt x="5" y="28"/>
                    <a:pt x="7" y="29"/>
                    <a:pt x="9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0" name="Freeform 553"/>
            <p:cNvSpPr>
              <a:spLocks noEditPoints="1"/>
            </p:cNvSpPr>
            <p:nvPr/>
          </p:nvSpPr>
          <p:spPr bwMode="auto">
            <a:xfrm>
              <a:off x="2296811" y="2288214"/>
              <a:ext cx="153135" cy="211473"/>
            </a:xfrm>
            <a:custGeom>
              <a:avLst/>
              <a:gdLst>
                <a:gd name="T0" fmla="*/ 25 w 50"/>
                <a:gd name="T1" fmla="*/ 0 h 69"/>
                <a:gd name="T2" fmla="*/ 39 w 50"/>
                <a:gd name="T3" fmla="*/ 14 h 69"/>
                <a:gd name="T4" fmla="*/ 25 w 50"/>
                <a:gd name="T5" fmla="*/ 28 h 69"/>
                <a:gd name="T6" fmla="*/ 11 w 50"/>
                <a:gd name="T7" fmla="*/ 14 h 69"/>
                <a:gd name="T8" fmla="*/ 25 w 50"/>
                <a:gd name="T9" fmla="*/ 0 h 69"/>
                <a:gd name="T10" fmla="*/ 48 w 50"/>
                <a:gd name="T11" fmla="*/ 50 h 69"/>
                <a:gd name="T12" fmla="*/ 50 w 50"/>
                <a:gd name="T13" fmla="*/ 64 h 69"/>
                <a:gd name="T14" fmla="*/ 45 w 50"/>
                <a:gd name="T15" fmla="*/ 69 h 69"/>
                <a:gd name="T16" fmla="*/ 5 w 50"/>
                <a:gd name="T17" fmla="*/ 69 h 69"/>
                <a:gd name="T18" fmla="*/ 0 w 50"/>
                <a:gd name="T19" fmla="*/ 64 h 69"/>
                <a:gd name="T20" fmla="*/ 2 w 50"/>
                <a:gd name="T21" fmla="*/ 50 h 69"/>
                <a:gd name="T22" fmla="*/ 25 w 50"/>
                <a:gd name="T23" fmla="*/ 34 h 69"/>
                <a:gd name="T24" fmla="*/ 41 w 50"/>
                <a:gd name="T25" fmla="*/ 39 h 69"/>
                <a:gd name="T26" fmla="*/ 48 w 50"/>
                <a:gd name="T27" fmla="*/ 5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69">
                  <a:moveTo>
                    <a:pt x="25" y="0"/>
                  </a:moveTo>
                  <a:cubicBezTo>
                    <a:pt x="33" y="0"/>
                    <a:pt x="39" y="6"/>
                    <a:pt x="39" y="14"/>
                  </a:cubicBezTo>
                  <a:cubicBezTo>
                    <a:pt x="39" y="22"/>
                    <a:pt x="33" y="28"/>
                    <a:pt x="25" y="28"/>
                  </a:cubicBezTo>
                  <a:cubicBezTo>
                    <a:pt x="17" y="28"/>
                    <a:pt x="11" y="22"/>
                    <a:pt x="11" y="14"/>
                  </a:cubicBezTo>
                  <a:cubicBezTo>
                    <a:pt x="11" y="6"/>
                    <a:pt x="17" y="0"/>
                    <a:pt x="25" y="0"/>
                  </a:cubicBezTo>
                  <a:close/>
                  <a:moveTo>
                    <a:pt x="48" y="50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8" y="69"/>
                    <a:pt x="4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4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41"/>
                    <a:pt x="13" y="34"/>
                    <a:pt x="25" y="34"/>
                  </a:cubicBezTo>
                  <a:cubicBezTo>
                    <a:pt x="31" y="34"/>
                    <a:pt x="37" y="36"/>
                    <a:pt x="41" y="39"/>
                  </a:cubicBezTo>
                  <a:cubicBezTo>
                    <a:pt x="45" y="42"/>
                    <a:pt x="48" y="46"/>
                    <a:pt x="48" y="50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2" name="Freeform 555"/>
            <p:cNvSpPr>
              <a:spLocks noEditPoints="1"/>
            </p:cNvSpPr>
            <p:nvPr/>
          </p:nvSpPr>
          <p:spPr bwMode="auto">
            <a:xfrm>
              <a:off x="2813050" y="1993900"/>
              <a:ext cx="125413" cy="119063"/>
            </a:xfrm>
            <a:custGeom>
              <a:avLst/>
              <a:gdLst>
                <a:gd name="T0" fmla="*/ 32 w 63"/>
                <a:gd name="T1" fmla="*/ 0 h 60"/>
                <a:gd name="T2" fmla="*/ 54 w 63"/>
                <a:gd name="T3" fmla="*/ 6 h 60"/>
                <a:gd name="T4" fmla="*/ 63 w 63"/>
                <a:gd name="T5" fmla="*/ 23 h 60"/>
                <a:gd name="T6" fmla="*/ 54 w 63"/>
                <a:gd name="T7" fmla="*/ 40 h 60"/>
                <a:gd name="T8" fmla="*/ 43 w 63"/>
                <a:gd name="T9" fmla="*/ 46 h 60"/>
                <a:gd name="T10" fmla="*/ 19 w 63"/>
                <a:gd name="T11" fmla="*/ 60 h 60"/>
                <a:gd name="T12" fmla="*/ 23 w 63"/>
                <a:gd name="T13" fmla="*/ 46 h 60"/>
                <a:gd name="T14" fmla="*/ 10 w 63"/>
                <a:gd name="T15" fmla="*/ 40 h 60"/>
                <a:gd name="T16" fmla="*/ 0 w 63"/>
                <a:gd name="T17" fmla="*/ 23 h 60"/>
                <a:gd name="T18" fmla="*/ 10 w 63"/>
                <a:gd name="T19" fmla="*/ 6 h 60"/>
                <a:gd name="T20" fmla="*/ 32 w 63"/>
                <a:gd name="T21" fmla="*/ 0 h 60"/>
                <a:gd name="T22" fmla="*/ 48 w 63"/>
                <a:gd name="T23" fmla="*/ 13 h 60"/>
                <a:gd name="T24" fmla="*/ 32 w 63"/>
                <a:gd name="T25" fmla="*/ 8 h 60"/>
                <a:gd name="T26" fmla="*/ 15 w 63"/>
                <a:gd name="T27" fmla="*/ 13 h 60"/>
                <a:gd name="T28" fmla="*/ 9 w 63"/>
                <a:gd name="T29" fmla="*/ 23 h 60"/>
                <a:gd name="T30" fmla="*/ 15 w 63"/>
                <a:gd name="T31" fmla="*/ 33 h 60"/>
                <a:gd name="T32" fmla="*/ 32 w 63"/>
                <a:gd name="T33" fmla="*/ 38 h 60"/>
                <a:gd name="T34" fmla="*/ 48 w 63"/>
                <a:gd name="T35" fmla="*/ 33 h 60"/>
                <a:gd name="T36" fmla="*/ 55 w 63"/>
                <a:gd name="T37" fmla="*/ 23 h 60"/>
                <a:gd name="T38" fmla="*/ 48 w 63"/>
                <a:gd name="T39" fmla="*/ 1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3" h="60">
                  <a:moveTo>
                    <a:pt x="32" y="0"/>
                  </a:moveTo>
                  <a:cubicBezTo>
                    <a:pt x="40" y="0"/>
                    <a:pt x="48" y="2"/>
                    <a:pt x="54" y="6"/>
                  </a:cubicBezTo>
                  <a:cubicBezTo>
                    <a:pt x="60" y="10"/>
                    <a:pt x="63" y="16"/>
                    <a:pt x="63" y="23"/>
                  </a:cubicBezTo>
                  <a:cubicBezTo>
                    <a:pt x="63" y="30"/>
                    <a:pt x="60" y="36"/>
                    <a:pt x="54" y="40"/>
                  </a:cubicBezTo>
                  <a:cubicBezTo>
                    <a:pt x="51" y="43"/>
                    <a:pt x="47" y="44"/>
                    <a:pt x="43" y="46"/>
                  </a:cubicBezTo>
                  <a:cubicBezTo>
                    <a:pt x="36" y="58"/>
                    <a:pt x="23" y="60"/>
                    <a:pt x="19" y="60"/>
                  </a:cubicBezTo>
                  <a:cubicBezTo>
                    <a:pt x="24" y="55"/>
                    <a:pt x="24" y="50"/>
                    <a:pt x="23" y="46"/>
                  </a:cubicBezTo>
                  <a:cubicBezTo>
                    <a:pt x="18" y="45"/>
                    <a:pt x="14" y="43"/>
                    <a:pt x="10" y="40"/>
                  </a:cubicBezTo>
                  <a:cubicBezTo>
                    <a:pt x="4" y="36"/>
                    <a:pt x="0" y="30"/>
                    <a:pt x="0" y="23"/>
                  </a:cubicBezTo>
                  <a:cubicBezTo>
                    <a:pt x="0" y="16"/>
                    <a:pt x="4" y="10"/>
                    <a:pt x="10" y="6"/>
                  </a:cubicBezTo>
                  <a:cubicBezTo>
                    <a:pt x="16" y="2"/>
                    <a:pt x="24" y="0"/>
                    <a:pt x="32" y="0"/>
                  </a:cubicBezTo>
                  <a:close/>
                  <a:moveTo>
                    <a:pt x="48" y="13"/>
                  </a:moveTo>
                  <a:cubicBezTo>
                    <a:pt x="44" y="10"/>
                    <a:pt x="38" y="8"/>
                    <a:pt x="32" y="8"/>
                  </a:cubicBezTo>
                  <a:cubicBezTo>
                    <a:pt x="25" y="8"/>
                    <a:pt x="20" y="10"/>
                    <a:pt x="15" y="13"/>
                  </a:cubicBezTo>
                  <a:cubicBezTo>
                    <a:pt x="12" y="16"/>
                    <a:pt x="9" y="19"/>
                    <a:pt x="9" y="23"/>
                  </a:cubicBezTo>
                  <a:cubicBezTo>
                    <a:pt x="9" y="27"/>
                    <a:pt x="12" y="31"/>
                    <a:pt x="15" y="33"/>
                  </a:cubicBezTo>
                  <a:cubicBezTo>
                    <a:pt x="20" y="36"/>
                    <a:pt x="25" y="38"/>
                    <a:pt x="32" y="38"/>
                  </a:cubicBezTo>
                  <a:cubicBezTo>
                    <a:pt x="38" y="38"/>
                    <a:pt x="44" y="36"/>
                    <a:pt x="48" y="33"/>
                  </a:cubicBezTo>
                  <a:cubicBezTo>
                    <a:pt x="52" y="31"/>
                    <a:pt x="55" y="27"/>
                    <a:pt x="55" y="23"/>
                  </a:cubicBezTo>
                  <a:cubicBezTo>
                    <a:pt x="55" y="19"/>
                    <a:pt x="52" y="16"/>
                    <a:pt x="48" y="13"/>
                  </a:cubicBez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3" name="Freeform 556"/>
            <p:cNvSpPr>
              <a:spLocks noEditPoints="1"/>
            </p:cNvSpPr>
            <p:nvPr/>
          </p:nvSpPr>
          <p:spPr bwMode="auto">
            <a:xfrm>
              <a:off x="3319463" y="2990850"/>
              <a:ext cx="152400" cy="98425"/>
            </a:xfrm>
            <a:custGeom>
              <a:avLst/>
              <a:gdLst>
                <a:gd name="T0" fmla="*/ 56 w 76"/>
                <a:gd name="T1" fmla="*/ 2 h 49"/>
                <a:gd name="T2" fmla="*/ 59 w 76"/>
                <a:gd name="T3" fmla="*/ 1 h 49"/>
                <a:gd name="T4" fmla="*/ 75 w 76"/>
                <a:gd name="T5" fmla="*/ 14 h 49"/>
                <a:gd name="T6" fmla="*/ 75 w 76"/>
                <a:gd name="T7" fmla="*/ 18 h 49"/>
                <a:gd name="T8" fmla="*/ 59 w 76"/>
                <a:gd name="T9" fmla="*/ 31 h 49"/>
                <a:gd name="T10" fmla="*/ 56 w 76"/>
                <a:gd name="T11" fmla="*/ 30 h 49"/>
                <a:gd name="T12" fmla="*/ 56 w 76"/>
                <a:gd name="T13" fmla="*/ 21 h 49"/>
                <a:gd name="T14" fmla="*/ 31 w 76"/>
                <a:gd name="T15" fmla="*/ 21 h 49"/>
                <a:gd name="T16" fmla="*/ 26 w 76"/>
                <a:gd name="T17" fmla="*/ 16 h 49"/>
                <a:gd name="T18" fmla="*/ 31 w 76"/>
                <a:gd name="T19" fmla="*/ 11 h 49"/>
                <a:gd name="T20" fmla="*/ 56 w 76"/>
                <a:gd name="T21" fmla="*/ 11 h 49"/>
                <a:gd name="T22" fmla="*/ 56 w 76"/>
                <a:gd name="T23" fmla="*/ 2 h 49"/>
                <a:gd name="T24" fmla="*/ 20 w 76"/>
                <a:gd name="T25" fmla="*/ 47 h 49"/>
                <a:gd name="T26" fmla="*/ 20 w 76"/>
                <a:gd name="T27" fmla="*/ 38 h 49"/>
                <a:gd name="T28" fmla="*/ 45 w 76"/>
                <a:gd name="T29" fmla="*/ 38 h 49"/>
                <a:gd name="T30" fmla="*/ 50 w 76"/>
                <a:gd name="T31" fmla="*/ 33 h 49"/>
                <a:gd name="T32" fmla="*/ 45 w 76"/>
                <a:gd name="T33" fmla="*/ 28 h 49"/>
                <a:gd name="T34" fmla="*/ 20 w 76"/>
                <a:gd name="T35" fmla="*/ 28 h 49"/>
                <a:gd name="T36" fmla="*/ 20 w 76"/>
                <a:gd name="T37" fmla="*/ 19 h 49"/>
                <a:gd name="T38" fmla="*/ 17 w 76"/>
                <a:gd name="T39" fmla="*/ 18 h 49"/>
                <a:gd name="T40" fmla="*/ 1 w 76"/>
                <a:gd name="T41" fmla="*/ 31 h 49"/>
                <a:gd name="T42" fmla="*/ 1 w 76"/>
                <a:gd name="T43" fmla="*/ 35 h 49"/>
                <a:gd name="T44" fmla="*/ 17 w 76"/>
                <a:gd name="T45" fmla="*/ 48 h 49"/>
                <a:gd name="T46" fmla="*/ 20 w 76"/>
                <a:gd name="T4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49">
                  <a:moveTo>
                    <a:pt x="56" y="2"/>
                  </a:moveTo>
                  <a:cubicBezTo>
                    <a:pt x="56" y="0"/>
                    <a:pt x="58" y="0"/>
                    <a:pt x="59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5"/>
                    <a:pt x="76" y="16"/>
                    <a:pt x="75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3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2"/>
                    <a:pt x="56" y="2"/>
                    <a:pt x="56" y="2"/>
                  </a:cubicBezTo>
                  <a:close/>
                  <a:moveTo>
                    <a:pt x="20" y="47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8" y="38"/>
                    <a:pt x="50" y="36"/>
                    <a:pt x="50" y="33"/>
                  </a:cubicBezTo>
                  <a:cubicBezTo>
                    <a:pt x="50" y="30"/>
                    <a:pt x="48" y="28"/>
                    <a:pt x="45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7"/>
                    <a:pt x="18" y="17"/>
                    <a:pt x="17" y="18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0" y="34"/>
                    <a:pt x="1" y="35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9"/>
                    <a:pt x="20" y="49"/>
                    <a:pt x="20" y="47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5" name="Freeform 558"/>
            <p:cNvSpPr>
              <a:spLocks/>
            </p:cNvSpPr>
            <p:nvPr/>
          </p:nvSpPr>
          <p:spPr bwMode="auto">
            <a:xfrm>
              <a:off x="4484688" y="588452"/>
              <a:ext cx="131763" cy="119063"/>
            </a:xfrm>
            <a:custGeom>
              <a:avLst/>
              <a:gdLst>
                <a:gd name="T0" fmla="*/ 33 w 66"/>
                <a:gd name="T1" fmla="*/ 60 h 60"/>
                <a:gd name="T2" fmla="*/ 1 w 66"/>
                <a:gd name="T3" fmla="*/ 23 h 60"/>
                <a:gd name="T4" fmla="*/ 33 w 66"/>
                <a:gd name="T5" fmla="*/ 15 h 60"/>
                <a:gd name="T6" fmla="*/ 65 w 66"/>
                <a:gd name="T7" fmla="*/ 23 h 60"/>
                <a:gd name="T8" fmla="*/ 33 w 66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0">
                  <a:moveTo>
                    <a:pt x="33" y="60"/>
                  </a:moveTo>
                  <a:cubicBezTo>
                    <a:pt x="16" y="56"/>
                    <a:pt x="2" y="40"/>
                    <a:pt x="1" y="23"/>
                  </a:cubicBezTo>
                  <a:cubicBezTo>
                    <a:pt x="0" y="3"/>
                    <a:pt x="23" y="0"/>
                    <a:pt x="33" y="15"/>
                  </a:cubicBezTo>
                  <a:cubicBezTo>
                    <a:pt x="43" y="0"/>
                    <a:pt x="66" y="3"/>
                    <a:pt x="65" y="23"/>
                  </a:cubicBezTo>
                  <a:cubicBezTo>
                    <a:pt x="64" y="40"/>
                    <a:pt x="50" y="56"/>
                    <a:pt x="33" y="60"/>
                  </a:cubicBezTo>
                  <a:close/>
                </a:path>
              </a:pathLst>
            </a:custGeom>
            <a:solidFill>
              <a:srgbClr val="9A8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6" name="Freeform 559"/>
            <p:cNvSpPr>
              <a:spLocks noEditPoints="1"/>
            </p:cNvSpPr>
            <p:nvPr/>
          </p:nvSpPr>
          <p:spPr bwMode="auto">
            <a:xfrm>
              <a:off x="7098192" y="1179092"/>
              <a:ext cx="123825" cy="120650"/>
            </a:xfrm>
            <a:custGeom>
              <a:avLst/>
              <a:gdLst>
                <a:gd name="T0" fmla="*/ 3 w 62"/>
                <a:gd name="T1" fmla="*/ 7 h 60"/>
                <a:gd name="T2" fmla="*/ 18 w 62"/>
                <a:gd name="T3" fmla="*/ 7 h 60"/>
                <a:gd name="T4" fmla="*/ 18 w 62"/>
                <a:gd name="T5" fmla="*/ 14 h 60"/>
                <a:gd name="T6" fmla="*/ 7 w 62"/>
                <a:gd name="T7" fmla="*/ 14 h 60"/>
                <a:gd name="T8" fmla="*/ 7 w 62"/>
                <a:gd name="T9" fmla="*/ 53 h 60"/>
                <a:gd name="T10" fmla="*/ 55 w 62"/>
                <a:gd name="T11" fmla="*/ 53 h 60"/>
                <a:gd name="T12" fmla="*/ 55 w 62"/>
                <a:gd name="T13" fmla="*/ 14 h 60"/>
                <a:gd name="T14" fmla="*/ 44 w 62"/>
                <a:gd name="T15" fmla="*/ 14 h 60"/>
                <a:gd name="T16" fmla="*/ 44 w 62"/>
                <a:gd name="T17" fmla="*/ 7 h 60"/>
                <a:gd name="T18" fmla="*/ 59 w 62"/>
                <a:gd name="T19" fmla="*/ 7 h 60"/>
                <a:gd name="T20" fmla="*/ 62 w 62"/>
                <a:gd name="T21" fmla="*/ 10 h 60"/>
                <a:gd name="T22" fmla="*/ 62 w 62"/>
                <a:gd name="T23" fmla="*/ 57 h 60"/>
                <a:gd name="T24" fmla="*/ 59 w 62"/>
                <a:gd name="T25" fmla="*/ 60 h 60"/>
                <a:gd name="T26" fmla="*/ 3 w 62"/>
                <a:gd name="T27" fmla="*/ 60 h 60"/>
                <a:gd name="T28" fmla="*/ 0 w 62"/>
                <a:gd name="T29" fmla="*/ 57 h 60"/>
                <a:gd name="T30" fmla="*/ 0 w 62"/>
                <a:gd name="T31" fmla="*/ 10 h 60"/>
                <a:gd name="T32" fmla="*/ 3 w 62"/>
                <a:gd name="T33" fmla="*/ 7 h 60"/>
                <a:gd name="T34" fmla="*/ 40 w 62"/>
                <a:gd name="T35" fmla="*/ 2 h 60"/>
                <a:gd name="T36" fmla="*/ 38 w 62"/>
                <a:gd name="T37" fmla="*/ 0 h 60"/>
                <a:gd name="T38" fmla="*/ 24 w 62"/>
                <a:gd name="T39" fmla="*/ 0 h 60"/>
                <a:gd name="T40" fmla="*/ 22 w 62"/>
                <a:gd name="T41" fmla="*/ 2 h 60"/>
                <a:gd name="T42" fmla="*/ 22 w 62"/>
                <a:gd name="T43" fmla="*/ 19 h 60"/>
                <a:gd name="T44" fmla="*/ 24 w 62"/>
                <a:gd name="T45" fmla="*/ 21 h 60"/>
                <a:gd name="T46" fmla="*/ 38 w 62"/>
                <a:gd name="T47" fmla="*/ 21 h 60"/>
                <a:gd name="T48" fmla="*/ 40 w 62"/>
                <a:gd name="T49" fmla="*/ 19 h 60"/>
                <a:gd name="T50" fmla="*/ 40 w 62"/>
                <a:gd name="T51" fmla="*/ 2 h 60"/>
                <a:gd name="T52" fmla="*/ 46 w 62"/>
                <a:gd name="T53" fmla="*/ 26 h 60"/>
                <a:gd name="T54" fmla="*/ 16 w 62"/>
                <a:gd name="T55" fmla="*/ 26 h 60"/>
                <a:gd name="T56" fmla="*/ 14 w 62"/>
                <a:gd name="T57" fmla="*/ 30 h 60"/>
                <a:gd name="T58" fmla="*/ 29 w 62"/>
                <a:gd name="T59" fmla="*/ 47 h 60"/>
                <a:gd name="T60" fmla="*/ 33 w 62"/>
                <a:gd name="T61" fmla="*/ 47 h 60"/>
                <a:gd name="T62" fmla="*/ 47 w 62"/>
                <a:gd name="T63" fmla="*/ 30 h 60"/>
                <a:gd name="T64" fmla="*/ 46 w 62"/>
                <a:gd name="T65" fmla="*/ 2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" h="60">
                  <a:moveTo>
                    <a:pt x="3" y="7"/>
                  </a:moveTo>
                  <a:cubicBezTo>
                    <a:pt x="18" y="7"/>
                    <a:pt x="18" y="7"/>
                    <a:pt x="18" y="7"/>
                  </a:cubicBezTo>
                  <a:cubicBezTo>
                    <a:pt x="18" y="14"/>
                    <a:pt x="18" y="14"/>
                    <a:pt x="18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14"/>
                    <a:pt x="55" y="14"/>
                    <a:pt x="55" y="14"/>
                  </a:cubicBezTo>
                  <a:cubicBezTo>
                    <a:pt x="44" y="14"/>
                    <a:pt x="44" y="14"/>
                    <a:pt x="44" y="14"/>
                  </a:cubicBezTo>
                  <a:cubicBezTo>
                    <a:pt x="44" y="7"/>
                    <a:pt x="44" y="7"/>
                    <a:pt x="44" y="7"/>
                  </a:cubicBezTo>
                  <a:cubicBezTo>
                    <a:pt x="59" y="7"/>
                    <a:pt x="59" y="7"/>
                    <a:pt x="59" y="7"/>
                  </a:cubicBezTo>
                  <a:cubicBezTo>
                    <a:pt x="60" y="7"/>
                    <a:pt x="62" y="8"/>
                    <a:pt x="62" y="10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2" y="59"/>
                    <a:pt x="60" y="60"/>
                    <a:pt x="59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60"/>
                    <a:pt x="0" y="59"/>
                    <a:pt x="0" y="57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lose/>
                  <a:moveTo>
                    <a:pt x="40" y="2"/>
                  </a:moveTo>
                  <a:cubicBezTo>
                    <a:pt x="40" y="1"/>
                    <a:pt x="39" y="0"/>
                    <a:pt x="3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2" y="1"/>
                    <a:pt x="22" y="2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20"/>
                    <a:pt x="23" y="21"/>
                    <a:pt x="24" y="21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9" y="21"/>
                    <a:pt x="40" y="20"/>
                    <a:pt x="40" y="19"/>
                  </a:cubicBezTo>
                  <a:cubicBezTo>
                    <a:pt x="40" y="2"/>
                    <a:pt x="40" y="2"/>
                    <a:pt x="40" y="2"/>
                  </a:cubicBezTo>
                  <a:close/>
                  <a:moveTo>
                    <a:pt x="46" y="26"/>
                  </a:moveTo>
                  <a:cubicBezTo>
                    <a:pt x="16" y="26"/>
                    <a:pt x="16" y="26"/>
                    <a:pt x="16" y="26"/>
                  </a:cubicBezTo>
                  <a:cubicBezTo>
                    <a:pt x="14" y="26"/>
                    <a:pt x="13" y="29"/>
                    <a:pt x="14" y="30"/>
                  </a:cubicBezTo>
                  <a:cubicBezTo>
                    <a:pt x="29" y="47"/>
                    <a:pt x="29" y="47"/>
                    <a:pt x="29" y="47"/>
                  </a:cubicBezTo>
                  <a:cubicBezTo>
                    <a:pt x="30" y="49"/>
                    <a:pt x="32" y="48"/>
                    <a:pt x="33" y="47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8" y="29"/>
                    <a:pt x="48" y="26"/>
                    <a:pt x="46" y="26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7" name="Freeform 560"/>
            <p:cNvSpPr>
              <a:spLocks noEditPoints="1"/>
            </p:cNvSpPr>
            <p:nvPr/>
          </p:nvSpPr>
          <p:spPr bwMode="auto">
            <a:xfrm>
              <a:off x="3630613" y="2584450"/>
              <a:ext cx="123825" cy="131763"/>
            </a:xfrm>
            <a:custGeom>
              <a:avLst/>
              <a:gdLst>
                <a:gd name="T0" fmla="*/ 25 w 62"/>
                <a:gd name="T1" fmla="*/ 51 h 66"/>
                <a:gd name="T2" fmla="*/ 28 w 62"/>
                <a:gd name="T3" fmla="*/ 48 h 66"/>
                <a:gd name="T4" fmla="*/ 25 w 62"/>
                <a:gd name="T5" fmla="*/ 44 h 66"/>
                <a:gd name="T6" fmla="*/ 8 w 62"/>
                <a:gd name="T7" fmla="*/ 44 h 66"/>
                <a:gd name="T8" fmla="*/ 5 w 62"/>
                <a:gd name="T9" fmla="*/ 48 h 66"/>
                <a:gd name="T10" fmla="*/ 8 w 62"/>
                <a:gd name="T11" fmla="*/ 51 h 66"/>
                <a:gd name="T12" fmla="*/ 25 w 62"/>
                <a:gd name="T13" fmla="*/ 51 h 66"/>
                <a:gd name="T14" fmla="*/ 36 w 62"/>
                <a:gd name="T15" fmla="*/ 4 h 66"/>
                <a:gd name="T16" fmla="*/ 53 w 62"/>
                <a:gd name="T17" fmla="*/ 26 h 66"/>
                <a:gd name="T18" fmla="*/ 60 w 62"/>
                <a:gd name="T19" fmla="*/ 39 h 66"/>
                <a:gd name="T20" fmla="*/ 45 w 62"/>
                <a:gd name="T21" fmla="*/ 65 h 66"/>
                <a:gd name="T22" fmla="*/ 36 w 62"/>
                <a:gd name="T23" fmla="*/ 42 h 66"/>
                <a:gd name="T24" fmla="*/ 28 w 62"/>
                <a:gd name="T25" fmla="*/ 7 h 66"/>
                <a:gd name="T26" fmla="*/ 36 w 62"/>
                <a:gd name="T27" fmla="*/ 4 h 66"/>
                <a:gd name="T28" fmla="*/ 25 w 62"/>
                <a:gd name="T29" fmla="*/ 40 h 66"/>
                <a:gd name="T30" fmla="*/ 28 w 62"/>
                <a:gd name="T31" fmla="*/ 37 h 66"/>
                <a:gd name="T32" fmla="*/ 25 w 62"/>
                <a:gd name="T33" fmla="*/ 33 h 66"/>
                <a:gd name="T34" fmla="*/ 3 w 62"/>
                <a:gd name="T35" fmla="*/ 33 h 66"/>
                <a:gd name="T36" fmla="*/ 0 w 62"/>
                <a:gd name="T37" fmla="*/ 37 h 66"/>
                <a:gd name="T38" fmla="*/ 3 w 62"/>
                <a:gd name="T39" fmla="*/ 40 h 66"/>
                <a:gd name="T40" fmla="*/ 25 w 62"/>
                <a:gd name="T41" fmla="*/ 40 h 66"/>
                <a:gd name="T42" fmla="*/ 25 w 62"/>
                <a:gd name="T43" fmla="*/ 63 h 66"/>
                <a:gd name="T44" fmla="*/ 28 w 62"/>
                <a:gd name="T45" fmla="*/ 59 h 66"/>
                <a:gd name="T46" fmla="*/ 25 w 62"/>
                <a:gd name="T47" fmla="*/ 56 h 66"/>
                <a:gd name="T48" fmla="*/ 17 w 62"/>
                <a:gd name="T49" fmla="*/ 56 h 66"/>
                <a:gd name="T50" fmla="*/ 13 w 62"/>
                <a:gd name="T51" fmla="*/ 59 h 66"/>
                <a:gd name="T52" fmla="*/ 17 w 62"/>
                <a:gd name="T53" fmla="*/ 63 h 66"/>
                <a:gd name="T54" fmla="*/ 25 w 62"/>
                <a:gd name="T55" fmla="*/ 63 h 66"/>
                <a:gd name="T56" fmla="*/ 25 w 62"/>
                <a:gd name="T57" fmla="*/ 29 h 66"/>
                <a:gd name="T58" fmla="*/ 28 w 62"/>
                <a:gd name="T59" fmla="*/ 26 h 66"/>
                <a:gd name="T60" fmla="*/ 25 w 62"/>
                <a:gd name="T61" fmla="*/ 22 h 66"/>
                <a:gd name="T62" fmla="*/ 8 w 62"/>
                <a:gd name="T63" fmla="*/ 22 h 66"/>
                <a:gd name="T64" fmla="*/ 5 w 62"/>
                <a:gd name="T65" fmla="*/ 26 h 66"/>
                <a:gd name="T66" fmla="*/ 8 w 62"/>
                <a:gd name="T67" fmla="*/ 29 h 66"/>
                <a:gd name="T68" fmla="*/ 25 w 62"/>
                <a:gd name="T69" fmla="*/ 2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25" y="51"/>
                  </a:moveTo>
                  <a:cubicBezTo>
                    <a:pt x="27" y="51"/>
                    <a:pt x="28" y="50"/>
                    <a:pt x="28" y="48"/>
                  </a:cubicBezTo>
                  <a:cubicBezTo>
                    <a:pt x="28" y="46"/>
                    <a:pt x="27" y="44"/>
                    <a:pt x="25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4"/>
                    <a:pt x="5" y="46"/>
                    <a:pt x="5" y="48"/>
                  </a:cubicBezTo>
                  <a:cubicBezTo>
                    <a:pt x="5" y="50"/>
                    <a:pt x="6" y="51"/>
                    <a:pt x="8" y="51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36" y="4"/>
                  </a:moveTo>
                  <a:cubicBezTo>
                    <a:pt x="40" y="14"/>
                    <a:pt x="44" y="19"/>
                    <a:pt x="53" y="26"/>
                  </a:cubicBezTo>
                  <a:cubicBezTo>
                    <a:pt x="58" y="30"/>
                    <a:pt x="60" y="34"/>
                    <a:pt x="60" y="39"/>
                  </a:cubicBezTo>
                  <a:cubicBezTo>
                    <a:pt x="62" y="59"/>
                    <a:pt x="53" y="64"/>
                    <a:pt x="45" y="65"/>
                  </a:cubicBezTo>
                  <a:cubicBezTo>
                    <a:pt x="35" y="66"/>
                    <a:pt x="35" y="55"/>
                    <a:pt x="36" y="42"/>
                  </a:cubicBezTo>
                  <a:cubicBezTo>
                    <a:pt x="36" y="28"/>
                    <a:pt x="31" y="19"/>
                    <a:pt x="28" y="7"/>
                  </a:cubicBezTo>
                  <a:cubicBezTo>
                    <a:pt x="26" y="1"/>
                    <a:pt x="34" y="0"/>
                    <a:pt x="36" y="4"/>
                  </a:cubicBezTo>
                  <a:close/>
                  <a:moveTo>
                    <a:pt x="25" y="40"/>
                  </a:moveTo>
                  <a:cubicBezTo>
                    <a:pt x="27" y="40"/>
                    <a:pt x="28" y="39"/>
                    <a:pt x="28" y="37"/>
                  </a:cubicBezTo>
                  <a:cubicBezTo>
                    <a:pt x="28" y="35"/>
                    <a:pt x="27" y="33"/>
                    <a:pt x="25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25" y="40"/>
                    <a:pt x="25" y="40"/>
                    <a:pt x="25" y="40"/>
                  </a:cubicBezTo>
                  <a:close/>
                  <a:moveTo>
                    <a:pt x="25" y="63"/>
                  </a:moveTo>
                  <a:cubicBezTo>
                    <a:pt x="27" y="63"/>
                    <a:pt x="28" y="61"/>
                    <a:pt x="28" y="59"/>
                  </a:cubicBezTo>
                  <a:cubicBezTo>
                    <a:pt x="28" y="57"/>
                    <a:pt x="27" y="56"/>
                    <a:pt x="25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3" y="57"/>
                    <a:pt x="13" y="59"/>
                  </a:cubicBezTo>
                  <a:cubicBezTo>
                    <a:pt x="13" y="61"/>
                    <a:pt x="15" y="63"/>
                    <a:pt x="17" y="63"/>
                  </a:cubicBezTo>
                  <a:cubicBezTo>
                    <a:pt x="25" y="63"/>
                    <a:pt x="25" y="63"/>
                    <a:pt x="25" y="63"/>
                  </a:cubicBezTo>
                  <a:close/>
                  <a:moveTo>
                    <a:pt x="25" y="29"/>
                  </a:moveTo>
                  <a:cubicBezTo>
                    <a:pt x="27" y="29"/>
                    <a:pt x="28" y="27"/>
                    <a:pt x="28" y="26"/>
                  </a:cubicBezTo>
                  <a:cubicBezTo>
                    <a:pt x="28" y="24"/>
                    <a:pt x="27" y="22"/>
                    <a:pt x="25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6" y="22"/>
                    <a:pt x="5" y="24"/>
                    <a:pt x="5" y="26"/>
                  </a:cubicBezTo>
                  <a:cubicBezTo>
                    <a:pt x="5" y="27"/>
                    <a:pt x="6" y="29"/>
                    <a:pt x="8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8" name="Freeform 561"/>
            <p:cNvSpPr>
              <a:spLocks/>
            </p:cNvSpPr>
            <p:nvPr/>
          </p:nvSpPr>
          <p:spPr bwMode="auto">
            <a:xfrm>
              <a:off x="3279775" y="2455862"/>
              <a:ext cx="122238" cy="114300"/>
            </a:xfrm>
            <a:custGeom>
              <a:avLst/>
              <a:gdLst>
                <a:gd name="T0" fmla="*/ 36 w 61"/>
                <a:gd name="T1" fmla="*/ 51 h 57"/>
                <a:gd name="T2" fmla="*/ 42 w 61"/>
                <a:gd name="T3" fmla="*/ 55 h 57"/>
                <a:gd name="T4" fmla="*/ 50 w 61"/>
                <a:gd name="T5" fmla="*/ 49 h 57"/>
                <a:gd name="T6" fmla="*/ 48 w 61"/>
                <a:gd name="T7" fmla="*/ 42 h 57"/>
                <a:gd name="T8" fmla="*/ 52 w 61"/>
                <a:gd name="T9" fmla="*/ 31 h 57"/>
                <a:gd name="T10" fmla="*/ 57 w 61"/>
                <a:gd name="T11" fmla="*/ 27 h 57"/>
                <a:gd name="T12" fmla="*/ 54 w 61"/>
                <a:gd name="T13" fmla="*/ 17 h 57"/>
                <a:gd name="T14" fmla="*/ 47 w 61"/>
                <a:gd name="T15" fmla="*/ 17 h 57"/>
                <a:gd name="T16" fmla="*/ 38 w 61"/>
                <a:gd name="T17" fmla="*/ 10 h 57"/>
                <a:gd name="T18" fmla="*/ 35 w 61"/>
                <a:gd name="T19" fmla="*/ 4 h 57"/>
                <a:gd name="T20" fmla="*/ 25 w 61"/>
                <a:gd name="T21" fmla="*/ 4 h 57"/>
                <a:gd name="T22" fmla="*/ 23 w 61"/>
                <a:gd name="T23" fmla="*/ 10 h 57"/>
                <a:gd name="T24" fmla="*/ 14 w 61"/>
                <a:gd name="T25" fmla="*/ 17 h 57"/>
                <a:gd name="T26" fmla="*/ 7 w 61"/>
                <a:gd name="T27" fmla="*/ 17 h 57"/>
                <a:gd name="T28" fmla="*/ 4 w 61"/>
                <a:gd name="T29" fmla="*/ 27 h 57"/>
                <a:gd name="T30" fmla="*/ 9 w 61"/>
                <a:gd name="T31" fmla="*/ 31 h 57"/>
                <a:gd name="T32" fmla="*/ 12 w 61"/>
                <a:gd name="T33" fmla="*/ 42 h 57"/>
                <a:gd name="T34" fmla="*/ 11 w 61"/>
                <a:gd name="T35" fmla="*/ 49 h 57"/>
                <a:gd name="T36" fmla="*/ 19 w 61"/>
                <a:gd name="T37" fmla="*/ 55 h 57"/>
                <a:gd name="T38" fmla="*/ 25 w 61"/>
                <a:gd name="T39" fmla="*/ 51 h 57"/>
                <a:gd name="T40" fmla="*/ 36 w 61"/>
                <a:gd name="T41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7">
                  <a:moveTo>
                    <a:pt x="36" y="51"/>
                  </a:moveTo>
                  <a:cubicBezTo>
                    <a:pt x="38" y="52"/>
                    <a:pt x="40" y="53"/>
                    <a:pt x="42" y="55"/>
                  </a:cubicBezTo>
                  <a:cubicBezTo>
                    <a:pt x="46" y="57"/>
                    <a:pt x="51" y="54"/>
                    <a:pt x="50" y="49"/>
                  </a:cubicBezTo>
                  <a:cubicBezTo>
                    <a:pt x="49" y="46"/>
                    <a:pt x="49" y="44"/>
                    <a:pt x="48" y="42"/>
                  </a:cubicBezTo>
                  <a:cubicBezTo>
                    <a:pt x="47" y="36"/>
                    <a:pt x="48" y="34"/>
                    <a:pt x="52" y="31"/>
                  </a:cubicBezTo>
                  <a:cubicBezTo>
                    <a:pt x="53" y="30"/>
                    <a:pt x="55" y="28"/>
                    <a:pt x="57" y="27"/>
                  </a:cubicBezTo>
                  <a:cubicBezTo>
                    <a:pt x="61" y="23"/>
                    <a:pt x="59" y="18"/>
                    <a:pt x="54" y="17"/>
                  </a:cubicBezTo>
                  <a:cubicBezTo>
                    <a:pt x="51" y="17"/>
                    <a:pt x="49" y="17"/>
                    <a:pt x="47" y="17"/>
                  </a:cubicBezTo>
                  <a:cubicBezTo>
                    <a:pt x="41" y="16"/>
                    <a:pt x="40" y="14"/>
                    <a:pt x="38" y="10"/>
                  </a:cubicBezTo>
                  <a:cubicBezTo>
                    <a:pt x="37" y="8"/>
                    <a:pt x="36" y="6"/>
                    <a:pt x="35" y="4"/>
                  </a:cubicBezTo>
                  <a:cubicBezTo>
                    <a:pt x="33" y="0"/>
                    <a:pt x="27" y="0"/>
                    <a:pt x="25" y="4"/>
                  </a:cubicBezTo>
                  <a:cubicBezTo>
                    <a:pt x="24" y="6"/>
                    <a:pt x="24" y="8"/>
                    <a:pt x="23" y="10"/>
                  </a:cubicBezTo>
                  <a:cubicBezTo>
                    <a:pt x="21" y="14"/>
                    <a:pt x="19" y="16"/>
                    <a:pt x="14" y="17"/>
                  </a:cubicBezTo>
                  <a:cubicBezTo>
                    <a:pt x="11" y="17"/>
                    <a:pt x="9" y="17"/>
                    <a:pt x="7" y="17"/>
                  </a:cubicBezTo>
                  <a:cubicBezTo>
                    <a:pt x="2" y="18"/>
                    <a:pt x="0" y="24"/>
                    <a:pt x="4" y="27"/>
                  </a:cubicBezTo>
                  <a:cubicBezTo>
                    <a:pt x="5" y="28"/>
                    <a:pt x="7" y="30"/>
                    <a:pt x="9" y="31"/>
                  </a:cubicBezTo>
                  <a:cubicBezTo>
                    <a:pt x="12" y="34"/>
                    <a:pt x="14" y="36"/>
                    <a:pt x="12" y="42"/>
                  </a:cubicBezTo>
                  <a:cubicBezTo>
                    <a:pt x="12" y="44"/>
                    <a:pt x="11" y="46"/>
                    <a:pt x="11" y="49"/>
                  </a:cubicBezTo>
                  <a:cubicBezTo>
                    <a:pt x="10" y="54"/>
                    <a:pt x="15" y="57"/>
                    <a:pt x="19" y="55"/>
                  </a:cubicBezTo>
                  <a:cubicBezTo>
                    <a:pt x="21" y="53"/>
                    <a:pt x="23" y="52"/>
                    <a:pt x="25" y="51"/>
                  </a:cubicBezTo>
                  <a:cubicBezTo>
                    <a:pt x="29" y="49"/>
                    <a:pt x="32" y="49"/>
                    <a:pt x="36" y="51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9" name="Freeform 562"/>
            <p:cNvSpPr>
              <a:spLocks noEditPoints="1"/>
            </p:cNvSpPr>
            <p:nvPr/>
          </p:nvSpPr>
          <p:spPr bwMode="auto">
            <a:xfrm>
              <a:off x="4648865" y="360850"/>
              <a:ext cx="153988" cy="96838"/>
            </a:xfrm>
            <a:custGeom>
              <a:avLst/>
              <a:gdLst>
                <a:gd name="T0" fmla="*/ 57 w 77"/>
                <a:gd name="T1" fmla="*/ 2 h 49"/>
                <a:gd name="T2" fmla="*/ 60 w 77"/>
                <a:gd name="T3" fmla="*/ 1 h 49"/>
                <a:gd name="T4" fmla="*/ 75 w 77"/>
                <a:gd name="T5" fmla="*/ 14 h 49"/>
                <a:gd name="T6" fmla="*/ 75 w 77"/>
                <a:gd name="T7" fmla="*/ 18 h 49"/>
                <a:gd name="T8" fmla="*/ 60 w 77"/>
                <a:gd name="T9" fmla="*/ 31 h 49"/>
                <a:gd name="T10" fmla="*/ 57 w 77"/>
                <a:gd name="T11" fmla="*/ 30 h 49"/>
                <a:gd name="T12" fmla="*/ 57 w 77"/>
                <a:gd name="T13" fmla="*/ 21 h 49"/>
                <a:gd name="T14" fmla="*/ 31 w 77"/>
                <a:gd name="T15" fmla="*/ 21 h 49"/>
                <a:gd name="T16" fmla="*/ 26 w 77"/>
                <a:gd name="T17" fmla="*/ 16 h 49"/>
                <a:gd name="T18" fmla="*/ 31 w 77"/>
                <a:gd name="T19" fmla="*/ 11 h 49"/>
                <a:gd name="T20" fmla="*/ 57 w 77"/>
                <a:gd name="T21" fmla="*/ 11 h 49"/>
                <a:gd name="T22" fmla="*/ 57 w 77"/>
                <a:gd name="T23" fmla="*/ 2 h 49"/>
                <a:gd name="T24" fmla="*/ 21 w 77"/>
                <a:gd name="T25" fmla="*/ 47 h 49"/>
                <a:gd name="T26" fmla="*/ 21 w 77"/>
                <a:gd name="T27" fmla="*/ 38 h 49"/>
                <a:gd name="T28" fmla="*/ 46 w 77"/>
                <a:gd name="T29" fmla="*/ 38 h 49"/>
                <a:gd name="T30" fmla="*/ 51 w 77"/>
                <a:gd name="T31" fmla="*/ 33 h 49"/>
                <a:gd name="T32" fmla="*/ 46 w 77"/>
                <a:gd name="T33" fmla="*/ 28 h 49"/>
                <a:gd name="T34" fmla="*/ 21 w 77"/>
                <a:gd name="T35" fmla="*/ 28 h 49"/>
                <a:gd name="T36" fmla="*/ 21 w 77"/>
                <a:gd name="T37" fmla="*/ 19 h 49"/>
                <a:gd name="T38" fmla="*/ 18 w 77"/>
                <a:gd name="T39" fmla="*/ 18 h 49"/>
                <a:gd name="T40" fmla="*/ 2 w 77"/>
                <a:gd name="T41" fmla="*/ 31 h 49"/>
                <a:gd name="T42" fmla="*/ 2 w 77"/>
                <a:gd name="T43" fmla="*/ 35 h 49"/>
                <a:gd name="T44" fmla="*/ 18 w 77"/>
                <a:gd name="T45" fmla="*/ 48 h 49"/>
                <a:gd name="T46" fmla="*/ 21 w 77"/>
                <a:gd name="T4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9">
                  <a:moveTo>
                    <a:pt x="57" y="2"/>
                  </a:moveTo>
                  <a:cubicBezTo>
                    <a:pt x="57" y="0"/>
                    <a:pt x="59" y="0"/>
                    <a:pt x="60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7" y="15"/>
                    <a:pt x="77" y="17"/>
                    <a:pt x="75" y="18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9" y="32"/>
                    <a:pt x="57" y="32"/>
                    <a:pt x="57" y="30"/>
                  </a:cubicBezTo>
                  <a:cubicBezTo>
                    <a:pt x="57" y="21"/>
                    <a:pt x="57" y="21"/>
                    <a:pt x="57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9" y="21"/>
                    <a:pt x="26" y="19"/>
                    <a:pt x="26" y="16"/>
                  </a:cubicBezTo>
                  <a:cubicBezTo>
                    <a:pt x="26" y="13"/>
                    <a:pt x="29" y="11"/>
                    <a:pt x="31" y="11"/>
                  </a:cubicBezTo>
                  <a:cubicBezTo>
                    <a:pt x="57" y="11"/>
                    <a:pt x="57" y="11"/>
                    <a:pt x="57" y="11"/>
                  </a:cubicBezTo>
                  <a:cubicBezTo>
                    <a:pt x="57" y="2"/>
                    <a:pt x="57" y="2"/>
                    <a:pt x="57" y="2"/>
                  </a:cubicBezTo>
                  <a:close/>
                  <a:moveTo>
                    <a:pt x="21" y="47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9" y="38"/>
                    <a:pt x="51" y="36"/>
                    <a:pt x="51" y="33"/>
                  </a:cubicBezTo>
                  <a:cubicBezTo>
                    <a:pt x="51" y="30"/>
                    <a:pt x="49" y="28"/>
                    <a:pt x="4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1" y="17"/>
                    <a:pt x="19" y="17"/>
                    <a:pt x="18" y="18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1" y="34"/>
                    <a:pt x="2" y="3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9" y="49"/>
                    <a:pt x="21" y="49"/>
                    <a:pt x="21" y="47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0" name="Freeform 563"/>
            <p:cNvSpPr>
              <a:spLocks noEditPoints="1"/>
            </p:cNvSpPr>
            <p:nvPr/>
          </p:nvSpPr>
          <p:spPr bwMode="auto">
            <a:xfrm>
              <a:off x="3708360" y="780357"/>
              <a:ext cx="215941" cy="262630"/>
            </a:xfrm>
            <a:custGeom>
              <a:avLst/>
              <a:gdLst>
                <a:gd name="T0" fmla="*/ 16 w 59"/>
                <a:gd name="T1" fmla="*/ 42 h 71"/>
                <a:gd name="T2" fmla="*/ 4 w 59"/>
                <a:gd name="T3" fmla="*/ 59 h 71"/>
                <a:gd name="T4" fmla="*/ 13 w 59"/>
                <a:gd name="T5" fmla="*/ 66 h 71"/>
                <a:gd name="T6" fmla="*/ 25 w 59"/>
                <a:gd name="T7" fmla="*/ 48 h 71"/>
                <a:gd name="T8" fmla="*/ 20 w 59"/>
                <a:gd name="T9" fmla="*/ 46 h 71"/>
                <a:gd name="T10" fmla="*/ 16 w 59"/>
                <a:gd name="T11" fmla="*/ 42 h 71"/>
                <a:gd name="T12" fmla="*/ 49 w 59"/>
                <a:gd name="T13" fmla="*/ 5 h 71"/>
                <a:gd name="T14" fmla="*/ 58 w 59"/>
                <a:gd name="T15" fmla="*/ 20 h 71"/>
                <a:gd name="T16" fmla="*/ 54 w 59"/>
                <a:gd name="T17" fmla="*/ 37 h 71"/>
                <a:gd name="T18" fmla="*/ 40 w 59"/>
                <a:gd name="T19" fmla="*/ 46 h 71"/>
                <a:gd name="T20" fmla="*/ 23 w 59"/>
                <a:gd name="T21" fmla="*/ 42 h 71"/>
                <a:gd name="T22" fmla="*/ 13 w 59"/>
                <a:gd name="T23" fmla="*/ 27 h 71"/>
                <a:gd name="T24" fmla="*/ 17 w 59"/>
                <a:gd name="T25" fmla="*/ 10 h 71"/>
                <a:gd name="T26" fmla="*/ 32 w 59"/>
                <a:gd name="T27" fmla="*/ 1 h 71"/>
                <a:gd name="T28" fmla="*/ 49 w 59"/>
                <a:gd name="T29" fmla="*/ 5 h 71"/>
                <a:gd name="T30" fmla="*/ 48 w 59"/>
                <a:gd name="T31" fmla="*/ 21 h 71"/>
                <a:gd name="T32" fmla="*/ 43 w 59"/>
                <a:gd name="T33" fmla="*/ 14 h 71"/>
                <a:gd name="T34" fmla="*/ 34 w 59"/>
                <a:gd name="T35" fmla="*/ 11 h 71"/>
                <a:gd name="T36" fmla="*/ 26 w 59"/>
                <a:gd name="T37" fmla="*/ 17 h 71"/>
                <a:gd name="T38" fmla="*/ 24 w 59"/>
                <a:gd name="T39" fmla="*/ 26 h 71"/>
                <a:gd name="T40" fmla="*/ 29 w 59"/>
                <a:gd name="T41" fmla="*/ 34 h 71"/>
                <a:gd name="T42" fmla="*/ 38 w 59"/>
                <a:gd name="T43" fmla="*/ 36 h 71"/>
                <a:gd name="T44" fmla="*/ 46 w 59"/>
                <a:gd name="T45" fmla="*/ 31 h 71"/>
                <a:gd name="T46" fmla="*/ 48 w 59"/>
                <a:gd name="T47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9" h="71">
                  <a:moveTo>
                    <a:pt x="16" y="42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0" y="65"/>
                    <a:pt x="9" y="71"/>
                    <a:pt x="13" y="6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3" y="48"/>
                    <a:pt x="22" y="47"/>
                    <a:pt x="20" y="46"/>
                  </a:cubicBezTo>
                  <a:cubicBezTo>
                    <a:pt x="19" y="45"/>
                    <a:pt x="17" y="44"/>
                    <a:pt x="16" y="42"/>
                  </a:cubicBezTo>
                  <a:close/>
                  <a:moveTo>
                    <a:pt x="49" y="5"/>
                  </a:moveTo>
                  <a:cubicBezTo>
                    <a:pt x="54" y="9"/>
                    <a:pt x="57" y="14"/>
                    <a:pt x="58" y="20"/>
                  </a:cubicBezTo>
                  <a:cubicBezTo>
                    <a:pt x="59" y="25"/>
                    <a:pt x="58" y="31"/>
                    <a:pt x="54" y="37"/>
                  </a:cubicBezTo>
                  <a:cubicBezTo>
                    <a:pt x="51" y="42"/>
                    <a:pt x="45" y="45"/>
                    <a:pt x="40" y="46"/>
                  </a:cubicBezTo>
                  <a:cubicBezTo>
                    <a:pt x="34" y="47"/>
                    <a:pt x="28" y="46"/>
                    <a:pt x="23" y="42"/>
                  </a:cubicBezTo>
                  <a:cubicBezTo>
                    <a:pt x="17" y="39"/>
                    <a:pt x="14" y="33"/>
                    <a:pt x="13" y="27"/>
                  </a:cubicBezTo>
                  <a:cubicBezTo>
                    <a:pt x="12" y="22"/>
                    <a:pt x="13" y="16"/>
                    <a:pt x="17" y="10"/>
                  </a:cubicBezTo>
                  <a:cubicBezTo>
                    <a:pt x="21" y="5"/>
                    <a:pt x="26" y="2"/>
                    <a:pt x="32" y="1"/>
                  </a:cubicBezTo>
                  <a:cubicBezTo>
                    <a:pt x="37" y="0"/>
                    <a:pt x="44" y="1"/>
                    <a:pt x="49" y="5"/>
                  </a:cubicBezTo>
                  <a:close/>
                  <a:moveTo>
                    <a:pt x="48" y="21"/>
                  </a:moveTo>
                  <a:cubicBezTo>
                    <a:pt x="47" y="18"/>
                    <a:pt x="45" y="15"/>
                    <a:pt x="43" y="14"/>
                  </a:cubicBezTo>
                  <a:cubicBezTo>
                    <a:pt x="40" y="12"/>
                    <a:pt x="37" y="11"/>
                    <a:pt x="34" y="11"/>
                  </a:cubicBezTo>
                  <a:cubicBezTo>
                    <a:pt x="30" y="12"/>
                    <a:pt x="28" y="14"/>
                    <a:pt x="26" y="17"/>
                  </a:cubicBezTo>
                  <a:cubicBezTo>
                    <a:pt x="24" y="19"/>
                    <a:pt x="23" y="23"/>
                    <a:pt x="24" y="26"/>
                  </a:cubicBezTo>
                  <a:cubicBezTo>
                    <a:pt x="24" y="29"/>
                    <a:pt x="26" y="32"/>
                    <a:pt x="29" y="34"/>
                  </a:cubicBezTo>
                  <a:cubicBezTo>
                    <a:pt x="31" y="36"/>
                    <a:pt x="35" y="36"/>
                    <a:pt x="38" y="36"/>
                  </a:cubicBezTo>
                  <a:cubicBezTo>
                    <a:pt x="41" y="35"/>
                    <a:pt x="44" y="33"/>
                    <a:pt x="46" y="31"/>
                  </a:cubicBezTo>
                  <a:cubicBezTo>
                    <a:pt x="48" y="28"/>
                    <a:pt x="48" y="25"/>
                    <a:pt x="48" y="21"/>
                  </a:cubicBezTo>
                  <a:close/>
                </a:path>
              </a:pathLst>
            </a:custGeom>
            <a:solidFill>
              <a:srgbClr val="9A8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2" name="Freeform 565"/>
            <p:cNvSpPr>
              <a:spLocks noEditPoints="1"/>
            </p:cNvSpPr>
            <p:nvPr/>
          </p:nvSpPr>
          <p:spPr bwMode="auto">
            <a:xfrm>
              <a:off x="3287713" y="1257300"/>
              <a:ext cx="144463" cy="85725"/>
            </a:xfrm>
            <a:custGeom>
              <a:avLst/>
              <a:gdLst>
                <a:gd name="T0" fmla="*/ 72 w 72"/>
                <a:gd name="T1" fmla="*/ 22 h 43"/>
                <a:gd name="T2" fmla="*/ 36 w 72"/>
                <a:gd name="T3" fmla="*/ 0 h 43"/>
                <a:gd name="T4" fmla="*/ 0 w 72"/>
                <a:gd name="T5" fmla="*/ 22 h 43"/>
                <a:gd name="T6" fmla="*/ 36 w 72"/>
                <a:gd name="T7" fmla="*/ 43 h 43"/>
                <a:gd name="T8" fmla="*/ 72 w 72"/>
                <a:gd name="T9" fmla="*/ 22 h 43"/>
                <a:gd name="T10" fmla="*/ 36 w 72"/>
                <a:gd name="T11" fmla="*/ 11 h 43"/>
                <a:gd name="T12" fmla="*/ 46 w 72"/>
                <a:gd name="T13" fmla="*/ 22 h 43"/>
                <a:gd name="T14" fmla="*/ 36 w 72"/>
                <a:gd name="T15" fmla="*/ 32 h 43"/>
                <a:gd name="T16" fmla="*/ 25 w 72"/>
                <a:gd name="T17" fmla="*/ 22 h 43"/>
                <a:gd name="T18" fmla="*/ 36 w 72"/>
                <a:gd name="T19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43">
                  <a:moveTo>
                    <a:pt x="72" y="22"/>
                  </a:moveTo>
                  <a:cubicBezTo>
                    <a:pt x="66" y="9"/>
                    <a:pt x="52" y="0"/>
                    <a:pt x="36" y="0"/>
                  </a:cubicBezTo>
                  <a:cubicBezTo>
                    <a:pt x="19" y="0"/>
                    <a:pt x="5" y="9"/>
                    <a:pt x="0" y="22"/>
                  </a:cubicBezTo>
                  <a:cubicBezTo>
                    <a:pt x="5" y="34"/>
                    <a:pt x="19" y="43"/>
                    <a:pt x="36" y="43"/>
                  </a:cubicBezTo>
                  <a:cubicBezTo>
                    <a:pt x="52" y="43"/>
                    <a:pt x="66" y="34"/>
                    <a:pt x="72" y="22"/>
                  </a:cubicBezTo>
                  <a:close/>
                  <a:moveTo>
                    <a:pt x="36" y="11"/>
                  </a:moveTo>
                  <a:cubicBezTo>
                    <a:pt x="42" y="11"/>
                    <a:pt x="46" y="16"/>
                    <a:pt x="46" y="22"/>
                  </a:cubicBezTo>
                  <a:cubicBezTo>
                    <a:pt x="46" y="28"/>
                    <a:pt x="42" y="32"/>
                    <a:pt x="36" y="32"/>
                  </a:cubicBezTo>
                  <a:cubicBezTo>
                    <a:pt x="30" y="32"/>
                    <a:pt x="25" y="28"/>
                    <a:pt x="25" y="22"/>
                  </a:cubicBezTo>
                  <a:cubicBezTo>
                    <a:pt x="25" y="16"/>
                    <a:pt x="30" y="11"/>
                    <a:pt x="36" y="11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4" name="Freeform 567"/>
            <p:cNvSpPr>
              <a:spLocks noEditPoints="1"/>
            </p:cNvSpPr>
            <p:nvPr/>
          </p:nvSpPr>
          <p:spPr bwMode="auto">
            <a:xfrm>
              <a:off x="6484993" y="1528763"/>
              <a:ext cx="69850" cy="106363"/>
            </a:xfrm>
            <a:custGeom>
              <a:avLst/>
              <a:gdLst>
                <a:gd name="T0" fmla="*/ 13 w 35"/>
                <a:gd name="T1" fmla="*/ 0 h 53"/>
                <a:gd name="T2" fmla="*/ 22 w 35"/>
                <a:gd name="T3" fmla="*/ 0 h 53"/>
                <a:gd name="T4" fmla="*/ 28 w 35"/>
                <a:gd name="T5" fmla="*/ 5 h 53"/>
                <a:gd name="T6" fmla="*/ 28 w 35"/>
                <a:gd name="T7" fmla="*/ 15 h 53"/>
                <a:gd name="T8" fmla="*/ 27 w 35"/>
                <a:gd name="T9" fmla="*/ 15 h 53"/>
                <a:gd name="T10" fmla="*/ 24 w 35"/>
                <a:gd name="T11" fmla="*/ 15 h 53"/>
                <a:gd name="T12" fmla="*/ 24 w 35"/>
                <a:gd name="T13" fmla="*/ 7 h 53"/>
                <a:gd name="T14" fmla="*/ 21 w 35"/>
                <a:gd name="T15" fmla="*/ 4 h 53"/>
                <a:gd name="T16" fmla="*/ 15 w 35"/>
                <a:gd name="T17" fmla="*/ 4 h 53"/>
                <a:gd name="T18" fmla="*/ 12 w 35"/>
                <a:gd name="T19" fmla="*/ 7 h 53"/>
                <a:gd name="T20" fmla="*/ 12 w 35"/>
                <a:gd name="T21" fmla="*/ 15 h 53"/>
                <a:gd name="T22" fmla="*/ 9 w 35"/>
                <a:gd name="T23" fmla="*/ 15 h 53"/>
                <a:gd name="T24" fmla="*/ 8 w 35"/>
                <a:gd name="T25" fmla="*/ 15 h 53"/>
                <a:gd name="T26" fmla="*/ 8 w 35"/>
                <a:gd name="T27" fmla="*/ 5 h 53"/>
                <a:gd name="T28" fmla="*/ 13 w 35"/>
                <a:gd name="T29" fmla="*/ 0 h 53"/>
                <a:gd name="T30" fmla="*/ 9 w 35"/>
                <a:gd name="T31" fmla="*/ 17 h 53"/>
                <a:gd name="T32" fmla="*/ 27 w 35"/>
                <a:gd name="T33" fmla="*/ 17 h 53"/>
                <a:gd name="T34" fmla="*/ 35 w 35"/>
                <a:gd name="T35" fmla="*/ 26 h 53"/>
                <a:gd name="T36" fmla="*/ 35 w 35"/>
                <a:gd name="T37" fmla="*/ 44 h 53"/>
                <a:gd name="T38" fmla="*/ 27 w 35"/>
                <a:gd name="T39" fmla="*/ 53 h 53"/>
                <a:gd name="T40" fmla="*/ 9 w 35"/>
                <a:gd name="T41" fmla="*/ 53 h 53"/>
                <a:gd name="T42" fmla="*/ 0 w 35"/>
                <a:gd name="T43" fmla="*/ 44 h 53"/>
                <a:gd name="T44" fmla="*/ 0 w 35"/>
                <a:gd name="T45" fmla="*/ 26 h 53"/>
                <a:gd name="T46" fmla="*/ 9 w 35"/>
                <a:gd name="T4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3">
                  <a:moveTo>
                    <a:pt x="1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3"/>
                    <a:pt x="28" y="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6"/>
                    <a:pt x="22" y="4"/>
                    <a:pt x="2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3" y="4"/>
                    <a:pt x="12" y="6"/>
                    <a:pt x="12" y="7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3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1" y="17"/>
                    <a:pt x="35" y="21"/>
                    <a:pt x="35" y="2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9"/>
                    <a:pt x="31" y="53"/>
                    <a:pt x="27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4" y="53"/>
                    <a:pt x="0" y="49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5" name="Freeform 568"/>
            <p:cNvSpPr>
              <a:spLocks noEditPoints="1"/>
            </p:cNvSpPr>
            <p:nvPr/>
          </p:nvSpPr>
          <p:spPr bwMode="auto">
            <a:xfrm>
              <a:off x="4697413" y="862012"/>
              <a:ext cx="150813" cy="100013"/>
            </a:xfrm>
            <a:custGeom>
              <a:avLst/>
              <a:gdLst>
                <a:gd name="T0" fmla="*/ 56 w 76"/>
                <a:gd name="T1" fmla="*/ 3 h 50"/>
                <a:gd name="T2" fmla="*/ 59 w 76"/>
                <a:gd name="T3" fmla="*/ 1 h 50"/>
                <a:gd name="T4" fmla="*/ 75 w 76"/>
                <a:gd name="T5" fmla="*/ 14 h 50"/>
                <a:gd name="T6" fmla="*/ 75 w 76"/>
                <a:gd name="T7" fmla="*/ 18 h 50"/>
                <a:gd name="T8" fmla="*/ 59 w 76"/>
                <a:gd name="T9" fmla="*/ 31 h 50"/>
                <a:gd name="T10" fmla="*/ 56 w 76"/>
                <a:gd name="T11" fmla="*/ 30 h 50"/>
                <a:gd name="T12" fmla="*/ 56 w 76"/>
                <a:gd name="T13" fmla="*/ 21 h 50"/>
                <a:gd name="T14" fmla="*/ 31 w 76"/>
                <a:gd name="T15" fmla="*/ 21 h 50"/>
                <a:gd name="T16" fmla="*/ 26 w 76"/>
                <a:gd name="T17" fmla="*/ 16 h 50"/>
                <a:gd name="T18" fmla="*/ 31 w 76"/>
                <a:gd name="T19" fmla="*/ 11 h 50"/>
                <a:gd name="T20" fmla="*/ 56 w 76"/>
                <a:gd name="T21" fmla="*/ 11 h 50"/>
                <a:gd name="T22" fmla="*/ 56 w 76"/>
                <a:gd name="T23" fmla="*/ 3 h 50"/>
                <a:gd name="T24" fmla="*/ 20 w 76"/>
                <a:gd name="T25" fmla="*/ 47 h 50"/>
                <a:gd name="T26" fmla="*/ 20 w 76"/>
                <a:gd name="T27" fmla="*/ 39 h 50"/>
                <a:gd name="T28" fmla="*/ 46 w 76"/>
                <a:gd name="T29" fmla="*/ 39 h 50"/>
                <a:gd name="T30" fmla="*/ 51 w 76"/>
                <a:gd name="T31" fmla="*/ 34 h 50"/>
                <a:gd name="T32" fmla="*/ 46 w 76"/>
                <a:gd name="T33" fmla="*/ 29 h 50"/>
                <a:gd name="T34" fmla="*/ 20 w 76"/>
                <a:gd name="T35" fmla="*/ 29 h 50"/>
                <a:gd name="T36" fmla="*/ 20 w 76"/>
                <a:gd name="T37" fmla="*/ 20 h 50"/>
                <a:gd name="T38" fmla="*/ 17 w 76"/>
                <a:gd name="T39" fmla="*/ 19 h 50"/>
                <a:gd name="T40" fmla="*/ 2 w 76"/>
                <a:gd name="T41" fmla="*/ 32 h 50"/>
                <a:gd name="T42" fmla="*/ 2 w 76"/>
                <a:gd name="T43" fmla="*/ 36 h 50"/>
                <a:gd name="T44" fmla="*/ 17 w 76"/>
                <a:gd name="T45" fmla="*/ 49 h 50"/>
                <a:gd name="T46" fmla="*/ 20 w 76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50">
                  <a:moveTo>
                    <a:pt x="56" y="3"/>
                  </a:moveTo>
                  <a:cubicBezTo>
                    <a:pt x="56" y="0"/>
                    <a:pt x="58" y="0"/>
                    <a:pt x="59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6"/>
                    <a:pt x="76" y="17"/>
                    <a:pt x="75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4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3"/>
                    <a:pt x="56" y="3"/>
                    <a:pt x="56" y="3"/>
                  </a:cubicBezTo>
                  <a:close/>
                  <a:moveTo>
                    <a:pt x="20" y="47"/>
                  </a:moveTo>
                  <a:cubicBezTo>
                    <a:pt x="20" y="39"/>
                    <a:pt x="20" y="39"/>
                    <a:pt x="20" y="39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8" y="39"/>
                    <a:pt x="51" y="37"/>
                    <a:pt x="51" y="34"/>
                  </a:cubicBezTo>
                  <a:cubicBezTo>
                    <a:pt x="51" y="31"/>
                    <a:pt x="48" y="29"/>
                    <a:pt x="46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8"/>
                    <a:pt x="18" y="18"/>
                    <a:pt x="17" y="19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3"/>
                    <a:pt x="0" y="34"/>
                    <a:pt x="2" y="36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50"/>
                    <a:pt x="20" y="50"/>
                    <a:pt x="20" y="47"/>
                  </a:cubicBez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6" name="Freeform 569"/>
            <p:cNvSpPr>
              <a:spLocks/>
            </p:cNvSpPr>
            <p:nvPr/>
          </p:nvSpPr>
          <p:spPr bwMode="auto">
            <a:xfrm>
              <a:off x="5253107" y="2716213"/>
              <a:ext cx="77788" cy="152400"/>
            </a:xfrm>
            <a:custGeom>
              <a:avLst/>
              <a:gdLst>
                <a:gd name="T0" fmla="*/ 0 w 39"/>
                <a:gd name="T1" fmla="*/ 46 h 77"/>
                <a:gd name="T2" fmla="*/ 3 w 39"/>
                <a:gd name="T3" fmla="*/ 49 h 77"/>
                <a:gd name="T4" fmla="*/ 5 w 39"/>
                <a:gd name="T5" fmla="*/ 46 h 77"/>
                <a:gd name="T6" fmla="*/ 5 w 39"/>
                <a:gd name="T7" fmla="*/ 19 h 77"/>
                <a:gd name="T8" fmla="*/ 13 w 39"/>
                <a:gd name="T9" fmla="*/ 6 h 77"/>
                <a:gd name="T10" fmla="*/ 12 w 39"/>
                <a:gd name="T11" fmla="*/ 4 h 77"/>
                <a:gd name="T12" fmla="*/ 13 w 39"/>
                <a:gd name="T13" fmla="*/ 6 h 77"/>
                <a:gd name="T14" fmla="*/ 13 w 39"/>
                <a:gd name="T15" fmla="*/ 6 h 77"/>
                <a:gd name="T16" fmla="*/ 19 w 39"/>
                <a:gd name="T17" fmla="*/ 5 h 77"/>
                <a:gd name="T18" fmla="*/ 25 w 39"/>
                <a:gd name="T19" fmla="*/ 6 h 77"/>
                <a:gd name="T20" fmla="*/ 33 w 39"/>
                <a:gd name="T21" fmla="*/ 19 h 77"/>
                <a:gd name="T22" fmla="*/ 33 w 39"/>
                <a:gd name="T23" fmla="*/ 19 h 77"/>
                <a:gd name="T24" fmla="*/ 33 w 39"/>
                <a:gd name="T25" fmla="*/ 63 h 77"/>
                <a:gd name="T26" fmla="*/ 33 w 39"/>
                <a:gd name="T27" fmla="*/ 64 h 77"/>
                <a:gd name="T28" fmla="*/ 29 w 39"/>
                <a:gd name="T29" fmla="*/ 71 h 77"/>
                <a:gd name="T30" fmla="*/ 25 w 39"/>
                <a:gd name="T31" fmla="*/ 71 h 77"/>
                <a:gd name="T32" fmla="*/ 21 w 39"/>
                <a:gd name="T33" fmla="*/ 71 h 77"/>
                <a:gd name="T34" fmla="*/ 17 w 39"/>
                <a:gd name="T35" fmla="*/ 63 h 77"/>
                <a:gd name="T36" fmla="*/ 17 w 39"/>
                <a:gd name="T37" fmla="*/ 38 h 77"/>
                <a:gd name="T38" fmla="*/ 17 w 39"/>
                <a:gd name="T39" fmla="*/ 19 h 77"/>
                <a:gd name="T40" fmla="*/ 17 w 39"/>
                <a:gd name="T41" fmla="*/ 19 h 77"/>
                <a:gd name="T42" fmla="*/ 18 w 39"/>
                <a:gd name="T43" fmla="*/ 16 h 77"/>
                <a:gd name="T44" fmla="*/ 19 w 39"/>
                <a:gd name="T45" fmla="*/ 16 h 77"/>
                <a:gd name="T46" fmla="*/ 19 w 39"/>
                <a:gd name="T47" fmla="*/ 16 h 77"/>
                <a:gd name="T48" fmla="*/ 21 w 39"/>
                <a:gd name="T49" fmla="*/ 16 h 77"/>
                <a:gd name="T50" fmla="*/ 22 w 39"/>
                <a:gd name="T51" fmla="*/ 19 h 77"/>
                <a:gd name="T52" fmla="*/ 22 w 39"/>
                <a:gd name="T53" fmla="*/ 19 h 77"/>
                <a:gd name="T54" fmla="*/ 22 w 39"/>
                <a:gd name="T55" fmla="*/ 63 h 77"/>
                <a:gd name="T56" fmla="*/ 25 w 39"/>
                <a:gd name="T57" fmla="*/ 66 h 77"/>
                <a:gd name="T58" fmla="*/ 28 w 39"/>
                <a:gd name="T59" fmla="*/ 63 h 77"/>
                <a:gd name="T60" fmla="*/ 28 w 39"/>
                <a:gd name="T61" fmla="*/ 19 h 77"/>
                <a:gd name="T62" fmla="*/ 28 w 39"/>
                <a:gd name="T63" fmla="*/ 19 h 77"/>
                <a:gd name="T64" fmla="*/ 23 w 39"/>
                <a:gd name="T65" fmla="*/ 11 h 77"/>
                <a:gd name="T66" fmla="*/ 19 w 39"/>
                <a:gd name="T67" fmla="*/ 11 h 77"/>
                <a:gd name="T68" fmla="*/ 19 w 39"/>
                <a:gd name="T69" fmla="*/ 11 h 77"/>
                <a:gd name="T70" fmla="*/ 16 w 39"/>
                <a:gd name="T71" fmla="*/ 11 h 77"/>
                <a:gd name="T72" fmla="*/ 11 w 39"/>
                <a:gd name="T73" fmla="*/ 19 h 77"/>
                <a:gd name="T74" fmla="*/ 11 w 39"/>
                <a:gd name="T75" fmla="*/ 19 h 77"/>
                <a:gd name="T76" fmla="*/ 11 w 39"/>
                <a:gd name="T77" fmla="*/ 38 h 77"/>
                <a:gd name="T78" fmla="*/ 11 w 39"/>
                <a:gd name="T79" fmla="*/ 63 h 77"/>
                <a:gd name="T80" fmla="*/ 20 w 39"/>
                <a:gd name="T81" fmla="*/ 76 h 77"/>
                <a:gd name="T82" fmla="*/ 25 w 39"/>
                <a:gd name="T83" fmla="*/ 77 h 77"/>
                <a:gd name="T84" fmla="*/ 31 w 39"/>
                <a:gd name="T85" fmla="*/ 76 h 77"/>
                <a:gd name="T86" fmla="*/ 39 w 39"/>
                <a:gd name="T87" fmla="*/ 64 h 77"/>
                <a:gd name="T88" fmla="*/ 39 w 39"/>
                <a:gd name="T89" fmla="*/ 63 h 77"/>
                <a:gd name="T90" fmla="*/ 39 w 39"/>
                <a:gd name="T91" fmla="*/ 19 h 77"/>
                <a:gd name="T92" fmla="*/ 39 w 39"/>
                <a:gd name="T93" fmla="*/ 19 h 77"/>
                <a:gd name="T94" fmla="*/ 39 w 39"/>
                <a:gd name="T95" fmla="*/ 19 h 77"/>
                <a:gd name="T96" fmla="*/ 39 w 39"/>
                <a:gd name="T97" fmla="*/ 19 h 77"/>
                <a:gd name="T98" fmla="*/ 27 w 39"/>
                <a:gd name="T99" fmla="*/ 1 h 77"/>
                <a:gd name="T100" fmla="*/ 19 w 39"/>
                <a:gd name="T101" fmla="*/ 0 h 77"/>
                <a:gd name="T102" fmla="*/ 11 w 39"/>
                <a:gd name="T103" fmla="*/ 1 h 77"/>
                <a:gd name="T104" fmla="*/ 11 w 39"/>
                <a:gd name="T105" fmla="*/ 1 h 77"/>
                <a:gd name="T106" fmla="*/ 11 w 39"/>
                <a:gd name="T107" fmla="*/ 1 h 77"/>
                <a:gd name="T108" fmla="*/ 11 w 39"/>
                <a:gd name="T109" fmla="*/ 1 h 77"/>
                <a:gd name="T110" fmla="*/ 11 w 39"/>
                <a:gd name="T111" fmla="*/ 1 h 77"/>
                <a:gd name="T112" fmla="*/ 0 w 39"/>
                <a:gd name="T113" fmla="*/ 19 h 77"/>
                <a:gd name="T114" fmla="*/ 0 w 39"/>
                <a:gd name="T115" fmla="*/ 4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" h="77">
                  <a:moveTo>
                    <a:pt x="0" y="46"/>
                  </a:moveTo>
                  <a:cubicBezTo>
                    <a:pt x="0" y="47"/>
                    <a:pt x="1" y="49"/>
                    <a:pt x="3" y="49"/>
                  </a:cubicBezTo>
                  <a:cubicBezTo>
                    <a:pt x="4" y="49"/>
                    <a:pt x="5" y="47"/>
                    <a:pt x="5" y="46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2"/>
                    <a:pt x="9" y="8"/>
                    <a:pt x="13" y="6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5" y="5"/>
                    <a:pt x="17" y="5"/>
                    <a:pt x="19" y="5"/>
                  </a:cubicBezTo>
                  <a:cubicBezTo>
                    <a:pt x="21" y="5"/>
                    <a:pt x="23" y="5"/>
                    <a:pt x="25" y="6"/>
                  </a:cubicBezTo>
                  <a:cubicBezTo>
                    <a:pt x="30" y="8"/>
                    <a:pt x="33" y="12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7"/>
                    <a:pt x="31" y="70"/>
                    <a:pt x="29" y="71"/>
                  </a:cubicBezTo>
                  <a:cubicBezTo>
                    <a:pt x="28" y="71"/>
                    <a:pt x="26" y="71"/>
                    <a:pt x="25" y="71"/>
                  </a:cubicBezTo>
                  <a:cubicBezTo>
                    <a:pt x="24" y="71"/>
                    <a:pt x="23" y="71"/>
                    <a:pt x="21" y="71"/>
                  </a:cubicBezTo>
                  <a:cubicBezTo>
                    <a:pt x="19" y="70"/>
                    <a:pt x="17" y="67"/>
                    <a:pt x="17" y="63"/>
                  </a:cubicBezTo>
                  <a:cubicBezTo>
                    <a:pt x="17" y="38"/>
                    <a:pt x="17" y="38"/>
                    <a:pt x="17" y="38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7"/>
                    <a:pt x="17" y="17"/>
                    <a:pt x="1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20" y="16"/>
                    <a:pt x="20" y="16"/>
                    <a:pt x="21" y="16"/>
                  </a:cubicBezTo>
                  <a:cubicBezTo>
                    <a:pt x="22" y="17"/>
                    <a:pt x="22" y="17"/>
                    <a:pt x="22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63"/>
                    <a:pt x="22" y="63"/>
                    <a:pt x="22" y="63"/>
                  </a:cubicBezTo>
                  <a:cubicBezTo>
                    <a:pt x="22" y="64"/>
                    <a:pt x="24" y="66"/>
                    <a:pt x="25" y="66"/>
                  </a:cubicBezTo>
                  <a:cubicBezTo>
                    <a:pt x="26" y="66"/>
                    <a:pt x="28" y="64"/>
                    <a:pt x="28" y="63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5"/>
                    <a:pt x="25" y="12"/>
                    <a:pt x="23" y="11"/>
                  </a:cubicBezTo>
                  <a:cubicBezTo>
                    <a:pt x="22" y="11"/>
                    <a:pt x="21" y="11"/>
                    <a:pt x="19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8" y="11"/>
                    <a:pt x="17" y="11"/>
                    <a:pt x="16" y="11"/>
                  </a:cubicBezTo>
                  <a:cubicBezTo>
                    <a:pt x="13" y="12"/>
                    <a:pt x="11" y="15"/>
                    <a:pt x="11" y="19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1" y="70"/>
                    <a:pt x="15" y="74"/>
                    <a:pt x="20" y="76"/>
                  </a:cubicBezTo>
                  <a:cubicBezTo>
                    <a:pt x="21" y="76"/>
                    <a:pt x="23" y="77"/>
                    <a:pt x="25" y="77"/>
                  </a:cubicBezTo>
                  <a:cubicBezTo>
                    <a:pt x="27" y="77"/>
                    <a:pt x="29" y="76"/>
                    <a:pt x="31" y="76"/>
                  </a:cubicBezTo>
                  <a:cubicBezTo>
                    <a:pt x="35" y="74"/>
                    <a:pt x="39" y="70"/>
                    <a:pt x="39" y="64"/>
                  </a:cubicBezTo>
                  <a:cubicBezTo>
                    <a:pt x="39" y="64"/>
                    <a:pt x="39" y="64"/>
                    <a:pt x="39" y="63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8" y="9"/>
                    <a:pt x="33" y="4"/>
                    <a:pt x="27" y="1"/>
                  </a:cubicBezTo>
                  <a:cubicBezTo>
                    <a:pt x="24" y="0"/>
                    <a:pt x="22" y="0"/>
                    <a:pt x="19" y="0"/>
                  </a:cubicBezTo>
                  <a:cubicBezTo>
                    <a:pt x="16" y="0"/>
                    <a:pt x="14" y="0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5" y="4"/>
                    <a:pt x="0" y="10"/>
                    <a:pt x="0" y="19"/>
                  </a:cubicBezTo>
                  <a:lnTo>
                    <a:pt x="0" y="46"/>
                  </a:ln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7" name="Freeform 570"/>
            <p:cNvSpPr>
              <a:spLocks/>
            </p:cNvSpPr>
            <p:nvPr/>
          </p:nvSpPr>
          <p:spPr bwMode="auto">
            <a:xfrm>
              <a:off x="5753100" y="2825750"/>
              <a:ext cx="95250" cy="95250"/>
            </a:xfrm>
            <a:custGeom>
              <a:avLst/>
              <a:gdLst>
                <a:gd name="T0" fmla="*/ 33 w 48"/>
                <a:gd name="T1" fmla="*/ 45 h 48"/>
                <a:gd name="T2" fmla="*/ 45 w 48"/>
                <a:gd name="T3" fmla="*/ 45 h 48"/>
                <a:gd name="T4" fmla="*/ 45 w 48"/>
                <a:gd name="T5" fmla="*/ 33 h 48"/>
                <a:gd name="T6" fmla="*/ 36 w 48"/>
                <a:gd name="T7" fmla="*/ 24 h 48"/>
                <a:gd name="T8" fmla="*/ 45 w 48"/>
                <a:gd name="T9" fmla="*/ 16 h 48"/>
                <a:gd name="T10" fmla="*/ 45 w 48"/>
                <a:gd name="T11" fmla="*/ 4 h 48"/>
                <a:gd name="T12" fmla="*/ 33 w 48"/>
                <a:gd name="T13" fmla="*/ 4 h 48"/>
                <a:gd name="T14" fmla="*/ 24 w 48"/>
                <a:gd name="T15" fmla="*/ 12 h 48"/>
                <a:gd name="T16" fmla="*/ 16 w 48"/>
                <a:gd name="T17" fmla="*/ 4 h 48"/>
                <a:gd name="T18" fmla="*/ 4 w 48"/>
                <a:gd name="T19" fmla="*/ 4 h 48"/>
                <a:gd name="T20" fmla="*/ 4 w 48"/>
                <a:gd name="T21" fmla="*/ 16 h 48"/>
                <a:gd name="T22" fmla="*/ 12 w 48"/>
                <a:gd name="T23" fmla="*/ 24 h 48"/>
                <a:gd name="T24" fmla="*/ 4 w 48"/>
                <a:gd name="T25" fmla="*/ 33 h 48"/>
                <a:gd name="T26" fmla="*/ 4 w 48"/>
                <a:gd name="T27" fmla="*/ 45 h 48"/>
                <a:gd name="T28" fmla="*/ 16 w 48"/>
                <a:gd name="T29" fmla="*/ 45 h 48"/>
                <a:gd name="T30" fmla="*/ 24 w 48"/>
                <a:gd name="T31" fmla="*/ 36 h 48"/>
                <a:gd name="T32" fmla="*/ 33 w 48"/>
                <a:gd name="T33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33" y="45"/>
                  </a:moveTo>
                  <a:cubicBezTo>
                    <a:pt x="36" y="48"/>
                    <a:pt x="42" y="48"/>
                    <a:pt x="45" y="45"/>
                  </a:cubicBezTo>
                  <a:cubicBezTo>
                    <a:pt x="48" y="41"/>
                    <a:pt x="48" y="36"/>
                    <a:pt x="45" y="33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8" y="12"/>
                    <a:pt x="48" y="7"/>
                    <a:pt x="45" y="4"/>
                  </a:cubicBezTo>
                  <a:cubicBezTo>
                    <a:pt x="42" y="0"/>
                    <a:pt x="36" y="0"/>
                    <a:pt x="33" y="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7" y="0"/>
                    <a:pt x="4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6"/>
                    <a:pt x="0" y="41"/>
                    <a:pt x="4" y="45"/>
                  </a:cubicBezTo>
                  <a:cubicBezTo>
                    <a:pt x="7" y="48"/>
                    <a:pt x="12" y="48"/>
                    <a:pt x="16" y="45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33" y="45"/>
                  </a:ln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8" name="Freeform 571"/>
            <p:cNvSpPr>
              <a:spLocks noEditPoints="1"/>
            </p:cNvSpPr>
            <p:nvPr/>
          </p:nvSpPr>
          <p:spPr bwMode="auto">
            <a:xfrm>
              <a:off x="3914775" y="3290887"/>
              <a:ext cx="127000" cy="171450"/>
            </a:xfrm>
            <a:custGeom>
              <a:avLst/>
              <a:gdLst>
                <a:gd name="T0" fmla="*/ 58 w 64"/>
                <a:gd name="T1" fmla="*/ 20 h 86"/>
                <a:gd name="T2" fmla="*/ 43 w 64"/>
                <a:gd name="T3" fmla="*/ 10 h 86"/>
                <a:gd name="T4" fmla="*/ 39 w 64"/>
                <a:gd name="T5" fmla="*/ 15 h 86"/>
                <a:gd name="T6" fmla="*/ 42 w 64"/>
                <a:gd name="T7" fmla="*/ 17 h 86"/>
                <a:gd name="T8" fmla="*/ 52 w 64"/>
                <a:gd name="T9" fmla="*/ 24 h 86"/>
                <a:gd name="T10" fmla="*/ 54 w 64"/>
                <a:gd name="T11" fmla="*/ 26 h 86"/>
                <a:gd name="T12" fmla="*/ 58 w 64"/>
                <a:gd name="T13" fmla="*/ 20 h 86"/>
                <a:gd name="T14" fmla="*/ 39 w 64"/>
                <a:gd name="T15" fmla="*/ 20 h 86"/>
                <a:gd name="T16" fmla="*/ 49 w 64"/>
                <a:gd name="T17" fmla="*/ 27 h 86"/>
                <a:gd name="T18" fmla="*/ 50 w 64"/>
                <a:gd name="T19" fmla="*/ 31 h 86"/>
                <a:gd name="T20" fmla="*/ 23 w 64"/>
                <a:gd name="T21" fmla="*/ 70 h 86"/>
                <a:gd name="T22" fmla="*/ 19 w 64"/>
                <a:gd name="T23" fmla="*/ 71 h 86"/>
                <a:gd name="T24" fmla="*/ 9 w 64"/>
                <a:gd name="T25" fmla="*/ 64 h 86"/>
                <a:gd name="T26" fmla="*/ 8 w 64"/>
                <a:gd name="T27" fmla="*/ 60 h 86"/>
                <a:gd name="T28" fmla="*/ 35 w 64"/>
                <a:gd name="T29" fmla="*/ 21 h 86"/>
                <a:gd name="T30" fmla="*/ 39 w 64"/>
                <a:gd name="T31" fmla="*/ 20 h 86"/>
                <a:gd name="T32" fmla="*/ 4 w 64"/>
                <a:gd name="T33" fmla="*/ 65 h 86"/>
                <a:gd name="T34" fmla="*/ 2 w 64"/>
                <a:gd name="T35" fmla="*/ 68 h 86"/>
                <a:gd name="T36" fmla="*/ 0 w 64"/>
                <a:gd name="T37" fmla="*/ 73 h 86"/>
                <a:gd name="T38" fmla="*/ 1 w 64"/>
                <a:gd name="T39" fmla="*/ 86 h 86"/>
                <a:gd name="T40" fmla="*/ 13 w 64"/>
                <a:gd name="T41" fmla="*/ 82 h 86"/>
                <a:gd name="T42" fmla="*/ 17 w 64"/>
                <a:gd name="T43" fmla="*/ 79 h 86"/>
                <a:gd name="T44" fmla="*/ 19 w 64"/>
                <a:gd name="T45" fmla="*/ 76 h 86"/>
                <a:gd name="T46" fmla="*/ 16 w 64"/>
                <a:gd name="T47" fmla="*/ 74 h 86"/>
                <a:gd name="T48" fmla="*/ 6 w 64"/>
                <a:gd name="T49" fmla="*/ 67 h 86"/>
                <a:gd name="T50" fmla="*/ 4 w 64"/>
                <a:gd name="T51" fmla="*/ 65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4" h="86">
                  <a:moveTo>
                    <a:pt x="58" y="20"/>
                  </a:moveTo>
                  <a:cubicBezTo>
                    <a:pt x="64" y="11"/>
                    <a:pt x="50" y="0"/>
                    <a:pt x="43" y="10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6"/>
                    <a:pt x="41" y="16"/>
                    <a:pt x="42" y="17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3" y="24"/>
                    <a:pt x="53" y="25"/>
                    <a:pt x="54" y="26"/>
                  </a:cubicBezTo>
                  <a:cubicBezTo>
                    <a:pt x="58" y="20"/>
                    <a:pt x="58" y="20"/>
                    <a:pt x="58" y="20"/>
                  </a:cubicBezTo>
                  <a:close/>
                  <a:moveTo>
                    <a:pt x="39" y="20"/>
                  </a:moveTo>
                  <a:cubicBezTo>
                    <a:pt x="49" y="27"/>
                    <a:pt x="49" y="27"/>
                    <a:pt x="49" y="27"/>
                  </a:cubicBezTo>
                  <a:cubicBezTo>
                    <a:pt x="51" y="28"/>
                    <a:pt x="51" y="30"/>
                    <a:pt x="50" y="3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22" y="71"/>
                    <a:pt x="20" y="72"/>
                    <a:pt x="19" y="71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7" y="63"/>
                    <a:pt x="7" y="61"/>
                    <a:pt x="8" y="60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36" y="20"/>
                    <a:pt x="38" y="19"/>
                    <a:pt x="39" y="20"/>
                  </a:cubicBezTo>
                  <a:close/>
                  <a:moveTo>
                    <a:pt x="4" y="65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1" y="70"/>
                    <a:pt x="0" y="71"/>
                    <a:pt x="0" y="73"/>
                  </a:cubicBezTo>
                  <a:cubicBezTo>
                    <a:pt x="0" y="77"/>
                    <a:pt x="1" y="82"/>
                    <a:pt x="1" y="86"/>
                  </a:cubicBezTo>
                  <a:cubicBezTo>
                    <a:pt x="5" y="85"/>
                    <a:pt x="9" y="83"/>
                    <a:pt x="13" y="82"/>
                  </a:cubicBezTo>
                  <a:cubicBezTo>
                    <a:pt x="15" y="81"/>
                    <a:pt x="16" y="80"/>
                    <a:pt x="17" y="79"/>
                  </a:cubicBezTo>
                  <a:cubicBezTo>
                    <a:pt x="19" y="76"/>
                    <a:pt x="19" y="76"/>
                    <a:pt x="19" y="76"/>
                  </a:cubicBezTo>
                  <a:cubicBezTo>
                    <a:pt x="18" y="75"/>
                    <a:pt x="17" y="75"/>
                    <a:pt x="16" y="74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5" y="67"/>
                    <a:pt x="5" y="66"/>
                    <a:pt x="4" y="65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9" name="Freeform 572"/>
            <p:cNvSpPr>
              <a:spLocks noEditPoints="1"/>
            </p:cNvSpPr>
            <p:nvPr/>
          </p:nvSpPr>
          <p:spPr bwMode="auto">
            <a:xfrm>
              <a:off x="7169834" y="538162"/>
              <a:ext cx="119063" cy="142875"/>
            </a:xfrm>
            <a:custGeom>
              <a:avLst/>
              <a:gdLst>
                <a:gd name="T0" fmla="*/ 17 w 60"/>
                <a:gd name="T1" fmla="*/ 42 h 71"/>
                <a:gd name="T2" fmla="*/ 4 w 60"/>
                <a:gd name="T3" fmla="*/ 59 h 71"/>
                <a:gd name="T4" fmla="*/ 14 w 60"/>
                <a:gd name="T5" fmla="*/ 66 h 71"/>
                <a:gd name="T6" fmla="*/ 25 w 60"/>
                <a:gd name="T7" fmla="*/ 48 h 71"/>
                <a:gd name="T8" fmla="*/ 21 w 60"/>
                <a:gd name="T9" fmla="*/ 46 h 71"/>
                <a:gd name="T10" fmla="*/ 17 w 60"/>
                <a:gd name="T11" fmla="*/ 42 h 71"/>
                <a:gd name="T12" fmla="*/ 49 w 60"/>
                <a:gd name="T13" fmla="*/ 5 h 71"/>
                <a:gd name="T14" fmla="*/ 59 w 60"/>
                <a:gd name="T15" fmla="*/ 19 h 71"/>
                <a:gd name="T16" fmla="*/ 55 w 60"/>
                <a:gd name="T17" fmla="*/ 36 h 71"/>
                <a:gd name="T18" fmla="*/ 40 w 60"/>
                <a:gd name="T19" fmla="*/ 46 h 71"/>
                <a:gd name="T20" fmla="*/ 23 w 60"/>
                <a:gd name="T21" fmla="*/ 42 h 71"/>
                <a:gd name="T22" fmla="*/ 14 w 60"/>
                <a:gd name="T23" fmla="*/ 27 h 71"/>
                <a:gd name="T24" fmla="*/ 18 w 60"/>
                <a:gd name="T25" fmla="*/ 10 h 71"/>
                <a:gd name="T26" fmla="*/ 32 w 60"/>
                <a:gd name="T27" fmla="*/ 1 h 71"/>
                <a:gd name="T28" fmla="*/ 49 w 60"/>
                <a:gd name="T29" fmla="*/ 5 h 71"/>
                <a:gd name="T30" fmla="*/ 48 w 60"/>
                <a:gd name="T31" fmla="*/ 21 h 71"/>
                <a:gd name="T32" fmla="*/ 43 w 60"/>
                <a:gd name="T33" fmla="*/ 13 h 71"/>
                <a:gd name="T34" fmla="*/ 34 w 60"/>
                <a:gd name="T35" fmla="*/ 11 h 71"/>
                <a:gd name="T36" fmla="*/ 26 w 60"/>
                <a:gd name="T37" fmla="*/ 16 h 71"/>
                <a:gd name="T38" fmla="*/ 24 w 60"/>
                <a:gd name="T39" fmla="*/ 26 h 71"/>
                <a:gd name="T40" fmla="*/ 29 w 60"/>
                <a:gd name="T41" fmla="*/ 33 h 71"/>
                <a:gd name="T42" fmla="*/ 39 w 60"/>
                <a:gd name="T43" fmla="*/ 35 h 71"/>
                <a:gd name="T44" fmla="*/ 46 w 60"/>
                <a:gd name="T45" fmla="*/ 30 h 71"/>
                <a:gd name="T46" fmla="*/ 48 w 60"/>
                <a:gd name="T47" fmla="*/ 2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0" h="71">
                  <a:moveTo>
                    <a:pt x="17" y="42"/>
                  </a:moveTo>
                  <a:cubicBezTo>
                    <a:pt x="4" y="59"/>
                    <a:pt x="4" y="59"/>
                    <a:pt x="4" y="59"/>
                  </a:cubicBezTo>
                  <a:cubicBezTo>
                    <a:pt x="0" y="64"/>
                    <a:pt x="10" y="71"/>
                    <a:pt x="14" y="66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4" y="48"/>
                    <a:pt x="22" y="47"/>
                    <a:pt x="21" y="46"/>
                  </a:cubicBezTo>
                  <a:cubicBezTo>
                    <a:pt x="19" y="45"/>
                    <a:pt x="18" y="43"/>
                    <a:pt x="17" y="42"/>
                  </a:cubicBezTo>
                  <a:close/>
                  <a:moveTo>
                    <a:pt x="49" y="5"/>
                  </a:moveTo>
                  <a:cubicBezTo>
                    <a:pt x="55" y="8"/>
                    <a:pt x="58" y="14"/>
                    <a:pt x="59" y="19"/>
                  </a:cubicBezTo>
                  <a:cubicBezTo>
                    <a:pt x="60" y="25"/>
                    <a:pt x="59" y="31"/>
                    <a:pt x="55" y="36"/>
                  </a:cubicBezTo>
                  <a:cubicBezTo>
                    <a:pt x="51" y="42"/>
                    <a:pt x="46" y="45"/>
                    <a:pt x="40" y="46"/>
                  </a:cubicBezTo>
                  <a:cubicBezTo>
                    <a:pt x="35" y="47"/>
                    <a:pt x="28" y="46"/>
                    <a:pt x="23" y="42"/>
                  </a:cubicBezTo>
                  <a:cubicBezTo>
                    <a:pt x="18" y="38"/>
                    <a:pt x="15" y="33"/>
                    <a:pt x="14" y="27"/>
                  </a:cubicBezTo>
                  <a:cubicBezTo>
                    <a:pt x="13" y="22"/>
                    <a:pt x="14" y="15"/>
                    <a:pt x="18" y="10"/>
                  </a:cubicBezTo>
                  <a:cubicBezTo>
                    <a:pt x="21" y="5"/>
                    <a:pt x="27" y="2"/>
                    <a:pt x="32" y="1"/>
                  </a:cubicBezTo>
                  <a:cubicBezTo>
                    <a:pt x="38" y="0"/>
                    <a:pt x="44" y="1"/>
                    <a:pt x="49" y="5"/>
                  </a:cubicBezTo>
                  <a:close/>
                  <a:moveTo>
                    <a:pt x="48" y="21"/>
                  </a:moveTo>
                  <a:cubicBezTo>
                    <a:pt x="48" y="18"/>
                    <a:pt x="46" y="15"/>
                    <a:pt x="43" y="13"/>
                  </a:cubicBezTo>
                  <a:cubicBezTo>
                    <a:pt x="41" y="11"/>
                    <a:pt x="37" y="11"/>
                    <a:pt x="34" y="11"/>
                  </a:cubicBezTo>
                  <a:cubicBezTo>
                    <a:pt x="31" y="12"/>
                    <a:pt x="28" y="14"/>
                    <a:pt x="26" y="16"/>
                  </a:cubicBezTo>
                  <a:cubicBezTo>
                    <a:pt x="24" y="19"/>
                    <a:pt x="24" y="22"/>
                    <a:pt x="24" y="26"/>
                  </a:cubicBezTo>
                  <a:cubicBezTo>
                    <a:pt x="25" y="29"/>
                    <a:pt x="27" y="32"/>
                    <a:pt x="29" y="33"/>
                  </a:cubicBezTo>
                  <a:cubicBezTo>
                    <a:pt x="32" y="35"/>
                    <a:pt x="35" y="36"/>
                    <a:pt x="39" y="35"/>
                  </a:cubicBezTo>
                  <a:cubicBezTo>
                    <a:pt x="42" y="35"/>
                    <a:pt x="44" y="33"/>
                    <a:pt x="46" y="30"/>
                  </a:cubicBezTo>
                  <a:cubicBezTo>
                    <a:pt x="48" y="28"/>
                    <a:pt x="49" y="24"/>
                    <a:pt x="48" y="21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0" name="Freeform 573"/>
            <p:cNvSpPr>
              <a:spLocks/>
            </p:cNvSpPr>
            <p:nvPr/>
          </p:nvSpPr>
          <p:spPr bwMode="auto">
            <a:xfrm>
              <a:off x="4684713" y="3933367"/>
              <a:ext cx="207963" cy="167145"/>
            </a:xfrm>
            <a:custGeom>
              <a:avLst/>
              <a:gdLst>
                <a:gd name="T0" fmla="*/ 33 w 65"/>
                <a:gd name="T1" fmla="*/ 60 h 60"/>
                <a:gd name="T2" fmla="*/ 1 w 65"/>
                <a:gd name="T3" fmla="*/ 23 h 60"/>
                <a:gd name="T4" fmla="*/ 33 w 65"/>
                <a:gd name="T5" fmla="*/ 15 h 60"/>
                <a:gd name="T6" fmla="*/ 65 w 65"/>
                <a:gd name="T7" fmla="*/ 23 h 60"/>
                <a:gd name="T8" fmla="*/ 33 w 65"/>
                <a:gd name="T9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0">
                  <a:moveTo>
                    <a:pt x="33" y="60"/>
                  </a:moveTo>
                  <a:cubicBezTo>
                    <a:pt x="16" y="56"/>
                    <a:pt x="1" y="40"/>
                    <a:pt x="1" y="23"/>
                  </a:cubicBezTo>
                  <a:cubicBezTo>
                    <a:pt x="0" y="3"/>
                    <a:pt x="22" y="0"/>
                    <a:pt x="33" y="15"/>
                  </a:cubicBezTo>
                  <a:cubicBezTo>
                    <a:pt x="43" y="0"/>
                    <a:pt x="65" y="3"/>
                    <a:pt x="65" y="23"/>
                  </a:cubicBezTo>
                  <a:cubicBezTo>
                    <a:pt x="64" y="40"/>
                    <a:pt x="50" y="56"/>
                    <a:pt x="33" y="6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1" name="Freeform 574"/>
            <p:cNvSpPr>
              <a:spLocks/>
            </p:cNvSpPr>
            <p:nvPr/>
          </p:nvSpPr>
          <p:spPr bwMode="auto">
            <a:xfrm>
              <a:off x="4025900" y="3203575"/>
              <a:ext cx="109538" cy="93663"/>
            </a:xfrm>
            <a:custGeom>
              <a:avLst/>
              <a:gdLst>
                <a:gd name="T0" fmla="*/ 19 w 55"/>
                <a:gd name="T1" fmla="*/ 42 h 47"/>
                <a:gd name="T2" fmla="*/ 28 w 55"/>
                <a:gd name="T3" fmla="*/ 45 h 47"/>
                <a:gd name="T4" fmla="*/ 33 w 55"/>
                <a:gd name="T5" fmla="*/ 42 h 47"/>
                <a:gd name="T6" fmla="*/ 52 w 55"/>
                <a:gd name="T7" fmla="*/ 14 h 47"/>
                <a:gd name="T8" fmla="*/ 50 w 55"/>
                <a:gd name="T9" fmla="*/ 2 h 47"/>
                <a:gd name="T10" fmla="*/ 39 w 55"/>
                <a:gd name="T11" fmla="*/ 5 h 47"/>
                <a:gd name="T12" fmla="*/ 26 w 55"/>
                <a:gd name="T13" fmla="*/ 23 h 47"/>
                <a:gd name="T14" fmla="*/ 17 w 55"/>
                <a:gd name="T15" fmla="*/ 10 h 47"/>
                <a:gd name="T16" fmla="*/ 5 w 55"/>
                <a:gd name="T17" fmla="*/ 8 h 47"/>
                <a:gd name="T18" fmla="*/ 3 w 55"/>
                <a:gd name="T19" fmla="*/ 20 h 47"/>
                <a:gd name="T20" fmla="*/ 19 w 55"/>
                <a:gd name="T2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9" y="42"/>
                  </a:moveTo>
                  <a:cubicBezTo>
                    <a:pt x="21" y="46"/>
                    <a:pt x="25" y="47"/>
                    <a:pt x="28" y="45"/>
                  </a:cubicBezTo>
                  <a:cubicBezTo>
                    <a:pt x="30" y="45"/>
                    <a:pt x="32" y="44"/>
                    <a:pt x="33" y="42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5" y="10"/>
                    <a:pt x="54" y="5"/>
                    <a:pt x="50" y="2"/>
                  </a:cubicBezTo>
                  <a:cubicBezTo>
                    <a:pt x="47" y="0"/>
                    <a:pt x="41" y="1"/>
                    <a:pt x="39" y="5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6"/>
                    <a:pt x="9" y="5"/>
                    <a:pt x="5" y="8"/>
                  </a:cubicBezTo>
                  <a:cubicBezTo>
                    <a:pt x="1" y="11"/>
                    <a:pt x="0" y="16"/>
                    <a:pt x="3" y="20"/>
                  </a:cubicBezTo>
                  <a:lnTo>
                    <a:pt x="19" y="42"/>
                  </a:ln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2" name="Freeform 575"/>
            <p:cNvSpPr>
              <a:spLocks noEditPoints="1"/>
            </p:cNvSpPr>
            <p:nvPr/>
          </p:nvSpPr>
          <p:spPr bwMode="auto">
            <a:xfrm>
              <a:off x="5845175" y="1846262"/>
              <a:ext cx="123825" cy="131763"/>
            </a:xfrm>
            <a:custGeom>
              <a:avLst/>
              <a:gdLst>
                <a:gd name="T0" fmla="*/ 25 w 62"/>
                <a:gd name="T1" fmla="*/ 52 h 66"/>
                <a:gd name="T2" fmla="*/ 28 w 62"/>
                <a:gd name="T3" fmla="*/ 48 h 66"/>
                <a:gd name="T4" fmla="*/ 25 w 62"/>
                <a:gd name="T5" fmla="*/ 45 h 66"/>
                <a:gd name="T6" fmla="*/ 8 w 62"/>
                <a:gd name="T7" fmla="*/ 45 h 66"/>
                <a:gd name="T8" fmla="*/ 4 w 62"/>
                <a:gd name="T9" fmla="*/ 48 h 66"/>
                <a:gd name="T10" fmla="*/ 8 w 62"/>
                <a:gd name="T11" fmla="*/ 52 h 66"/>
                <a:gd name="T12" fmla="*/ 25 w 62"/>
                <a:gd name="T13" fmla="*/ 52 h 66"/>
                <a:gd name="T14" fmla="*/ 36 w 62"/>
                <a:gd name="T15" fmla="*/ 5 h 66"/>
                <a:gd name="T16" fmla="*/ 53 w 62"/>
                <a:gd name="T17" fmla="*/ 26 h 66"/>
                <a:gd name="T18" fmla="*/ 60 w 62"/>
                <a:gd name="T19" fmla="*/ 39 h 66"/>
                <a:gd name="T20" fmla="*/ 45 w 62"/>
                <a:gd name="T21" fmla="*/ 65 h 66"/>
                <a:gd name="T22" fmla="*/ 35 w 62"/>
                <a:gd name="T23" fmla="*/ 42 h 66"/>
                <a:gd name="T24" fmla="*/ 28 w 62"/>
                <a:gd name="T25" fmla="*/ 8 h 66"/>
                <a:gd name="T26" fmla="*/ 36 w 62"/>
                <a:gd name="T27" fmla="*/ 5 h 66"/>
                <a:gd name="T28" fmla="*/ 25 w 62"/>
                <a:gd name="T29" fmla="*/ 40 h 66"/>
                <a:gd name="T30" fmla="*/ 28 w 62"/>
                <a:gd name="T31" fmla="*/ 37 h 66"/>
                <a:gd name="T32" fmla="*/ 25 w 62"/>
                <a:gd name="T33" fmla="*/ 33 h 66"/>
                <a:gd name="T34" fmla="*/ 3 w 62"/>
                <a:gd name="T35" fmla="*/ 33 h 66"/>
                <a:gd name="T36" fmla="*/ 0 w 62"/>
                <a:gd name="T37" fmla="*/ 37 h 66"/>
                <a:gd name="T38" fmla="*/ 3 w 62"/>
                <a:gd name="T39" fmla="*/ 40 h 66"/>
                <a:gd name="T40" fmla="*/ 25 w 62"/>
                <a:gd name="T41" fmla="*/ 40 h 66"/>
                <a:gd name="T42" fmla="*/ 25 w 62"/>
                <a:gd name="T43" fmla="*/ 63 h 66"/>
                <a:gd name="T44" fmla="*/ 28 w 62"/>
                <a:gd name="T45" fmla="*/ 59 h 66"/>
                <a:gd name="T46" fmla="*/ 25 w 62"/>
                <a:gd name="T47" fmla="*/ 56 h 66"/>
                <a:gd name="T48" fmla="*/ 17 w 62"/>
                <a:gd name="T49" fmla="*/ 56 h 66"/>
                <a:gd name="T50" fmla="*/ 13 w 62"/>
                <a:gd name="T51" fmla="*/ 59 h 66"/>
                <a:gd name="T52" fmla="*/ 17 w 62"/>
                <a:gd name="T53" fmla="*/ 63 h 66"/>
                <a:gd name="T54" fmla="*/ 25 w 62"/>
                <a:gd name="T55" fmla="*/ 63 h 66"/>
                <a:gd name="T56" fmla="*/ 25 w 62"/>
                <a:gd name="T57" fmla="*/ 29 h 66"/>
                <a:gd name="T58" fmla="*/ 28 w 62"/>
                <a:gd name="T59" fmla="*/ 26 h 66"/>
                <a:gd name="T60" fmla="*/ 25 w 62"/>
                <a:gd name="T61" fmla="*/ 22 h 66"/>
                <a:gd name="T62" fmla="*/ 8 w 62"/>
                <a:gd name="T63" fmla="*/ 22 h 66"/>
                <a:gd name="T64" fmla="*/ 4 w 62"/>
                <a:gd name="T65" fmla="*/ 26 h 66"/>
                <a:gd name="T66" fmla="*/ 8 w 62"/>
                <a:gd name="T67" fmla="*/ 29 h 66"/>
                <a:gd name="T68" fmla="*/ 25 w 62"/>
                <a:gd name="T69" fmla="*/ 2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66">
                  <a:moveTo>
                    <a:pt x="25" y="52"/>
                  </a:moveTo>
                  <a:cubicBezTo>
                    <a:pt x="27" y="52"/>
                    <a:pt x="28" y="50"/>
                    <a:pt x="28" y="48"/>
                  </a:cubicBezTo>
                  <a:cubicBezTo>
                    <a:pt x="28" y="46"/>
                    <a:pt x="27" y="45"/>
                    <a:pt x="25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5"/>
                    <a:pt x="4" y="46"/>
                    <a:pt x="4" y="48"/>
                  </a:cubicBezTo>
                  <a:cubicBezTo>
                    <a:pt x="4" y="50"/>
                    <a:pt x="6" y="52"/>
                    <a:pt x="8" y="52"/>
                  </a:cubicBezTo>
                  <a:cubicBezTo>
                    <a:pt x="25" y="52"/>
                    <a:pt x="25" y="52"/>
                    <a:pt x="25" y="52"/>
                  </a:cubicBezTo>
                  <a:close/>
                  <a:moveTo>
                    <a:pt x="36" y="5"/>
                  </a:moveTo>
                  <a:cubicBezTo>
                    <a:pt x="40" y="14"/>
                    <a:pt x="44" y="19"/>
                    <a:pt x="53" y="26"/>
                  </a:cubicBezTo>
                  <a:cubicBezTo>
                    <a:pt x="58" y="30"/>
                    <a:pt x="60" y="34"/>
                    <a:pt x="60" y="39"/>
                  </a:cubicBezTo>
                  <a:cubicBezTo>
                    <a:pt x="62" y="59"/>
                    <a:pt x="53" y="65"/>
                    <a:pt x="45" y="65"/>
                  </a:cubicBezTo>
                  <a:cubicBezTo>
                    <a:pt x="35" y="66"/>
                    <a:pt x="35" y="55"/>
                    <a:pt x="35" y="42"/>
                  </a:cubicBezTo>
                  <a:cubicBezTo>
                    <a:pt x="36" y="28"/>
                    <a:pt x="31" y="19"/>
                    <a:pt x="28" y="8"/>
                  </a:cubicBezTo>
                  <a:cubicBezTo>
                    <a:pt x="26" y="1"/>
                    <a:pt x="34" y="0"/>
                    <a:pt x="36" y="5"/>
                  </a:cubicBezTo>
                  <a:close/>
                  <a:moveTo>
                    <a:pt x="25" y="40"/>
                  </a:moveTo>
                  <a:cubicBezTo>
                    <a:pt x="27" y="40"/>
                    <a:pt x="28" y="39"/>
                    <a:pt x="28" y="37"/>
                  </a:cubicBezTo>
                  <a:cubicBezTo>
                    <a:pt x="28" y="35"/>
                    <a:pt x="27" y="33"/>
                    <a:pt x="25" y="33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1" y="33"/>
                    <a:pt x="0" y="35"/>
                    <a:pt x="0" y="37"/>
                  </a:cubicBezTo>
                  <a:cubicBezTo>
                    <a:pt x="0" y="39"/>
                    <a:pt x="1" y="40"/>
                    <a:pt x="3" y="40"/>
                  </a:cubicBezTo>
                  <a:cubicBezTo>
                    <a:pt x="25" y="40"/>
                    <a:pt x="25" y="40"/>
                    <a:pt x="25" y="40"/>
                  </a:cubicBezTo>
                  <a:close/>
                  <a:moveTo>
                    <a:pt x="25" y="63"/>
                  </a:moveTo>
                  <a:cubicBezTo>
                    <a:pt x="27" y="63"/>
                    <a:pt x="28" y="61"/>
                    <a:pt x="28" y="59"/>
                  </a:cubicBezTo>
                  <a:cubicBezTo>
                    <a:pt x="28" y="57"/>
                    <a:pt x="27" y="56"/>
                    <a:pt x="25" y="56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5" y="56"/>
                    <a:pt x="13" y="57"/>
                    <a:pt x="13" y="59"/>
                  </a:cubicBezTo>
                  <a:cubicBezTo>
                    <a:pt x="13" y="61"/>
                    <a:pt x="15" y="63"/>
                    <a:pt x="17" y="63"/>
                  </a:cubicBezTo>
                  <a:cubicBezTo>
                    <a:pt x="25" y="63"/>
                    <a:pt x="25" y="63"/>
                    <a:pt x="25" y="63"/>
                  </a:cubicBezTo>
                  <a:close/>
                  <a:moveTo>
                    <a:pt x="25" y="29"/>
                  </a:moveTo>
                  <a:cubicBezTo>
                    <a:pt x="27" y="29"/>
                    <a:pt x="28" y="28"/>
                    <a:pt x="28" y="26"/>
                  </a:cubicBezTo>
                  <a:cubicBezTo>
                    <a:pt x="28" y="24"/>
                    <a:pt x="27" y="22"/>
                    <a:pt x="25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6" y="22"/>
                    <a:pt x="4" y="24"/>
                    <a:pt x="4" y="26"/>
                  </a:cubicBezTo>
                  <a:cubicBezTo>
                    <a:pt x="4" y="28"/>
                    <a:pt x="6" y="29"/>
                    <a:pt x="8" y="29"/>
                  </a:cubicBezTo>
                  <a:lnTo>
                    <a:pt x="25" y="29"/>
                  </a:ln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3" name="Freeform 576"/>
            <p:cNvSpPr>
              <a:spLocks noEditPoints="1"/>
            </p:cNvSpPr>
            <p:nvPr/>
          </p:nvSpPr>
          <p:spPr bwMode="auto">
            <a:xfrm>
              <a:off x="5066677" y="3359944"/>
              <a:ext cx="169863" cy="107949"/>
            </a:xfrm>
            <a:custGeom>
              <a:avLst/>
              <a:gdLst>
                <a:gd name="T0" fmla="*/ 76 w 85"/>
                <a:gd name="T1" fmla="*/ 11 h 54"/>
                <a:gd name="T2" fmla="*/ 62 w 85"/>
                <a:gd name="T3" fmla="*/ 22 h 54"/>
                <a:gd name="T4" fmla="*/ 65 w 85"/>
                <a:gd name="T5" fmla="*/ 0 h 54"/>
                <a:gd name="T6" fmla="*/ 62 w 85"/>
                <a:gd name="T7" fmla="*/ 41 h 54"/>
                <a:gd name="T8" fmla="*/ 62 w 85"/>
                <a:gd name="T9" fmla="*/ 53 h 54"/>
                <a:gd name="T10" fmla="*/ 68 w 85"/>
                <a:gd name="T11" fmla="*/ 39 h 54"/>
                <a:gd name="T12" fmla="*/ 68 w 85"/>
                <a:gd name="T13" fmla="*/ 54 h 54"/>
                <a:gd name="T14" fmla="*/ 85 w 85"/>
                <a:gd name="T15" fmla="*/ 50 h 54"/>
                <a:gd name="T16" fmla="*/ 65 w 85"/>
                <a:gd name="T17" fmla="*/ 27 h 54"/>
                <a:gd name="T18" fmla="*/ 62 w 85"/>
                <a:gd name="T19" fmla="*/ 28 h 54"/>
                <a:gd name="T20" fmla="*/ 58 w 85"/>
                <a:gd name="T21" fmla="*/ 20 h 54"/>
                <a:gd name="T22" fmla="*/ 62 w 85"/>
                <a:gd name="T23" fmla="*/ 1 h 54"/>
                <a:gd name="T24" fmla="*/ 62 w 85"/>
                <a:gd name="T25" fmla="*/ 27 h 54"/>
                <a:gd name="T26" fmla="*/ 61 w 85"/>
                <a:gd name="T27" fmla="*/ 27 h 54"/>
                <a:gd name="T28" fmla="*/ 62 w 85"/>
                <a:gd name="T29" fmla="*/ 41 h 54"/>
                <a:gd name="T30" fmla="*/ 44 w 85"/>
                <a:gd name="T31" fmla="*/ 27 h 54"/>
                <a:gd name="T32" fmla="*/ 39 w 85"/>
                <a:gd name="T33" fmla="*/ 29 h 54"/>
                <a:gd name="T34" fmla="*/ 45 w 85"/>
                <a:gd name="T35" fmla="*/ 49 h 54"/>
                <a:gd name="T36" fmla="*/ 59 w 85"/>
                <a:gd name="T37" fmla="*/ 54 h 54"/>
                <a:gd name="T38" fmla="*/ 62 w 85"/>
                <a:gd name="T39" fmla="*/ 41 h 54"/>
                <a:gd name="T40" fmla="*/ 39 w 85"/>
                <a:gd name="T41" fmla="*/ 42 h 54"/>
                <a:gd name="T42" fmla="*/ 39 w 85"/>
                <a:gd name="T43" fmla="*/ 53 h 54"/>
                <a:gd name="T44" fmla="*/ 39 w 85"/>
                <a:gd name="T45" fmla="*/ 2 h 54"/>
                <a:gd name="T46" fmla="*/ 55 w 85"/>
                <a:gd name="T47" fmla="*/ 11 h 54"/>
                <a:gd name="T48" fmla="*/ 39 w 85"/>
                <a:gd name="T49" fmla="*/ 21 h 54"/>
                <a:gd name="T50" fmla="*/ 39 w 85"/>
                <a:gd name="T51" fmla="*/ 21 h 54"/>
                <a:gd name="T52" fmla="*/ 35 w 85"/>
                <a:gd name="T53" fmla="*/ 4 h 54"/>
                <a:gd name="T54" fmla="*/ 39 w 85"/>
                <a:gd name="T55" fmla="*/ 27 h 54"/>
                <a:gd name="T56" fmla="*/ 38 w 85"/>
                <a:gd name="T57" fmla="*/ 28 h 54"/>
                <a:gd name="T58" fmla="*/ 39 w 85"/>
                <a:gd name="T59" fmla="*/ 42 h 54"/>
                <a:gd name="T60" fmla="*/ 33 w 85"/>
                <a:gd name="T61" fmla="*/ 31 h 54"/>
                <a:gd name="T62" fmla="*/ 2 w 85"/>
                <a:gd name="T63" fmla="*/ 40 h 54"/>
                <a:gd name="T64" fmla="*/ 4 w 85"/>
                <a:gd name="T65" fmla="*/ 54 h 54"/>
                <a:gd name="T66" fmla="*/ 39 w 85"/>
                <a:gd name="T67" fmla="*/ 53 h 54"/>
                <a:gd name="T68" fmla="*/ 20 w 85"/>
                <a:gd name="T69" fmla="*/ 0 h 54"/>
                <a:gd name="T70" fmla="*/ 20 w 85"/>
                <a:gd name="T71" fmla="*/ 22 h 54"/>
                <a:gd name="T72" fmla="*/ 20 w 85"/>
                <a:gd name="T7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" h="54">
                  <a:moveTo>
                    <a:pt x="65" y="0"/>
                  </a:moveTo>
                  <a:cubicBezTo>
                    <a:pt x="72" y="0"/>
                    <a:pt x="76" y="5"/>
                    <a:pt x="76" y="11"/>
                  </a:cubicBezTo>
                  <a:cubicBezTo>
                    <a:pt x="76" y="17"/>
                    <a:pt x="72" y="22"/>
                    <a:pt x="65" y="22"/>
                  </a:cubicBezTo>
                  <a:cubicBezTo>
                    <a:pt x="64" y="22"/>
                    <a:pt x="63" y="22"/>
                    <a:pt x="62" y="22"/>
                  </a:cubicBezTo>
                  <a:cubicBezTo>
                    <a:pt x="62" y="1"/>
                    <a:pt x="62" y="1"/>
                    <a:pt x="62" y="1"/>
                  </a:cubicBezTo>
                  <a:cubicBezTo>
                    <a:pt x="63" y="1"/>
                    <a:pt x="64" y="0"/>
                    <a:pt x="65" y="0"/>
                  </a:cubicBezTo>
                  <a:close/>
                  <a:moveTo>
                    <a:pt x="62" y="53"/>
                  </a:moveTo>
                  <a:cubicBezTo>
                    <a:pt x="62" y="41"/>
                    <a:pt x="62" y="41"/>
                    <a:pt x="62" y="41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3" y="52"/>
                    <a:pt x="62" y="53"/>
                  </a:cubicBezTo>
                  <a:close/>
                  <a:moveTo>
                    <a:pt x="62" y="28"/>
                  </a:moveTo>
                  <a:cubicBezTo>
                    <a:pt x="65" y="31"/>
                    <a:pt x="67" y="35"/>
                    <a:pt x="68" y="3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51"/>
                    <a:pt x="69" y="52"/>
                    <a:pt x="68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54"/>
                    <a:pt x="85" y="52"/>
                    <a:pt x="85" y="5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2" y="31"/>
                    <a:pt x="73" y="27"/>
                    <a:pt x="65" y="27"/>
                  </a:cubicBezTo>
                  <a:cubicBezTo>
                    <a:pt x="64" y="27"/>
                    <a:pt x="63" y="27"/>
                    <a:pt x="62" y="27"/>
                  </a:cubicBezTo>
                  <a:lnTo>
                    <a:pt x="62" y="28"/>
                  </a:lnTo>
                  <a:close/>
                  <a:moveTo>
                    <a:pt x="62" y="22"/>
                  </a:moveTo>
                  <a:cubicBezTo>
                    <a:pt x="61" y="21"/>
                    <a:pt x="59" y="21"/>
                    <a:pt x="58" y="20"/>
                  </a:cubicBezTo>
                  <a:cubicBezTo>
                    <a:pt x="61" y="14"/>
                    <a:pt x="61" y="8"/>
                    <a:pt x="58" y="3"/>
                  </a:cubicBezTo>
                  <a:cubicBezTo>
                    <a:pt x="59" y="2"/>
                    <a:pt x="61" y="1"/>
                    <a:pt x="62" y="1"/>
                  </a:cubicBezTo>
                  <a:cubicBezTo>
                    <a:pt x="62" y="22"/>
                    <a:pt x="62" y="22"/>
                    <a:pt x="62" y="22"/>
                  </a:cubicBezTo>
                  <a:close/>
                  <a:moveTo>
                    <a:pt x="62" y="27"/>
                  </a:moveTo>
                  <a:cubicBezTo>
                    <a:pt x="62" y="28"/>
                    <a:pt x="62" y="28"/>
                    <a:pt x="62" y="28"/>
                  </a:cubicBezTo>
                  <a:cubicBezTo>
                    <a:pt x="62" y="28"/>
                    <a:pt x="61" y="28"/>
                    <a:pt x="61" y="27"/>
                  </a:cubicBezTo>
                  <a:cubicBezTo>
                    <a:pt x="61" y="27"/>
                    <a:pt x="62" y="27"/>
                    <a:pt x="62" y="27"/>
                  </a:cubicBezTo>
                  <a:close/>
                  <a:moveTo>
                    <a:pt x="62" y="41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1" y="31"/>
                    <a:pt x="52" y="27"/>
                    <a:pt x="44" y="27"/>
                  </a:cubicBezTo>
                  <a:cubicBezTo>
                    <a:pt x="42" y="27"/>
                    <a:pt x="40" y="27"/>
                    <a:pt x="39" y="27"/>
                  </a:cubicBezTo>
                  <a:cubicBezTo>
                    <a:pt x="39" y="29"/>
                    <a:pt x="39" y="29"/>
                    <a:pt x="39" y="29"/>
                  </a:cubicBezTo>
                  <a:cubicBezTo>
                    <a:pt x="41" y="31"/>
                    <a:pt x="43" y="35"/>
                    <a:pt x="44" y="39"/>
                  </a:cubicBezTo>
                  <a:cubicBezTo>
                    <a:pt x="45" y="49"/>
                    <a:pt x="45" y="49"/>
                    <a:pt x="45" y="49"/>
                  </a:cubicBezTo>
                  <a:cubicBezTo>
                    <a:pt x="45" y="51"/>
                    <a:pt x="45" y="52"/>
                    <a:pt x="44" y="54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0" y="54"/>
                    <a:pt x="61" y="53"/>
                    <a:pt x="62" y="53"/>
                  </a:cubicBezTo>
                  <a:cubicBezTo>
                    <a:pt x="62" y="41"/>
                    <a:pt x="62" y="41"/>
                    <a:pt x="62" y="41"/>
                  </a:cubicBezTo>
                  <a:close/>
                  <a:moveTo>
                    <a:pt x="39" y="53"/>
                  </a:moveTo>
                  <a:cubicBezTo>
                    <a:pt x="39" y="42"/>
                    <a:pt x="39" y="42"/>
                    <a:pt x="39" y="42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0" y="51"/>
                    <a:pt x="39" y="52"/>
                    <a:pt x="39" y="53"/>
                  </a:cubicBezTo>
                  <a:close/>
                  <a:moveTo>
                    <a:pt x="39" y="21"/>
                  </a:move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2" y="0"/>
                    <a:pt x="44" y="0"/>
                  </a:cubicBezTo>
                  <a:cubicBezTo>
                    <a:pt x="50" y="0"/>
                    <a:pt x="55" y="5"/>
                    <a:pt x="55" y="11"/>
                  </a:cubicBezTo>
                  <a:cubicBezTo>
                    <a:pt x="55" y="17"/>
                    <a:pt x="50" y="22"/>
                    <a:pt x="44" y="22"/>
                  </a:cubicBezTo>
                  <a:cubicBezTo>
                    <a:pt x="42" y="22"/>
                    <a:pt x="40" y="22"/>
                    <a:pt x="39" y="21"/>
                  </a:cubicBezTo>
                  <a:close/>
                  <a:moveTo>
                    <a:pt x="39" y="2"/>
                  </a:moveTo>
                  <a:cubicBezTo>
                    <a:pt x="39" y="21"/>
                    <a:pt x="39" y="21"/>
                    <a:pt x="39" y="21"/>
                  </a:cubicBezTo>
                  <a:cubicBezTo>
                    <a:pt x="37" y="20"/>
                    <a:pt x="36" y="19"/>
                    <a:pt x="35" y="18"/>
                  </a:cubicBezTo>
                  <a:cubicBezTo>
                    <a:pt x="37" y="14"/>
                    <a:pt x="37" y="9"/>
                    <a:pt x="35" y="4"/>
                  </a:cubicBezTo>
                  <a:cubicBezTo>
                    <a:pt x="36" y="3"/>
                    <a:pt x="37" y="2"/>
                    <a:pt x="39" y="2"/>
                  </a:cubicBezTo>
                  <a:close/>
                  <a:moveTo>
                    <a:pt x="39" y="27"/>
                  </a:moveTo>
                  <a:cubicBezTo>
                    <a:pt x="39" y="29"/>
                    <a:pt x="39" y="29"/>
                    <a:pt x="39" y="29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38" y="28"/>
                    <a:pt x="38" y="27"/>
                    <a:pt x="39" y="27"/>
                  </a:cubicBezTo>
                  <a:close/>
                  <a:moveTo>
                    <a:pt x="39" y="42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36"/>
                    <a:pt x="36" y="33"/>
                    <a:pt x="33" y="31"/>
                  </a:cubicBezTo>
                  <a:cubicBezTo>
                    <a:pt x="29" y="28"/>
                    <a:pt x="25" y="27"/>
                    <a:pt x="20" y="27"/>
                  </a:cubicBezTo>
                  <a:cubicBezTo>
                    <a:pt x="11" y="27"/>
                    <a:pt x="3" y="32"/>
                    <a:pt x="2" y="40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7" y="54"/>
                    <a:pt x="38" y="53"/>
                    <a:pt x="39" y="53"/>
                  </a:cubicBezTo>
                  <a:cubicBezTo>
                    <a:pt x="39" y="42"/>
                    <a:pt x="39" y="42"/>
                    <a:pt x="39" y="42"/>
                  </a:cubicBezTo>
                  <a:close/>
                  <a:moveTo>
                    <a:pt x="20" y="0"/>
                  </a:moveTo>
                  <a:cubicBezTo>
                    <a:pt x="26" y="0"/>
                    <a:pt x="31" y="5"/>
                    <a:pt x="31" y="11"/>
                  </a:cubicBezTo>
                  <a:cubicBezTo>
                    <a:pt x="31" y="17"/>
                    <a:pt x="26" y="22"/>
                    <a:pt x="20" y="22"/>
                  </a:cubicBezTo>
                  <a:cubicBezTo>
                    <a:pt x="14" y="22"/>
                    <a:pt x="9" y="17"/>
                    <a:pt x="9" y="11"/>
                  </a:cubicBezTo>
                  <a:cubicBezTo>
                    <a:pt x="9" y="5"/>
                    <a:pt x="14" y="0"/>
                    <a:pt x="20" y="0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4" name="Freeform 577"/>
            <p:cNvSpPr>
              <a:spLocks/>
            </p:cNvSpPr>
            <p:nvPr/>
          </p:nvSpPr>
          <p:spPr bwMode="auto">
            <a:xfrm>
              <a:off x="4911725" y="3355975"/>
              <a:ext cx="120650" cy="115888"/>
            </a:xfrm>
            <a:custGeom>
              <a:avLst/>
              <a:gdLst>
                <a:gd name="T0" fmla="*/ 36 w 60"/>
                <a:gd name="T1" fmla="*/ 52 h 58"/>
                <a:gd name="T2" fmla="*/ 41 w 60"/>
                <a:gd name="T3" fmla="*/ 55 h 58"/>
                <a:gd name="T4" fmla="*/ 50 w 60"/>
                <a:gd name="T5" fmla="*/ 49 h 58"/>
                <a:gd name="T6" fmla="*/ 48 w 60"/>
                <a:gd name="T7" fmla="*/ 43 h 58"/>
                <a:gd name="T8" fmla="*/ 51 w 60"/>
                <a:gd name="T9" fmla="*/ 32 h 58"/>
                <a:gd name="T10" fmla="*/ 57 w 60"/>
                <a:gd name="T11" fmla="*/ 28 h 58"/>
                <a:gd name="T12" fmla="*/ 53 w 60"/>
                <a:gd name="T13" fmla="*/ 18 h 58"/>
                <a:gd name="T14" fmla="*/ 47 w 60"/>
                <a:gd name="T15" fmla="*/ 17 h 58"/>
                <a:gd name="T16" fmla="*/ 38 w 60"/>
                <a:gd name="T17" fmla="*/ 11 h 58"/>
                <a:gd name="T18" fmla="*/ 35 w 60"/>
                <a:gd name="T19" fmla="*/ 5 h 58"/>
                <a:gd name="T20" fmla="*/ 25 w 60"/>
                <a:gd name="T21" fmla="*/ 5 h 58"/>
                <a:gd name="T22" fmla="*/ 22 w 60"/>
                <a:gd name="T23" fmla="*/ 11 h 58"/>
                <a:gd name="T24" fmla="*/ 13 w 60"/>
                <a:gd name="T25" fmla="*/ 17 h 58"/>
                <a:gd name="T26" fmla="*/ 7 w 60"/>
                <a:gd name="T27" fmla="*/ 18 h 58"/>
                <a:gd name="T28" fmla="*/ 4 w 60"/>
                <a:gd name="T29" fmla="*/ 28 h 58"/>
                <a:gd name="T30" fmla="*/ 9 w 60"/>
                <a:gd name="T31" fmla="*/ 32 h 58"/>
                <a:gd name="T32" fmla="*/ 12 w 60"/>
                <a:gd name="T33" fmla="*/ 43 h 58"/>
                <a:gd name="T34" fmla="*/ 11 w 60"/>
                <a:gd name="T35" fmla="*/ 49 h 58"/>
                <a:gd name="T36" fmla="*/ 19 w 60"/>
                <a:gd name="T37" fmla="*/ 55 h 58"/>
                <a:gd name="T38" fmla="*/ 24 w 60"/>
                <a:gd name="T39" fmla="*/ 52 h 58"/>
                <a:gd name="T40" fmla="*/ 36 w 60"/>
                <a:gd name="T41" fmla="*/ 5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0" h="58">
                  <a:moveTo>
                    <a:pt x="36" y="52"/>
                  </a:moveTo>
                  <a:cubicBezTo>
                    <a:pt x="38" y="53"/>
                    <a:pt x="39" y="54"/>
                    <a:pt x="41" y="55"/>
                  </a:cubicBezTo>
                  <a:cubicBezTo>
                    <a:pt x="46" y="58"/>
                    <a:pt x="51" y="54"/>
                    <a:pt x="50" y="49"/>
                  </a:cubicBezTo>
                  <a:cubicBezTo>
                    <a:pt x="49" y="47"/>
                    <a:pt x="49" y="45"/>
                    <a:pt x="48" y="43"/>
                  </a:cubicBezTo>
                  <a:cubicBezTo>
                    <a:pt x="47" y="37"/>
                    <a:pt x="48" y="35"/>
                    <a:pt x="51" y="32"/>
                  </a:cubicBezTo>
                  <a:cubicBezTo>
                    <a:pt x="53" y="30"/>
                    <a:pt x="55" y="29"/>
                    <a:pt x="57" y="28"/>
                  </a:cubicBezTo>
                  <a:cubicBezTo>
                    <a:pt x="60" y="24"/>
                    <a:pt x="58" y="18"/>
                    <a:pt x="53" y="18"/>
                  </a:cubicBezTo>
                  <a:cubicBezTo>
                    <a:pt x="51" y="18"/>
                    <a:pt x="49" y="18"/>
                    <a:pt x="47" y="17"/>
                  </a:cubicBezTo>
                  <a:cubicBezTo>
                    <a:pt x="41" y="17"/>
                    <a:pt x="39" y="15"/>
                    <a:pt x="38" y="11"/>
                  </a:cubicBezTo>
                  <a:cubicBezTo>
                    <a:pt x="37" y="9"/>
                    <a:pt x="36" y="7"/>
                    <a:pt x="35" y="5"/>
                  </a:cubicBezTo>
                  <a:cubicBezTo>
                    <a:pt x="33" y="0"/>
                    <a:pt x="27" y="0"/>
                    <a:pt x="25" y="5"/>
                  </a:cubicBezTo>
                  <a:cubicBezTo>
                    <a:pt x="24" y="7"/>
                    <a:pt x="23" y="9"/>
                    <a:pt x="22" y="11"/>
                  </a:cubicBezTo>
                  <a:cubicBezTo>
                    <a:pt x="21" y="15"/>
                    <a:pt x="19" y="17"/>
                    <a:pt x="13" y="17"/>
                  </a:cubicBezTo>
                  <a:cubicBezTo>
                    <a:pt x="11" y="18"/>
                    <a:pt x="9" y="18"/>
                    <a:pt x="7" y="18"/>
                  </a:cubicBezTo>
                  <a:cubicBezTo>
                    <a:pt x="2" y="18"/>
                    <a:pt x="0" y="24"/>
                    <a:pt x="4" y="28"/>
                  </a:cubicBezTo>
                  <a:cubicBezTo>
                    <a:pt x="5" y="29"/>
                    <a:pt x="7" y="30"/>
                    <a:pt x="9" y="32"/>
                  </a:cubicBezTo>
                  <a:cubicBezTo>
                    <a:pt x="12" y="35"/>
                    <a:pt x="14" y="37"/>
                    <a:pt x="12" y="43"/>
                  </a:cubicBezTo>
                  <a:cubicBezTo>
                    <a:pt x="12" y="45"/>
                    <a:pt x="11" y="47"/>
                    <a:pt x="11" y="49"/>
                  </a:cubicBezTo>
                  <a:cubicBezTo>
                    <a:pt x="9" y="55"/>
                    <a:pt x="15" y="57"/>
                    <a:pt x="19" y="55"/>
                  </a:cubicBezTo>
                  <a:cubicBezTo>
                    <a:pt x="21" y="54"/>
                    <a:pt x="23" y="53"/>
                    <a:pt x="24" y="52"/>
                  </a:cubicBezTo>
                  <a:cubicBezTo>
                    <a:pt x="28" y="49"/>
                    <a:pt x="32" y="49"/>
                    <a:pt x="36" y="52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5" name="Freeform 578"/>
            <p:cNvSpPr>
              <a:spLocks noEditPoints="1"/>
            </p:cNvSpPr>
            <p:nvPr/>
          </p:nvSpPr>
          <p:spPr bwMode="auto">
            <a:xfrm>
              <a:off x="4505325" y="776287"/>
              <a:ext cx="144463" cy="134938"/>
            </a:xfrm>
            <a:custGeom>
              <a:avLst/>
              <a:gdLst>
                <a:gd name="T0" fmla="*/ 5 w 72"/>
                <a:gd name="T1" fmla="*/ 41 h 68"/>
                <a:gd name="T2" fmla="*/ 2 w 72"/>
                <a:gd name="T3" fmla="*/ 35 h 68"/>
                <a:gd name="T4" fmla="*/ 32 w 72"/>
                <a:gd name="T5" fmla="*/ 3 h 68"/>
                <a:gd name="T6" fmla="*/ 40 w 72"/>
                <a:gd name="T7" fmla="*/ 3 h 68"/>
                <a:gd name="T8" fmla="*/ 70 w 72"/>
                <a:gd name="T9" fmla="*/ 35 h 68"/>
                <a:gd name="T10" fmla="*/ 67 w 72"/>
                <a:gd name="T11" fmla="*/ 41 h 68"/>
                <a:gd name="T12" fmla="*/ 62 w 72"/>
                <a:gd name="T13" fmla="*/ 41 h 68"/>
                <a:gd name="T14" fmla="*/ 57 w 72"/>
                <a:gd name="T15" fmla="*/ 32 h 68"/>
                <a:gd name="T16" fmla="*/ 39 w 72"/>
                <a:gd name="T17" fmla="*/ 14 h 68"/>
                <a:gd name="T18" fmla="*/ 33 w 72"/>
                <a:gd name="T19" fmla="*/ 13 h 68"/>
                <a:gd name="T20" fmla="*/ 15 w 72"/>
                <a:gd name="T21" fmla="*/ 32 h 68"/>
                <a:gd name="T22" fmla="*/ 10 w 72"/>
                <a:gd name="T23" fmla="*/ 41 h 68"/>
                <a:gd name="T24" fmla="*/ 5 w 72"/>
                <a:gd name="T25" fmla="*/ 41 h 68"/>
                <a:gd name="T26" fmla="*/ 31 w 72"/>
                <a:gd name="T27" fmla="*/ 48 h 68"/>
                <a:gd name="T28" fmla="*/ 41 w 72"/>
                <a:gd name="T29" fmla="*/ 48 h 68"/>
                <a:gd name="T30" fmla="*/ 44 w 72"/>
                <a:gd name="T31" fmla="*/ 51 h 68"/>
                <a:gd name="T32" fmla="*/ 44 w 72"/>
                <a:gd name="T33" fmla="*/ 65 h 68"/>
                <a:gd name="T34" fmla="*/ 47 w 72"/>
                <a:gd name="T35" fmla="*/ 68 h 68"/>
                <a:gd name="T36" fmla="*/ 52 w 72"/>
                <a:gd name="T37" fmla="*/ 68 h 68"/>
                <a:gd name="T38" fmla="*/ 58 w 72"/>
                <a:gd name="T39" fmla="*/ 61 h 68"/>
                <a:gd name="T40" fmla="*/ 58 w 72"/>
                <a:gd name="T41" fmla="*/ 45 h 68"/>
                <a:gd name="T42" fmla="*/ 54 w 72"/>
                <a:gd name="T43" fmla="*/ 35 h 68"/>
                <a:gd name="T44" fmla="*/ 38 w 72"/>
                <a:gd name="T45" fmla="*/ 18 h 68"/>
                <a:gd name="T46" fmla="*/ 34 w 72"/>
                <a:gd name="T47" fmla="*/ 18 h 68"/>
                <a:gd name="T48" fmla="*/ 18 w 72"/>
                <a:gd name="T49" fmla="*/ 35 h 68"/>
                <a:gd name="T50" fmla="*/ 14 w 72"/>
                <a:gd name="T51" fmla="*/ 45 h 68"/>
                <a:gd name="T52" fmla="*/ 14 w 72"/>
                <a:gd name="T53" fmla="*/ 61 h 68"/>
                <a:gd name="T54" fmla="*/ 20 w 72"/>
                <a:gd name="T55" fmla="*/ 68 h 68"/>
                <a:gd name="T56" fmla="*/ 25 w 72"/>
                <a:gd name="T57" fmla="*/ 68 h 68"/>
                <a:gd name="T58" fmla="*/ 28 w 72"/>
                <a:gd name="T59" fmla="*/ 65 h 68"/>
                <a:gd name="T60" fmla="*/ 28 w 72"/>
                <a:gd name="T61" fmla="*/ 51 h 68"/>
                <a:gd name="T62" fmla="*/ 31 w 72"/>
                <a:gd name="T63" fmla="*/ 4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2" h="68">
                  <a:moveTo>
                    <a:pt x="5" y="41"/>
                  </a:moveTo>
                  <a:cubicBezTo>
                    <a:pt x="0" y="41"/>
                    <a:pt x="0" y="37"/>
                    <a:pt x="2" y="35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4" y="1"/>
                    <a:pt x="37" y="0"/>
                    <a:pt x="40" y="3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2" y="37"/>
                    <a:pt x="72" y="41"/>
                    <a:pt x="67" y="41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38"/>
                    <a:pt x="60" y="35"/>
                    <a:pt x="57" y="32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8" y="11"/>
                    <a:pt x="35" y="11"/>
                    <a:pt x="33" y="1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2" y="35"/>
                    <a:pt x="10" y="38"/>
                    <a:pt x="10" y="41"/>
                  </a:cubicBezTo>
                  <a:cubicBezTo>
                    <a:pt x="5" y="41"/>
                    <a:pt x="5" y="41"/>
                    <a:pt x="5" y="41"/>
                  </a:cubicBezTo>
                  <a:close/>
                  <a:moveTo>
                    <a:pt x="31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43" y="48"/>
                    <a:pt x="44" y="50"/>
                    <a:pt x="44" y="51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4" y="67"/>
                    <a:pt x="46" y="68"/>
                    <a:pt x="47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5" y="68"/>
                    <a:pt x="58" y="65"/>
                    <a:pt x="58" y="61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1"/>
                    <a:pt x="57" y="38"/>
                    <a:pt x="54" y="35"/>
                  </a:cubicBezTo>
                  <a:cubicBezTo>
                    <a:pt x="49" y="30"/>
                    <a:pt x="43" y="24"/>
                    <a:pt x="38" y="18"/>
                  </a:cubicBezTo>
                  <a:cubicBezTo>
                    <a:pt x="36" y="17"/>
                    <a:pt x="35" y="17"/>
                    <a:pt x="34" y="18"/>
                  </a:cubicBezTo>
                  <a:cubicBezTo>
                    <a:pt x="29" y="24"/>
                    <a:pt x="23" y="30"/>
                    <a:pt x="18" y="35"/>
                  </a:cubicBezTo>
                  <a:cubicBezTo>
                    <a:pt x="15" y="38"/>
                    <a:pt x="14" y="41"/>
                    <a:pt x="14" y="45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4" y="65"/>
                    <a:pt x="17" y="68"/>
                    <a:pt x="2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26" y="68"/>
                    <a:pt x="28" y="67"/>
                    <a:pt x="28" y="6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0"/>
                    <a:pt x="29" y="48"/>
                    <a:pt x="31" y="48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6" name="Freeform 579"/>
            <p:cNvSpPr>
              <a:spLocks noEditPoints="1"/>
            </p:cNvSpPr>
            <p:nvPr/>
          </p:nvSpPr>
          <p:spPr bwMode="auto">
            <a:xfrm>
              <a:off x="4227513" y="3206750"/>
              <a:ext cx="153988" cy="98425"/>
            </a:xfrm>
            <a:custGeom>
              <a:avLst/>
              <a:gdLst>
                <a:gd name="T0" fmla="*/ 56 w 77"/>
                <a:gd name="T1" fmla="*/ 2 h 49"/>
                <a:gd name="T2" fmla="*/ 60 w 77"/>
                <a:gd name="T3" fmla="*/ 1 h 49"/>
                <a:gd name="T4" fmla="*/ 75 w 77"/>
                <a:gd name="T5" fmla="*/ 14 h 49"/>
                <a:gd name="T6" fmla="*/ 75 w 77"/>
                <a:gd name="T7" fmla="*/ 18 h 49"/>
                <a:gd name="T8" fmla="*/ 60 w 77"/>
                <a:gd name="T9" fmla="*/ 31 h 49"/>
                <a:gd name="T10" fmla="*/ 56 w 77"/>
                <a:gd name="T11" fmla="*/ 30 h 49"/>
                <a:gd name="T12" fmla="*/ 56 w 77"/>
                <a:gd name="T13" fmla="*/ 21 h 49"/>
                <a:gd name="T14" fmla="*/ 31 w 77"/>
                <a:gd name="T15" fmla="*/ 21 h 49"/>
                <a:gd name="T16" fmla="*/ 26 w 77"/>
                <a:gd name="T17" fmla="*/ 16 h 49"/>
                <a:gd name="T18" fmla="*/ 31 w 77"/>
                <a:gd name="T19" fmla="*/ 11 h 49"/>
                <a:gd name="T20" fmla="*/ 56 w 77"/>
                <a:gd name="T21" fmla="*/ 11 h 49"/>
                <a:gd name="T22" fmla="*/ 56 w 77"/>
                <a:gd name="T23" fmla="*/ 2 h 49"/>
                <a:gd name="T24" fmla="*/ 21 w 77"/>
                <a:gd name="T25" fmla="*/ 47 h 49"/>
                <a:gd name="T26" fmla="*/ 21 w 77"/>
                <a:gd name="T27" fmla="*/ 38 h 49"/>
                <a:gd name="T28" fmla="*/ 46 w 77"/>
                <a:gd name="T29" fmla="*/ 38 h 49"/>
                <a:gd name="T30" fmla="*/ 51 w 77"/>
                <a:gd name="T31" fmla="*/ 33 h 49"/>
                <a:gd name="T32" fmla="*/ 46 w 77"/>
                <a:gd name="T33" fmla="*/ 28 h 49"/>
                <a:gd name="T34" fmla="*/ 21 w 77"/>
                <a:gd name="T35" fmla="*/ 28 h 49"/>
                <a:gd name="T36" fmla="*/ 21 w 77"/>
                <a:gd name="T37" fmla="*/ 19 h 49"/>
                <a:gd name="T38" fmla="*/ 17 w 77"/>
                <a:gd name="T39" fmla="*/ 18 h 49"/>
                <a:gd name="T40" fmla="*/ 2 w 77"/>
                <a:gd name="T41" fmla="*/ 31 h 49"/>
                <a:gd name="T42" fmla="*/ 2 w 77"/>
                <a:gd name="T43" fmla="*/ 35 h 49"/>
                <a:gd name="T44" fmla="*/ 17 w 77"/>
                <a:gd name="T45" fmla="*/ 48 h 49"/>
                <a:gd name="T46" fmla="*/ 21 w 77"/>
                <a:gd name="T4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49">
                  <a:moveTo>
                    <a:pt x="56" y="2"/>
                  </a:moveTo>
                  <a:cubicBezTo>
                    <a:pt x="56" y="0"/>
                    <a:pt x="58" y="0"/>
                    <a:pt x="60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5"/>
                    <a:pt x="77" y="16"/>
                    <a:pt x="75" y="18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3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2"/>
                    <a:pt x="56" y="2"/>
                    <a:pt x="56" y="2"/>
                  </a:cubicBezTo>
                  <a:close/>
                  <a:moveTo>
                    <a:pt x="21" y="47"/>
                  </a:moveTo>
                  <a:cubicBezTo>
                    <a:pt x="21" y="38"/>
                    <a:pt x="21" y="38"/>
                    <a:pt x="21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9" y="38"/>
                    <a:pt x="51" y="36"/>
                    <a:pt x="51" y="33"/>
                  </a:cubicBezTo>
                  <a:cubicBezTo>
                    <a:pt x="51" y="30"/>
                    <a:pt x="49" y="28"/>
                    <a:pt x="4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0" y="17"/>
                    <a:pt x="18" y="17"/>
                    <a:pt x="17" y="18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3"/>
                    <a:pt x="0" y="34"/>
                    <a:pt x="2" y="35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9"/>
                    <a:pt x="20" y="49"/>
                    <a:pt x="21" y="47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8" name="Freeform 581"/>
            <p:cNvSpPr>
              <a:spLocks noEditPoints="1"/>
            </p:cNvSpPr>
            <p:nvPr/>
          </p:nvSpPr>
          <p:spPr bwMode="auto">
            <a:xfrm>
              <a:off x="3130283" y="1309687"/>
              <a:ext cx="71438" cy="106363"/>
            </a:xfrm>
            <a:custGeom>
              <a:avLst/>
              <a:gdLst>
                <a:gd name="T0" fmla="*/ 13 w 36"/>
                <a:gd name="T1" fmla="*/ 0 h 53"/>
                <a:gd name="T2" fmla="*/ 23 w 36"/>
                <a:gd name="T3" fmla="*/ 0 h 53"/>
                <a:gd name="T4" fmla="*/ 28 w 36"/>
                <a:gd name="T5" fmla="*/ 5 h 53"/>
                <a:gd name="T6" fmla="*/ 28 w 36"/>
                <a:gd name="T7" fmla="*/ 14 h 53"/>
                <a:gd name="T8" fmla="*/ 27 w 36"/>
                <a:gd name="T9" fmla="*/ 14 h 53"/>
                <a:gd name="T10" fmla="*/ 24 w 36"/>
                <a:gd name="T11" fmla="*/ 14 h 53"/>
                <a:gd name="T12" fmla="*/ 24 w 36"/>
                <a:gd name="T13" fmla="*/ 7 h 53"/>
                <a:gd name="T14" fmla="*/ 21 w 36"/>
                <a:gd name="T15" fmla="*/ 4 h 53"/>
                <a:gd name="T16" fmla="*/ 15 w 36"/>
                <a:gd name="T17" fmla="*/ 4 h 53"/>
                <a:gd name="T18" fmla="*/ 12 w 36"/>
                <a:gd name="T19" fmla="*/ 7 h 53"/>
                <a:gd name="T20" fmla="*/ 12 w 36"/>
                <a:gd name="T21" fmla="*/ 14 h 53"/>
                <a:gd name="T22" fmla="*/ 9 w 36"/>
                <a:gd name="T23" fmla="*/ 14 h 53"/>
                <a:gd name="T24" fmla="*/ 8 w 36"/>
                <a:gd name="T25" fmla="*/ 14 h 53"/>
                <a:gd name="T26" fmla="*/ 8 w 36"/>
                <a:gd name="T27" fmla="*/ 5 h 53"/>
                <a:gd name="T28" fmla="*/ 13 w 36"/>
                <a:gd name="T29" fmla="*/ 0 h 53"/>
                <a:gd name="T30" fmla="*/ 9 w 36"/>
                <a:gd name="T31" fmla="*/ 17 h 53"/>
                <a:gd name="T32" fmla="*/ 27 w 36"/>
                <a:gd name="T33" fmla="*/ 17 h 53"/>
                <a:gd name="T34" fmla="*/ 36 w 36"/>
                <a:gd name="T35" fmla="*/ 26 h 53"/>
                <a:gd name="T36" fmla="*/ 36 w 36"/>
                <a:gd name="T37" fmla="*/ 44 h 53"/>
                <a:gd name="T38" fmla="*/ 27 w 36"/>
                <a:gd name="T39" fmla="*/ 53 h 53"/>
                <a:gd name="T40" fmla="*/ 9 w 36"/>
                <a:gd name="T41" fmla="*/ 53 h 53"/>
                <a:gd name="T42" fmla="*/ 0 w 36"/>
                <a:gd name="T43" fmla="*/ 44 h 53"/>
                <a:gd name="T44" fmla="*/ 0 w 36"/>
                <a:gd name="T45" fmla="*/ 26 h 53"/>
                <a:gd name="T46" fmla="*/ 9 w 36"/>
                <a:gd name="T4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3">
                  <a:moveTo>
                    <a:pt x="1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2" y="4"/>
                    <a:pt x="21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3" y="4"/>
                    <a:pt x="12" y="5"/>
                    <a:pt x="12" y="7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2" y="17"/>
                    <a:pt x="36" y="21"/>
                    <a:pt x="36" y="26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9"/>
                    <a:pt x="32" y="53"/>
                    <a:pt x="27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4" y="53"/>
                    <a:pt x="0" y="49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9" name="Freeform 582"/>
            <p:cNvSpPr>
              <a:spLocks noEditPoints="1"/>
            </p:cNvSpPr>
            <p:nvPr/>
          </p:nvSpPr>
          <p:spPr bwMode="auto">
            <a:xfrm>
              <a:off x="4527550" y="1514475"/>
              <a:ext cx="125413" cy="133350"/>
            </a:xfrm>
            <a:custGeom>
              <a:avLst/>
              <a:gdLst>
                <a:gd name="T0" fmla="*/ 25 w 63"/>
                <a:gd name="T1" fmla="*/ 52 h 67"/>
                <a:gd name="T2" fmla="*/ 29 w 63"/>
                <a:gd name="T3" fmla="*/ 49 h 67"/>
                <a:gd name="T4" fmla="*/ 25 w 63"/>
                <a:gd name="T5" fmla="*/ 45 h 67"/>
                <a:gd name="T6" fmla="*/ 9 w 63"/>
                <a:gd name="T7" fmla="*/ 45 h 67"/>
                <a:gd name="T8" fmla="*/ 5 w 63"/>
                <a:gd name="T9" fmla="*/ 49 h 67"/>
                <a:gd name="T10" fmla="*/ 9 w 63"/>
                <a:gd name="T11" fmla="*/ 52 h 67"/>
                <a:gd name="T12" fmla="*/ 25 w 63"/>
                <a:gd name="T13" fmla="*/ 52 h 67"/>
                <a:gd name="T14" fmla="*/ 37 w 63"/>
                <a:gd name="T15" fmla="*/ 5 h 67"/>
                <a:gd name="T16" fmla="*/ 53 w 63"/>
                <a:gd name="T17" fmla="*/ 26 h 67"/>
                <a:gd name="T18" fmla="*/ 61 w 63"/>
                <a:gd name="T19" fmla="*/ 39 h 67"/>
                <a:gd name="T20" fmla="*/ 46 w 63"/>
                <a:gd name="T21" fmla="*/ 66 h 67"/>
                <a:gd name="T22" fmla="*/ 36 w 63"/>
                <a:gd name="T23" fmla="*/ 43 h 67"/>
                <a:gd name="T24" fmla="*/ 28 w 63"/>
                <a:gd name="T25" fmla="*/ 8 h 67"/>
                <a:gd name="T26" fmla="*/ 37 w 63"/>
                <a:gd name="T27" fmla="*/ 5 h 67"/>
                <a:gd name="T28" fmla="*/ 25 w 63"/>
                <a:gd name="T29" fmla="*/ 41 h 67"/>
                <a:gd name="T30" fmla="*/ 29 w 63"/>
                <a:gd name="T31" fmla="*/ 37 h 67"/>
                <a:gd name="T32" fmla="*/ 25 w 63"/>
                <a:gd name="T33" fmla="*/ 34 h 67"/>
                <a:gd name="T34" fmla="*/ 4 w 63"/>
                <a:gd name="T35" fmla="*/ 34 h 67"/>
                <a:gd name="T36" fmla="*/ 0 w 63"/>
                <a:gd name="T37" fmla="*/ 37 h 67"/>
                <a:gd name="T38" fmla="*/ 4 w 63"/>
                <a:gd name="T39" fmla="*/ 41 h 67"/>
                <a:gd name="T40" fmla="*/ 25 w 63"/>
                <a:gd name="T41" fmla="*/ 41 h 67"/>
                <a:gd name="T42" fmla="*/ 25 w 63"/>
                <a:gd name="T43" fmla="*/ 63 h 67"/>
                <a:gd name="T44" fmla="*/ 29 w 63"/>
                <a:gd name="T45" fmla="*/ 60 h 67"/>
                <a:gd name="T46" fmla="*/ 25 w 63"/>
                <a:gd name="T47" fmla="*/ 56 h 67"/>
                <a:gd name="T48" fmla="*/ 18 w 63"/>
                <a:gd name="T49" fmla="*/ 56 h 67"/>
                <a:gd name="T50" fmla="*/ 14 w 63"/>
                <a:gd name="T51" fmla="*/ 60 h 67"/>
                <a:gd name="T52" fmla="*/ 18 w 63"/>
                <a:gd name="T53" fmla="*/ 63 h 67"/>
                <a:gd name="T54" fmla="*/ 25 w 63"/>
                <a:gd name="T55" fmla="*/ 63 h 67"/>
                <a:gd name="T56" fmla="*/ 25 w 63"/>
                <a:gd name="T57" fmla="*/ 30 h 67"/>
                <a:gd name="T58" fmla="*/ 29 w 63"/>
                <a:gd name="T59" fmla="*/ 26 h 67"/>
                <a:gd name="T60" fmla="*/ 25 w 63"/>
                <a:gd name="T61" fmla="*/ 23 h 67"/>
                <a:gd name="T62" fmla="*/ 9 w 63"/>
                <a:gd name="T63" fmla="*/ 23 h 67"/>
                <a:gd name="T64" fmla="*/ 5 w 63"/>
                <a:gd name="T65" fmla="*/ 26 h 67"/>
                <a:gd name="T66" fmla="*/ 9 w 63"/>
                <a:gd name="T67" fmla="*/ 30 h 67"/>
                <a:gd name="T68" fmla="*/ 25 w 63"/>
                <a:gd name="T6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3" h="67">
                  <a:moveTo>
                    <a:pt x="25" y="52"/>
                  </a:moveTo>
                  <a:cubicBezTo>
                    <a:pt x="27" y="52"/>
                    <a:pt x="29" y="50"/>
                    <a:pt x="29" y="49"/>
                  </a:cubicBezTo>
                  <a:cubicBezTo>
                    <a:pt x="29" y="47"/>
                    <a:pt x="27" y="45"/>
                    <a:pt x="25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7" y="45"/>
                    <a:pt x="5" y="47"/>
                    <a:pt x="5" y="49"/>
                  </a:cubicBezTo>
                  <a:cubicBezTo>
                    <a:pt x="5" y="50"/>
                    <a:pt x="7" y="52"/>
                    <a:pt x="9" y="52"/>
                  </a:cubicBezTo>
                  <a:cubicBezTo>
                    <a:pt x="25" y="52"/>
                    <a:pt x="25" y="52"/>
                    <a:pt x="25" y="52"/>
                  </a:cubicBezTo>
                  <a:close/>
                  <a:moveTo>
                    <a:pt x="37" y="5"/>
                  </a:moveTo>
                  <a:cubicBezTo>
                    <a:pt x="41" y="14"/>
                    <a:pt x="44" y="19"/>
                    <a:pt x="53" y="26"/>
                  </a:cubicBezTo>
                  <a:cubicBezTo>
                    <a:pt x="59" y="30"/>
                    <a:pt x="61" y="35"/>
                    <a:pt x="61" y="39"/>
                  </a:cubicBezTo>
                  <a:cubicBezTo>
                    <a:pt x="63" y="60"/>
                    <a:pt x="53" y="65"/>
                    <a:pt x="46" y="66"/>
                  </a:cubicBezTo>
                  <a:cubicBezTo>
                    <a:pt x="36" y="67"/>
                    <a:pt x="36" y="56"/>
                    <a:pt x="36" y="43"/>
                  </a:cubicBezTo>
                  <a:cubicBezTo>
                    <a:pt x="36" y="29"/>
                    <a:pt x="32" y="19"/>
                    <a:pt x="28" y="8"/>
                  </a:cubicBezTo>
                  <a:cubicBezTo>
                    <a:pt x="27" y="2"/>
                    <a:pt x="35" y="0"/>
                    <a:pt x="37" y="5"/>
                  </a:cubicBezTo>
                  <a:close/>
                  <a:moveTo>
                    <a:pt x="25" y="41"/>
                  </a:moveTo>
                  <a:cubicBezTo>
                    <a:pt x="27" y="41"/>
                    <a:pt x="29" y="39"/>
                    <a:pt x="29" y="37"/>
                  </a:cubicBezTo>
                  <a:cubicBezTo>
                    <a:pt x="29" y="35"/>
                    <a:pt x="27" y="34"/>
                    <a:pt x="25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5"/>
                    <a:pt x="0" y="37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25" y="41"/>
                    <a:pt x="25" y="41"/>
                    <a:pt x="25" y="41"/>
                  </a:cubicBezTo>
                  <a:close/>
                  <a:moveTo>
                    <a:pt x="25" y="63"/>
                  </a:moveTo>
                  <a:cubicBezTo>
                    <a:pt x="27" y="63"/>
                    <a:pt x="29" y="62"/>
                    <a:pt x="29" y="60"/>
                  </a:cubicBezTo>
                  <a:cubicBezTo>
                    <a:pt x="29" y="58"/>
                    <a:pt x="27" y="56"/>
                    <a:pt x="25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6" y="56"/>
                    <a:pt x="14" y="58"/>
                    <a:pt x="14" y="60"/>
                  </a:cubicBezTo>
                  <a:cubicBezTo>
                    <a:pt x="14" y="62"/>
                    <a:pt x="16" y="63"/>
                    <a:pt x="18" y="63"/>
                  </a:cubicBezTo>
                  <a:cubicBezTo>
                    <a:pt x="25" y="63"/>
                    <a:pt x="25" y="63"/>
                    <a:pt x="25" y="63"/>
                  </a:cubicBezTo>
                  <a:close/>
                  <a:moveTo>
                    <a:pt x="25" y="30"/>
                  </a:moveTo>
                  <a:cubicBezTo>
                    <a:pt x="27" y="30"/>
                    <a:pt x="29" y="28"/>
                    <a:pt x="29" y="26"/>
                  </a:cubicBezTo>
                  <a:cubicBezTo>
                    <a:pt x="29" y="24"/>
                    <a:pt x="27" y="23"/>
                    <a:pt x="25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3"/>
                    <a:pt x="5" y="24"/>
                    <a:pt x="5" y="26"/>
                  </a:cubicBezTo>
                  <a:cubicBezTo>
                    <a:pt x="5" y="28"/>
                    <a:pt x="7" y="30"/>
                    <a:pt x="9" y="30"/>
                  </a:cubicBezTo>
                  <a:lnTo>
                    <a:pt x="25" y="30"/>
                  </a:ln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0" name="Freeform 583"/>
            <p:cNvSpPr>
              <a:spLocks noEditPoints="1"/>
            </p:cNvSpPr>
            <p:nvPr/>
          </p:nvSpPr>
          <p:spPr bwMode="auto">
            <a:xfrm>
              <a:off x="6113429" y="1627188"/>
              <a:ext cx="450090" cy="439863"/>
            </a:xfrm>
            <a:custGeom>
              <a:avLst/>
              <a:gdLst>
                <a:gd name="T0" fmla="*/ 5 w 70"/>
                <a:gd name="T1" fmla="*/ 47 h 69"/>
                <a:gd name="T2" fmla="*/ 18 w 70"/>
                <a:gd name="T3" fmla="*/ 45 h 69"/>
                <a:gd name="T4" fmla="*/ 22 w 70"/>
                <a:gd name="T5" fmla="*/ 31 h 69"/>
                <a:gd name="T6" fmla="*/ 30 w 70"/>
                <a:gd name="T7" fmla="*/ 8 h 69"/>
                <a:gd name="T8" fmla="*/ 60 w 70"/>
                <a:gd name="T9" fmla="*/ 16 h 69"/>
                <a:gd name="T10" fmla="*/ 64 w 70"/>
                <a:gd name="T11" fmla="*/ 20 h 69"/>
                <a:gd name="T12" fmla="*/ 68 w 70"/>
                <a:gd name="T13" fmla="*/ 19 h 69"/>
                <a:gd name="T14" fmla="*/ 69 w 70"/>
                <a:gd name="T15" fmla="*/ 20 h 69"/>
                <a:gd name="T16" fmla="*/ 65 w 70"/>
                <a:gd name="T17" fmla="*/ 24 h 69"/>
                <a:gd name="T18" fmla="*/ 65 w 70"/>
                <a:gd name="T19" fmla="*/ 26 h 69"/>
                <a:gd name="T20" fmla="*/ 70 w 70"/>
                <a:gd name="T21" fmla="*/ 29 h 69"/>
                <a:gd name="T22" fmla="*/ 69 w 70"/>
                <a:gd name="T23" fmla="*/ 30 h 69"/>
                <a:gd name="T24" fmla="*/ 61 w 70"/>
                <a:gd name="T25" fmla="*/ 37 h 69"/>
                <a:gd name="T26" fmla="*/ 29 w 70"/>
                <a:gd name="T27" fmla="*/ 65 h 69"/>
                <a:gd name="T28" fmla="*/ 4 w 70"/>
                <a:gd name="T29" fmla="*/ 52 h 69"/>
                <a:gd name="T30" fmla="*/ 5 w 70"/>
                <a:gd name="T31" fmla="*/ 47 h 69"/>
                <a:gd name="T32" fmla="*/ 46 w 70"/>
                <a:gd name="T33" fmla="*/ 15 h 69"/>
                <a:gd name="T34" fmla="*/ 41 w 70"/>
                <a:gd name="T35" fmla="*/ 19 h 69"/>
                <a:gd name="T36" fmla="*/ 45 w 70"/>
                <a:gd name="T37" fmla="*/ 24 h 69"/>
                <a:gd name="T38" fmla="*/ 50 w 70"/>
                <a:gd name="T39" fmla="*/ 20 h 69"/>
                <a:gd name="T40" fmla="*/ 46 w 70"/>
                <a:gd name="T41" fmla="*/ 1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69">
                  <a:moveTo>
                    <a:pt x="5" y="47"/>
                  </a:moveTo>
                  <a:cubicBezTo>
                    <a:pt x="10" y="47"/>
                    <a:pt x="15" y="47"/>
                    <a:pt x="18" y="45"/>
                  </a:cubicBezTo>
                  <a:cubicBezTo>
                    <a:pt x="21" y="42"/>
                    <a:pt x="21" y="39"/>
                    <a:pt x="22" y="31"/>
                  </a:cubicBezTo>
                  <a:cubicBezTo>
                    <a:pt x="23" y="23"/>
                    <a:pt x="25" y="13"/>
                    <a:pt x="30" y="8"/>
                  </a:cubicBezTo>
                  <a:cubicBezTo>
                    <a:pt x="40" y="0"/>
                    <a:pt x="54" y="4"/>
                    <a:pt x="60" y="16"/>
                  </a:cubicBezTo>
                  <a:cubicBezTo>
                    <a:pt x="61" y="17"/>
                    <a:pt x="61" y="19"/>
                    <a:pt x="64" y="20"/>
                  </a:cubicBezTo>
                  <a:cubicBezTo>
                    <a:pt x="65" y="20"/>
                    <a:pt x="67" y="20"/>
                    <a:pt x="68" y="19"/>
                  </a:cubicBezTo>
                  <a:cubicBezTo>
                    <a:pt x="69" y="19"/>
                    <a:pt x="70" y="19"/>
                    <a:pt x="69" y="20"/>
                  </a:cubicBezTo>
                  <a:cubicBezTo>
                    <a:pt x="69" y="22"/>
                    <a:pt x="67" y="23"/>
                    <a:pt x="65" y="24"/>
                  </a:cubicBezTo>
                  <a:cubicBezTo>
                    <a:pt x="63" y="25"/>
                    <a:pt x="63" y="26"/>
                    <a:pt x="65" y="26"/>
                  </a:cubicBezTo>
                  <a:cubicBezTo>
                    <a:pt x="67" y="26"/>
                    <a:pt x="69" y="27"/>
                    <a:pt x="70" y="29"/>
                  </a:cubicBezTo>
                  <a:cubicBezTo>
                    <a:pt x="70" y="30"/>
                    <a:pt x="70" y="30"/>
                    <a:pt x="69" y="30"/>
                  </a:cubicBezTo>
                  <a:cubicBezTo>
                    <a:pt x="65" y="29"/>
                    <a:pt x="61" y="31"/>
                    <a:pt x="61" y="37"/>
                  </a:cubicBezTo>
                  <a:cubicBezTo>
                    <a:pt x="61" y="57"/>
                    <a:pt x="49" y="69"/>
                    <a:pt x="29" y="65"/>
                  </a:cubicBezTo>
                  <a:cubicBezTo>
                    <a:pt x="20" y="63"/>
                    <a:pt x="12" y="59"/>
                    <a:pt x="4" y="52"/>
                  </a:cubicBezTo>
                  <a:cubicBezTo>
                    <a:pt x="2" y="50"/>
                    <a:pt x="0" y="46"/>
                    <a:pt x="5" y="47"/>
                  </a:cubicBezTo>
                  <a:close/>
                  <a:moveTo>
                    <a:pt x="46" y="15"/>
                  </a:moveTo>
                  <a:cubicBezTo>
                    <a:pt x="44" y="15"/>
                    <a:pt x="42" y="17"/>
                    <a:pt x="41" y="19"/>
                  </a:cubicBezTo>
                  <a:cubicBezTo>
                    <a:pt x="41" y="22"/>
                    <a:pt x="43" y="24"/>
                    <a:pt x="45" y="24"/>
                  </a:cubicBezTo>
                  <a:cubicBezTo>
                    <a:pt x="48" y="24"/>
                    <a:pt x="50" y="22"/>
                    <a:pt x="50" y="20"/>
                  </a:cubicBezTo>
                  <a:cubicBezTo>
                    <a:pt x="50" y="17"/>
                    <a:pt x="48" y="15"/>
                    <a:pt x="46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1" name="Freeform 584"/>
            <p:cNvSpPr>
              <a:spLocks/>
            </p:cNvSpPr>
            <p:nvPr/>
          </p:nvSpPr>
          <p:spPr bwMode="auto">
            <a:xfrm>
              <a:off x="3521075" y="2260600"/>
              <a:ext cx="115888" cy="112713"/>
            </a:xfrm>
            <a:custGeom>
              <a:avLst/>
              <a:gdLst>
                <a:gd name="T0" fmla="*/ 29 w 58"/>
                <a:gd name="T1" fmla="*/ 0 h 56"/>
                <a:gd name="T2" fmla="*/ 50 w 58"/>
                <a:gd name="T3" fmla="*/ 10 h 56"/>
                <a:gd name="T4" fmla="*/ 58 w 58"/>
                <a:gd name="T5" fmla="*/ 32 h 56"/>
                <a:gd name="T6" fmla="*/ 56 w 58"/>
                <a:gd name="T7" fmla="*/ 43 h 56"/>
                <a:gd name="T8" fmla="*/ 49 w 58"/>
                <a:gd name="T9" fmla="*/ 55 h 56"/>
                <a:gd name="T10" fmla="*/ 38 w 58"/>
                <a:gd name="T11" fmla="*/ 43 h 56"/>
                <a:gd name="T12" fmla="*/ 45 w 58"/>
                <a:gd name="T13" fmla="*/ 28 h 56"/>
                <a:gd name="T14" fmla="*/ 51 w 58"/>
                <a:gd name="T15" fmla="*/ 31 h 56"/>
                <a:gd name="T16" fmla="*/ 45 w 58"/>
                <a:gd name="T17" fmla="*/ 14 h 56"/>
                <a:gd name="T18" fmla="*/ 29 w 58"/>
                <a:gd name="T19" fmla="*/ 7 h 56"/>
                <a:gd name="T20" fmla="*/ 13 w 58"/>
                <a:gd name="T21" fmla="*/ 14 h 56"/>
                <a:gd name="T22" fmla="*/ 7 w 58"/>
                <a:gd name="T23" fmla="*/ 31 h 56"/>
                <a:gd name="T24" fmla="*/ 13 w 58"/>
                <a:gd name="T25" fmla="*/ 28 h 56"/>
                <a:gd name="T26" fmla="*/ 20 w 58"/>
                <a:gd name="T27" fmla="*/ 43 h 56"/>
                <a:gd name="T28" fmla="*/ 9 w 58"/>
                <a:gd name="T29" fmla="*/ 55 h 56"/>
                <a:gd name="T30" fmla="*/ 2 w 58"/>
                <a:gd name="T31" fmla="*/ 43 h 56"/>
                <a:gd name="T32" fmla="*/ 0 w 58"/>
                <a:gd name="T33" fmla="*/ 32 h 56"/>
                <a:gd name="T34" fmla="*/ 8 w 58"/>
                <a:gd name="T35" fmla="*/ 10 h 56"/>
                <a:gd name="T36" fmla="*/ 29 w 58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56">
                  <a:moveTo>
                    <a:pt x="29" y="0"/>
                  </a:moveTo>
                  <a:cubicBezTo>
                    <a:pt x="37" y="0"/>
                    <a:pt x="44" y="4"/>
                    <a:pt x="50" y="10"/>
                  </a:cubicBezTo>
                  <a:cubicBezTo>
                    <a:pt x="55" y="16"/>
                    <a:pt x="58" y="23"/>
                    <a:pt x="58" y="32"/>
                  </a:cubicBezTo>
                  <a:cubicBezTo>
                    <a:pt x="58" y="37"/>
                    <a:pt x="57" y="40"/>
                    <a:pt x="56" y="43"/>
                  </a:cubicBezTo>
                  <a:cubicBezTo>
                    <a:pt x="56" y="50"/>
                    <a:pt x="53" y="55"/>
                    <a:pt x="49" y="55"/>
                  </a:cubicBezTo>
                  <a:cubicBezTo>
                    <a:pt x="44" y="56"/>
                    <a:pt x="40" y="50"/>
                    <a:pt x="38" y="43"/>
                  </a:cubicBezTo>
                  <a:cubicBezTo>
                    <a:pt x="37" y="35"/>
                    <a:pt x="40" y="29"/>
                    <a:pt x="45" y="28"/>
                  </a:cubicBezTo>
                  <a:cubicBezTo>
                    <a:pt x="47" y="28"/>
                    <a:pt x="50" y="29"/>
                    <a:pt x="51" y="31"/>
                  </a:cubicBezTo>
                  <a:cubicBezTo>
                    <a:pt x="51" y="24"/>
                    <a:pt x="49" y="18"/>
                    <a:pt x="45" y="14"/>
                  </a:cubicBezTo>
                  <a:cubicBezTo>
                    <a:pt x="41" y="10"/>
                    <a:pt x="35" y="7"/>
                    <a:pt x="29" y="7"/>
                  </a:cubicBezTo>
                  <a:cubicBezTo>
                    <a:pt x="23" y="7"/>
                    <a:pt x="17" y="10"/>
                    <a:pt x="13" y="14"/>
                  </a:cubicBezTo>
                  <a:cubicBezTo>
                    <a:pt x="9" y="18"/>
                    <a:pt x="7" y="24"/>
                    <a:pt x="7" y="31"/>
                  </a:cubicBezTo>
                  <a:cubicBezTo>
                    <a:pt x="9" y="29"/>
                    <a:pt x="11" y="28"/>
                    <a:pt x="13" y="28"/>
                  </a:cubicBezTo>
                  <a:cubicBezTo>
                    <a:pt x="18" y="29"/>
                    <a:pt x="21" y="35"/>
                    <a:pt x="20" y="43"/>
                  </a:cubicBezTo>
                  <a:cubicBezTo>
                    <a:pt x="19" y="50"/>
                    <a:pt x="14" y="56"/>
                    <a:pt x="9" y="55"/>
                  </a:cubicBezTo>
                  <a:cubicBezTo>
                    <a:pt x="5" y="55"/>
                    <a:pt x="2" y="50"/>
                    <a:pt x="2" y="43"/>
                  </a:cubicBezTo>
                  <a:cubicBezTo>
                    <a:pt x="1" y="40"/>
                    <a:pt x="0" y="37"/>
                    <a:pt x="0" y="32"/>
                  </a:cubicBezTo>
                  <a:cubicBezTo>
                    <a:pt x="0" y="23"/>
                    <a:pt x="3" y="16"/>
                    <a:pt x="8" y="10"/>
                  </a:cubicBezTo>
                  <a:cubicBezTo>
                    <a:pt x="14" y="4"/>
                    <a:pt x="21" y="0"/>
                    <a:pt x="29" y="0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2" name="Freeform 585"/>
            <p:cNvSpPr>
              <a:spLocks/>
            </p:cNvSpPr>
            <p:nvPr/>
          </p:nvSpPr>
          <p:spPr bwMode="auto">
            <a:xfrm>
              <a:off x="5326562" y="2879917"/>
              <a:ext cx="258264" cy="247650"/>
            </a:xfrm>
            <a:custGeom>
              <a:avLst/>
              <a:gdLst>
                <a:gd name="T0" fmla="*/ 29 w 58"/>
                <a:gd name="T1" fmla="*/ 0 h 55"/>
                <a:gd name="T2" fmla="*/ 50 w 58"/>
                <a:gd name="T3" fmla="*/ 9 h 55"/>
                <a:gd name="T4" fmla="*/ 58 w 58"/>
                <a:gd name="T5" fmla="*/ 31 h 55"/>
                <a:gd name="T6" fmla="*/ 56 w 58"/>
                <a:gd name="T7" fmla="*/ 43 h 55"/>
                <a:gd name="T8" fmla="*/ 49 w 58"/>
                <a:gd name="T9" fmla="*/ 54 h 55"/>
                <a:gd name="T10" fmla="*/ 39 w 58"/>
                <a:gd name="T11" fmla="*/ 42 h 55"/>
                <a:gd name="T12" fmla="*/ 45 w 58"/>
                <a:gd name="T13" fmla="*/ 27 h 55"/>
                <a:gd name="T14" fmla="*/ 52 w 58"/>
                <a:gd name="T15" fmla="*/ 30 h 55"/>
                <a:gd name="T16" fmla="*/ 45 w 58"/>
                <a:gd name="T17" fmla="*/ 13 h 55"/>
                <a:gd name="T18" fmla="*/ 29 w 58"/>
                <a:gd name="T19" fmla="*/ 6 h 55"/>
                <a:gd name="T20" fmla="*/ 14 w 58"/>
                <a:gd name="T21" fmla="*/ 13 h 55"/>
                <a:gd name="T22" fmla="*/ 7 w 58"/>
                <a:gd name="T23" fmla="*/ 30 h 55"/>
                <a:gd name="T24" fmla="*/ 14 w 58"/>
                <a:gd name="T25" fmla="*/ 27 h 55"/>
                <a:gd name="T26" fmla="*/ 20 w 58"/>
                <a:gd name="T27" fmla="*/ 42 h 55"/>
                <a:gd name="T28" fmla="*/ 9 w 58"/>
                <a:gd name="T29" fmla="*/ 54 h 55"/>
                <a:gd name="T30" fmla="*/ 3 w 58"/>
                <a:gd name="T31" fmla="*/ 43 h 55"/>
                <a:gd name="T32" fmla="*/ 0 w 58"/>
                <a:gd name="T33" fmla="*/ 31 h 55"/>
                <a:gd name="T34" fmla="*/ 9 w 58"/>
                <a:gd name="T35" fmla="*/ 9 h 55"/>
                <a:gd name="T36" fmla="*/ 29 w 58"/>
                <a:gd name="T3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8" h="55">
                  <a:moveTo>
                    <a:pt x="29" y="0"/>
                  </a:moveTo>
                  <a:cubicBezTo>
                    <a:pt x="37" y="0"/>
                    <a:pt x="45" y="3"/>
                    <a:pt x="50" y="9"/>
                  </a:cubicBezTo>
                  <a:cubicBezTo>
                    <a:pt x="55" y="15"/>
                    <a:pt x="58" y="23"/>
                    <a:pt x="58" y="31"/>
                  </a:cubicBezTo>
                  <a:cubicBezTo>
                    <a:pt x="58" y="36"/>
                    <a:pt x="58" y="40"/>
                    <a:pt x="56" y="43"/>
                  </a:cubicBezTo>
                  <a:cubicBezTo>
                    <a:pt x="56" y="49"/>
                    <a:pt x="53" y="54"/>
                    <a:pt x="49" y="54"/>
                  </a:cubicBezTo>
                  <a:cubicBezTo>
                    <a:pt x="45" y="55"/>
                    <a:pt x="40" y="50"/>
                    <a:pt x="39" y="42"/>
                  </a:cubicBezTo>
                  <a:cubicBezTo>
                    <a:pt x="38" y="35"/>
                    <a:pt x="41" y="28"/>
                    <a:pt x="45" y="27"/>
                  </a:cubicBezTo>
                  <a:cubicBezTo>
                    <a:pt x="48" y="27"/>
                    <a:pt x="50" y="28"/>
                    <a:pt x="52" y="30"/>
                  </a:cubicBezTo>
                  <a:cubicBezTo>
                    <a:pt x="51" y="24"/>
                    <a:pt x="49" y="18"/>
                    <a:pt x="45" y="13"/>
                  </a:cubicBezTo>
                  <a:cubicBezTo>
                    <a:pt x="41" y="9"/>
                    <a:pt x="36" y="6"/>
                    <a:pt x="29" y="6"/>
                  </a:cubicBezTo>
                  <a:cubicBezTo>
                    <a:pt x="23" y="6"/>
                    <a:pt x="18" y="9"/>
                    <a:pt x="14" y="13"/>
                  </a:cubicBezTo>
                  <a:cubicBezTo>
                    <a:pt x="10" y="18"/>
                    <a:pt x="7" y="24"/>
                    <a:pt x="7" y="30"/>
                  </a:cubicBezTo>
                  <a:cubicBezTo>
                    <a:pt x="9" y="28"/>
                    <a:pt x="11" y="27"/>
                    <a:pt x="14" y="27"/>
                  </a:cubicBezTo>
                  <a:cubicBezTo>
                    <a:pt x="18" y="28"/>
                    <a:pt x="21" y="35"/>
                    <a:pt x="20" y="42"/>
                  </a:cubicBezTo>
                  <a:cubicBezTo>
                    <a:pt x="19" y="50"/>
                    <a:pt x="14" y="55"/>
                    <a:pt x="9" y="54"/>
                  </a:cubicBezTo>
                  <a:cubicBezTo>
                    <a:pt x="5" y="54"/>
                    <a:pt x="3" y="49"/>
                    <a:pt x="3" y="43"/>
                  </a:cubicBezTo>
                  <a:cubicBezTo>
                    <a:pt x="1" y="40"/>
                    <a:pt x="0" y="36"/>
                    <a:pt x="0" y="31"/>
                  </a:cubicBezTo>
                  <a:cubicBezTo>
                    <a:pt x="0" y="23"/>
                    <a:pt x="4" y="15"/>
                    <a:pt x="9" y="9"/>
                  </a:cubicBezTo>
                  <a:cubicBezTo>
                    <a:pt x="14" y="3"/>
                    <a:pt x="21" y="0"/>
                    <a:pt x="2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4" name="Freeform 587"/>
            <p:cNvSpPr>
              <a:spLocks noEditPoints="1"/>
            </p:cNvSpPr>
            <p:nvPr/>
          </p:nvSpPr>
          <p:spPr bwMode="auto">
            <a:xfrm>
              <a:off x="4802188" y="3475037"/>
              <a:ext cx="144463" cy="85725"/>
            </a:xfrm>
            <a:custGeom>
              <a:avLst/>
              <a:gdLst>
                <a:gd name="T0" fmla="*/ 72 w 72"/>
                <a:gd name="T1" fmla="*/ 22 h 43"/>
                <a:gd name="T2" fmla="*/ 36 w 72"/>
                <a:gd name="T3" fmla="*/ 0 h 43"/>
                <a:gd name="T4" fmla="*/ 0 w 72"/>
                <a:gd name="T5" fmla="*/ 22 h 43"/>
                <a:gd name="T6" fmla="*/ 36 w 72"/>
                <a:gd name="T7" fmla="*/ 43 h 43"/>
                <a:gd name="T8" fmla="*/ 72 w 72"/>
                <a:gd name="T9" fmla="*/ 22 h 43"/>
                <a:gd name="T10" fmla="*/ 36 w 72"/>
                <a:gd name="T11" fmla="*/ 11 h 43"/>
                <a:gd name="T12" fmla="*/ 47 w 72"/>
                <a:gd name="T13" fmla="*/ 22 h 43"/>
                <a:gd name="T14" fmla="*/ 36 w 72"/>
                <a:gd name="T15" fmla="*/ 32 h 43"/>
                <a:gd name="T16" fmla="*/ 25 w 72"/>
                <a:gd name="T17" fmla="*/ 22 h 43"/>
                <a:gd name="T18" fmla="*/ 36 w 72"/>
                <a:gd name="T19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43">
                  <a:moveTo>
                    <a:pt x="72" y="22"/>
                  </a:moveTo>
                  <a:cubicBezTo>
                    <a:pt x="67" y="9"/>
                    <a:pt x="53" y="0"/>
                    <a:pt x="36" y="0"/>
                  </a:cubicBezTo>
                  <a:cubicBezTo>
                    <a:pt x="19" y="0"/>
                    <a:pt x="5" y="9"/>
                    <a:pt x="0" y="22"/>
                  </a:cubicBezTo>
                  <a:cubicBezTo>
                    <a:pt x="5" y="34"/>
                    <a:pt x="19" y="43"/>
                    <a:pt x="36" y="43"/>
                  </a:cubicBezTo>
                  <a:cubicBezTo>
                    <a:pt x="53" y="43"/>
                    <a:pt x="67" y="34"/>
                    <a:pt x="72" y="22"/>
                  </a:cubicBezTo>
                  <a:close/>
                  <a:moveTo>
                    <a:pt x="36" y="11"/>
                  </a:moveTo>
                  <a:cubicBezTo>
                    <a:pt x="42" y="11"/>
                    <a:pt x="47" y="16"/>
                    <a:pt x="47" y="22"/>
                  </a:cubicBezTo>
                  <a:cubicBezTo>
                    <a:pt x="47" y="28"/>
                    <a:pt x="42" y="32"/>
                    <a:pt x="36" y="32"/>
                  </a:cubicBezTo>
                  <a:cubicBezTo>
                    <a:pt x="30" y="32"/>
                    <a:pt x="25" y="28"/>
                    <a:pt x="25" y="22"/>
                  </a:cubicBezTo>
                  <a:cubicBezTo>
                    <a:pt x="25" y="16"/>
                    <a:pt x="30" y="11"/>
                    <a:pt x="36" y="11"/>
                  </a:cubicBez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5" name="Freeform 588"/>
            <p:cNvSpPr>
              <a:spLocks/>
            </p:cNvSpPr>
            <p:nvPr/>
          </p:nvSpPr>
          <p:spPr bwMode="auto">
            <a:xfrm>
              <a:off x="3494088" y="1897062"/>
              <a:ext cx="95250" cy="96838"/>
            </a:xfrm>
            <a:custGeom>
              <a:avLst/>
              <a:gdLst>
                <a:gd name="T0" fmla="*/ 32 w 48"/>
                <a:gd name="T1" fmla="*/ 44 h 48"/>
                <a:gd name="T2" fmla="*/ 44 w 48"/>
                <a:gd name="T3" fmla="*/ 44 h 48"/>
                <a:gd name="T4" fmla="*/ 44 w 48"/>
                <a:gd name="T5" fmla="*/ 32 h 48"/>
                <a:gd name="T6" fmla="*/ 36 w 48"/>
                <a:gd name="T7" fmla="*/ 24 h 48"/>
                <a:gd name="T8" fmla="*/ 44 w 48"/>
                <a:gd name="T9" fmla="*/ 15 h 48"/>
                <a:gd name="T10" fmla="*/ 44 w 48"/>
                <a:gd name="T11" fmla="*/ 3 h 48"/>
                <a:gd name="T12" fmla="*/ 32 w 48"/>
                <a:gd name="T13" fmla="*/ 3 h 48"/>
                <a:gd name="T14" fmla="*/ 24 w 48"/>
                <a:gd name="T15" fmla="*/ 12 h 48"/>
                <a:gd name="T16" fmla="*/ 15 w 48"/>
                <a:gd name="T17" fmla="*/ 3 h 48"/>
                <a:gd name="T18" fmla="*/ 3 w 48"/>
                <a:gd name="T19" fmla="*/ 3 h 48"/>
                <a:gd name="T20" fmla="*/ 3 w 48"/>
                <a:gd name="T21" fmla="*/ 15 h 48"/>
                <a:gd name="T22" fmla="*/ 12 w 48"/>
                <a:gd name="T23" fmla="*/ 24 h 48"/>
                <a:gd name="T24" fmla="*/ 3 w 48"/>
                <a:gd name="T25" fmla="*/ 32 h 48"/>
                <a:gd name="T26" fmla="*/ 3 w 48"/>
                <a:gd name="T27" fmla="*/ 44 h 48"/>
                <a:gd name="T28" fmla="*/ 15 w 48"/>
                <a:gd name="T29" fmla="*/ 44 h 48"/>
                <a:gd name="T30" fmla="*/ 24 w 48"/>
                <a:gd name="T31" fmla="*/ 36 h 48"/>
                <a:gd name="T32" fmla="*/ 32 w 48"/>
                <a:gd name="T33" fmla="*/ 4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32" y="44"/>
                  </a:moveTo>
                  <a:cubicBezTo>
                    <a:pt x="36" y="48"/>
                    <a:pt x="41" y="48"/>
                    <a:pt x="44" y="44"/>
                  </a:cubicBezTo>
                  <a:cubicBezTo>
                    <a:pt x="48" y="41"/>
                    <a:pt x="48" y="36"/>
                    <a:pt x="44" y="32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4" y="15"/>
                    <a:pt x="44" y="15"/>
                    <a:pt x="44" y="15"/>
                  </a:cubicBezTo>
                  <a:cubicBezTo>
                    <a:pt x="48" y="12"/>
                    <a:pt x="48" y="6"/>
                    <a:pt x="44" y="3"/>
                  </a:cubicBezTo>
                  <a:cubicBezTo>
                    <a:pt x="41" y="0"/>
                    <a:pt x="36" y="0"/>
                    <a:pt x="32" y="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2" y="0"/>
                    <a:pt x="6" y="0"/>
                    <a:pt x="3" y="3"/>
                  </a:cubicBezTo>
                  <a:cubicBezTo>
                    <a:pt x="0" y="6"/>
                    <a:pt x="0" y="12"/>
                    <a:pt x="3" y="15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6"/>
                    <a:pt x="0" y="41"/>
                    <a:pt x="3" y="44"/>
                  </a:cubicBezTo>
                  <a:cubicBezTo>
                    <a:pt x="6" y="48"/>
                    <a:pt x="12" y="48"/>
                    <a:pt x="15" y="44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32" y="44"/>
                  </a:ln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6" name="Freeform 589"/>
            <p:cNvSpPr>
              <a:spLocks noEditPoints="1"/>
            </p:cNvSpPr>
            <p:nvPr/>
          </p:nvSpPr>
          <p:spPr bwMode="auto">
            <a:xfrm>
              <a:off x="3984764" y="3578225"/>
              <a:ext cx="139701" cy="138113"/>
            </a:xfrm>
            <a:custGeom>
              <a:avLst/>
              <a:gdLst>
                <a:gd name="T0" fmla="*/ 5 w 70"/>
                <a:gd name="T1" fmla="*/ 46 h 69"/>
                <a:gd name="T2" fmla="*/ 18 w 70"/>
                <a:gd name="T3" fmla="*/ 45 h 69"/>
                <a:gd name="T4" fmla="*/ 22 w 70"/>
                <a:gd name="T5" fmla="*/ 30 h 69"/>
                <a:gd name="T6" fmla="*/ 30 w 70"/>
                <a:gd name="T7" fmla="*/ 8 h 69"/>
                <a:gd name="T8" fmla="*/ 60 w 70"/>
                <a:gd name="T9" fmla="*/ 15 h 69"/>
                <a:gd name="T10" fmla="*/ 64 w 70"/>
                <a:gd name="T11" fmla="*/ 20 h 69"/>
                <a:gd name="T12" fmla="*/ 68 w 70"/>
                <a:gd name="T13" fmla="*/ 19 h 69"/>
                <a:gd name="T14" fmla="*/ 69 w 70"/>
                <a:gd name="T15" fmla="*/ 20 h 69"/>
                <a:gd name="T16" fmla="*/ 65 w 70"/>
                <a:gd name="T17" fmla="*/ 23 h 69"/>
                <a:gd name="T18" fmla="*/ 65 w 70"/>
                <a:gd name="T19" fmla="*/ 26 h 69"/>
                <a:gd name="T20" fmla="*/ 70 w 70"/>
                <a:gd name="T21" fmla="*/ 29 h 69"/>
                <a:gd name="T22" fmla="*/ 69 w 70"/>
                <a:gd name="T23" fmla="*/ 29 h 69"/>
                <a:gd name="T24" fmla="*/ 61 w 70"/>
                <a:gd name="T25" fmla="*/ 37 h 69"/>
                <a:gd name="T26" fmla="*/ 29 w 70"/>
                <a:gd name="T27" fmla="*/ 65 h 69"/>
                <a:gd name="T28" fmla="*/ 4 w 70"/>
                <a:gd name="T29" fmla="*/ 52 h 69"/>
                <a:gd name="T30" fmla="*/ 5 w 70"/>
                <a:gd name="T31" fmla="*/ 46 h 69"/>
                <a:gd name="T32" fmla="*/ 46 w 70"/>
                <a:gd name="T33" fmla="*/ 14 h 69"/>
                <a:gd name="T34" fmla="*/ 41 w 70"/>
                <a:gd name="T35" fmla="*/ 19 h 69"/>
                <a:gd name="T36" fmla="*/ 45 w 70"/>
                <a:gd name="T37" fmla="*/ 24 h 69"/>
                <a:gd name="T38" fmla="*/ 50 w 70"/>
                <a:gd name="T39" fmla="*/ 19 h 69"/>
                <a:gd name="T40" fmla="*/ 46 w 70"/>
                <a:gd name="T41" fmla="*/ 1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69">
                  <a:moveTo>
                    <a:pt x="5" y="46"/>
                  </a:moveTo>
                  <a:cubicBezTo>
                    <a:pt x="10" y="47"/>
                    <a:pt x="15" y="47"/>
                    <a:pt x="18" y="45"/>
                  </a:cubicBezTo>
                  <a:cubicBezTo>
                    <a:pt x="21" y="42"/>
                    <a:pt x="21" y="39"/>
                    <a:pt x="22" y="30"/>
                  </a:cubicBezTo>
                  <a:cubicBezTo>
                    <a:pt x="23" y="23"/>
                    <a:pt x="25" y="13"/>
                    <a:pt x="30" y="8"/>
                  </a:cubicBezTo>
                  <a:cubicBezTo>
                    <a:pt x="40" y="0"/>
                    <a:pt x="54" y="4"/>
                    <a:pt x="60" y="15"/>
                  </a:cubicBezTo>
                  <a:cubicBezTo>
                    <a:pt x="61" y="17"/>
                    <a:pt x="61" y="19"/>
                    <a:pt x="64" y="20"/>
                  </a:cubicBezTo>
                  <a:cubicBezTo>
                    <a:pt x="65" y="20"/>
                    <a:pt x="67" y="19"/>
                    <a:pt x="68" y="19"/>
                  </a:cubicBezTo>
                  <a:cubicBezTo>
                    <a:pt x="69" y="19"/>
                    <a:pt x="69" y="19"/>
                    <a:pt x="69" y="20"/>
                  </a:cubicBezTo>
                  <a:cubicBezTo>
                    <a:pt x="69" y="21"/>
                    <a:pt x="67" y="23"/>
                    <a:pt x="65" y="23"/>
                  </a:cubicBezTo>
                  <a:cubicBezTo>
                    <a:pt x="63" y="24"/>
                    <a:pt x="63" y="25"/>
                    <a:pt x="65" y="26"/>
                  </a:cubicBezTo>
                  <a:cubicBezTo>
                    <a:pt x="67" y="26"/>
                    <a:pt x="69" y="27"/>
                    <a:pt x="70" y="29"/>
                  </a:cubicBezTo>
                  <a:cubicBezTo>
                    <a:pt x="70" y="30"/>
                    <a:pt x="70" y="30"/>
                    <a:pt x="69" y="29"/>
                  </a:cubicBezTo>
                  <a:cubicBezTo>
                    <a:pt x="65" y="29"/>
                    <a:pt x="61" y="30"/>
                    <a:pt x="61" y="37"/>
                  </a:cubicBezTo>
                  <a:cubicBezTo>
                    <a:pt x="61" y="56"/>
                    <a:pt x="49" y="69"/>
                    <a:pt x="29" y="65"/>
                  </a:cubicBezTo>
                  <a:cubicBezTo>
                    <a:pt x="20" y="63"/>
                    <a:pt x="12" y="59"/>
                    <a:pt x="4" y="52"/>
                  </a:cubicBezTo>
                  <a:cubicBezTo>
                    <a:pt x="2" y="49"/>
                    <a:pt x="0" y="46"/>
                    <a:pt x="5" y="46"/>
                  </a:cubicBezTo>
                  <a:close/>
                  <a:moveTo>
                    <a:pt x="46" y="14"/>
                  </a:moveTo>
                  <a:cubicBezTo>
                    <a:pt x="44" y="14"/>
                    <a:pt x="42" y="16"/>
                    <a:pt x="41" y="19"/>
                  </a:cubicBezTo>
                  <a:cubicBezTo>
                    <a:pt x="41" y="21"/>
                    <a:pt x="43" y="24"/>
                    <a:pt x="45" y="24"/>
                  </a:cubicBezTo>
                  <a:cubicBezTo>
                    <a:pt x="48" y="24"/>
                    <a:pt x="50" y="22"/>
                    <a:pt x="50" y="19"/>
                  </a:cubicBezTo>
                  <a:cubicBezTo>
                    <a:pt x="50" y="17"/>
                    <a:pt x="48" y="15"/>
                    <a:pt x="46" y="14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9" name="Freeform 592"/>
            <p:cNvSpPr>
              <a:spLocks noEditPoints="1"/>
            </p:cNvSpPr>
            <p:nvPr/>
          </p:nvSpPr>
          <p:spPr bwMode="auto">
            <a:xfrm>
              <a:off x="3429000" y="2451100"/>
              <a:ext cx="69850" cy="103188"/>
            </a:xfrm>
            <a:custGeom>
              <a:avLst/>
              <a:gdLst>
                <a:gd name="T0" fmla="*/ 13 w 35"/>
                <a:gd name="T1" fmla="*/ 0 h 52"/>
                <a:gd name="T2" fmla="*/ 22 w 35"/>
                <a:gd name="T3" fmla="*/ 0 h 52"/>
                <a:gd name="T4" fmla="*/ 27 w 35"/>
                <a:gd name="T5" fmla="*/ 5 h 52"/>
                <a:gd name="T6" fmla="*/ 27 w 35"/>
                <a:gd name="T7" fmla="*/ 14 h 52"/>
                <a:gd name="T8" fmla="*/ 26 w 35"/>
                <a:gd name="T9" fmla="*/ 14 h 52"/>
                <a:gd name="T10" fmla="*/ 24 w 35"/>
                <a:gd name="T11" fmla="*/ 14 h 52"/>
                <a:gd name="T12" fmla="*/ 24 w 35"/>
                <a:gd name="T13" fmla="*/ 7 h 52"/>
                <a:gd name="T14" fmla="*/ 20 w 35"/>
                <a:gd name="T15" fmla="*/ 4 h 52"/>
                <a:gd name="T16" fmla="*/ 15 w 35"/>
                <a:gd name="T17" fmla="*/ 4 h 52"/>
                <a:gd name="T18" fmla="*/ 12 w 35"/>
                <a:gd name="T19" fmla="*/ 7 h 52"/>
                <a:gd name="T20" fmla="*/ 12 w 35"/>
                <a:gd name="T21" fmla="*/ 14 h 52"/>
                <a:gd name="T22" fmla="*/ 9 w 35"/>
                <a:gd name="T23" fmla="*/ 14 h 52"/>
                <a:gd name="T24" fmla="*/ 8 w 35"/>
                <a:gd name="T25" fmla="*/ 14 h 52"/>
                <a:gd name="T26" fmla="*/ 8 w 35"/>
                <a:gd name="T27" fmla="*/ 5 h 52"/>
                <a:gd name="T28" fmla="*/ 13 w 35"/>
                <a:gd name="T29" fmla="*/ 0 h 52"/>
                <a:gd name="T30" fmla="*/ 9 w 35"/>
                <a:gd name="T31" fmla="*/ 17 h 52"/>
                <a:gd name="T32" fmla="*/ 26 w 35"/>
                <a:gd name="T33" fmla="*/ 17 h 52"/>
                <a:gd name="T34" fmla="*/ 35 w 35"/>
                <a:gd name="T35" fmla="*/ 26 h 52"/>
                <a:gd name="T36" fmla="*/ 35 w 35"/>
                <a:gd name="T37" fmla="*/ 44 h 52"/>
                <a:gd name="T38" fmla="*/ 26 w 35"/>
                <a:gd name="T39" fmla="*/ 52 h 52"/>
                <a:gd name="T40" fmla="*/ 9 w 35"/>
                <a:gd name="T41" fmla="*/ 52 h 52"/>
                <a:gd name="T42" fmla="*/ 0 w 35"/>
                <a:gd name="T43" fmla="*/ 44 h 52"/>
                <a:gd name="T44" fmla="*/ 0 w 35"/>
                <a:gd name="T45" fmla="*/ 26 h 52"/>
                <a:gd name="T46" fmla="*/ 9 w 35"/>
                <a:gd name="T47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2">
                  <a:moveTo>
                    <a:pt x="1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7" y="2"/>
                    <a:pt x="27" y="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6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2" y="4"/>
                    <a:pt x="20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3" y="4"/>
                    <a:pt x="12" y="5"/>
                    <a:pt x="12" y="7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31" y="17"/>
                    <a:pt x="35" y="21"/>
                    <a:pt x="35" y="2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8"/>
                    <a:pt x="31" y="52"/>
                    <a:pt x="26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4" y="52"/>
                    <a:pt x="0" y="48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5C9B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1" name="Freeform 594"/>
            <p:cNvSpPr>
              <a:spLocks noEditPoints="1"/>
            </p:cNvSpPr>
            <p:nvPr/>
          </p:nvSpPr>
          <p:spPr bwMode="auto">
            <a:xfrm>
              <a:off x="3417888" y="2673350"/>
              <a:ext cx="109538" cy="111125"/>
            </a:xfrm>
            <a:custGeom>
              <a:avLst/>
              <a:gdLst>
                <a:gd name="T0" fmla="*/ 11 w 55"/>
                <a:gd name="T1" fmla="*/ 32 h 55"/>
                <a:gd name="T2" fmla="*/ 23 w 55"/>
                <a:gd name="T3" fmla="*/ 43 h 55"/>
                <a:gd name="T4" fmla="*/ 11 w 55"/>
                <a:gd name="T5" fmla="*/ 54 h 55"/>
                <a:gd name="T6" fmla="*/ 0 w 55"/>
                <a:gd name="T7" fmla="*/ 43 h 55"/>
                <a:gd name="T8" fmla="*/ 11 w 55"/>
                <a:gd name="T9" fmla="*/ 32 h 55"/>
                <a:gd name="T10" fmla="*/ 4 w 55"/>
                <a:gd name="T11" fmla="*/ 1 h 55"/>
                <a:gd name="T12" fmla="*/ 0 w 55"/>
                <a:gd name="T13" fmla="*/ 6 h 55"/>
                <a:gd name="T14" fmla="*/ 5 w 55"/>
                <a:gd name="T15" fmla="*/ 9 h 55"/>
                <a:gd name="T16" fmla="*/ 8 w 55"/>
                <a:gd name="T17" fmla="*/ 9 h 55"/>
                <a:gd name="T18" fmla="*/ 11 w 55"/>
                <a:gd name="T19" fmla="*/ 8 h 55"/>
                <a:gd name="T20" fmla="*/ 36 w 55"/>
                <a:gd name="T21" fmla="*/ 19 h 55"/>
                <a:gd name="T22" fmla="*/ 46 w 55"/>
                <a:gd name="T23" fmla="*/ 43 h 55"/>
                <a:gd name="T24" fmla="*/ 46 w 55"/>
                <a:gd name="T25" fmla="*/ 46 h 55"/>
                <a:gd name="T26" fmla="*/ 46 w 55"/>
                <a:gd name="T27" fmla="*/ 50 h 55"/>
                <a:gd name="T28" fmla="*/ 49 w 55"/>
                <a:gd name="T29" fmla="*/ 54 h 55"/>
                <a:gd name="T30" fmla="*/ 54 w 55"/>
                <a:gd name="T31" fmla="*/ 51 h 55"/>
                <a:gd name="T32" fmla="*/ 54 w 55"/>
                <a:gd name="T33" fmla="*/ 47 h 55"/>
                <a:gd name="T34" fmla="*/ 55 w 55"/>
                <a:gd name="T35" fmla="*/ 43 h 55"/>
                <a:gd name="T36" fmla="*/ 42 w 55"/>
                <a:gd name="T37" fmla="*/ 13 h 55"/>
                <a:gd name="T38" fmla="*/ 11 w 55"/>
                <a:gd name="T39" fmla="*/ 0 h 55"/>
                <a:gd name="T40" fmla="*/ 8 w 55"/>
                <a:gd name="T41" fmla="*/ 0 h 55"/>
                <a:gd name="T42" fmla="*/ 4 w 55"/>
                <a:gd name="T43" fmla="*/ 1 h 55"/>
                <a:gd name="T44" fmla="*/ 3 w 55"/>
                <a:gd name="T45" fmla="*/ 18 h 55"/>
                <a:gd name="T46" fmla="*/ 0 w 55"/>
                <a:gd name="T47" fmla="*/ 23 h 55"/>
                <a:gd name="T48" fmla="*/ 6 w 55"/>
                <a:gd name="T49" fmla="*/ 26 h 55"/>
                <a:gd name="T50" fmla="*/ 8 w 55"/>
                <a:gd name="T51" fmla="*/ 25 h 55"/>
                <a:gd name="T52" fmla="*/ 11 w 55"/>
                <a:gd name="T53" fmla="*/ 25 h 55"/>
                <a:gd name="T54" fmla="*/ 24 w 55"/>
                <a:gd name="T55" fmla="*/ 31 h 55"/>
                <a:gd name="T56" fmla="*/ 30 w 55"/>
                <a:gd name="T57" fmla="*/ 43 h 55"/>
                <a:gd name="T58" fmla="*/ 29 w 55"/>
                <a:gd name="T59" fmla="*/ 46 h 55"/>
                <a:gd name="T60" fmla="*/ 29 w 55"/>
                <a:gd name="T61" fmla="*/ 49 h 55"/>
                <a:gd name="T62" fmla="*/ 31 w 55"/>
                <a:gd name="T63" fmla="*/ 54 h 55"/>
                <a:gd name="T64" fmla="*/ 37 w 55"/>
                <a:gd name="T65" fmla="*/ 52 h 55"/>
                <a:gd name="T66" fmla="*/ 38 w 55"/>
                <a:gd name="T67" fmla="*/ 48 h 55"/>
                <a:gd name="T68" fmla="*/ 38 w 55"/>
                <a:gd name="T69" fmla="*/ 43 h 55"/>
                <a:gd name="T70" fmla="*/ 30 w 55"/>
                <a:gd name="T71" fmla="*/ 25 h 55"/>
                <a:gd name="T72" fmla="*/ 11 w 55"/>
                <a:gd name="T73" fmla="*/ 17 h 55"/>
                <a:gd name="T74" fmla="*/ 7 w 55"/>
                <a:gd name="T75" fmla="*/ 17 h 55"/>
                <a:gd name="T76" fmla="*/ 3 w 55"/>
                <a:gd name="T77" fmla="*/ 1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5" h="55">
                  <a:moveTo>
                    <a:pt x="11" y="32"/>
                  </a:moveTo>
                  <a:cubicBezTo>
                    <a:pt x="18" y="32"/>
                    <a:pt x="23" y="37"/>
                    <a:pt x="23" y="43"/>
                  </a:cubicBezTo>
                  <a:cubicBezTo>
                    <a:pt x="23" y="49"/>
                    <a:pt x="18" y="54"/>
                    <a:pt x="11" y="54"/>
                  </a:cubicBezTo>
                  <a:cubicBezTo>
                    <a:pt x="5" y="54"/>
                    <a:pt x="0" y="49"/>
                    <a:pt x="0" y="43"/>
                  </a:cubicBezTo>
                  <a:cubicBezTo>
                    <a:pt x="0" y="37"/>
                    <a:pt x="5" y="32"/>
                    <a:pt x="11" y="32"/>
                  </a:cubicBezTo>
                  <a:close/>
                  <a:moveTo>
                    <a:pt x="4" y="1"/>
                  </a:moveTo>
                  <a:cubicBezTo>
                    <a:pt x="1" y="1"/>
                    <a:pt x="0" y="3"/>
                    <a:pt x="0" y="6"/>
                  </a:cubicBezTo>
                  <a:cubicBezTo>
                    <a:pt x="1" y="8"/>
                    <a:pt x="3" y="9"/>
                    <a:pt x="5" y="9"/>
                  </a:cubicBezTo>
                  <a:cubicBezTo>
                    <a:pt x="6" y="9"/>
                    <a:pt x="7" y="9"/>
                    <a:pt x="8" y="9"/>
                  </a:cubicBezTo>
                  <a:cubicBezTo>
                    <a:pt x="9" y="8"/>
                    <a:pt x="10" y="8"/>
                    <a:pt x="11" y="8"/>
                  </a:cubicBezTo>
                  <a:cubicBezTo>
                    <a:pt x="21" y="8"/>
                    <a:pt x="30" y="12"/>
                    <a:pt x="36" y="19"/>
                  </a:cubicBezTo>
                  <a:cubicBezTo>
                    <a:pt x="42" y="25"/>
                    <a:pt x="46" y="34"/>
                    <a:pt x="46" y="43"/>
                  </a:cubicBezTo>
                  <a:cubicBezTo>
                    <a:pt x="46" y="45"/>
                    <a:pt x="46" y="46"/>
                    <a:pt x="46" y="46"/>
                  </a:cubicBezTo>
                  <a:cubicBezTo>
                    <a:pt x="46" y="48"/>
                    <a:pt x="46" y="49"/>
                    <a:pt x="46" y="50"/>
                  </a:cubicBezTo>
                  <a:cubicBezTo>
                    <a:pt x="45" y="52"/>
                    <a:pt x="47" y="54"/>
                    <a:pt x="49" y="54"/>
                  </a:cubicBezTo>
                  <a:cubicBezTo>
                    <a:pt x="51" y="55"/>
                    <a:pt x="54" y="53"/>
                    <a:pt x="54" y="51"/>
                  </a:cubicBezTo>
                  <a:cubicBezTo>
                    <a:pt x="54" y="50"/>
                    <a:pt x="54" y="49"/>
                    <a:pt x="54" y="47"/>
                  </a:cubicBezTo>
                  <a:cubicBezTo>
                    <a:pt x="55" y="46"/>
                    <a:pt x="55" y="44"/>
                    <a:pt x="55" y="43"/>
                  </a:cubicBezTo>
                  <a:cubicBezTo>
                    <a:pt x="55" y="31"/>
                    <a:pt x="50" y="21"/>
                    <a:pt x="42" y="13"/>
                  </a:cubicBezTo>
                  <a:cubicBezTo>
                    <a:pt x="34" y="5"/>
                    <a:pt x="23" y="0"/>
                    <a:pt x="11" y="0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6" y="0"/>
                    <a:pt x="5" y="1"/>
                    <a:pt x="4" y="1"/>
                  </a:cubicBezTo>
                  <a:close/>
                  <a:moveTo>
                    <a:pt x="3" y="18"/>
                  </a:moveTo>
                  <a:cubicBezTo>
                    <a:pt x="1" y="19"/>
                    <a:pt x="0" y="21"/>
                    <a:pt x="0" y="23"/>
                  </a:cubicBezTo>
                  <a:cubicBezTo>
                    <a:pt x="1" y="26"/>
                    <a:pt x="3" y="27"/>
                    <a:pt x="6" y="26"/>
                  </a:cubicBezTo>
                  <a:cubicBezTo>
                    <a:pt x="7" y="26"/>
                    <a:pt x="7" y="25"/>
                    <a:pt x="8" y="25"/>
                  </a:cubicBezTo>
                  <a:cubicBezTo>
                    <a:pt x="9" y="25"/>
                    <a:pt x="10" y="25"/>
                    <a:pt x="11" y="25"/>
                  </a:cubicBezTo>
                  <a:cubicBezTo>
                    <a:pt x="16" y="25"/>
                    <a:pt x="21" y="27"/>
                    <a:pt x="24" y="31"/>
                  </a:cubicBezTo>
                  <a:cubicBezTo>
                    <a:pt x="28" y="34"/>
                    <a:pt x="30" y="38"/>
                    <a:pt x="30" y="43"/>
                  </a:cubicBezTo>
                  <a:cubicBezTo>
                    <a:pt x="30" y="44"/>
                    <a:pt x="30" y="45"/>
                    <a:pt x="29" y="46"/>
                  </a:cubicBezTo>
                  <a:cubicBezTo>
                    <a:pt x="29" y="47"/>
                    <a:pt x="29" y="48"/>
                    <a:pt x="29" y="49"/>
                  </a:cubicBezTo>
                  <a:cubicBezTo>
                    <a:pt x="28" y="51"/>
                    <a:pt x="29" y="54"/>
                    <a:pt x="31" y="54"/>
                  </a:cubicBezTo>
                  <a:cubicBezTo>
                    <a:pt x="34" y="55"/>
                    <a:pt x="36" y="54"/>
                    <a:pt x="37" y="52"/>
                  </a:cubicBezTo>
                  <a:cubicBezTo>
                    <a:pt x="37" y="50"/>
                    <a:pt x="37" y="49"/>
                    <a:pt x="38" y="48"/>
                  </a:cubicBezTo>
                  <a:cubicBezTo>
                    <a:pt x="38" y="46"/>
                    <a:pt x="38" y="45"/>
                    <a:pt x="38" y="43"/>
                  </a:cubicBezTo>
                  <a:cubicBezTo>
                    <a:pt x="38" y="36"/>
                    <a:pt x="35" y="29"/>
                    <a:pt x="30" y="25"/>
                  </a:cubicBezTo>
                  <a:cubicBezTo>
                    <a:pt x="25" y="20"/>
                    <a:pt x="19" y="17"/>
                    <a:pt x="11" y="17"/>
                  </a:cubicBezTo>
                  <a:cubicBezTo>
                    <a:pt x="10" y="17"/>
                    <a:pt x="9" y="17"/>
                    <a:pt x="7" y="17"/>
                  </a:cubicBezTo>
                  <a:cubicBezTo>
                    <a:pt x="6" y="17"/>
                    <a:pt x="4" y="18"/>
                    <a:pt x="3" y="18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2" name="Freeform 595"/>
            <p:cNvSpPr>
              <a:spLocks/>
            </p:cNvSpPr>
            <p:nvPr/>
          </p:nvSpPr>
          <p:spPr bwMode="auto">
            <a:xfrm>
              <a:off x="5651500" y="2471208"/>
              <a:ext cx="109538" cy="93663"/>
            </a:xfrm>
            <a:custGeom>
              <a:avLst/>
              <a:gdLst>
                <a:gd name="T0" fmla="*/ 19 w 55"/>
                <a:gd name="T1" fmla="*/ 43 h 47"/>
                <a:gd name="T2" fmla="*/ 28 w 55"/>
                <a:gd name="T3" fmla="*/ 46 h 47"/>
                <a:gd name="T4" fmla="*/ 33 w 55"/>
                <a:gd name="T5" fmla="*/ 42 h 47"/>
                <a:gd name="T6" fmla="*/ 52 w 55"/>
                <a:gd name="T7" fmla="*/ 15 h 47"/>
                <a:gd name="T8" fmla="*/ 50 w 55"/>
                <a:gd name="T9" fmla="*/ 3 h 47"/>
                <a:gd name="T10" fmla="*/ 39 w 55"/>
                <a:gd name="T11" fmla="*/ 5 h 47"/>
                <a:gd name="T12" fmla="*/ 26 w 55"/>
                <a:gd name="T13" fmla="*/ 23 h 47"/>
                <a:gd name="T14" fmla="*/ 17 w 55"/>
                <a:gd name="T15" fmla="*/ 10 h 47"/>
                <a:gd name="T16" fmla="*/ 5 w 55"/>
                <a:gd name="T17" fmla="*/ 8 h 47"/>
                <a:gd name="T18" fmla="*/ 3 w 55"/>
                <a:gd name="T19" fmla="*/ 20 h 47"/>
                <a:gd name="T20" fmla="*/ 19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9" y="43"/>
                  </a:moveTo>
                  <a:cubicBezTo>
                    <a:pt x="21" y="46"/>
                    <a:pt x="25" y="47"/>
                    <a:pt x="28" y="46"/>
                  </a:cubicBezTo>
                  <a:cubicBezTo>
                    <a:pt x="30" y="45"/>
                    <a:pt x="32" y="44"/>
                    <a:pt x="33" y="42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5"/>
                    <a:pt x="50" y="3"/>
                  </a:cubicBezTo>
                  <a:cubicBezTo>
                    <a:pt x="47" y="0"/>
                    <a:pt x="41" y="1"/>
                    <a:pt x="39" y="5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7"/>
                    <a:pt x="9" y="6"/>
                    <a:pt x="5" y="8"/>
                  </a:cubicBezTo>
                  <a:cubicBezTo>
                    <a:pt x="1" y="11"/>
                    <a:pt x="0" y="16"/>
                    <a:pt x="3" y="20"/>
                  </a:cubicBezTo>
                  <a:lnTo>
                    <a:pt x="19" y="4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4" name="Freeform 597"/>
            <p:cNvSpPr>
              <a:spLocks noEditPoints="1"/>
            </p:cNvSpPr>
            <p:nvPr/>
          </p:nvSpPr>
          <p:spPr bwMode="auto">
            <a:xfrm>
              <a:off x="4368800" y="2749709"/>
              <a:ext cx="131763" cy="85725"/>
            </a:xfrm>
            <a:custGeom>
              <a:avLst/>
              <a:gdLst>
                <a:gd name="T0" fmla="*/ 7 w 66"/>
                <a:gd name="T1" fmla="*/ 0 h 43"/>
                <a:gd name="T2" fmla="*/ 58 w 66"/>
                <a:gd name="T3" fmla="*/ 0 h 43"/>
                <a:gd name="T4" fmla="*/ 63 w 66"/>
                <a:gd name="T5" fmla="*/ 2 h 43"/>
                <a:gd name="T6" fmla="*/ 66 w 66"/>
                <a:gd name="T7" fmla="*/ 8 h 43"/>
                <a:gd name="T8" fmla="*/ 66 w 66"/>
                <a:gd name="T9" fmla="*/ 35 h 43"/>
                <a:gd name="T10" fmla="*/ 63 w 66"/>
                <a:gd name="T11" fmla="*/ 41 h 43"/>
                <a:gd name="T12" fmla="*/ 58 w 66"/>
                <a:gd name="T13" fmla="*/ 43 h 43"/>
                <a:gd name="T14" fmla="*/ 7 w 66"/>
                <a:gd name="T15" fmla="*/ 43 h 43"/>
                <a:gd name="T16" fmla="*/ 2 w 66"/>
                <a:gd name="T17" fmla="*/ 41 h 43"/>
                <a:gd name="T18" fmla="*/ 0 w 66"/>
                <a:gd name="T19" fmla="*/ 35 h 43"/>
                <a:gd name="T20" fmla="*/ 0 w 66"/>
                <a:gd name="T21" fmla="*/ 8 h 43"/>
                <a:gd name="T22" fmla="*/ 2 w 66"/>
                <a:gd name="T23" fmla="*/ 2 h 43"/>
                <a:gd name="T24" fmla="*/ 7 w 66"/>
                <a:gd name="T25" fmla="*/ 0 h 43"/>
                <a:gd name="T26" fmla="*/ 59 w 66"/>
                <a:gd name="T27" fmla="*/ 7 h 43"/>
                <a:gd name="T28" fmla="*/ 35 w 66"/>
                <a:gd name="T29" fmla="*/ 28 h 43"/>
                <a:gd name="T30" fmla="*/ 30 w 66"/>
                <a:gd name="T31" fmla="*/ 28 h 43"/>
                <a:gd name="T32" fmla="*/ 7 w 66"/>
                <a:gd name="T33" fmla="*/ 7 h 43"/>
                <a:gd name="T34" fmla="*/ 7 w 66"/>
                <a:gd name="T35" fmla="*/ 8 h 43"/>
                <a:gd name="T36" fmla="*/ 7 w 66"/>
                <a:gd name="T37" fmla="*/ 35 h 43"/>
                <a:gd name="T38" fmla="*/ 7 w 66"/>
                <a:gd name="T39" fmla="*/ 36 h 43"/>
                <a:gd name="T40" fmla="*/ 7 w 66"/>
                <a:gd name="T41" fmla="*/ 36 h 43"/>
                <a:gd name="T42" fmla="*/ 58 w 66"/>
                <a:gd name="T43" fmla="*/ 36 h 43"/>
                <a:gd name="T44" fmla="*/ 58 w 66"/>
                <a:gd name="T45" fmla="*/ 36 h 43"/>
                <a:gd name="T46" fmla="*/ 59 w 66"/>
                <a:gd name="T47" fmla="*/ 35 h 43"/>
                <a:gd name="T48" fmla="*/ 59 w 66"/>
                <a:gd name="T49" fmla="*/ 8 h 43"/>
                <a:gd name="T50" fmla="*/ 59 w 66"/>
                <a:gd name="T51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43">
                  <a:moveTo>
                    <a:pt x="7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60" y="0"/>
                    <a:pt x="62" y="1"/>
                    <a:pt x="63" y="2"/>
                  </a:cubicBezTo>
                  <a:cubicBezTo>
                    <a:pt x="65" y="4"/>
                    <a:pt x="66" y="6"/>
                    <a:pt x="66" y="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8"/>
                    <a:pt x="65" y="40"/>
                    <a:pt x="63" y="41"/>
                  </a:cubicBezTo>
                  <a:cubicBezTo>
                    <a:pt x="62" y="42"/>
                    <a:pt x="60" y="43"/>
                    <a:pt x="58" y="43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5" y="43"/>
                    <a:pt x="3" y="42"/>
                    <a:pt x="2" y="41"/>
                  </a:cubicBezTo>
                  <a:cubicBezTo>
                    <a:pt x="0" y="40"/>
                    <a:pt x="0" y="38"/>
                    <a:pt x="0" y="3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4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lose/>
                  <a:moveTo>
                    <a:pt x="59" y="7"/>
                  </a:moveTo>
                  <a:cubicBezTo>
                    <a:pt x="35" y="28"/>
                    <a:pt x="35" y="28"/>
                    <a:pt x="35" y="28"/>
                  </a:cubicBezTo>
                  <a:cubicBezTo>
                    <a:pt x="34" y="30"/>
                    <a:pt x="32" y="30"/>
                    <a:pt x="30" y="2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9" y="36"/>
                    <a:pt x="59" y="36"/>
                    <a:pt x="59" y="35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7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6" name="Freeform 599"/>
            <p:cNvSpPr>
              <a:spLocks noEditPoints="1"/>
            </p:cNvSpPr>
            <p:nvPr/>
          </p:nvSpPr>
          <p:spPr bwMode="auto">
            <a:xfrm>
              <a:off x="5716588" y="1608137"/>
              <a:ext cx="131763" cy="85725"/>
            </a:xfrm>
            <a:custGeom>
              <a:avLst/>
              <a:gdLst>
                <a:gd name="T0" fmla="*/ 8 w 66"/>
                <a:gd name="T1" fmla="*/ 0 h 43"/>
                <a:gd name="T2" fmla="*/ 59 w 66"/>
                <a:gd name="T3" fmla="*/ 0 h 43"/>
                <a:gd name="T4" fmla="*/ 64 w 66"/>
                <a:gd name="T5" fmla="*/ 2 h 43"/>
                <a:gd name="T6" fmla="*/ 66 w 66"/>
                <a:gd name="T7" fmla="*/ 8 h 43"/>
                <a:gd name="T8" fmla="*/ 66 w 66"/>
                <a:gd name="T9" fmla="*/ 36 h 43"/>
                <a:gd name="T10" fmla="*/ 64 w 66"/>
                <a:gd name="T11" fmla="*/ 41 h 43"/>
                <a:gd name="T12" fmla="*/ 59 w 66"/>
                <a:gd name="T13" fmla="*/ 43 h 43"/>
                <a:gd name="T14" fmla="*/ 8 w 66"/>
                <a:gd name="T15" fmla="*/ 43 h 43"/>
                <a:gd name="T16" fmla="*/ 3 w 66"/>
                <a:gd name="T17" fmla="*/ 41 h 43"/>
                <a:gd name="T18" fmla="*/ 0 w 66"/>
                <a:gd name="T19" fmla="*/ 36 h 43"/>
                <a:gd name="T20" fmla="*/ 0 w 66"/>
                <a:gd name="T21" fmla="*/ 8 h 43"/>
                <a:gd name="T22" fmla="*/ 3 w 66"/>
                <a:gd name="T23" fmla="*/ 2 h 43"/>
                <a:gd name="T24" fmla="*/ 8 w 66"/>
                <a:gd name="T25" fmla="*/ 0 h 43"/>
                <a:gd name="T26" fmla="*/ 59 w 66"/>
                <a:gd name="T27" fmla="*/ 8 h 43"/>
                <a:gd name="T28" fmla="*/ 36 w 66"/>
                <a:gd name="T29" fmla="*/ 28 h 43"/>
                <a:gd name="T30" fmla="*/ 31 w 66"/>
                <a:gd name="T31" fmla="*/ 28 h 43"/>
                <a:gd name="T32" fmla="*/ 7 w 66"/>
                <a:gd name="T33" fmla="*/ 8 h 43"/>
                <a:gd name="T34" fmla="*/ 7 w 66"/>
                <a:gd name="T35" fmla="*/ 8 h 43"/>
                <a:gd name="T36" fmla="*/ 7 w 66"/>
                <a:gd name="T37" fmla="*/ 36 h 43"/>
                <a:gd name="T38" fmla="*/ 7 w 66"/>
                <a:gd name="T39" fmla="*/ 36 h 43"/>
                <a:gd name="T40" fmla="*/ 8 w 66"/>
                <a:gd name="T41" fmla="*/ 36 h 43"/>
                <a:gd name="T42" fmla="*/ 59 w 66"/>
                <a:gd name="T43" fmla="*/ 36 h 43"/>
                <a:gd name="T44" fmla="*/ 59 w 66"/>
                <a:gd name="T45" fmla="*/ 36 h 43"/>
                <a:gd name="T46" fmla="*/ 59 w 66"/>
                <a:gd name="T47" fmla="*/ 36 h 43"/>
                <a:gd name="T48" fmla="*/ 59 w 66"/>
                <a:gd name="T49" fmla="*/ 8 h 43"/>
                <a:gd name="T50" fmla="*/ 59 w 66"/>
                <a:gd name="T51" fmla="*/ 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6" h="43">
                  <a:moveTo>
                    <a:pt x="8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61" y="0"/>
                    <a:pt x="63" y="1"/>
                    <a:pt x="64" y="2"/>
                  </a:cubicBezTo>
                  <a:cubicBezTo>
                    <a:pt x="65" y="4"/>
                    <a:pt x="66" y="6"/>
                    <a:pt x="66" y="8"/>
                  </a:cubicBezTo>
                  <a:cubicBezTo>
                    <a:pt x="66" y="36"/>
                    <a:pt x="66" y="36"/>
                    <a:pt x="66" y="36"/>
                  </a:cubicBezTo>
                  <a:cubicBezTo>
                    <a:pt x="66" y="38"/>
                    <a:pt x="65" y="40"/>
                    <a:pt x="64" y="41"/>
                  </a:cubicBezTo>
                  <a:cubicBezTo>
                    <a:pt x="63" y="42"/>
                    <a:pt x="61" y="43"/>
                    <a:pt x="59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6" y="43"/>
                    <a:pt x="4" y="42"/>
                    <a:pt x="3" y="41"/>
                  </a:cubicBezTo>
                  <a:cubicBezTo>
                    <a:pt x="1" y="40"/>
                    <a:pt x="0" y="38"/>
                    <a:pt x="0" y="3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4"/>
                    <a:pt x="3" y="2"/>
                  </a:cubicBezTo>
                  <a:cubicBezTo>
                    <a:pt x="4" y="1"/>
                    <a:pt x="6" y="0"/>
                    <a:pt x="8" y="0"/>
                  </a:cubicBezTo>
                  <a:close/>
                  <a:moveTo>
                    <a:pt x="59" y="8"/>
                  </a:moveTo>
                  <a:cubicBezTo>
                    <a:pt x="36" y="28"/>
                    <a:pt x="36" y="28"/>
                    <a:pt x="36" y="28"/>
                  </a:cubicBezTo>
                  <a:cubicBezTo>
                    <a:pt x="34" y="30"/>
                    <a:pt x="33" y="30"/>
                    <a:pt x="31" y="2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59" y="8"/>
                    <a:pt x="59" y="8"/>
                    <a:pt x="59" y="8"/>
                  </a:cubicBezTo>
                  <a:close/>
                </a:path>
              </a:pathLst>
            </a:custGeom>
            <a:solidFill>
              <a:srgbClr val="A6B12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7" name="Freeform 600"/>
            <p:cNvSpPr>
              <a:spLocks noEditPoints="1"/>
            </p:cNvSpPr>
            <p:nvPr/>
          </p:nvSpPr>
          <p:spPr bwMode="auto">
            <a:xfrm>
              <a:off x="4349750" y="972344"/>
              <a:ext cx="280213" cy="273843"/>
            </a:xfrm>
            <a:custGeom>
              <a:avLst/>
              <a:gdLst>
                <a:gd name="T0" fmla="*/ 5 w 70"/>
                <a:gd name="T1" fmla="*/ 46 h 69"/>
                <a:gd name="T2" fmla="*/ 18 w 70"/>
                <a:gd name="T3" fmla="*/ 45 h 69"/>
                <a:gd name="T4" fmla="*/ 22 w 70"/>
                <a:gd name="T5" fmla="*/ 30 h 69"/>
                <a:gd name="T6" fmla="*/ 30 w 70"/>
                <a:gd name="T7" fmla="*/ 8 h 69"/>
                <a:gd name="T8" fmla="*/ 60 w 70"/>
                <a:gd name="T9" fmla="*/ 15 h 69"/>
                <a:gd name="T10" fmla="*/ 63 w 70"/>
                <a:gd name="T11" fmla="*/ 20 h 69"/>
                <a:gd name="T12" fmla="*/ 68 w 70"/>
                <a:gd name="T13" fmla="*/ 19 h 69"/>
                <a:gd name="T14" fmla="*/ 69 w 70"/>
                <a:gd name="T15" fmla="*/ 20 h 69"/>
                <a:gd name="T16" fmla="*/ 65 w 70"/>
                <a:gd name="T17" fmla="*/ 23 h 69"/>
                <a:gd name="T18" fmla="*/ 65 w 70"/>
                <a:gd name="T19" fmla="*/ 26 h 69"/>
                <a:gd name="T20" fmla="*/ 70 w 70"/>
                <a:gd name="T21" fmla="*/ 29 h 69"/>
                <a:gd name="T22" fmla="*/ 69 w 70"/>
                <a:gd name="T23" fmla="*/ 29 h 69"/>
                <a:gd name="T24" fmla="*/ 61 w 70"/>
                <a:gd name="T25" fmla="*/ 37 h 69"/>
                <a:gd name="T26" fmla="*/ 29 w 70"/>
                <a:gd name="T27" fmla="*/ 65 h 69"/>
                <a:gd name="T28" fmla="*/ 4 w 70"/>
                <a:gd name="T29" fmla="*/ 52 h 69"/>
                <a:gd name="T30" fmla="*/ 5 w 70"/>
                <a:gd name="T31" fmla="*/ 46 h 69"/>
                <a:gd name="T32" fmla="*/ 46 w 70"/>
                <a:gd name="T33" fmla="*/ 14 h 69"/>
                <a:gd name="T34" fmla="*/ 41 w 70"/>
                <a:gd name="T35" fmla="*/ 19 h 69"/>
                <a:gd name="T36" fmla="*/ 45 w 70"/>
                <a:gd name="T37" fmla="*/ 24 h 69"/>
                <a:gd name="T38" fmla="*/ 50 w 70"/>
                <a:gd name="T39" fmla="*/ 19 h 69"/>
                <a:gd name="T40" fmla="*/ 46 w 70"/>
                <a:gd name="T41" fmla="*/ 14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69">
                  <a:moveTo>
                    <a:pt x="5" y="46"/>
                  </a:moveTo>
                  <a:cubicBezTo>
                    <a:pt x="9" y="47"/>
                    <a:pt x="15" y="47"/>
                    <a:pt x="18" y="45"/>
                  </a:cubicBezTo>
                  <a:cubicBezTo>
                    <a:pt x="21" y="42"/>
                    <a:pt x="20" y="39"/>
                    <a:pt x="22" y="30"/>
                  </a:cubicBezTo>
                  <a:cubicBezTo>
                    <a:pt x="23" y="23"/>
                    <a:pt x="25" y="13"/>
                    <a:pt x="30" y="8"/>
                  </a:cubicBezTo>
                  <a:cubicBezTo>
                    <a:pt x="40" y="0"/>
                    <a:pt x="54" y="4"/>
                    <a:pt x="60" y="15"/>
                  </a:cubicBezTo>
                  <a:cubicBezTo>
                    <a:pt x="60" y="17"/>
                    <a:pt x="61" y="19"/>
                    <a:pt x="63" y="20"/>
                  </a:cubicBezTo>
                  <a:cubicBezTo>
                    <a:pt x="65" y="20"/>
                    <a:pt x="67" y="19"/>
                    <a:pt x="68" y="19"/>
                  </a:cubicBezTo>
                  <a:cubicBezTo>
                    <a:pt x="69" y="19"/>
                    <a:pt x="69" y="19"/>
                    <a:pt x="69" y="20"/>
                  </a:cubicBezTo>
                  <a:cubicBezTo>
                    <a:pt x="69" y="21"/>
                    <a:pt x="66" y="23"/>
                    <a:pt x="65" y="23"/>
                  </a:cubicBezTo>
                  <a:cubicBezTo>
                    <a:pt x="63" y="24"/>
                    <a:pt x="63" y="25"/>
                    <a:pt x="65" y="26"/>
                  </a:cubicBezTo>
                  <a:cubicBezTo>
                    <a:pt x="66" y="26"/>
                    <a:pt x="69" y="27"/>
                    <a:pt x="70" y="29"/>
                  </a:cubicBezTo>
                  <a:cubicBezTo>
                    <a:pt x="70" y="30"/>
                    <a:pt x="70" y="30"/>
                    <a:pt x="69" y="29"/>
                  </a:cubicBezTo>
                  <a:cubicBezTo>
                    <a:pt x="65" y="29"/>
                    <a:pt x="61" y="30"/>
                    <a:pt x="61" y="37"/>
                  </a:cubicBezTo>
                  <a:cubicBezTo>
                    <a:pt x="61" y="56"/>
                    <a:pt x="49" y="69"/>
                    <a:pt x="29" y="65"/>
                  </a:cubicBezTo>
                  <a:cubicBezTo>
                    <a:pt x="19" y="63"/>
                    <a:pt x="12" y="59"/>
                    <a:pt x="4" y="52"/>
                  </a:cubicBezTo>
                  <a:cubicBezTo>
                    <a:pt x="1" y="49"/>
                    <a:pt x="0" y="46"/>
                    <a:pt x="5" y="46"/>
                  </a:cubicBezTo>
                  <a:close/>
                  <a:moveTo>
                    <a:pt x="46" y="14"/>
                  </a:moveTo>
                  <a:cubicBezTo>
                    <a:pt x="43" y="14"/>
                    <a:pt x="41" y="16"/>
                    <a:pt x="41" y="19"/>
                  </a:cubicBezTo>
                  <a:cubicBezTo>
                    <a:pt x="41" y="21"/>
                    <a:pt x="43" y="24"/>
                    <a:pt x="45" y="24"/>
                  </a:cubicBezTo>
                  <a:cubicBezTo>
                    <a:pt x="47" y="24"/>
                    <a:pt x="49" y="22"/>
                    <a:pt x="50" y="19"/>
                  </a:cubicBezTo>
                  <a:cubicBezTo>
                    <a:pt x="50" y="17"/>
                    <a:pt x="48" y="15"/>
                    <a:pt x="46" y="14"/>
                  </a:cubicBezTo>
                  <a:close/>
                </a:path>
              </a:pathLst>
            </a:custGeom>
            <a:solidFill>
              <a:srgbClr val="92D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8" name="Freeform 601"/>
            <p:cNvSpPr>
              <a:spLocks noEditPoints="1"/>
            </p:cNvSpPr>
            <p:nvPr/>
          </p:nvSpPr>
          <p:spPr bwMode="auto">
            <a:xfrm>
              <a:off x="4878388" y="741362"/>
              <a:ext cx="101600" cy="136525"/>
            </a:xfrm>
            <a:custGeom>
              <a:avLst/>
              <a:gdLst>
                <a:gd name="T0" fmla="*/ 25 w 51"/>
                <a:gd name="T1" fmla="*/ 0 h 68"/>
                <a:gd name="T2" fmla="*/ 40 w 51"/>
                <a:gd name="T3" fmla="*/ 14 h 68"/>
                <a:gd name="T4" fmla="*/ 25 w 51"/>
                <a:gd name="T5" fmla="*/ 28 h 68"/>
                <a:gd name="T6" fmla="*/ 11 w 51"/>
                <a:gd name="T7" fmla="*/ 14 h 68"/>
                <a:gd name="T8" fmla="*/ 25 w 51"/>
                <a:gd name="T9" fmla="*/ 0 h 68"/>
                <a:gd name="T10" fmla="*/ 49 w 51"/>
                <a:gd name="T11" fmla="*/ 50 h 68"/>
                <a:gd name="T12" fmla="*/ 50 w 51"/>
                <a:gd name="T13" fmla="*/ 63 h 68"/>
                <a:gd name="T14" fmla="*/ 46 w 51"/>
                <a:gd name="T15" fmla="*/ 68 h 68"/>
                <a:gd name="T16" fmla="*/ 5 w 51"/>
                <a:gd name="T17" fmla="*/ 68 h 68"/>
                <a:gd name="T18" fmla="*/ 1 w 51"/>
                <a:gd name="T19" fmla="*/ 63 h 68"/>
                <a:gd name="T20" fmla="*/ 2 w 51"/>
                <a:gd name="T21" fmla="*/ 50 h 68"/>
                <a:gd name="T22" fmla="*/ 25 w 51"/>
                <a:gd name="T23" fmla="*/ 34 h 68"/>
                <a:gd name="T24" fmla="*/ 42 w 51"/>
                <a:gd name="T25" fmla="*/ 39 h 68"/>
                <a:gd name="T26" fmla="*/ 49 w 51"/>
                <a:gd name="T27" fmla="*/ 5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8">
                  <a:moveTo>
                    <a:pt x="25" y="0"/>
                  </a:moveTo>
                  <a:cubicBezTo>
                    <a:pt x="33" y="0"/>
                    <a:pt x="40" y="6"/>
                    <a:pt x="40" y="14"/>
                  </a:cubicBezTo>
                  <a:cubicBezTo>
                    <a:pt x="40" y="22"/>
                    <a:pt x="33" y="28"/>
                    <a:pt x="25" y="28"/>
                  </a:cubicBezTo>
                  <a:cubicBezTo>
                    <a:pt x="18" y="28"/>
                    <a:pt x="11" y="22"/>
                    <a:pt x="11" y="14"/>
                  </a:cubicBezTo>
                  <a:cubicBezTo>
                    <a:pt x="11" y="6"/>
                    <a:pt x="18" y="0"/>
                    <a:pt x="25" y="0"/>
                  </a:cubicBezTo>
                  <a:close/>
                  <a:moveTo>
                    <a:pt x="49" y="50"/>
                  </a:moveTo>
                  <a:cubicBezTo>
                    <a:pt x="50" y="63"/>
                    <a:pt x="50" y="63"/>
                    <a:pt x="50" y="63"/>
                  </a:cubicBezTo>
                  <a:cubicBezTo>
                    <a:pt x="51" y="66"/>
                    <a:pt x="48" y="68"/>
                    <a:pt x="46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3" y="68"/>
                    <a:pt x="0" y="66"/>
                    <a:pt x="1" y="6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3" y="41"/>
                    <a:pt x="13" y="34"/>
                    <a:pt x="25" y="34"/>
                  </a:cubicBezTo>
                  <a:cubicBezTo>
                    <a:pt x="32" y="34"/>
                    <a:pt x="37" y="36"/>
                    <a:pt x="42" y="39"/>
                  </a:cubicBezTo>
                  <a:cubicBezTo>
                    <a:pt x="45" y="42"/>
                    <a:pt x="48" y="46"/>
                    <a:pt x="49" y="50"/>
                  </a:cubicBezTo>
                  <a:close/>
                </a:path>
              </a:pathLst>
            </a:custGeom>
            <a:solidFill>
              <a:srgbClr val="D5D5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9" name="Freeform 602"/>
            <p:cNvSpPr>
              <a:spLocks noEditPoints="1"/>
            </p:cNvSpPr>
            <p:nvPr/>
          </p:nvSpPr>
          <p:spPr bwMode="auto">
            <a:xfrm>
              <a:off x="5259388" y="1558925"/>
              <a:ext cx="101600" cy="136525"/>
            </a:xfrm>
            <a:custGeom>
              <a:avLst/>
              <a:gdLst>
                <a:gd name="T0" fmla="*/ 26 w 51"/>
                <a:gd name="T1" fmla="*/ 0 h 69"/>
                <a:gd name="T2" fmla="*/ 40 w 51"/>
                <a:gd name="T3" fmla="*/ 14 h 69"/>
                <a:gd name="T4" fmla="*/ 26 w 51"/>
                <a:gd name="T5" fmla="*/ 28 h 69"/>
                <a:gd name="T6" fmla="*/ 11 w 51"/>
                <a:gd name="T7" fmla="*/ 14 h 69"/>
                <a:gd name="T8" fmla="*/ 26 w 51"/>
                <a:gd name="T9" fmla="*/ 0 h 69"/>
                <a:gd name="T10" fmla="*/ 49 w 51"/>
                <a:gd name="T11" fmla="*/ 51 h 69"/>
                <a:gd name="T12" fmla="*/ 50 w 51"/>
                <a:gd name="T13" fmla="*/ 64 h 69"/>
                <a:gd name="T14" fmla="*/ 46 w 51"/>
                <a:gd name="T15" fmla="*/ 69 h 69"/>
                <a:gd name="T16" fmla="*/ 5 w 51"/>
                <a:gd name="T17" fmla="*/ 69 h 69"/>
                <a:gd name="T18" fmla="*/ 1 w 51"/>
                <a:gd name="T19" fmla="*/ 64 h 69"/>
                <a:gd name="T20" fmla="*/ 2 w 51"/>
                <a:gd name="T21" fmla="*/ 51 h 69"/>
                <a:gd name="T22" fmla="*/ 26 w 51"/>
                <a:gd name="T23" fmla="*/ 34 h 69"/>
                <a:gd name="T24" fmla="*/ 42 w 51"/>
                <a:gd name="T25" fmla="*/ 39 h 69"/>
                <a:gd name="T26" fmla="*/ 49 w 51"/>
                <a:gd name="T27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1" h="69">
                  <a:moveTo>
                    <a:pt x="26" y="0"/>
                  </a:moveTo>
                  <a:cubicBezTo>
                    <a:pt x="33" y="0"/>
                    <a:pt x="40" y="7"/>
                    <a:pt x="40" y="14"/>
                  </a:cubicBezTo>
                  <a:cubicBezTo>
                    <a:pt x="40" y="22"/>
                    <a:pt x="33" y="28"/>
                    <a:pt x="26" y="28"/>
                  </a:cubicBezTo>
                  <a:cubicBezTo>
                    <a:pt x="18" y="28"/>
                    <a:pt x="11" y="22"/>
                    <a:pt x="11" y="14"/>
                  </a:cubicBezTo>
                  <a:cubicBezTo>
                    <a:pt x="11" y="7"/>
                    <a:pt x="18" y="0"/>
                    <a:pt x="26" y="0"/>
                  </a:cubicBezTo>
                  <a:close/>
                  <a:moveTo>
                    <a:pt x="49" y="51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51" y="67"/>
                    <a:pt x="48" y="69"/>
                    <a:pt x="46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3" y="69"/>
                    <a:pt x="0" y="67"/>
                    <a:pt x="1" y="64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4" y="41"/>
                    <a:pt x="14" y="34"/>
                    <a:pt x="26" y="34"/>
                  </a:cubicBezTo>
                  <a:cubicBezTo>
                    <a:pt x="32" y="34"/>
                    <a:pt x="37" y="36"/>
                    <a:pt x="42" y="39"/>
                  </a:cubicBezTo>
                  <a:cubicBezTo>
                    <a:pt x="46" y="42"/>
                    <a:pt x="48" y="46"/>
                    <a:pt x="49" y="51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0" name="Freeform 603"/>
            <p:cNvSpPr>
              <a:spLocks/>
            </p:cNvSpPr>
            <p:nvPr/>
          </p:nvSpPr>
          <p:spPr bwMode="auto">
            <a:xfrm>
              <a:off x="5178425" y="1219200"/>
              <a:ext cx="109538" cy="93663"/>
            </a:xfrm>
            <a:custGeom>
              <a:avLst/>
              <a:gdLst>
                <a:gd name="T0" fmla="*/ 19 w 55"/>
                <a:gd name="T1" fmla="*/ 42 h 47"/>
                <a:gd name="T2" fmla="*/ 29 w 55"/>
                <a:gd name="T3" fmla="*/ 45 h 47"/>
                <a:gd name="T4" fmla="*/ 33 w 55"/>
                <a:gd name="T5" fmla="*/ 42 h 47"/>
                <a:gd name="T6" fmla="*/ 53 w 55"/>
                <a:gd name="T7" fmla="*/ 14 h 47"/>
                <a:gd name="T8" fmla="*/ 51 w 55"/>
                <a:gd name="T9" fmla="*/ 2 h 47"/>
                <a:gd name="T10" fmla="*/ 39 w 55"/>
                <a:gd name="T11" fmla="*/ 4 h 47"/>
                <a:gd name="T12" fmla="*/ 26 w 55"/>
                <a:gd name="T13" fmla="*/ 23 h 47"/>
                <a:gd name="T14" fmla="*/ 17 w 55"/>
                <a:gd name="T15" fmla="*/ 10 h 47"/>
                <a:gd name="T16" fmla="*/ 5 w 55"/>
                <a:gd name="T17" fmla="*/ 8 h 47"/>
                <a:gd name="T18" fmla="*/ 3 w 55"/>
                <a:gd name="T19" fmla="*/ 20 h 47"/>
                <a:gd name="T20" fmla="*/ 19 w 55"/>
                <a:gd name="T21" fmla="*/ 4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9" y="42"/>
                  </a:moveTo>
                  <a:cubicBezTo>
                    <a:pt x="21" y="45"/>
                    <a:pt x="25" y="47"/>
                    <a:pt x="29" y="45"/>
                  </a:cubicBezTo>
                  <a:cubicBezTo>
                    <a:pt x="30" y="45"/>
                    <a:pt x="32" y="44"/>
                    <a:pt x="33" y="42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10"/>
                    <a:pt x="54" y="5"/>
                    <a:pt x="51" y="2"/>
                  </a:cubicBezTo>
                  <a:cubicBezTo>
                    <a:pt x="47" y="0"/>
                    <a:pt x="41" y="1"/>
                    <a:pt x="39" y="4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6"/>
                    <a:pt x="9" y="5"/>
                    <a:pt x="5" y="8"/>
                  </a:cubicBezTo>
                  <a:cubicBezTo>
                    <a:pt x="1" y="11"/>
                    <a:pt x="0" y="16"/>
                    <a:pt x="3" y="20"/>
                  </a:cubicBezTo>
                  <a:lnTo>
                    <a:pt x="19" y="42"/>
                  </a:ln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2" name="Freeform 605"/>
            <p:cNvSpPr>
              <a:spLocks/>
            </p:cNvSpPr>
            <p:nvPr/>
          </p:nvSpPr>
          <p:spPr bwMode="auto">
            <a:xfrm>
              <a:off x="5651500" y="1450975"/>
              <a:ext cx="95250" cy="95250"/>
            </a:xfrm>
            <a:custGeom>
              <a:avLst/>
              <a:gdLst>
                <a:gd name="T0" fmla="*/ 32 w 48"/>
                <a:gd name="T1" fmla="*/ 45 h 48"/>
                <a:gd name="T2" fmla="*/ 44 w 48"/>
                <a:gd name="T3" fmla="*/ 45 h 48"/>
                <a:gd name="T4" fmla="*/ 44 w 48"/>
                <a:gd name="T5" fmla="*/ 33 h 48"/>
                <a:gd name="T6" fmla="*/ 36 w 48"/>
                <a:gd name="T7" fmla="*/ 24 h 48"/>
                <a:gd name="T8" fmla="*/ 44 w 48"/>
                <a:gd name="T9" fmla="*/ 16 h 48"/>
                <a:gd name="T10" fmla="*/ 44 w 48"/>
                <a:gd name="T11" fmla="*/ 4 h 48"/>
                <a:gd name="T12" fmla="*/ 32 w 48"/>
                <a:gd name="T13" fmla="*/ 4 h 48"/>
                <a:gd name="T14" fmla="*/ 24 w 48"/>
                <a:gd name="T15" fmla="*/ 12 h 48"/>
                <a:gd name="T16" fmla="*/ 15 w 48"/>
                <a:gd name="T17" fmla="*/ 4 h 48"/>
                <a:gd name="T18" fmla="*/ 3 w 48"/>
                <a:gd name="T19" fmla="*/ 4 h 48"/>
                <a:gd name="T20" fmla="*/ 3 w 48"/>
                <a:gd name="T21" fmla="*/ 16 h 48"/>
                <a:gd name="T22" fmla="*/ 12 w 48"/>
                <a:gd name="T23" fmla="*/ 24 h 48"/>
                <a:gd name="T24" fmla="*/ 3 w 48"/>
                <a:gd name="T25" fmla="*/ 33 h 48"/>
                <a:gd name="T26" fmla="*/ 3 w 48"/>
                <a:gd name="T27" fmla="*/ 45 h 48"/>
                <a:gd name="T28" fmla="*/ 15 w 48"/>
                <a:gd name="T29" fmla="*/ 45 h 48"/>
                <a:gd name="T30" fmla="*/ 24 w 48"/>
                <a:gd name="T31" fmla="*/ 36 h 48"/>
                <a:gd name="T32" fmla="*/ 32 w 48"/>
                <a:gd name="T33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32" y="45"/>
                  </a:moveTo>
                  <a:cubicBezTo>
                    <a:pt x="36" y="48"/>
                    <a:pt x="41" y="48"/>
                    <a:pt x="44" y="45"/>
                  </a:cubicBezTo>
                  <a:cubicBezTo>
                    <a:pt x="48" y="42"/>
                    <a:pt x="48" y="36"/>
                    <a:pt x="44" y="33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8" y="12"/>
                    <a:pt x="48" y="7"/>
                    <a:pt x="44" y="4"/>
                  </a:cubicBezTo>
                  <a:cubicBezTo>
                    <a:pt x="41" y="0"/>
                    <a:pt x="36" y="0"/>
                    <a:pt x="32" y="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2" y="0"/>
                    <a:pt x="6" y="0"/>
                    <a:pt x="3" y="4"/>
                  </a:cubicBezTo>
                  <a:cubicBezTo>
                    <a:pt x="0" y="7"/>
                    <a:pt x="0" y="12"/>
                    <a:pt x="3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3" y="33"/>
                    <a:pt x="3" y="33"/>
                    <a:pt x="3" y="33"/>
                  </a:cubicBezTo>
                  <a:cubicBezTo>
                    <a:pt x="0" y="36"/>
                    <a:pt x="0" y="42"/>
                    <a:pt x="3" y="45"/>
                  </a:cubicBezTo>
                  <a:cubicBezTo>
                    <a:pt x="6" y="48"/>
                    <a:pt x="12" y="48"/>
                    <a:pt x="15" y="45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32" y="45"/>
                  </a:ln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3" name="Freeform 606"/>
            <p:cNvSpPr>
              <a:spLocks noEditPoints="1"/>
            </p:cNvSpPr>
            <p:nvPr/>
          </p:nvSpPr>
          <p:spPr bwMode="auto">
            <a:xfrm>
              <a:off x="4956175" y="1114425"/>
              <a:ext cx="100013" cy="138113"/>
            </a:xfrm>
            <a:custGeom>
              <a:avLst/>
              <a:gdLst>
                <a:gd name="T0" fmla="*/ 25 w 50"/>
                <a:gd name="T1" fmla="*/ 0 h 69"/>
                <a:gd name="T2" fmla="*/ 39 w 50"/>
                <a:gd name="T3" fmla="*/ 14 h 69"/>
                <a:gd name="T4" fmla="*/ 25 w 50"/>
                <a:gd name="T5" fmla="*/ 28 h 69"/>
                <a:gd name="T6" fmla="*/ 11 w 50"/>
                <a:gd name="T7" fmla="*/ 14 h 69"/>
                <a:gd name="T8" fmla="*/ 25 w 50"/>
                <a:gd name="T9" fmla="*/ 0 h 69"/>
                <a:gd name="T10" fmla="*/ 48 w 50"/>
                <a:gd name="T11" fmla="*/ 51 h 69"/>
                <a:gd name="T12" fmla="*/ 50 w 50"/>
                <a:gd name="T13" fmla="*/ 64 h 69"/>
                <a:gd name="T14" fmla="*/ 45 w 50"/>
                <a:gd name="T15" fmla="*/ 69 h 69"/>
                <a:gd name="T16" fmla="*/ 5 w 50"/>
                <a:gd name="T17" fmla="*/ 69 h 69"/>
                <a:gd name="T18" fmla="*/ 0 w 50"/>
                <a:gd name="T19" fmla="*/ 64 h 69"/>
                <a:gd name="T20" fmla="*/ 2 w 50"/>
                <a:gd name="T21" fmla="*/ 51 h 69"/>
                <a:gd name="T22" fmla="*/ 25 w 50"/>
                <a:gd name="T23" fmla="*/ 34 h 69"/>
                <a:gd name="T24" fmla="*/ 41 w 50"/>
                <a:gd name="T25" fmla="*/ 39 h 69"/>
                <a:gd name="T26" fmla="*/ 48 w 50"/>
                <a:gd name="T27" fmla="*/ 51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0" h="69">
                  <a:moveTo>
                    <a:pt x="25" y="0"/>
                  </a:moveTo>
                  <a:cubicBezTo>
                    <a:pt x="33" y="0"/>
                    <a:pt x="39" y="6"/>
                    <a:pt x="39" y="14"/>
                  </a:cubicBezTo>
                  <a:cubicBezTo>
                    <a:pt x="39" y="22"/>
                    <a:pt x="33" y="28"/>
                    <a:pt x="25" y="28"/>
                  </a:cubicBezTo>
                  <a:cubicBezTo>
                    <a:pt x="17" y="28"/>
                    <a:pt x="11" y="22"/>
                    <a:pt x="11" y="14"/>
                  </a:cubicBezTo>
                  <a:cubicBezTo>
                    <a:pt x="11" y="6"/>
                    <a:pt x="17" y="0"/>
                    <a:pt x="25" y="0"/>
                  </a:cubicBezTo>
                  <a:close/>
                  <a:moveTo>
                    <a:pt x="48" y="51"/>
                  </a:moveTo>
                  <a:cubicBezTo>
                    <a:pt x="50" y="64"/>
                    <a:pt x="50" y="64"/>
                    <a:pt x="50" y="64"/>
                  </a:cubicBezTo>
                  <a:cubicBezTo>
                    <a:pt x="50" y="66"/>
                    <a:pt x="48" y="69"/>
                    <a:pt x="45" y="69"/>
                  </a:cubicBezTo>
                  <a:cubicBezTo>
                    <a:pt x="5" y="69"/>
                    <a:pt x="5" y="69"/>
                    <a:pt x="5" y="69"/>
                  </a:cubicBezTo>
                  <a:cubicBezTo>
                    <a:pt x="2" y="69"/>
                    <a:pt x="0" y="66"/>
                    <a:pt x="0" y="64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41"/>
                    <a:pt x="13" y="34"/>
                    <a:pt x="25" y="34"/>
                  </a:cubicBezTo>
                  <a:cubicBezTo>
                    <a:pt x="31" y="34"/>
                    <a:pt x="37" y="36"/>
                    <a:pt x="41" y="39"/>
                  </a:cubicBezTo>
                  <a:cubicBezTo>
                    <a:pt x="45" y="42"/>
                    <a:pt x="48" y="46"/>
                    <a:pt x="48" y="51"/>
                  </a:cubicBezTo>
                  <a:close/>
                </a:path>
              </a:pathLst>
            </a:custGeom>
            <a:solidFill>
              <a:srgbClr val="D93A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4" name="Freeform 607"/>
            <p:cNvSpPr>
              <a:spLocks noEditPoints="1"/>
            </p:cNvSpPr>
            <p:nvPr/>
          </p:nvSpPr>
          <p:spPr bwMode="auto">
            <a:xfrm>
              <a:off x="4933950" y="919162"/>
              <a:ext cx="69850" cy="106363"/>
            </a:xfrm>
            <a:custGeom>
              <a:avLst/>
              <a:gdLst>
                <a:gd name="T0" fmla="*/ 13 w 35"/>
                <a:gd name="T1" fmla="*/ 0 h 53"/>
                <a:gd name="T2" fmla="*/ 22 w 35"/>
                <a:gd name="T3" fmla="*/ 0 h 53"/>
                <a:gd name="T4" fmla="*/ 27 w 35"/>
                <a:gd name="T5" fmla="*/ 5 h 53"/>
                <a:gd name="T6" fmla="*/ 27 w 35"/>
                <a:gd name="T7" fmla="*/ 14 h 53"/>
                <a:gd name="T8" fmla="*/ 26 w 35"/>
                <a:gd name="T9" fmla="*/ 14 h 53"/>
                <a:gd name="T10" fmla="*/ 23 w 35"/>
                <a:gd name="T11" fmla="*/ 14 h 53"/>
                <a:gd name="T12" fmla="*/ 23 w 35"/>
                <a:gd name="T13" fmla="*/ 7 h 53"/>
                <a:gd name="T14" fmla="*/ 20 w 35"/>
                <a:gd name="T15" fmla="*/ 4 h 53"/>
                <a:gd name="T16" fmla="*/ 14 w 35"/>
                <a:gd name="T17" fmla="*/ 4 h 53"/>
                <a:gd name="T18" fmla="*/ 11 w 35"/>
                <a:gd name="T19" fmla="*/ 7 h 53"/>
                <a:gd name="T20" fmla="*/ 11 w 35"/>
                <a:gd name="T21" fmla="*/ 14 h 53"/>
                <a:gd name="T22" fmla="*/ 8 w 35"/>
                <a:gd name="T23" fmla="*/ 14 h 53"/>
                <a:gd name="T24" fmla="*/ 8 w 35"/>
                <a:gd name="T25" fmla="*/ 14 h 53"/>
                <a:gd name="T26" fmla="*/ 8 w 35"/>
                <a:gd name="T27" fmla="*/ 5 h 53"/>
                <a:gd name="T28" fmla="*/ 13 w 35"/>
                <a:gd name="T29" fmla="*/ 0 h 53"/>
                <a:gd name="T30" fmla="*/ 8 w 35"/>
                <a:gd name="T31" fmla="*/ 17 h 53"/>
                <a:gd name="T32" fmla="*/ 26 w 35"/>
                <a:gd name="T33" fmla="*/ 17 h 53"/>
                <a:gd name="T34" fmla="*/ 35 w 35"/>
                <a:gd name="T35" fmla="*/ 26 h 53"/>
                <a:gd name="T36" fmla="*/ 35 w 35"/>
                <a:gd name="T37" fmla="*/ 44 h 53"/>
                <a:gd name="T38" fmla="*/ 26 w 35"/>
                <a:gd name="T39" fmla="*/ 53 h 53"/>
                <a:gd name="T40" fmla="*/ 8 w 35"/>
                <a:gd name="T41" fmla="*/ 53 h 53"/>
                <a:gd name="T42" fmla="*/ 0 w 35"/>
                <a:gd name="T43" fmla="*/ 44 h 53"/>
                <a:gd name="T44" fmla="*/ 0 w 35"/>
                <a:gd name="T45" fmla="*/ 26 h 53"/>
                <a:gd name="T46" fmla="*/ 8 w 35"/>
                <a:gd name="T4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3">
                  <a:moveTo>
                    <a:pt x="1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7" y="2"/>
                    <a:pt x="27" y="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6" y="14"/>
                    <a:pt x="26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3" y="7"/>
                    <a:pt x="23" y="7"/>
                    <a:pt x="23" y="7"/>
                  </a:cubicBezTo>
                  <a:cubicBezTo>
                    <a:pt x="23" y="5"/>
                    <a:pt x="22" y="4"/>
                    <a:pt x="20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4"/>
                    <a:pt x="11" y="5"/>
                    <a:pt x="11" y="7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8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31" y="17"/>
                    <a:pt x="35" y="21"/>
                    <a:pt x="35" y="2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9"/>
                    <a:pt x="31" y="53"/>
                    <a:pt x="26" y="53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4" y="53"/>
                    <a:pt x="0" y="49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8" y="17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7" name="Freeform 610"/>
            <p:cNvSpPr>
              <a:spLocks/>
            </p:cNvSpPr>
            <p:nvPr/>
          </p:nvSpPr>
          <p:spPr bwMode="auto">
            <a:xfrm>
              <a:off x="3676650" y="2748047"/>
              <a:ext cx="122238" cy="114300"/>
            </a:xfrm>
            <a:custGeom>
              <a:avLst/>
              <a:gdLst>
                <a:gd name="T0" fmla="*/ 36 w 61"/>
                <a:gd name="T1" fmla="*/ 51 h 57"/>
                <a:gd name="T2" fmla="*/ 42 w 61"/>
                <a:gd name="T3" fmla="*/ 55 h 57"/>
                <a:gd name="T4" fmla="*/ 50 w 61"/>
                <a:gd name="T5" fmla="*/ 49 h 57"/>
                <a:gd name="T6" fmla="*/ 48 w 61"/>
                <a:gd name="T7" fmla="*/ 42 h 57"/>
                <a:gd name="T8" fmla="*/ 52 w 61"/>
                <a:gd name="T9" fmla="*/ 32 h 57"/>
                <a:gd name="T10" fmla="*/ 57 w 61"/>
                <a:gd name="T11" fmla="*/ 27 h 57"/>
                <a:gd name="T12" fmla="*/ 54 w 61"/>
                <a:gd name="T13" fmla="*/ 18 h 57"/>
                <a:gd name="T14" fmla="*/ 47 w 61"/>
                <a:gd name="T15" fmla="*/ 17 h 57"/>
                <a:gd name="T16" fmla="*/ 38 w 61"/>
                <a:gd name="T17" fmla="*/ 10 h 57"/>
                <a:gd name="T18" fmla="*/ 35 w 61"/>
                <a:gd name="T19" fmla="*/ 4 h 57"/>
                <a:gd name="T20" fmla="*/ 25 w 61"/>
                <a:gd name="T21" fmla="*/ 4 h 57"/>
                <a:gd name="T22" fmla="*/ 23 w 61"/>
                <a:gd name="T23" fmla="*/ 10 h 57"/>
                <a:gd name="T24" fmla="*/ 14 w 61"/>
                <a:gd name="T25" fmla="*/ 17 h 57"/>
                <a:gd name="T26" fmla="*/ 7 w 61"/>
                <a:gd name="T27" fmla="*/ 18 h 57"/>
                <a:gd name="T28" fmla="*/ 4 w 61"/>
                <a:gd name="T29" fmla="*/ 27 h 57"/>
                <a:gd name="T30" fmla="*/ 9 w 61"/>
                <a:gd name="T31" fmla="*/ 32 h 57"/>
                <a:gd name="T32" fmla="*/ 13 w 61"/>
                <a:gd name="T33" fmla="*/ 42 h 57"/>
                <a:gd name="T34" fmla="*/ 11 w 61"/>
                <a:gd name="T35" fmla="*/ 49 h 57"/>
                <a:gd name="T36" fmla="*/ 19 w 61"/>
                <a:gd name="T37" fmla="*/ 55 h 57"/>
                <a:gd name="T38" fmla="*/ 25 w 61"/>
                <a:gd name="T39" fmla="*/ 51 h 57"/>
                <a:gd name="T40" fmla="*/ 36 w 61"/>
                <a:gd name="T41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7">
                  <a:moveTo>
                    <a:pt x="36" y="51"/>
                  </a:moveTo>
                  <a:cubicBezTo>
                    <a:pt x="38" y="52"/>
                    <a:pt x="40" y="54"/>
                    <a:pt x="42" y="55"/>
                  </a:cubicBezTo>
                  <a:cubicBezTo>
                    <a:pt x="46" y="57"/>
                    <a:pt x="51" y="54"/>
                    <a:pt x="50" y="49"/>
                  </a:cubicBezTo>
                  <a:cubicBezTo>
                    <a:pt x="49" y="47"/>
                    <a:pt x="49" y="44"/>
                    <a:pt x="48" y="42"/>
                  </a:cubicBezTo>
                  <a:cubicBezTo>
                    <a:pt x="47" y="37"/>
                    <a:pt x="49" y="34"/>
                    <a:pt x="52" y="32"/>
                  </a:cubicBezTo>
                  <a:cubicBezTo>
                    <a:pt x="54" y="30"/>
                    <a:pt x="55" y="29"/>
                    <a:pt x="57" y="27"/>
                  </a:cubicBezTo>
                  <a:cubicBezTo>
                    <a:pt x="61" y="24"/>
                    <a:pt x="59" y="18"/>
                    <a:pt x="54" y="18"/>
                  </a:cubicBezTo>
                  <a:cubicBezTo>
                    <a:pt x="52" y="17"/>
                    <a:pt x="49" y="17"/>
                    <a:pt x="47" y="17"/>
                  </a:cubicBezTo>
                  <a:cubicBezTo>
                    <a:pt x="41" y="17"/>
                    <a:pt x="40" y="15"/>
                    <a:pt x="38" y="10"/>
                  </a:cubicBezTo>
                  <a:cubicBezTo>
                    <a:pt x="37" y="8"/>
                    <a:pt x="36" y="6"/>
                    <a:pt x="35" y="4"/>
                  </a:cubicBezTo>
                  <a:cubicBezTo>
                    <a:pt x="34" y="0"/>
                    <a:pt x="27" y="0"/>
                    <a:pt x="25" y="4"/>
                  </a:cubicBezTo>
                  <a:cubicBezTo>
                    <a:pt x="25" y="6"/>
                    <a:pt x="24" y="8"/>
                    <a:pt x="23" y="10"/>
                  </a:cubicBezTo>
                  <a:cubicBezTo>
                    <a:pt x="21" y="15"/>
                    <a:pt x="20" y="17"/>
                    <a:pt x="14" y="17"/>
                  </a:cubicBezTo>
                  <a:cubicBezTo>
                    <a:pt x="12" y="17"/>
                    <a:pt x="9" y="17"/>
                    <a:pt x="7" y="18"/>
                  </a:cubicBezTo>
                  <a:cubicBezTo>
                    <a:pt x="2" y="18"/>
                    <a:pt x="0" y="24"/>
                    <a:pt x="4" y="27"/>
                  </a:cubicBezTo>
                  <a:cubicBezTo>
                    <a:pt x="6" y="29"/>
                    <a:pt x="7" y="30"/>
                    <a:pt x="9" y="32"/>
                  </a:cubicBezTo>
                  <a:cubicBezTo>
                    <a:pt x="12" y="34"/>
                    <a:pt x="14" y="37"/>
                    <a:pt x="13" y="42"/>
                  </a:cubicBezTo>
                  <a:cubicBezTo>
                    <a:pt x="12" y="44"/>
                    <a:pt x="11" y="47"/>
                    <a:pt x="11" y="49"/>
                  </a:cubicBezTo>
                  <a:cubicBezTo>
                    <a:pt x="10" y="54"/>
                    <a:pt x="16" y="57"/>
                    <a:pt x="19" y="55"/>
                  </a:cubicBezTo>
                  <a:cubicBezTo>
                    <a:pt x="21" y="54"/>
                    <a:pt x="23" y="52"/>
                    <a:pt x="25" y="51"/>
                  </a:cubicBezTo>
                  <a:cubicBezTo>
                    <a:pt x="29" y="49"/>
                    <a:pt x="32" y="49"/>
                    <a:pt x="36" y="51"/>
                  </a:cubicBezTo>
                  <a:close/>
                </a:path>
              </a:pathLst>
            </a:custGeom>
            <a:solidFill>
              <a:srgbClr val="F588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8" name="Freeform 611"/>
            <p:cNvSpPr>
              <a:spLocks/>
            </p:cNvSpPr>
            <p:nvPr/>
          </p:nvSpPr>
          <p:spPr bwMode="auto">
            <a:xfrm>
              <a:off x="2357367" y="362437"/>
              <a:ext cx="109538" cy="93663"/>
            </a:xfrm>
            <a:custGeom>
              <a:avLst/>
              <a:gdLst>
                <a:gd name="T0" fmla="*/ 19 w 55"/>
                <a:gd name="T1" fmla="*/ 43 h 47"/>
                <a:gd name="T2" fmla="*/ 29 w 55"/>
                <a:gd name="T3" fmla="*/ 46 h 47"/>
                <a:gd name="T4" fmla="*/ 33 w 55"/>
                <a:gd name="T5" fmla="*/ 42 h 47"/>
                <a:gd name="T6" fmla="*/ 53 w 55"/>
                <a:gd name="T7" fmla="*/ 15 h 47"/>
                <a:gd name="T8" fmla="*/ 50 w 55"/>
                <a:gd name="T9" fmla="*/ 3 h 47"/>
                <a:gd name="T10" fmla="*/ 39 w 55"/>
                <a:gd name="T11" fmla="*/ 5 h 47"/>
                <a:gd name="T12" fmla="*/ 26 w 55"/>
                <a:gd name="T13" fmla="*/ 23 h 47"/>
                <a:gd name="T14" fmla="*/ 17 w 55"/>
                <a:gd name="T15" fmla="*/ 10 h 47"/>
                <a:gd name="T16" fmla="*/ 5 w 55"/>
                <a:gd name="T17" fmla="*/ 8 h 47"/>
                <a:gd name="T18" fmla="*/ 3 w 55"/>
                <a:gd name="T19" fmla="*/ 20 h 47"/>
                <a:gd name="T20" fmla="*/ 19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9" y="43"/>
                  </a:moveTo>
                  <a:cubicBezTo>
                    <a:pt x="21" y="46"/>
                    <a:pt x="25" y="47"/>
                    <a:pt x="29" y="46"/>
                  </a:cubicBezTo>
                  <a:cubicBezTo>
                    <a:pt x="30" y="45"/>
                    <a:pt x="32" y="44"/>
                    <a:pt x="33" y="42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5" y="11"/>
                    <a:pt x="54" y="5"/>
                    <a:pt x="50" y="3"/>
                  </a:cubicBezTo>
                  <a:cubicBezTo>
                    <a:pt x="47" y="0"/>
                    <a:pt x="41" y="1"/>
                    <a:pt x="39" y="5"/>
                  </a:cubicBezTo>
                  <a:cubicBezTo>
                    <a:pt x="26" y="23"/>
                    <a:pt x="26" y="23"/>
                    <a:pt x="26" y="2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4" y="7"/>
                    <a:pt x="9" y="6"/>
                    <a:pt x="5" y="8"/>
                  </a:cubicBezTo>
                  <a:cubicBezTo>
                    <a:pt x="1" y="11"/>
                    <a:pt x="0" y="16"/>
                    <a:pt x="3" y="20"/>
                  </a:cubicBezTo>
                  <a:lnTo>
                    <a:pt x="19" y="43"/>
                  </a:ln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9" name="Freeform 612"/>
            <p:cNvSpPr>
              <a:spLocks noEditPoints="1"/>
            </p:cNvSpPr>
            <p:nvPr/>
          </p:nvSpPr>
          <p:spPr bwMode="auto">
            <a:xfrm>
              <a:off x="5864225" y="1616075"/>
              <a:ext cx="152400" cy="98425"/>
            </a:xfrm>
            <a:custGeom>
              <a:avLst/>
              <a:gdLst>
                <a:gd name="T0" fmla="*/ 56 w 76"/>
                <a:gd name="T1" fmla="*/ 2 h 49"/>
                <a:gd name="T2" fmla="*/ 59 w 76"/>
                <a:gd name="T3" fmla="*/ 1 h 49"/>
                <a:gd name="T4" fmla="*/ 75 w 76"/>
                <a:gd name="T5" fmla="*/ 14 h 49"/>
                <a:gd name="T6" fmla="*/ 75 w 76"/>
                <a:gd name="T7" fmla="*/ 18 h 49"/>
                <a:gd name="T8" fmla="*/ 59 w 76"/>
                <a:gd name="T9" fmla="*/ 31 h 49"/>
                <a:gd name="T10" fmla="*/ 56 w 76"/>
                <a:gd name="T11" fmla="*/ 30 h 49"/>
                <a:gd name="T12" fmla="*/ 56 w 76"/>
                <a:gd name="T13" fmla="*/ 21 h 49"/>
                <a:gd name="T14" fmla="*/ 31 w 76"/>
                <a:gd name="T15" fmla="*/ 21 h 49"/>
                <a:gd name="T16" fmla="*/ 26 w 76"/>
                <a:gd name="T17" fmla="*/ 16 h 49"/>
                <a:gd name="T18" fmla="*/ 31 w 76"/>
                <a:gd name="T19" fmla="*/ 11 h 49"/>
                <a:gd name="T20" fmla="*/ 56 w 76"/>
                <a:gd name="T21" fmla="*/ 11 h 49"/>
                <a:gd name="T22" fmla="*/ 56 w 76"/>
                <a:gd name="T23" fmla="*/ 2 h 49"/>
                <a:gd name="T24" fmla="*/ 20 w 76"/>
                <a:gd name="T25" fmla="*/ 47 h 49"/>
                <a:gd name="T26" fmla="*/ 20 w 76"/>
                <a:gd name="T27" fmla="*/ 38 h 49"/>
                <a:gd name="T28" fmla="*/ 45 w 76"/>
                <a:gd name="T29" fmla="*/ 38 h 49"/>
                <a:gd name="T30" fmla="*/ 50 w 76"/>
                <a:gd name="T31" fmla="*/ 33 h 49"/>
                <a:gd name="T32" fmla="*/ 45 w 76"/>
                <a:gd name="T33" fmla="*/ 28 h 49"/>
                <a:gd name="T34" fmla="*/ 20 w 76"/>
                <a:gd name="T35" fmla="*/ 28 h 49"/>
                <a:gd name="T36" fmla="*/ 20 w 76"/>
                <a:gd name="T37" fmla="*/ 20 h 49"/>
                <a:gd name="T38" fmla="*/ 17 w 76"/>
                <a:gd name="T39" fmla="*/ 18 h 49"/>
                <a:gd name="T40" fmla="*/ 1 w 76"/>
                <a:gd name="T41" fmla="*/ 31 h 49"/>
                <a:gd name="T42" fmla="*/ 1 w 76"/>
                <a:gd name="T43" fmla="*/ 35 h 49"/>
                <a:gd name="T44" fmla="*/ 17 w 76"/>
                <a:gd name="T45" fmla="*/ 48 h 49"/>
                <a:gd name="T46" fmla="*/ 20 w 76"/>
                <a:gd name="T47" fmla="*/ 47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49">
                  <a:moveTo>
                    <a:pt x="56" y="2"/>
                  </a:moveTo>
                  <a:cubicBezTo>
                    <a:pt x="56" y="0"/>
                    <a:pt x="58" y="0"/>
                    <a:pt x="59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5"/>
                    <a:pt x="76" y="17"/>
                    <a:pt x="75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3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2"/>
                    <a:pt x="56" y="2"/>
                    <a:pt x="56" y="2"/>
                  </a:cubicBezTo>
                  <a:close/>
                  <a:moveTo>
                    <a:pt x="20" y="47"/>
                  </a:moveTo>
                  <a:cubicBezTo>
                    <a:pt x="20" y="38"/>
                    <a:pt x="20" y="38"/>
                    <a:pt x="20" y="38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8" y="38"/>
                    <a:pt x="50" y="36"/>
                    <a:pt x="50" y="33"/>
                  </a:cubicBezTo>
                  <a:cubicBezTo>
                    <a:pt x="50" y="31"/>
                    <a:pt x="48" y="28"/>
                    <a:pt x="45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7"/>
                    <a:pt x="18" y="17"/>
                    <a:pt x="17" y="18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0" y="34"/>
                    <a:pt x="1" y="35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8" y="49"/>
                    <a:pt x="20" y="49"/>
                    <a:pt x="20" y="47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0" name="Freeform 613"/>
            <p:cNvSpPr>
              <a:spLocks noEditPoints="1"/>
            </p:cNvSpPr>
            <p:nvPr/>
          </p:nvSpPr>
          <p:spPr bwMode="auto">
            <a:xfrm>
              <a:off x="5784850" y="1957387"/>
              <a:ext cx="71438" cy="103188"/>
            </a:xfrm>
            <a:custGeom>
              <a:avLst/>
              <a:gdLst>
                <a:gd name="T0" fmla="*/ 13 w 36"/>
                <a:gd name="T1" fmla="*/ 0 h 52"/>
                <a:gd name="T2" fmla="*/ 23 w 36"/>
                <a:gd name="T3" fmla="*/ 0 h 52"/>
                <a:gd name="T4" fmla="*/ 28 w 36"/>
                <a:gd name="T5" fmla="*/ 5 h 52"/>
                <a:gd name="T6" fmla="*/ 28 w 36"/>
                <a:gd name="T7" fmla="*/ 14 h 52"/>
                <a:gd name="T8" fmla="*/ 27 w 36"/>
                <a:gd name="T9" fmla="*/ 14 h 52"/>
                <a:gd name="T10" fmla="*/ 24 w 36"/>
                <a:gd name="T11" fmla="*/ 14 h 52"/>
                <a:gd name="T12" fmla="*/ 24 w 36"/>
                <a:gd name="T13" fmla="*/ 7 h 52"/>
                <a:gd name="T14" fmla="*/ 21 w 36"/>
                <a:gd name="T15" fmla="*/ 3 h 52"/>
                <a:gd name="T16" fmla="*/ 15 w 36"/>
                <a:gd name="T17" fmla="*/ 3 h 52"/>
                <a:gd name="T18" fmla="*/ 12 w 36"/>
                <a:gd name="T19" fmla="*/ 7 h 52"/>
                <a:gd name="T20" fmla="*/ 12 w 36"/>
                <a:gd name="T21" fmla="*/ 14 h 52"/>
                <a:gd name="T22" fmla="*/ 9 w 36"/>
                <a:gd name="T23" fmla="*/ 14 h 52"/>
                <a:gd name="T24" fmla="*/ 8 w 36"/>
                <a:gd name="T25" fmla="*/ 14 h 52"/>
                <a:gd name="T26" fmla="*/ 8 w 36"/>
                <a:gd name="T27" fmla="*/ 5 h 52"/>
                <a:gd name="T28" fmla="*/ 13 w 36"/>
                <a:gd name="T29" fmla="*/ 0 h 52"/>
                <a:gd name="T30" fmla="*/ 9 w 36"/>
                <a:gd name="T31" fmla="*/ 17 h 52"/>
                <a:gd name="T32" fmla="*/ 27 w 36"/>
                <a:gd name="T33" fmla="*/ 17 h 52"/>
                <a:gd name="T34" fmla="*/ 36 w 36"/>
                <a:gd name="T35" fmla="*/ 26 h 52"/>
                <a:gd name="T36" fmla="*/ 36 w 36"/>
                <a:gd name="T37" fmla="*/ 43 h 52"/>
                <a:gd name="T38" fmla="*/ 27 w 36"/>
                <a:gd name="T39" fmla="*/ 52 h 52"/>
                <a:gd name="T40" fmla="*/ 9 w 36"/>
                <a:gd name="T41" fmla="*/ 52 h 52"/>
                <a:gd name="T42" fmla="*/ 0 w 36"/>
                <a:gd name="T43" fmla="*/ 43 h 52"/>
                <a:gd name="T44" fmla="*/ 0 w 36"/>
                <a:gd name="T45" fmla="*/ 26 h 52"/>
                <a:gd name="T46" fmla="*/ 9 w 36"/>
                <a:gd name="T47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2">
                  <a:moveTo>
                    <a:pt x="1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3" y="3"/>
                    <a:pt x="2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3"/>
                    <a:pt x="12" y="5"/>
                    <a:pt x="12" y="7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2" y="17"/>
                    <a:pt x="36" y="21"/>
                    <a:pt x="36" y="26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8"/>
                    <a:pt x="32" y="52"/>
                    <a:pt x="27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4" y="52"/>
                    <a:pt x="0" y="48"/>
                    <a:pt x="0" y="4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EEB4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1" name="Freeform 614"/>
            <p:cNvSpPr>
              <a:spLocks noEditPoints="1"/>
            </p:cNvSpPr>
            <p:nvPr/>
          </p:nvSpPr>
          <p:spPr bwMode="auto">
            <a:xfrm>
              <a:off x="5124450" y="1360487"/>
              <a:ext cx="69850" cy="106363"/>
            </a:xfrm>
            <a:custGeom>
              <a:avLst/>
              <a:gdLst>
                <a:gd name="T0" fmla="*/ 13 w 35"/>
                <a:gd name="T1" fmla="*/ 0 h 53"/>
                <a:gd name="T2" fmla="*/ 22 w 35"/>
                <a:gd name="T3" fmla="*/ 0 h 53"/>
                <a:gd name="T4" fmla="*/ 27 w 35"/>
                <a:gd name="T5" fmla="*/ 5 h 53"/>
                <a:gd name="T6" fmla="*/ 27 w 35"/>
                <a:gd name="T7" fmla="*/ 15 h 53"/>
                <a:gd name="T8" fmla="*/ 26 w 35"/>
                <a:gd name="T9" fmla="*/ 15 h 53"/>
                <a:gd name="T10" fmla="*/ 24 w 35"/>
                <a:gd name="T11" fmla="*/ 15 h 53"/>
                <a:gd name="T12" fmla="*/ 24 w 35"/>
                <a:gd name="T13" fmla="*/ 7 h 53"/>
                <a:gd name="T14" fmla="*/ 20 w 35"/>
                <a:gd name="T15" fmla="*/ 4 h 53"/>
                <a:gd name="T16" fmla="*/ 15 w 35"/>
                <a:gd name="T17" fmla="*/ 4 h 53"/>
                <a:gd name="T18" fmla="*/ 12 w 35"/>
                <a:gd name="T19" fmla="*/ 7 h 53"/>
                <a:gd name="T20" fmla="*/ 12 w 35"/>
                <a:gd name="T21" fmla="*/ 15 h 53"/>
                <a:gd name="T22" fmla="*/ 9 w 35"/>
                <a:gd name="T23" fmla="*/ 15 h 53"/>
                <a:gd name="T24" fmla="*/ 8 w 35"/>
                <a:gd name="T25" fmla="*/ 15 h 53"/>
                <a:gd name="T26" fmla="*/ 8 w 35"/>
                <a:gd name="T27" fmla="*/ 5 h 53"/>
                <a:gd name="T28" fmla="*/ 13 w 35"/>
                <a:gd name="T29" fmla="*/ 0 h 53"/>
                <a:gd name="T30" fmla="*/ 9 w 35"/>
                <a:gd name="T31" fmla="*/ 17 h 53"/>
                <a:gd name="T32" fmla="*/ 26 w 35"/>
                <a:gd name="T33" fmla="*/ 17 h 53"/>
                <a:gd name="T34" fmla="*/ 35 w 35"/>
                <a:gd name="T35" fmla="*/ 26 h 53"/>
                <a:gd name="T36" fmla="*/ 35 w 35"/>
                <a:gd name="T37" fmla="*/ 44 h 53"/>
                <a:gd name="T38" fmla="*/ 26 w 35"/>
                <a:gd name="T39" fmla="*/ 53 h 53"/>
                <a:gd name="T40" fmla="*/ 9 w 35"/>
                <a:gd name="T41" fmla="*/ 53 h 53"/>
                <a:gd name="T42" fmla="*/ 0 w 35"/>
                <a:gd name="T43" fmla="*/ 44 h 53"/>
                <a:gd name="T44" fmla="*/ 0 w 35"/>
                <a:gd name="T45" fmla="*/ 26 h 53"/>
                <a:gd name="T46" fmla="*/ 9 w 35"/>
                <a:gd name="T4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3">
                  <a:moveTo>
                    <a:pt x="1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7" y="2"/>
                    <a:pt x="27" y="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5"/>
                    <a:pt x="26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2" y="4"/>
                    <a:pt x="20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3" y="4"/>
                    <a:pt x="12" y="5"/>
                    <a:pt x="12" y="7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6" y="17"/>
                    <a:pt x="26" y="17"/>
                    <a:pt x="26" y="17"/>
                  </a:cubicBezTo>
                  <a:cubicBezTo>
                    <a:pt x="31" y="17"/>
                    <a:pt x="35" y="21"/>
                    <a:pt x="35" y="2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49"/>
                    <a:pt x="31" y="53"/>
                    <a:pt x="26" y="53"/>
                  </a:cubicBezTo>
                  <a:cubicBezTo>
                    <a:pt x="9" y="53"/>
                    <a:pt x="9" y="53"/>
                    <a:pt x="9" y="53"/>
                  </a:cubicBezTo>
                  <a:cubicBezTo>
                    <a:pt x="4" y="53"/>
                    <a:pt x="0" y="49"/>
                    <a:pt x="0" y="44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FAF5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2" name="Freeform 615"/>
            <p:cNvSpPr>
              <a:spLocks/>
            </p:cNvSpPr>
            <p:nvPr/>
          </p:nvSpPr>
          <p:spPr bwMode="auto">
            <a:xfrm>
              <a:off x="4894263" y="1462087"/>
              <a:ext cx="109538" cy="93663"/>
            </a:xfrm>
            <a:custGeom>
              <a:avLst/>
              <a:gdLst>
                <a:gd name="T0" fmla="*/ 18 w 55"/>
                <a:gd name="T1" fmla="*/ 43 h 47"/>
                <a:gd name="T2" fmla="*/ 28 w 55"/>
                <a:gd name="T3" fmla="*/ 46 h 47"/>
                <a:gd name="T4" fmla="*/ 32 w 55"/>
                <a:gd name="T5" fmla="*/ 43 h 47"/>
                <a:gd name="T6" fmla="*/ 52 w 55"/>
                <a:gd name="T7" fmla="*/ 15 h 47"/>
                <a:gd name="T8" fmla="*/ 50 w 55"/>
                <a:gd name="T9" fmla="*/ 3 h 47"/>
                <a:gd name="T10" fmla="*/ 38 w 55"/>
                <a:gd name="T11" fmla="*/ 5 h 47"/>
                <a:gd name="T12" fmla="*/ 25 w 55"/>
                <a:gd name="T13" fmla="*/ 24 h 47"/>
                <a:gd name="T14" fmla="*/ 16 w 55"/>
                <a:gd name="T15" fmla="*/ 11 h 47"/>
                <a:gd name="T16" fmla="*/ 4 w 55"/>
                <a:gd name="T17" fmla="*/ 9 h 47"/>
                <a:gd name="T18" fmla="*/ 2 w 55"/>
                <a:gd name="T19" fmla="*/ 21 h 47"/>
                <a:gd name="T20" fmla="*/ 18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8" y="43"/>
                  </a:moveTo>
                  <a:cubicBezTo>
                    <a:pt x="20" y="46"/>
                    <a:pt x="24" y="47"/>
                    <a:pt x="28" y="46"/>
                  </a:cubicBezTo>
                  <a:cubicBezTo>
                    <a:pt x="30" y="46"/>
                    <a:pt x="31" y="44"/>
                    <a:pt x="32" y="4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6"/>
                    <a:pt x="50" y="3"/>
                  </a:cubicBezTo>
                  <a:cubicBezTo>
                    <a:pt x="46" y="0"/>
                    <a:pt x="41" y="1"/>
                    <a:pt x="38" y="5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7"/>
                    <a:pt x="8" y="6"/>
                    <a:pt x="4" y="9"/>
                  </a:cubicBezTo>
                  <a:cubicBezTo>
                    <a:pt x="1" y="11"/>
                    <a:pt x="0" y="17"/>
                    <a:pt x="2" y="21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3" name="Freeform 616"/>
            <p:cNvSpPr>
              <a:spLocks noEditPoints="1"/>
            </p:cNvSpPr>
            <p:nvPr/>
          </p:nvSpPr>
          <p:spPr bwMode="auto">
            <a:xfrm>
              <a:off x="3286125" y="1884362"/>
              <a:ext cx="153988" cy="98425"/>
            </a:xfrm>
            <a:custGeom>
              <a:avLst/>
              <a:gdLst>
                <a:gd name="T0" fmla="*/ 56 w 77"/>
                <a:gd name="T1" fmla="*/ 3 h 50"/>
                <a:gd name="T2" fmla="*/ 59 w 77"/>
                <a:gd name="T3" fmla="*/ 1 h 50"/>
                <a:gd name="T4" fmla="*/ 75 w 77"/>
                <a:gd name="T5" fmla="*/ 14 h 50"/>
                <a:gd name="T6" fmla="*/ 75 w 77"/>
                <a:gd name="T7" fmla="*/ 18 h 50"/>
                <a:gd name="T8" fmla="*/ 59 w 77"/>
                <a:gd name="T9" fmla="*/ 31 h 50"/>
                <a:gd name="T10" fmla="*/ 56 w 77"/>
                <a:gd name="T11" fmla="*/ 30 h 50"/>
                <a:gd name="T12" fmla="*/ 56 w 77"/>
                <a:gd name="T13" fmla="*/ 21 h 50"/>
                <a:gd name="T14" fmla="*/ 31 w 77"/>
                <a:gd name="T15" fmla="*/ 21 h 50"/>
                <a:gd name="T16" fmla="*/ 26 w 77"/>
                <a:gd name="T17" fmla="*/ 16 h 50"/>
                <a:gd name="T18" fmla="*/ 31 w 77"/>
                <a:gd name="T19" fmla="*/ 11 h 50"/>
                <a:gd name="T20" fmla="*/ 56 w 77"/>
                <a:gd name="T21" fmla="*/ 11 h 50"/>
                <a:gd name="T22" fmla="*/ 56 w 77"/>
                <a:gd name="T23" fmla="*/ 3 h 50"/>
                <a:gd name="T24" fmla="*/ 21 w 77"/>
                <a:gd name="T25" fmla="*/ 47 h 50"/>
                <a:gd name="T26" fmla="*/ 21 w 77"/>
                <a:gd name="T27" fmla="*/ 39 h 50"/>
                <a:gd name="T28" fmla="*/ 46 w 77"/>
                <a:gd name="T29" fmla="*/ 39 h 50"/>
                <a:gd name="T30" fmla="*/ 51 w 77"/>
                <a:gd name="T31" fmla="*/ 34 h 50"/>
                <a:gd name="T32" fmla="*/ 46 w 77"/>
                <a:gd name="T33" fmla="*/ 29 h 50"/>
                <a:gd name="T34" fmla="*/ 21 w 77"/>
                <a:gd name="T35" fmla="*/ 29 h 50"/>
                <a:gd name="T36" fmla="*/ 21 w 77"/>
                <a:gd name="T37" fmla="*/ 20 h 50"/>
                <a:gd name="T38" fmla="*/ 17 w 77"/>
                <a:gd name="T39" fmla="*/ 19 h 50"/>
                <a:gd name="T40" fmla="*/ 2 w 77"/>
                <a:gd name="T41" fmla="*/ 32 h 50"/>
                <a:gd name="T42" fmla="*/ 2 w 77"/>
                <a:gd name="T43" fmla="*/ 36 h 50"/>
                <a:gd name="T44" fmla="*/ 17 w 77"/>
                <a:gd name="T45" fmla="*/ 49 h 50"/>
                <a:gd name="T46" fmla="*/ 21 w 77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7" h="50">
                  <a:moveTo>
                    <a:pt x="56" y="3"/>
                  </a:moveTo>
                  <a:cubicBezTo>
                    <a:pt x="56" y="0"/>
                    <a:pt x="58" y="0"/>
                    <a:pt x="59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6"/>
                    <a:pt x="77" y="17"/>
                    <a:pt x="75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4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3"/>
                    <a:pt x="56" y="3"/>
                    <a:pt x="56" y="3"/>
                  </a:cubicBezTo>
                  <a:close/>
                  <a:moveTo>
                    <a:pt x="21" y="47"/>
                  </a:moveTo>
                  <a:cubicBezTo>
                    <a:pt x="21" y="39"/>
                    <a:pt x="21" y="39"/>
                    <a:pt x="21" y="39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9" y="39"/>
                    <a:pt x="51" y="36"/>
                    <a:pt x="51" y="34"/>
                  </a:cubicBezTo>
                  <a:cubicBezTo>
                    <a:pt x="51" y="31"/>
                    <a:pt x="49" y="29"/>
                    <a:pt x="46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0" y="18"/>
                    <a:pt x="18" y="18"/>
                    <a:pt x="17" y="19"/>
                  </a:cubicBezTo>
                  <a:cubicBezTo>
                    <a:pt x="2" y="32"/>
                    <a:pt x="2" y="32"/>
                    <a:pt x="2" y="32"/>
                  </a:cubicBezTo>
                  <a:cubicBezTo>
                    <a:pt x="0" y="33"/>
                    <a:pt x="0" y="34"/>
                    <a:pt x="2" y="36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50"/>
                    <a:pt x="20" y="50"/>
                    <a:pt x="21" y="47"/>
                  </a:cubicBez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4" name="Freeform 617"/>
            <p:cNvSpPr>
              <a:spLocks noEditPoints="1"/>
            </p:cNvSpPr>
            <p:nvPr/>
          </p:nvSpPr>
          <p:spPr bwMode="auto">
            <a:xfrm>
              <a:off x="4368800" y="3378200"/>
              <a:ext cx="152400" cy="100013"/>
            </a:xfrm>
            <a:custGeom>
              <a:avLst/>
              <a:gdLst>
                <a:gd name="T0" fmla="*/ 56 w 76"/>
                <a:gd name="T1" fmla="*/ 3 h 50"/>
                <a:gd name="T2" fmla="*/ 59 w 76"/>
                <a:gd name="T3" fmla="*/ 1 h 50"/>
                <a:gd name="T4" fmla="*/ 75 w 76"/>
                <a:gd name="T5" fmla="*/ 14 h 50"/>
                <a:gd name="T6" fmla="*/ 75 w 76"/>
                <a:gd name="T7" fmla="*/ 18 h 50"/>
                <a:gd name="T8" fmla="*/ 59 w 76"/>
                <a:gd name="T9" fmla="*/ 31 h 50"/>
                <a:gd name="T10" fmla="*/ 56 w 76"/>
                <a:gd name="T11" fmla="*/ 30 h 50"/>
                <a:gd name="T12" fmla="*/ 56 w 76"/>
                <a:gd name="T13" fmla="*/ 21 h 50"/>
                <a:gd name="T14" fmla="*/ 31 w 76"/>
                <a:gd name="T15" fmla="*/ 21 h 50"/>
                <a:gd name="T16" fmla="*/ 26 w 76"/>
                <a:gd name="T17" fmla="*/ 16 h 50"/>
                <a:gd name="T18" fmla="*/ 31 w 76"/>
                <a:gd name="T19" fmla="*/ 11 h 50"/>
                <a:gd name="T20" fmla="*/ 56 w 76"/>
                <a:gd name="T21" fmla="*/ 11 h 50"/>
                <a:gd name="T22" fmla="*/ 56 w 76"/>
                <a:gd name="T23" fmla="*/ 3 h 50"/>
                <a:gd name="T24" fmla="*/ 20 w 76"/>
                <a:gd name="T25" fmla="*/ 47 h 50"/>
                <a:gd name="T26" fmla="*/ 20 w 76"/>
                <a:gd name="T27" fmla="*/ 39 h 50"/>
                <a:gd name="T28" fmla="*/ 45 w 76"/>
                <a:gd name="T29" fmla="*/ 39 h 50"/>
                <a:gd name="T30" fmla="*/ 50 w 76"/>
                <a:gd name="T31" fmla="*/ 34 h 50"/>
                <a:gd name="T32" fmla="*/ 45 w 76"/>
                <a:gd name="T33" fmla="*/ 29 h 50"/>
                <a:gd name="T34" fmla="*/ 20 w 76"/>
                <a:gd name="T35" fmla="*/ 29 h 50"/>
                <a:gd name="T36" fmla="*/ 20 w 76"/>
                <a:gd name="T37" fmla="*/ 20 h 50"/>
                <a:gd name="T38" fmla="*/ 17 w 76"/>
                <a:gd name="T39" fmla="*/ 19 h 50"/>
                <a:gd name="T40" fmla="*/ 1 w 76"/>
                <a:gd name="T41" fmla="*/ 32 h 50"/>
                <a:gd name="T42" fmla="*/ 1 w 76"/>
                <a:gd name="T43" fmla="*/ 36 h 50"/>
                <a:gd name="T44" fmla="*/ 17 w 76"/>
                <a:gd name="T45" fmla="*/ 49 h 50"/>
                <a:gd name="T46" fmla="*/ 20 w 76"/>
                <a:gd name="T47" fmla="*/ 47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6" h="50">
                  <a:moveTo>
                    <a:pt x="56" y="3"/>
                  </a:moveTo>
                  <a:cubicBezTo>
                    <a:pt x="56" y="0"/>
                    <a:pt x="58" y="0"/>
                    <a:pt x="59" y="1"/>
                  </a:cubicBezTo>
                  <a:cubicBezTo>
                    <a:pt x="75" y="14"/>
                    <a:pt x="75" y="14"/>
                    <a:pt x="75" y="14"/>
                  </a:cubicBezTo>
                  <a:cubicBezTo>
                    <a:pt x="76" y="16"/>
                    <a:pt x="76" y="17"/>
                    <a:pt x="75" y="18"/>
                  </a:cubicBezTo>
                  <a:cubicBezTo>
                    <a:pt x="59" y="31"/>
                    <a:pt x="59" y="31"/>
                    <a:pt x="59" y="31"/>
                  </a:cubicBezTo>
                  <a:cubicBezTo>
                    <a:pt x="58" y="32"/>
                    <a:pt x="56" y="32"/>
                    <a:pt x="56" y="30"/>
                  </a:cubicBezTo>
                  <a:cubicBezTo>
                    <a:pt x="56" y="21"/>
                    <a:pt x="56" y="21"/>
                    <a:pt x="56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8" y="21"/>
                    <a:pt x="26" y="19"/>
                    <a:pt x="26" y="16"/>
                  </a:cubicBezTo>
                  <a:cubicBezTo>
                    <a:pt x="26" y="14"/>
                    <a:pt x="28" y="11"/>
                    <a:pt x="31" y="11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3"/>
                    <a:pt x="56" y="3"/>
                    <a:pt x="56" y="3"/>
                  </a:cubicBezTo>
                  <a:close/>
                  <a:moveTo>
                    <a:pt x="20" y="47"/>
                  </a:moveTo>
                  <a:cubicBezTo>
                    <a:pt x="20" y="39"/>
                    <a:pt x="20" y="39"/>
                    <a:pt x="20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8" y="39"/>
                    <a:pt x="50" y="37"/>
                    <a:pt x="50" y="34"/>
                  </a:cubicBezTo>
                  <a:cubicBezTo>
                    <a:pt x="50" y="31"/>
                    <a:pt x="48" y="29"/>
                    <a:pt x="45" y="29"/>
                  </a:cubicBezTo>
                  <a:cubicBezTo>
                    <a:pt x="20" y="29"/>
                    <a:pt x="20" y="29"/>
                    <a:pt x="20" y="29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18"/>
                    <a:pt x="18" y="18"/>
                    <a:pt x="17" y="19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33"/>
                    <a:pt x="0" y="34"/>
                    <a:pt x="1" y="36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8" y="50"/>
                    <a:pt x="20" y="50"/>
                    <a:pt x="20" y="47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5" name="Freeform 618"/>
            <p:cNvSpPr>
              <a:spLocks/>
            </p:cNvSpPr>
            <p:nvPr/>
          </p:nvSpPr>
          <p:spPr bwMode="auto">
            <a:xfrm>
              <a:off x="4678363" y="3716337"/>
              <a:ext cx="111125" cy="93663"/>
            </a:xfrm>
            <a:custGeom>
              <a:avLst/>
              <a:gdLst>
                <a:gd name="T0" fmla="*/ 18 w 55"/>
                <a:gd name="T1" fmla="*/ 43 h 47"/>
                <a:gd name="T2" fmla="*/ 28 w 55"/>
                <a:gd name="T3" fmla="*/ 46 h 47"/>
                <a:gd name="T4" fmla="*/ 33 w 55"/>
                <a:gd name="T5" fmla="*/ 43 h 47"/>
                <a:gd name="T6" fmla="*/ 52 w 55"/>
                <a:gd name="T7" fmla="*/ 15 h 47"/>
                <a:gd name="T8" fmla="*/ 50 w 55"/>
                <a:gd name="T9" fmla="*/ 3 h 47"/>
                <a:gd name="T10" fmla="*/ 38 w 55"/>
                <a:gd name="T11" fmla="*/ 5 h 47"/>
                <a:gd name="T12" fmla="*/ 25 w 55"/>
                <a:gd name="T13" fmla="*/ 23 h 47"/>
                <a:gd name="T14" fmla="*/ 16 w 55"/>
                <a:gd name="T15" fmla="*/ 11 h 47"/>
                <a:gd name="T16" fmla="*/ 5 w 55"/>
                <a:gd name="T17" fmla="*/ 9 h 47"/>
                <a:gd name="T18" fmla="*/ 3 w 55"/>
                <a:gd name="T19" fmla="*/ 20 h 47"/>
                <a:gd name="T20" fmla="*/ 18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8" y="43"/>
                  </a:moveTo>
                  <a:cubicBezTo>
                    <a:pt x="20" y="46"/>
                    <a:pt x="25" y="47"/>
                    <a:pt x="28" y="46"/>
                  </a:cubicBezTo>
                  <a:cubicBezTo>
                    <a:pt x="30" y="45"/>
                    <a:pt x="31" y="44"/>
                    <a:pt x="33" y="4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6"/>
                    <a:pt x="50" y="3"/>
                  </a:cubicBezTo>
                  <a:cubicBezTo>
                    <a:pt x="46" y="0"/>
                    <a:pt x="41" y="1"/>
                    <a:pt x="38" y="5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4" y="7"/>
                    <a:pt x="8" y="6"/>
                    <a:pt x="5" y="9"/>
                  </a:cubicBezTo>
                  <a:cubicBezTo>
                    <a:pt x="1" y="11"/>
                    <a:pt x="0" y="17"/>
                    <a:pt x="3" y="2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F186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6" name="Freeform 619"/>
            <p:cNvSpPr>
              <a:spLocks/>
            </p:cNvSpPr>
            <p:nvPr/>
          </p:nvSpPr>
          <p:spPr bwMode="auto">
            <a:xfrm>
              <a:off x="5288477" y="3126016"/>
              <a:ext cx="120650" cy="114300"/>
            </a:xfrm>
            <a:custGeom>
              <a:avLst/>
              <a:gdLst>
                <a:gd name="T0" fmla="*/ 36 w 61"/>
                <a:gd name="T1" fmla="*/ 51 h 57"/>
                <a:gd name="T2" fmla="*/ 42 w 61"/>
                <a:gd name="T3" fmla="*/ 54 h 57"/>
                <a:gd name="T4" fmla="*/ 50 w 61"/>
                <a:gd name="T5" fmla="*/ 48 h 57"/>
                <a:gd name="T6" fmla="*/ 48 w 61"/>
                <a:gd name="T7" fmla="*/ 42 h 57"/>
                <a:gd name="T8" fmla="*/ 52 w 61"/>
                <a:gd name="T9" fmla="*/ 31 h 57"/>
                <a:gd name="T10" fmla="*/ 57 w 61"/>
                <a:gd name="T11" fmla="*/ 27 h 57"/>
                <a:gd name="T12" fmla="*/ 54 w 61"/>
                <a:gd name="T13" fmla="*/ 17 h 57"/>
                <a:gd name="T14" fmla="*/ 47 w 61"/>
                <a:gd name="T15" fmla="*/ 17 h 57"/>
                <a:gd name="T16" fmla="*/ 38 w 61"/>
                <a:gd name="T17" fmla="*/ 10 h 57"/>
                <a:gd name="T18" fmla="*/ 36 w 61"/>
                <a:gd name="T19" fmla="*/ 4 h 57"/>
                <a:gd name="T20" fmla="*/ 26 w 61"/>
                <a:gd name="T21" fmla="*/ 4 h 57"/>
                <a:gd name="T22" fmla="*/ 23 w 61"/>
                <a:gd name="T23" fmla="*/ 10 h 57"/>
                <a:gd name="T24" fmla="*/ 14 w 61"/>
                <a:gd name="T25" fmla="*/ 17 h 57"/>
                <a:gd name="T26" fmla="*/ 7 w 61"/>
                <a:gd name="T27" fmla="*/ 17 h 57"/>
                <a:gd name="T28" fmla="*/ 4 w 61"/>
                <a:gd name="T29" fmla="*/ 27 h 57"/>
                <a:gd name="T30" fmla="*/ 9 w 61"/>
                <a:gd name="T31" fmla="*/ 31 h 57"/>
                <a:gd name="T32" fmla="*/ 13 w 61"/>
                <a:gd name="T33" fmla="*/ 42 h 57"/>
                <a:gd name="T34" fmla="*/ 11 w 61"/>
                <a:gd name="T35" fmla="*/ 48 h 57"/>
                <a:gd name="T36" fmla="*/ 19 w 61"/>
                <a:gd name="T37" fmla="*/ 54 h 57"/>
                <a:gd name="T38" fmla="*/ 25 w 61"/>
                <a:gd name="T39" fmla="*/ 51 h 57"/>
                <a:gd name="T40" fmla="*/ 36 w 61"/>
                <a:gd name="T41" fmla="*/ 5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1" h="57">
                  <a:moveTo>
                    <a:pt x="36" y="51"/>
                  </a:moveTo>
                  <a:cubicBezTo>
                    <a:pt x="38" y="52"/>
                    <a:pt x="40" y="53"/>
                    <a:pt x="42" y="54"/>
                  </a:cubicBezTo>
                  <a:cubicBezTo>
                    <a:pt x="46" y="57"/>
                    <a:pt x="51" y="54"/>
                    <a:pt x="50" y="48"/>
                  </a:cubicBezTo>
                  <a:cubicBezTo>
                    <a:pt x="50" y="46"/>
                    <a:pt x="49" y="44"/>
                    <a:pt x="48" y="42"/>
                  </a:cubicBezTo>
                  <a:cubicBezTo>
                    <a:pt x="47" y="36"/>
                    <a:pt x="49" y="34"/>
                    <a:pt x="52" y="31"/>
                  </a:cubicBezTo>
                  <a:cubicBezTo>
                    <a:pt x="54" y="30"/>
                    <a:pt x="55" y="28"/>
                    <a:pt x="57" y="27"/>
                  </a:cubicBezTo>
                  <a:cubicBezTo>
                    <a:pt x="61" y="23"/>
                    <a:pt x="59" y="18"/>
                    <a:pt x="54" y="17"/>
                  </a:cubicBezTo>
                  <a:cubicBezTo>
                    <a:pt x="52" y="17"/>
                    <a:pt x="49" y="17"/>
                    <a:pt x="47" y="17"/>
                  </a:cubicBezTo>
                  <a:cubicBezTo>
                    <a:pt x="41" y="16"/>
                    <a:pt x="40" y="14"/>
                    <a:pt x="38" y="10"/>
                  </a:cubicBezTo>
                  <a:cubicBezTo>
                    <a:pt x="37" y="8"/>
                    <a:pt x="36" y="6"/>
                    <a:pt x="36" y="4"/>
                  </a:cubicBezTo>
                  <a:cubicBezTo>
                    <a:pt x="34" y="0"/>
                    <a:pt x="27" y="0"/>
                    <a:pt x="26" y="4"/>
                  </a:cubicBezTo>
                  <a:cubicBezTo>
                    <a:pt x="25" y="6"/>
                    <a:pt x="24" y="8"/>
                    <a:pt x="23" y="10"/>
                  </a:cubicBezTo>
                  <a:cubicBezTo>
                    <a:pt x="21" y="14"/>
                    <a:pt x="20" y="16"/>
                    <a:pt x="14" y="17"/>
                  </a:cubicBezTo>
                  <a:cubicBezTo>
                    <a:pt x="12" y="17"/>
                    <a:pt x="9" y="17"/>
                    <a:pt x="7" y="17"/>
                  </a:cubicBezTo>
                  <a:cubicBezTo>
                    <a:pt x="2" y="18"/>
                    <a:pt x="0" y="24"/>
                    <a:pt x="4" y="27"/>
                  </a:cubicBezTo>
                  <a:cubicBezTo>
                    <a:pt x="6" y="28"/>
                    <a:pt x="7" y="30"/>
                    <a:pt x="9" y="31"/>
                  </a:cubicBezTo>
                  <a:cubicBezTo>
                    <a:pt x="12" y="34"/>
                    <a:pt x="14" y="36"/>
                    <a:pt x="13" y="42"/>
                  </a:cubicBezTo>
                  <a:cubicBezTo>
                    <a:pt x="12" y="44"/>
                    <a:pt x="12" y="46"/>
                    <a:pt x="11" y="48"/>
                  </a:cubicBezTo>
                  <a:cubicBezTo>
                    <a:pt x="10" y="54"/>
                    <a:pt x="16" y="57"/>
                    <a:pt x="19" y="54"/>
                  </a:cubicBezTo>
                  <a:cubicBezTo>
                    <a:pt x="21" y="53"/>
                    <a:pt x="23" y="52"/>
                    <a:pt x="25" y="51"/>
                  </a:cubicBezTo>
                  <a:cubicBezTo>
                    <a:pt x="29" y="48"/>
                    <a:pt x="32" y="48"/>
                    <a:pt x="36" y="51"/>
                  </a:cubicBez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7" name="Freeform 620"/>
            <p:cNvSpPr>
              <a:spLocks noEditPoints="1"/>
            </p:cNvSpPr>
            <p:nvPr/>
          </p:nvSpPr>
          <p:spPr bwMode="auto">
            <a:xfrm>
              <a:off x="6584153" y="1948656"/>
              <a:ext cx="142875" cy="84138"/>
            </a:xfrm>
            <a:custGeom>
              <a:avLst/>
              <a:gdLst>
                <a:gd name="T0" fmla="*/ 72 w 72"/>
                <a:gd name="T1" fmla="*/ 21 h 42"/>
                <a:gd name="T2" fmla="*/ 36 w 72"/>
                <a:gd name="T3" fmla="*/ 0 h 42"/>
                <a:gd name="T4" fmla="*/ 0 w 72"/>
                <a:gd name="T5" fmla="*/ 21 h 42"/>
                <a:gd name="T6" fmla="*/ 36 w 72"/>
                <a:gd name="T7" fmla="*/ 42 h 42"/>
                <a:gd name="T8" fmla="*/ 72 w 72"/>
                <a:gd name="T9" fmla="*/ 21 h 42"/>
                <a:gd name="T10" fmla="*/ 36 w 72"/>
                <a:gd name="T11" fmla="*/ 10 h 42"/>
                <a:gd name="T12" fmla="*/ 46 w 72"/>
                <a:gd name="T13" fmla="*/ 21 h 42"/>
                <a:gd name="T14" fmla="*/ 36 w 72"/>
                <a:gd name="T15" fmla="*/ 31 h 42"/>
                <a:gd name="T16" fmla="*/ 25 w 72"/>
                <a:gd name="T17" fmla="*/ 21 h 42"/>
                <a:gd name="T18" fmla="*/ 36 w 72"/>
                <a:gd name="T19" fmla="*/ 1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42">
                  <a:moveTo>
                    <a:pt x="72" y="21"/>
                  </a:moveTo>
                  <a:cubicBezTo>
                    <a:pt x="66" y="8"/>
                    <a:pt x="52" y="0"/>
                    <a:pt x="36" y="0"/>
                  </a:cubicBezTo>
                  <a:cubicBezTo>
                    <a:pt x="19" y="0"/>
                    <a:pt x="5" y="8"/>
                    <a:pt x="0" y="21"/>
                  </a:cubicBezTo>
                  <a:cubicBezTo>
                    <a:pt x="5" y="33"/>
                    <a:pt x="19" y="42"/>
                    <a:pt x="36" y="42"/>
                  </a:cubicBezTo>
                  <a:cubicBezTo>
                    <a:pt x="52" y="42"/>
                    <a:pt x="66" y="33"/>
                    <a:pt x="72" y="21"/>
                  </a:cubicBezTo>
                  <a:close/>
                  <a:moveTo>
                    <a:pt x="36" y="10"/>
                  </a:moveTo>
                  <a:cubicBezTo>
                    <a:pt x="42" y="10"/>
                    <a:pt x="46" y="15"/>
                    <a:pt x="46" y="21"/>
                  </a:cubicBezTo>
                  <a:cubicBezTo>
                    <a:pt x="46" y="27"/>
                    <a:pt x="42" y="31"/>
                    <a:pt x="36" y="31"/>
                  </a:cubicBezTo>
                  <a:cubicBezTo>
                    <a:pt x="30" y="31"/>
                    <a:pt x="25" y="27"/>
                    <a:pt x="25" y="21"/>
                  </a:cubicBezTo>
                  <a:cubicBezTo>
                    <a:pt x="25" y="15"/>
                    <a:pt x="30" y="10"/>
                    <a:pt x="36" y="1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8" name="Freeform 621"/>
            <p:cNvSpPr>
              <a:spLocks/>
            </p:cNvSpPr>
            <p:nvPr/>
          </p:nvSpPr>
          <p:spPr bwMode="auto">
            <a:xfrm>
              <a:off x="2608621" y="1578540"/>
              <a:ext cx="95250" cy="95250"/>
            </a:xfrm>
            <a:custGeom>
              <a:avLst/>
              <a:gdLst>
                <a:gd name="T0" fmla="*/ 33 w 48"/>
                <a:gd name="T1" fmla="*/ 45 h 48"/>
                <a:gd name="T2" fmla="*/ 45 w 48"/>
                <a:gd name="T3" fmla="*/ 45 h 48"/>
                <a:gd name="T4" fmla="*/ 45 w 48"/>
                <a:gd name="T5" fmla="*/ 33 h 48"/>
                <a:gd name="T6" fmla="*/ 36 w 48"/>
                <a:gd name="T7" fmla="*/ 24 h 48"/>
                <a:gd name="T8" fmla="*/ 45 w 48"/>
                <a:gd name="T9" fmla="*/ 16 h 48"/>
                <a:gd name="T10" fmla="*/ 45 w 48"/>
                <a:gd name="T11" fmla="*/ 4 h 48"/>
                <a:gd name="T12" fmla="*/ 33 w 48"/>
                <a:gd name="T13" fmla="*/ 4 h 48"/>
                <a:gd name="T14" fmla="*/ 24 w 48"/>
                <a:gd name="T15" fmla="*/ 12 h 48"/>
                <a:gd name="T16" fmla="*/ 16 w 48"/>
                <a:gd name="T17" fmla="*/ 4 h 48"/>
                <a:gd name="T18" fmla="*/ 4 w 48"/>
                <a:gd name="T19" fmla="*/ 4 h 48"/>
                <a:gd name="T20" fmla="*/ 4 w 48"/>
                <a:gd name="T21" fmla="*/ 16 h 48"/>
                <a:gd name="T22" fmla="*/ 12 w 48"/>
                <a:gd name="T23" fmla="*/ 24 h 48"/>
                <a:gd name="T24" fmla="*/ 4 w 48"/>
                <a:gd name="T25" fmla="*/ 33 h 48"/>
                <a:gd name="T26" fmla="*/ 4 w 48"/>
                <a:gd name="T27" fmla="*/ 45 h 48"/>
                <a:gd name="T28" fmla="*/ 16 w 48"/>
                <a:gd name="T29" fmla="*/ 45 h 48"/>
                <a:gd name="T30" fmla="*/ 24 w 48"/>
                <a:gd name="T31" fmla="*/ 36 h 48"/>
                <a:gd name="T32" fmla="*/ 33 w 48"/>
                <a:gd name="T33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" h="48">
                  <a:moveTo>
                    <a:pt x="33" y="45"/>
                  </a:moveTo>
                  <a:cubicBezTo>
                    <a:pt x="36" y="48"/>
                    <a:pt x="42" y="48"/>
                    <a:pt x="45" y="45"/>
                  </a:cubicBezTo>
                  <a:cubicBezTo>
                    <a:pt x="48" y="42"/>
                    <a:pt x="48" y="36"/>
                    <a:pt x="45" y="33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8" y="12"/>
                    <a:pt x="48" y="7"/>
                    <a:pt x="45" y="4"/>
                  </a:cubicBezTo>
                  <a:cubicBezTo>
                    <a:pt x="42" y="0"/>
                    <a:pt x="36" y="0"/>
                    <a:pt x="33" y="4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2" y="0"/>
                    <a:pt x="7" y="0"/>
                    <a:pt x="4" y="4"/>
                  </a:cubicBezTo>
                  <a:cubicBezTo>
                    <a:pt x="0" y="7"/>
                    <a:pt x="0" y="12"/>
                    <a:pt x="4" y="16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0" y="36"/>
                    <a:pt x="0" y="42"/>
                    <a:pt x="4" y="45"/>
                  </a:cubicBezTo>
                  <a:cubicBezTo>
                    <a:pt x="7" y="48"/>
                    <a:pt x="12" y="48"/>
                    <a:pt x="16" y="45"/>
                  </a:cubicBezTo>
                  <a:cubicBezTo>
                    <a:pt x="24" y="36"/>
                    <a:pt x="24" y="36"/>
                    <a:pt x="24" y="36"/>
                  </a:cubicBezTo>
                  <a:lnTo>
                    <a:pt x="33" y="45"/>
                  </a:lnTo>
                  <a:close/>
                </a:path>
              </a:pathLst>
            </a:custGeom>
            <a:solidFill>
              <a:srgbClr val="72AC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9" name="Freeform 622"/>
            <p:cNvSpPr>
              <a:spLocks noEditPoints="1"/>
            </p:cNvSpPr>
            <p:nvPr/>
          </p:nvSpPr>
          <p:spPr bwMode="auto">
            <a:xfrm>
              <a:off x="3744957" y="1129464"/>
              <a:ext cx="258719" cy="379454"/>
            </a:xfrm>
            <a:custGeom>
              <a:avLst/>
              <a:gdLst>
                <a:gd name="T0" fmla="*/ 13 w 36"/>
                <a:gd name="T1" fmla="*/ 0 h 52"/>
                <a:gd name="T2" fmla="*/ 23 w 36"/>
                <a:gd name="T3" fmla="*/ 0 h 52"/>
                <a:gd name="T4" fmla="*/ 28 w 36"/>
                <a:gd name="T5" fmla="*/ 5 h 52"/>
                <a:gd name="T6" fmla="*/ 28 w 36"/>
                <a:gd name="T7" fmla="*/ 14 h 52"/>
                <a:gd name="T8" fmla="*/ 27 w 36"/>
                <a:gd name="T9" fmla="*/ 14 h 52"/>
                <a:gd name="T10" fmla="*/ 24 w 36"/>
                <a:gd name="T11" fmla="*/ 14 h 52"/>
                <a:gd name="T12" fmla="*/ 24 w 36"/>
                <a:gd name="T13" fmla="*/ 6 h 52"/>
                <a:gd name="T14" fmla="*/ 21 w 36"/>
                <a:gd name="T15" fmla="*/ 3 h 52"/>
                <a:gd name="T16" fmla="*/ 15 w 36"/>
                <a:gd name="T17" fmla="*/ 3 h 52"/>
                <a:gd name="T18" fmla="*/ 12 w 36"/>
                <a:gd name="T19" fmla="*/ 6 h 52"/>
                <a:gd name="T20" fmla="*/ 12 w 36"/>
                <a:gd name="T21" fmla="*/ 14 h 52"/>
                <a:gd name="T22" fmla="*/ 9 w 36"/>
                <a:gd name="T23" fmla="*/ 14 h 52"/>
                <a:gd name="T24" fmla="*/ 8 w 36"/>
                <a:gd name="T25" fmla="*/ 14 h 52"/>
                <a:gd name="T26" fmla="*/ 8 w 36"/>
                <a:gd name="T27" fmla="*/ 5 h 52"/>
                <a:gd name="T28" fmla="*/ 13 w 36"/>
                <a:gd name="T29" fmla="*/ 0 h 52"/>
                <a:gd name="T30" fmla="*/ 9 w 36"/>
                <a:gd name="T31" fmla="*/ 17 h 52"/>
                <a:gd name="T32" fmla="*/ 27 w 36"/>
                <a:gd name="T33" fmla="*/ 17 h 52"/>
                <a:gd name="T34" fmla="*/ 36 w 36"/>
                <a:gd name="T35" fmla="*/ 25 h 52"/>
                <a:gd name="T36" fmla="*/ 36 w 36"/>
                <a:gd name="T37" fmla="*/ 43 h 52"/>
                <a:gd name="T38" fmla="*/ 27 w 36"/>
                <a:gd name="T39" fmla="*/ 52 h 52"/>
                <a:gd name="T40" fmla="*/ 9 w 36"/>
                <a:gd name="T41" fmla="*/ 52 h 52"/>
                <a:gd name="T42" fmla="*/ 0 w 36"/>
                <a:gd name="T43" fmla="*/ 43 h 52"/>
                <a:gd name="T44" fmla="*/ 0 w 36"/>
                <a:gd name="T45" fmla="*/ 25 h 52"/>
                <a:gd name="T46" fmla="*/ 9 w 36"/>
                <a:gd name="T47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52">
                  <a:moveTo>
                    <a:pt x="13" y="0"/>
                  </a:moveTo>
                  <a:cubicBezTo>
                    <a:pt x="23" y="0"/>
                    <a:pt x="23" y="0"/>
                    <a:pt x="23" y="0"/>
                  </a:cubicBezTo>
                  <a:cubicBezTo>
                    <a:pt x="25" y="0"/>
                    <a:pt x="28" y="2"/>
                    <a:pt x="28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5"/>
                    <a:pt x="22" y="3"/>
                    <a:pt x="2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3"/>
                    <a:pt x="12" y="5"/>
                    <a:pt x="12" y="6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2" y="17"/>
                    <a:pt x="36" y="21"/>
                    <a:pt x="36" y="25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36" y="48"/>
                    <a:pt x="32" y="52"/>
                    <a:pt x="27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4" y="52"/>
                    <a:pt x="0" y="48"/>
                    <a:pt x="0" y="4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C7CA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2" name="Freeform 625"/>
            <p:cNvSpPr>
              <a:spLocks/>
            </p:cNvSpPr>
            <p:nvPr/>
          </p:nvSpPr>
          <p:spPr bwMode="auto">
            <a:xfrm>
              <a:off x="4833938" y="2632075"/>
              <a:ext cx="111125" cy="93663"/>
            </a:xfrm>
            <a:custGeom>
              <a:avLst/>
              <a:gdLst>
                <a:gd name="T0" fmla="*/ 18 w 55"/>
                <a:gd name="T1" fmla="*/ 43 h 47"/>
                <a:gd name="T2" fmla="*/ 28 w 55"/>
                <a:gd name="T3" fmla="*/ 46 h 47"/>
                <a:gd name="T4" fmla="*/ 33 w 55"/>
                <a:gd name="T5" fmla="*/ 43 h 47"/>
                <a:gd name="T6" fmla="*/ 52 w 55"/>
                <a:gd name="T7" fmla="*/ 15 h 47"/>
                <a:gd name="T8" fmla="*/ 50 w 55"/>
                <a:gd name="T9" fmla="*/ 3 h 47"/>
                <a:gd name="T10" fmla="*/ 38 w 55"/>
                <a:gd name="T11" fmla="*/ 5 h 47"/>
                <a:gd name="T12" fmla="*/ 25 w 55"/>
                <a:gd name="T13" fmla="*/ 23 h 47"/>
                <a:gd name="T14" fmla="*/ 17 w 55"/>
                <a:gd name="T15" fmla="*/ 11 h 47"/>
                <a:gd name="T16" fmla="*/ 5 w 55"/>
                <a:gd name="T17" fmla="*/ 9 h 47"/>
                <a:gd name="T18" fmla="*/ 3 w 55"/>
                <a:gd name="T19" fmla="*/ 20 h 47"/>
                <a:gd name="T20" fmla="*/ 18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8" y="43"/>
                  </a:moveTo>
                  <a:cubicBezTo>
                    <a:pt x="20" y="46"/>
                    <a:pt x="25" y="47"/>
                    <a:pt x="28" y="46"/>
                  </a:cubicBezTo>
                  <a:cubicBezTo>
                    <a:pt x="30" y="45"/>
                    <a:pt x="32" y="44"/>
                    <a:pt x="33" y="4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6"/>
                    <a:pt x="50" y="3"/>
                  </a:cubicBezTo>
                  <a:cubicBezTo>
                    <a:pt x="46" y="0"/>
                    <a:pt x="41" y="1"/>
                    <a:pt x="38" y="5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4" y="7"/>
                    <a:pt x="9" y="6"/>
                    <a:pt x="5" y="9"/>
                  </a:cubicBezTo>
                  <a:cubicBezTo>
                    <a:pt x="1" y="11"/>
                    <a:pt x="0" y="17"/>
                    <a:pt x="3" y="2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E048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3" name="Freeform 626"/>
            <p:cNvSpPr>
              <a:spLocks noEditPoints="1"/>
            </p:cNvSpPr>
            <p:nvPr/>
          </p:nvSpPr>
          <p:spPr bwMode="auto">
            <a:xfrm>
              <a:off x="5019675" y="2951162"/>
              <a:ext cx="69850" cy="104775"/>
            </a:xfrm>
            <a:custGeom>
              <a:avLst/>
              <a:gdLst>
                <a:gd name="T0" fmla="*/ 13 w 35"/>
                <a:gd name="T1" fmla="*/ 0 h 52"/>
                <a:gd name="T2" fmla="*/ 22 w 35"/>
                <a:gd name="T3" fmla="*/ 0 h 52"/>
                <a:gd name="T4" fmla="*/ 28 w 35"/>
                <a:gd name="T5" fmla="*/ 5 h 52"/>
                <a:gd name="T6" fmla="*/ 28 w 35"/>
                <a:gd name="T7" fmla="*/ 14 h 52"/>
                <a:gd name="T8" fmla="*/ 27 w 35"/>
                <a:gd name="T9" fmla="*/ 14 h 52"/>
                <a:gd name="T10" fmla="*/ 24 w 35"/>
                <a:gd name="T11" fmla="*/ 14 h 52"/>
                <a:gd name="T12" fmla="*/ 24 w 35"/>
                <a:gd name="T13" fmla="*/ 7 h 52"/>
                <a:gd name="T14" fmla="*/ 21 w 35"/>
                <a:gd name="T15" fmla="*/ 3 h 52"/>
                <a:gd name="T16" fmla="*/ 15 w 35"/>
                <a:gd name="T17" fmla="*/ 3 h 52"/>
                <a:gd name="T18" fmla="*/ 12 w 35"/>
                <a:gd name="T19" fmla="*/ 7 h 52"/>
                <a:gd name="T20" fmla="*/ 12 w 35"/>
                <a:gd name="T21" fmla="*/ 14 h 52"/>
                <a:gd name="T22" fmla="*/ 9 w 35"/>
                <a:gd name="T23" fmla="*/ 14 h 52"/>
                <a:gd name="T24" fmla="*/ 8 w 35"/>
                <a:gd name="T25" fmla="*/ 14 h 52"/>
                <a:gd name="T26" fmla="*/ 8 w 35"/>
                <a:gd name="T27" fmla="*/ 5 h 52"/>
                <a:gd name="T28" fmla="*/ 13 w 35"/>
                <a:gd name="T29" fmla="*/ 0 h 52"/>
                <a:gd name="T30" fmla="*/ 9 w 35"/>
                <a:gd name="T31" fmla="*/ 17 h 52"/>
                <a:gd name="T32" fmla="*/ 27 w 35"/>
                <a:gd name="T33" fmla="*/ 17 h 52"/>
                <a:gd name="T34" fmla="*/ 35 w 35"/>
                <a:gd name="T35" fmla="*/ 26 h 52"/>
                <a:gd name="T36" fmla="*/ 35 w 35"/>
                <a:gd name="T37" fmla="*/ 43 h 52"/>
                <a:gd name="T38" fmla="*/ 27 w 35"/>
                <a:gd name="T39" fmla="*/ 52 h 52"/>
                <a:gd name="T40" fmla="*/ 9 w 35"/>
                <a:gd name="T41" fmla="*/ 52 h 52"/>
                <a:gd name="T42" fmla="*/ 0 w 35"/>
                <a:gd name="T43" fmla="*/ 43 h 52"/>
                <a:gd name="T44" fmla="*/ 0 w 35"/>
                <a:gd name="T45" fmla="*/ 26 h 52"/>
                <a:gd name="T46" fmla="*/ 9 w 35"/>
                <a:gd name="T47" fmla="*/ 1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5" h="52">
                  <a:moveTo>
                    <a:pt x="13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25" y="0"/>
                    <a:pt x="28" y="2"/>
                    <a:pt x="28" y="5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5"/>
                    <a:pt x="22" y="3"/>
                    <a:pt x="21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3"/>
                    <a:pt x="12" y="5"/>
                    <a:pt x="12" y="7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10" y="0"/>
                    <a:pt x="13" y="0"/>
                  </a:cubicBezTo>
                  <a:close/>
                  <a:moveTo>
                    <a:pt x="9" y="17"/>
                  </a:moveTo>
                  <a:cubicBezTo>
                    <a:pt x="27" y="17"/>
                    <a:pt x="27" y="17"/>
                    <a:pt x="27" y="17"/>
                  </a:cubicBezTo>
                  <a:cubicBezTo>
                    <a:pt x="31" y="17"/>
                    <a:pt x="35" y="21"/>
                    <a:pt x="35" y="26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48"/>
                    <a:pt x="31" y="52"/>
                    <a:pt x="27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4" y="52"/>
                    <a:pt x="0" y="48"/>
                    <a:pt x="0" y="4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1"/>
                    <a:pt x="4" y="17"/>
                    <a:pt x="9" y="17"/>
                  </a:cubicBezTo>
                  <a:close/>
                </a:path>
              </a:pathLst>
            </a:custGeom>
            <a:solidFill>
              <a:srgbClr val="0087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5" name="Freeform 628"/>
            <p:cNvSpPr>
              <a:spLocks/>
            </p:cNvSpPr>
            <p:nvPr/>
          </p:nvSpPr>
          <p:spPr bwMode="auto">
            <a:xfrm>
              <a:off x="2982913" y="2292350"/>
              <a:ext cx="109538" cy="93663"/>
            </a:xfrm>
            <a:custGeom>
              <a:avLst/>
              <a:gdLst>
                <a:gd name="T0" fmla="*/ 18 w 55"/>
                <a:gd name="T1" fmla="*/ 43 h 47"/>
                <a:gd name="T2" fmla="*/ 28 w 55"/>
                <a:gd name="T3" fmla="*/ 46 h 47"/>
                <a:gd name="T4" fmla="*/ 32 w 55"/>
                <a:gd name="T5" fmla="*/ 43 h 47"/>
                <a:gd name="T6" fmla="*/ 52 w 55"/>
                <a:gd name="T7" fmla="*/ 15 h 47"/>
                <a:gd name="T8" fmla="*/ 50 w 55"/>
                <a:gd name="T9" fmla="*/ 3 h 47"/>
                <a:gd name="T10" fmla="*/ 38 w 55"/>
                <a:gd name="T11" fmla="*/ 5 h 47"/>
                <a:gd name="T12" fmla="*/ 25 w 55"/>
                <a:gd name="T13" fmla="*/ 23 h 47"/>
                <a:gd name="T14" fmla="*/ 16 w 55"/>
                <a:gd name="T15" fmla="*/ 11 h 47"/>
                <a:gd name="T16" fmla="*/ 4 w 55"/>
                <a:gd name="T17" fmla="*/ 9 h 47"/>
                <a:gd name="T18" fmla="*/ 2 w 55"/>
                <a:gd name="T19" fmla="*/ 20 h 47"/>
                <a:gd name="T20" fmla="*/ 18 w 55"/>
                <a:gd name="T21" fmla="*/ 43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47">
                  <a:moveTo>
                    <a:pt x="18" y="43"/>
                  </a:moveTo>
                  <a:cubicBezTo>
                    <a:pt x="20" y="46"/>
                    <a:pt x="24" y="47"/>
                    <a:pt x="28" y="46"/>
                  </a:cubicBezTo>
                  <a:cubicBezTo>
                    <a:pt x="30" y="45"/>
                    <a:pt x="31" y="44"/>
                    <a:pt x="32" y="43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5" y="11"/>
                    <a:pt x="54" y="6"/>
                    <a:pt x="50" y="3"/>
                  </a:cubicBezTo>
                  <a:cubicBezTo>
                    <a:pt x="46" y="0"/>
                    <a:pt x="41" y="1"/>
                    <a:pt x="38" y="5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3" y="7"/>
                    <a:pt x="8" y="6"/>
                    <a:pt x="4" y="9"/>
                  </a:cubicBezTo>
                  <a:cubicBezTo>
                    <a:pt x="0" y="11"/>
                    <a:pt x="0" y="17"/>
                    <a:pt x="2" y="20"/>
                  </a:cubicBezTo>
                  <a:lnTo>
                    <a:pt x="18" y="43"/>
                  </a:lnTo>
                  <a:close/>
                </a:path>
              </a:pathLst>
            </a:custGeom>
            <a:solidFill>
              <a:srgbClr val="9A89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89" name="Freeform 633"/>
          <p:cNvSpPr>
            <a:spLocks/>
          </p:cNvSpPr>
          <p:nvPr/>
        </p:nvSpPr>
        <p:spPr bwMode="auto">
          <a:xfrm>
            <a:off x="10334625" y="4643437"/>
            <a:ext cx="10510837" cy="0"/>
          </a:xfrm>
          <a:custGeom>
            <a:avLst/>
            <a:gdLst>
              <a:gd name="T0" fmla="*/ 6621 w 6621"/>
              <a:gd name="T1" fmla="*/ 0 w 6621"/>
              <a:gd name="T2" fmla="*/ 6621 w 6621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6621">
                <a:moveTo>
                  <a:pt x="6621" y="0"/>
                </a:moveTo>
                <a:lnTo>
                  <a:pt x="0" y="0"/>
                </a:lnTo>
                <a:lnTo>
                  <a:pt x="6621" y="0"/>
                </a:lnTo>
                <a:close/>
              </a:path>
            </a:pathLst>
          </a:custGeom>
          <a:solidFill>
            <a:srgbClr val="E079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0" name="Line 634"/>
          <p:cNvSpPr>
            <a:spLocks noChangeShapeType="1"/>
          </p:cNvSpPr>
          <p:nvPr/>
        </p:nvSpPr>
        <p:spPr bwMode="auto">
          <a:xfrm flipH="1">
            <a:off x="10334625" y="4643437"/>
            <a:ext cx="10510837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650" name="组合 1649"/>
          <p:cNvGrpSpPr/>
          <p:nvPr/>
        </p:nvGrpSpPr>
        <p:grpSpPr>
          <a:xfrm>
            <a:off x="2215661" y="2558185"/>
            <a:ext cx="1965014" cy="1600352"/>
            <a:chOff x="8187095" y="1263327"/>
            <a:chExt cx="6142037" cy="5002213"/>
          </a:xfrm>
        </p:grpSpPr>
        <p:sp>
          <p:nvSpPr>
            <p:cNvPr id="1637" name="Freeform 649"/>
            <p:cNvSpPr>
              <a:spLocks/>
            </p:cNvSpPr>
            <p:nvPr/>
          </p:nvSpPr>
          <p:spPr bwMode="auto">
            <a:xfrm>
              <a:off x="8949095" y="3427089"/>
              <a:ext cx="4089400" cy="1855788"/>
            </a:xfrm>
            <a:custGeom>
              <a:avLst/>
              <a:gdLst>
                <a:gd name="T0" fmla="*/ 3300 w 3890"/>
                <a:gd name="T1" fmla="*/ 1670 h 1765"/>
                <a:gd name="T2" fmla="*/ 2643 w 3890"/>
                <a:gd name="T3" fmla="*/ 1566 h 1765"/>
                <a:gd name="T4" fmla="*/ 1565 w 3890"/>
                <a:gd name="T5" fmla="*/ 1049 h 1765"/>
                <a:gd name="T6" fmla="*/ 755 w 3890"/>
                <a:gd name="T7" fmla="*/ 1290 h 1765"/>
                <a:gd name="T8" fmla="*/ 267 w 3890"/>
                <a:gd name="T9" fmla="*/ 1124 h 1765"/>
                <a:gd name="T10" fmla="*/ 0 w 3890"/>
                <a:gd name="T11" fmla="*/ 762 h 1765"/>
                <a:gd name="T12" fmla="*/ 252 w 3890"/>
                <a:gd name="T13" fmla="*/ 755 h 1765"/>
                <a:gd name="T14" fmla="*/ 464 w 3890"/>
                <a:gd name="T15" fmla="*/ 876 h 1765"/>
                <a:gd name="T16" fmla="*/ 739 w 3890"/>
                <a:gd name="T17" fmla="*/ 891 h 1765"/>
                <a:gd name="T18" fmla="*/ 1180 w 3890"/>
                <a:gd name="T19" fmla="*/ 657 h 1765"/>
                <a:gd name="T20" fmla="*/ 2478 w 3890"/>
                <a:gd name="T21" fmla="*/ 0 h 1765"/>
                <a:gd name="T22" fmla="*/ 3890 w 3890"/>
                <a:gd name="T23" fmla="*/ 1066 h 1765"/>
                <a:gd name="T24" fmla="*/ 3300 w 3890"/>
                <a:gd name="T25" fmla="*/ 167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90" h="1765">
                  <a:moveTo>
                    <a:pt x="3300" y="1670"/>
                  </a:moveTo>
                  <a:cubicBezTo>
                    <a:pt x="3035" y="1765"/>
                    <a:pt x="2643" y="1566"/>
                    <a:pt x="2643" y="1566"/>
                  </a:cubicBezTo>
                  <a:cubicBezTo>
                    <a:pt x="1565" y="1049"/>
                    <a:pt x="1565" y="1049"/>
                    <a:pt x="1565" y="1049"/>
                  </a:cubicBezTo>
                  <a:cubicBezTo>
                    <a:pt x="755" y="1290"/>
                    <a:pt x="755" y="1290"/>
                    <a:pt x="755" y="1290"/>
                  </a:cubicBezTo>
                  <a:cubicBezTo>
                    <a:pt x="267" y="1124"/>
                    <a:pt x="267" y="1124"/>
                    <a:pt x="267" y="1124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62"/>
                    <a:pt x="94" y="672"/>
                    <a:pt x="252" y="755"/>
                  </a:cubicBezTo>
                  <a:cubicBezTo>
                    <a:pt x="409" y="838"/>
                    <a:pt x="464" y="876"/>
                    <a:pt x="464" y="876"/>
                  </a:cubicBezTo>
                  <a:cubicBezTo>
                    <a:pt x="739" y="891"/>
                    <a:pt x="739" y="891"/>
                    <a:pt x="739" y="891"/>
                  </a:cubicBezTo>
                  <a:cubicBezTo>
                    <a:pt x="1180" y="657"/>
                    <a:pt x="1180" y="657"/>
                    <a:pt x="1180" y="657"/>
                  </a:cubicBezTo>
                  <a:cubicBezTo>
                    <a:pt x="2478" y="0"/>
                    <a:pt x="2478" y="0"/>
                    <a:pt x="2478" y="0"/>
                  </a:cubicBezTo>
                  <a:cubicBezTo>
                    <a:pt x="3890" y="1066"/>
                    <a:pt x="3890" y="1066"/>
                    <a:pt x="3890" y="1066"/>
                  </a:cubicBezTo>
                  <a:cubicBezTo>
                    <a:pt x="3890" y="1066"/>
                    <a:pt x="3508" y="1595"/>
                    <a:pt x="3300" y="1670"/>
                  </a:cubicBez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8" name="Freeform 650"/>
            <p:cNvSpPr>
              <a:spLocks/>
            </p:cNvSpPr>
            <p:nvPr/>
          </p:nvSpPr>
          <p:spPr bwMode="auto">
            <a:xfrm>
              <a:off x="8187095" y="2779389"/>
              <a:ext cx="4821237" cy="2193925"/>
            </a:xfrm>
            <a:custGeom>
              <a:avLst/>
              <a:gdLst>
                <a:gd name="T0" fmla="*/ 0 w 4586"/>
                <a:gd name="T1" fmla="*/ 134 h 2086"/>
                <a:gd name="T2" fmla="*/ 260 w 4586"/>
                <a:gd name="T3" fmla="*/ 88 h 2086"/>
                <a:gd name="T4" fmla="*/ 637 w 4586"/>
                <a:gd name="T5" fmla="*/ 473 h 2086"/>
                <a:gd name="T6" fmla="*/ 999 w 4586"/>
                <a:gd name="T7" fmla="*/ 684 h 2086"/>
                <a:gd name="T8" fmla="*/ 1715 w 4586"/>
                <a:gd name="T9" fmla="*/ 699 h 2086"/>
                <a:gd name="T10" fmla="*/ 4586 w 4586"/>
                <a:gd name="T11" fmla="*/ 1576 h 2086"/>
                <a:gd name="T12" fmla="*/ 4114 w 4586"/>
                <a:gd name="T13" fmla="*/ 2086 h 2086"/>
                <a:gd name="T14" fmla="*/ 1961 w 4586"/>
                <a:gd name="T15" fmla="*/ 1350 h 2086"/>
                <a:gd name="T16" fmla="*/ 779 w 4586"/>
                <a:gd name="T17" fmla="*/ 1144 h 2086"/>
                <a:gd name="T18" fmla="*/ 291 w 4586"/>
                <a:gd name="T19" fmla="*/ 662 h 2086"/>
                <a:gd name="T20" fmla="*/ 0 w 4586"/>
                <a:gd name="T21" fmla="*/ 134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86" h="2086">
                  <a:moveTo>
                    <a:pt x="0" y="134"/>
                  </a:moveTo>
                  <a:cubicBezTo>
                    <a:pt x="0" y="134"/>
                    <a:pt x="81" y="0"/>
                    <a:pt x="260" y="88"/>
                  </a:cubicBezTo>
                  <a:cubicBezTo>
                    <a:pt x="567" y="239"/>
                    <a:pt x="637" y="473"/>
                    <a:pt x="637" y="473"/>
                  </a:cubicBezTo>
                  <a:cubicBezTo>
                    <a:pt x="999" y="684"/>
                    <a:pt x="999" y="684"/>
                    <a:pt x="999" y="684"/>
                  </a:cubicBezTo>
                  <a:cubicBezTo>
                    <a:pt x="1715" y="699"/>
                    <a:pt x="1715" y="699"/>
                    <a:pt x="1715" y="699"/>
                  </a:cubicBezTo>
                  <a:cubicBezTo>
                    <a:pt x="4586" y="1576"/>
                    <a:pt x="4586" y="1576"/>
                    <a:pt x="4586" y="1576"/>
                  </a:cubicBezTo>
                  <a:cubicBezTo>
                    <a:pt x="4114" y="2086"/>
                    <a:pt x="4114" y="2086"/>
                    <a:pt x="4114" y="2086"/>
                  </a:cubicBezTo>
                  <a:cubicBezTo>
                    <a:pt x="1961" y="1350"/>
                    <a:pt x="1961" y="1350"/>
                    <a:pt x="1961" y="1350"/>
                  </a:cubicBezTo>
                  <a:cubicBezTo>
                    <a:pt x="779" y="1144"/>
                    <a:pt x="779" y="1144"/>
                    <a:pt x="779" y="1144"/>
                  </a:cubicBezTo>
                  <a:cubicBezTo>
                    <a:pt x="291" y="662"/>
                    <a:pt x="291" y="662"/>
                    <a:pt x="291" y="662"/>
                  </a:cubicBezTo>
                  <a:cubicBezTo>
                    <a:pt x="0" y="134"/>
                    <a:pt x="0" y="134"/>
                    <a:pt x="0" y="134"/>
                  </a:cubicBezTo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9" name="Freeform 651"/>
            <p:cNvSpPr>
              <a:spLocks/>
            </p:cNvSpPr>
            <p:nvPr/>
          </p:nvSpPr>
          <p:spPr bwMode="auto">
            <a:xfrm>
              <a:off x="9206270" y="3481064"/>
              <a:ext cx="825500" cy="92075"/>
            </a:xfrm>
            <a:custGeom>
              <a:avLst/>
              <a:gdLst>
                <a:gd name="T0" fmla="*/ 54 w 520"/>
                <a:gd name="T1" fmla="*/ 53 h 58"/>
                <a:gd name="T2" fmla="*/ 520 w 520"/>
                <a:gd name="T3" fmla="*/ 58 h 58"/>
                <a:gd name="T4" fmla="*/ 475 w 520"/>
                <a:gd name="T5" fmla="*/ 21 h 58"/>
                <a:gd name="T6" fmla="*/ 20 w 520"/>
                <a:gd name="T7" fmla="*/ 11 h 58"/>
                <a:gd name="T8" fmla="*/ 0 w 520"/>
                <a:gd name="T9" fmla="*/ 0 h 58"/>
                <a:gd name="T10" fmla="*/ 54 w 520"/>
                <a:gd name="T1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0" h="58">
                  <a:moveTo>
                    <a:pt x="54" y="53"/>
                  </a:moveTo>
                  <a:lnTo>
                    <a:pt x="520" y="58"/>
                  </a:lnTo>
                  <a:lnTo>
                    <a:pt x="475" y="21"/>
                  </a:lnTo>
                  <a:lnTo>
                    <a:pt x="20" y="11"/>
                  </a:lnTo>
                  <a:lnTo>
                    <a:pt x="0" y="0"/>
                  </a:lnTo>
                  <a:lnTo>
                    <a:pt x="54" y="53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0" name="Freeform 652"/>
            <p:cNvSpPr>
              <a:spLocks/>
            </p:cNvSpPr>
            <p:nvPr/>
          </p:nvSpPr>
          <p:spPr bwMode="auto">
            <a:xfrm>
              <a:off x="8469670" y="1823714"/>
              <a:ext cx="1809750" cy="1912938"/>
            </a:xfrm>
            <a:custGeom>
              <a:avLst/>
              <a:gdLst>
                <a:gd name="T0" fmla="*/ 1612 w 1722"/>
                <a:gd name="T1" fmla="*/ 1819 h 1819"/>
                <a:gd name="T2" fmla="*/ 401 w 1722"/>
                <a:gd name="T3" fmla="*/ 1148 h 1819"/>
                <a:gd name="T4" fmla="*/ 0 w 1722"/>
                <a:gd name="T5" fmla="*/ 92 h 1819"/>
                <a:gd name="T6" fmla="*/ 299 w 1722"/>
                <a:gd name="T7" fmla="*/ 107 h 1819"/>
                <a:gd name="T8" fmla="*/ 527 w 1722"/>
                <a:gd name="T9" fmla="*/ 454 h 1819"/>
                <a:gd name="T10" fmla="*/ 715 w 1722"/>
                <a:gd name="T11" fmla="*/ 733 h 1819"/>
                <a:gd name="T12" fmla="*/ 1722 w 1722"/>
                <a:gd name="T13" fmla="*/ 1261 h 1819"/>
                <a:gd name="T14" fmla="*/ 1612 w 1722"/>
                <a:gd name="T15" fmla="*/ 1819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2" h="1819">
                  <a:moveTo>
                    <a:pt x="1612" y="1819"/>
                  </a:moveTo>
                  <a:cubicBezTo>
                    <a:pt x="401" y="1148"/>
                    <a:pt x="401" y="1148"/>
                    <a:pt x="401" y="114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145" y="0"/>
                    <a:pt x="299" y="107"/>
                  </a:cubicBezTo>
                  <a:cubicBezTo>
                    <a:pt x="472" y="228"/>
                    <a:pt x="527" y="454"/>
                    <a:pt x="527" y="454"/>
                  </a:cubicBezTo>
                  <a:cubicBezTo>
                    <a:pt x="715" y="733"/>
                    <a:pt x="715" y="733"/>
                    <a:pt x="715" y="733"/>
                  </a:cubicBezTo>
                  <a:cubicBezTo>
                    <a:pt x="1722" y="1261"/>
                    <a:pt x="1722" y="1261"/>
                    <a:pt x="1722" y="1261"/>
                  </a:cubicBezTo>
                  <a:lnTo>
                    <a:pt x="1612" y="1819"/>
                  </a:lnTo>
                  <a:close/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1" name="Freeform 653"/>
            <p:cNvSpPr>
              <a:spLocks/>
            </p:cNvSpPr>
            <p:nvPr/>
          </p:nvSpPr>
          <p:spPr bwMode="auto">
            <a:xfrm>
              <a:off x="9363432" y="2669852"/>
              <a:ext cx="709612" cy="534988"/>
            </a:xfrm>
            <a:custGeom>
              <a:avLst/>
              <a:gdLst>
                <a:gd name="T0" fmla="*/ 447 w 447"/>
                <a:gd name="T1" fmla="*/ 234 h 337"/>
                <a:gd name="T2" fmla="*/ 0 w 447"/>
                <a:gd name="T3" fmla="*/ 0 h 337"/>
                <a:gd name="T4" fmla="*/ 422 w 447"/>
                <a:gd name="T5" fmla="*/ 337 h 337"/>
                <a:gd name="T6" fmla="*/ 447 w 447"/>
                <a:gd name="T7" fmla="*/ 23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37">
                  <a:moveTo>
                    <a:pt x="447" y="234"/>
                  </a:moveTo>
                  <a:lnTo>
                    <a:pt x="0" y="0"/>
                  </a:lnTo>
                  <a:lnTo>
                    <a:pt x="422" y="337"/>
                  </a:lnTo>
                  <a:lnTo>
                    <a:pt x="447" y="234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2" name="Freeform 654"/>
            <p:cNvSpPr>
              <a:spLocks/>
            </p:cNvSpPr>
            <p:nvPr/>
          </p:nvSpPr>
          <p:spPr bwMode="auto">
            <a:xfrm>
              <a:off x="9585682" y="1263327"/>
              <a:ext cx="3595687" cy="3714750"/>
            </a:xfrm>
            <a:custGeom>
              <a:avLst/>
              <a:gdLst>
                <a:gd name="T0" fmla="*/ 2142 w 3420"/>
                <a:gd name="T1" fmla="*/ 235 h 3534"/>
                <a:gd name="T2" fmla="*/ 2208 w 3420"/>
                <a:gd name="T3" fmla="*/ 1020 h 3534"/>
                <a:gd name="T4" fmla="*/ 2042 w 3420"/>
                <a:gd name="T5" fmla="*/ 1220 h 3534"/>
                <a:gd name="T6" fmla="*/ 1427 w 3420"/>
                <a:gd name="T7" fmla="*/ 1457 h 3534"/>
                <a:gd name="T8" fmla="*/ 786 w 3420"/>
                <a:gd name="T9" fmla="*/ 1207 h 3534"/>
                <a:gd name="T10" fmla="*/ 464 w 3420"/>
                <a:gd name="T11" fmla="*/ 686 h 3534"/>
                <a:gd name="T12" fmla="*/ 487 w 3420"/>
                <a:gd name="T13" fmla="*/ 467 h 3534"/>
                <a:gd name="T14" fmla="*/ 550 w 3420"/>
                <a:gd name="T15" fmla="*/ 173 h 3534"/>
                <a:gd name="T16" fmla="*/ 464 w 3420"/>
                <a:gd name="T17" fmla="*/ 22 h 3534"/>
                <a:gd name="T18" fmla="*/ 220 w 3420"/>
                <a:gd name="T19" fmla="*/ 241 h 3534"/>
                <a:gd name="T20" fmla="*/ 0 w 3420"/>
                <a:gd name="T21" fmla="*/ 807 h 3534"/>
                <a:gd name="T22" fmla="*/ 534 w 3420"/>
                <a:gd name="T23" fmla="*/ 1991 h 3534"/>
                <a:gd name="T24" fmla="*/ 424 w 3420"/>
                <a:gd name="T25" fmla="*/ 2587 h 3534"/>
                <a:gd name="T26" fmla="*/ 1195 w 3420"/>
                <a:gd name="T27" fmla="*/ 2806 h 3534"/>
                <a:gd name="T28" fmla="*/ 1296 w 3420"/>
                <a:gd name="T29" fmla="*/ 2545 h 3534"/>
                <a:gd name="T30" fmla="*/ 1714 w 3420"/>
                <a:gd name="T31" fmla="*/ 2674 h 3534"/>
                <a:gd name="T32" fmla="*/ 2802 w 3420"/>
                <a:gd name="T33" fmla="*/ 3534 h 3534"/>
                <a:gd name="T34" fmla="*/ 3392 w 3420"/>
                <a:gd name="T35" fmla="*/ 3076 h 3534"/>
                <a:gd name="T36" fmla="*/ 3079 w 3420"/>
                <a:gd name="T37" fmla="*/ 2199 h 3534"/>
                <a:gd name="T38" fmla="*/ 2895 w 3420"/>
                <a:gd name="T39" fmla="*/ 1305 h 3534"/>
                <a:gd name="T40" fmla="*/ 2512 w 3420"/>
                <a:gd name="T41" fmla="*/ 530 h 3534"/>
                <a:gd name="T42" fmla="*/ 2354 w 3420"/>
                <a:gd name="T43" fmla="*/ 0 h 3534"/>
                <a:gd name="T44" fmla="*/ 2142 w 3420"/>
                <a:gd name="T45" fmla="*/ 235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0" h="3534">
                  <a:moveTo>
                    <a:pt x="2142" y="235"/>
                  </a:moveTo>
                  <a:cubicBezTo>
                    <a:pt x="2005" y="584"/>
                    <a:pt x="2208" y="1020"/>
                    <a:pt x="2208" y="1020"/>
                  </a:cubicBezTo>
                  <a:cubicBezTo>
                    <a:pt x="2208" y="1020"/>
                    <a:pt x="2074" y="1150"/>
                    <a:pt x="2042" y="1220"/>
                  </a:cubicBezTo>
                  <a:cubicBezTo>
                    <a:pt x="1995" y="1321"/>
                    <a:pt x="1722" y="1443"/>
                    <a:pt x="1427" y="1457"/>
                  </a:cubicBezTo>
                  <a:cubicBezTo>
                    <a:pt x="1026" y="1476"/>
                    <a:pt x="786" y="1207"/>
                    <a:pt x="786" y="1207"/>
                  </a:cubicBezTo>
                  <a:cubicBezTo>
                    <a:pt x="464" y="686"/>
                    <a:pt x="464" y="686"/>
                    <a:pt x="464" y="686"/>
                  </a:cubicBezTo>
                  <a:cubicBezTo>
                    <a:pt x="487" y="467"/>
                    <a:pt x="487" y="467"/>
                    <a:pt x="487" y="467"/>
                  </a:cubicBezTo>
                  <a:cubicBezTo>
                    <a:pt x="487" y="467"/>
                    <a:pt x="558" y="317"/>
                    <a:pt x="550" y="173"/>
                  </a:cubicBezTo>
                  <a:cubicBezTo>
                    <a:pt x="542" y="30"/>
                    <a:pt x="464" y="22"/>
                    <a:pt x="464" y="22"/>
                  </a:cubicBezTo>
                  <a:cubicBezTo>
                    <a:pt x="220" y="241"/>
                    <a:pt x="220" y="241"/>
                    <a:pt x="220" y="241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534" y="1991"/>
                    <a:pt x="534" y="1991"/>
                    <a:pt x="534" y="1991"/>
                  </a:cubicBezTo>
                  <a:cubicBezTo>
                    <a:pt x="424" y="2587"/>
                    <a:pt x="424" y="2587"/>
                    <a:pt x="424" y="2587"/>
                  </a:cubicBezTo>
                  <a:cubicBezTo>
                    <a:pt x="1195" y="2806"/>
                    <a:pt x="1195" y="2806"/>
                    <a:pt x="1195" y="2806"/>
                  </a:cubicBezTo>
                  <a:cubicBezTo>
                    <a:pt x="1296" y="2545"/>
                    <a:pt x="1296" y="2545"/>
                    <a:pt x="1296" y="2545"/>
                  </a:cubicBezTo>
                  <a:cubicBezTo>
                    <a:pt x="1714" y="2674"/>
                    <a:pt x="1714" y="2674"/>
                    <a:pt x="1714" y="2674"/>
                  </a:cubicBezTo>
                  <a:cubicBezTo>
                    <a:pt x="2802" y="3534"/>
                    <a:pt x="2802" y="3534"/>
                    <a:pt x="2802" y="3534"/>
                  </a:cubicBezTo>
                  <a:cubicBezTo>
                    <a:pt x="2802" y="3534"/>
                    <a:pt x="3345" y="3438"/>
                    <a:pt x="3392" y="3076"/>
                  </a:cubicBezTo>
                  <a:cubicBezTo>
                    <a:pt x="3420" y="2857"/>
                    <a:pt x="3130" y="2289"/>
                    <a:pt x="3079" y="2199"/>
                  </a:cubicBezTo>
                  <a:cubicBezTo>
                    <a:pt x="3028" y="2108"/>
                    <a:pt x="2895" y="1305"/>
                    <a:pt x="2895" y="1305"/>
                  </a:cubicBezTo>
                  <a:cubicBezTo>
                    <a:pt x="2512" y="530"/>
                    <a:pt x="2512" y="530"/>
                    <a:pt x="2512" y="530"/>
                  </a:cubicBezTo>
                  <a:cubicBezTo>
                    <a:pt x="2354" y="0"/>
                    <a:pt x="2354" y="0"/>
                    <a:pt x="2354" y="0"/>
                  </a:cubicBezTo>
                  <a:cubicBezTo>
                    <a:pt x="2354" y="0"/>
                    <a:pt x="2187" y="123"/>
                    <a:pt x="2142" y="235"/>
                  </a:cubicBezTo>
                  <a:close/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6" name="Freeform 658"/>
            <p:cNvSpPr>
              <a:spLocks/>
            </p:cNvSpPr>
            <p:nvPr/>
          </p:nvSpPr>
          <p:spPr bwMode="auto">
            <a:xfrm>
              <a:off x="8209320" y="2952427"/>
              <a:ext cx="203200" cy="255588"/>
            </a:xfrm>
            <a:custGeom>
              <a:avLst/>
              <a:gdLst>
                <a:gd name="T0" fmla="*/ 193 w 193"/>
                <a:gd name="T1" fmla="*/ 203 h 243"/>
                <a:gd name="T2" fmla="*/ 76 w 193"/>
                <a:gd name="T3" fmla="*/ 18 h 243"/>
                <a:gd name="T4" fmla="*/ 0 w 193"/>
                <a:gd name="T5" fmla="*/ 6 h 243"/>
                <a:gd name="T6" fmla="*/ 130 w 193"/>
                <a:gd name="T7" fmla="*/ 243 h 243"/>
                <a:gd name="T8" fmla="*/ 193 w 193"/>
                <a:gd name="T9" fmla="*/ 20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243">
                  <a:moveTo>
                    <a:pt x="193" y="203"/>
                  </a:moveTo>
                  <a:cubicBezTo>
                    <a:pt x="193" y="203"/>
                    <a:pt x="155" y="61"/>
                    <a:pt x="76" y="18"/>
                  </a:cubicBezTo>
                  <a:cubicBezTo>
                    <a:pt x="43" y="0"/>
                    <a:pt x="17" y="1"/>
                    <a:pt x="0" y="6"/>
                  </a:cubicBezTo>
                  <a:cubicBezTo>
                    <a:pt x="130" y="243"/>
                    <a:pt x="130" y="243"/>
                    <a:pt x="130" y="243"/>
                  </a:cubicBezTo>
                  <a:lnTo>
                    <a:pt x="193" y="203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7" name="Freeform 659"/>
            <p:cNvSpPr>
              <a:spLocks/>
            </p:cNvSpPr>
            <p:nvPr/>
          </p:nvSpPr>
          <p:spPr bwMode="auto">
            <a:xfrm>
              <a:off x="8482370" y="1953889"/>
              <a:ext cx="185737" cy="265113"/>
            </a:xfrm>
            <a:custGeom>
              <a:avLst/>
              <a:gdLst>
                <a:gd name="T0" fmla="*/ 177 w 177"/>
                <a:gd name="T1" fmla="*/ 201 h 253"/>
                <a:gd name="T2" fmla="*/ 60 w 177"/>
                <a:gd name="T3" fmla="*/ 16 h 253"/>
                <a:gd name="T4" fmla="*/ 0 w 177"/>
                <a:gd name="T5" fmla="*/ 1 h 253"/>
                <a:gd name="T6" fmla="*/ 96 w 177"/>
                <a:gd name="T7" fmla="*/ 253 h 253"/>
                <a:gd name="T8" fmla="*/ 177 w 177"/>
                <a:gd name="T9" fmla="*/ 20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53">
                  <a:moveTo>
                    <a:pt x="177" y="201"/>
                  </a:moveTo>
                  <a:cubicBezTo>
                    <a:pt x="177" y="201"/>
                    <a:pt x="139" y="58"/>
                    <a:pt x="60" y="16"/>
                  </a:cubicBezTo>
                  <a:cubicBezTo>
                    <a:pt x="36" y="3"/>
                    <a:pt x="16" y="0"/>
                    <a:pt x="0" y="1"/>
                  </a:cubicBezTo>
                  <a:cubicBezTo>
                    <a:pt x="96" y="253"/>
                    <a:pt x="96" y="253"/>
                    <a:pt x="96" y="253"/>
                  </a:cubicBezTo>
                  <a:lnTo>
                    <a:pt x="177" y="201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9" name="Freeform 661"/>
            <p:cNvSpPr>
              <a:spLocks/>
            </p:cNvSpPr>
            <p:nvPr/>
          </p:nvSpPr>
          <p:spPr bwMode="auto">
            <a:xfrm>
              <a:off x="11336695" y="4212902"/>
              <a:ext cx="2992437" cy="2052638"/>
            </a:xfrm>
            <a:custGeom>
              <a:avLst/>
              <a:gdLst>
                <a:gd name="T0" fmla="*/ 1885 w 1885"/>
                <a:gd name="T1" fmla="*/ 1293 h 1293"/>
                <a:gd name="T2" fmla="*/ 1151 w 1885"/>
                <a:gd name="T3" fmla="*/ 0 h 1293"/>
                <a:gd name="T4" fmla="*/ 0 w 1885"/>
                <a:gd name="T5" fmla="*/ 520 h 1293"/>
                <a:gd name="T6" fmla="*/ 319 w 1885"/>
                <a:gd name="T7" fmla="*/ 1293 h 1293"/>
                <a:gd name="T8" fmla="*/ 1885 w 1885"/>
                <a:gd name="T9" fmla="*/ 1293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293">
                  <a:moveTo>
                    <a:pt x="1885" y="1293"/>
                  </a:moveTo>
                  <a:lnTo>
                    <a:pt x="1151" y="0"/>
                  </a:lnTo>
                  <a:lnTo>
                    <a:pt x="0" y="520"/>
                  </a:lnTo>
                  <a:lnTo>
                    <a:pt x="319" y="1293"/>
                  </a:lnTo>
                  <a:lnTo>
                    <a:pt x="1885" y="129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24" name="组合 723"/>
          <p:cNvGrpSpPr/>
          <p:nvPr/>
        </p:nvGrpSpPr>
        <p:grpSpPr>
          <a:xfrm flipH="1">
            <a:off x="4943927" y="2558185"/>
            <a:ext cx="1965014" cy="1600352"/>
            <a:chOff x="8187095" y="1263327"/>
            <a:chExt cx="6142037" cy="5002213"/>
          </a:xfrm>
        </p:grpSpPr>
        <p:sp>
          <p:nvSpPr>
            <p:cNvPr id="725" name="Freeform 649"/>
            <p:cNvSpPr>
              <a:spLocks/>
            </p:cNvSpPr>
            <p:nvPr/>
          </p:nvSpPr>
          <p:spPr bwMode="auto">
            <a:xfrm>
              <a:off x="8949095" y="3427089"/>
              <a:ext cx="4089400" cy="1855788"/>
            </a:xfrm>
            <a:custGeom>
              <a:avLst/>
              <a:gdLst>
                <a:gd name="T0" fmla="*/ 3300 w 3890"/>
                <a:gd name="T1" fmla="*/ 1670 h 1765"/>
                <a:gd name="T2" fmla="*/ 2643 w 3890"/>
                <a:gd name="T3" fmla="*/ 1566 h 1765"/>
                <a:gd name="T4" fmla="*/ 1565 w 3890"/>
                <a:gd name="T5" fmla="*/ 1049 h 1765"/>
                <a:gd name="T6" fmla="*/ 755 w 3890"/>
                <a:gd name="T7" fmla="*/ 1290 h 1765"/>
                <a:gd name="T8" fmla="*/ 267 w 3890"/>
                <a:gd name="T9" fmla="*/ 1124 h 1765"/>
                <a:gd name="T10" fmla="*/ 0 w 3890"/>
                <a:gd name="T11" fmla="*/ 762 h 1765"/>
                <a:gd name="T12" fmla="*/ 252 w 3890"/>
                <a:gd name="T13" fmla="*/ 755 h 1765"/>
                <a:gd name="T14" fmla="*/ 464 w 3890"/>
                <a:gd name="T15" fmla="*/ 876 h 1765"/>
                <a:gd name="T16" fmla="*/ 739 w 3890"/>
                <a:gd name="T17" fmla="*/ 891 h 1765"/>
                <a:gd name="T18" fmla="*/ 1180 w 3890"/>
                <a:gd name="T19" fmla="*/ 657 h 1765"/>
                <a:gd name="T20" fmla="*/ 2478 w 3890"/>
                <a:gd name="T21" fmla="*/ 0 h 1765"/>
                <a:gd name="T22" fmla="*/ 3890 w 3890"/>
                <a:gd name="T23" fmla="*/ 1066 h 1765"/>
                <a:gd name="T24" fmla="*/ 3300 w 3890"/>
                <a:gd name="T25" fmla="*/ 1670 h 1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890" h="1765">
                  <a:moveTo>
                    <a:pt x="3300" y="1670"/>
                  </a:moveTo>
                  <a:cubicBezTo>
                    <a:pt x="3035" y="1765"/>
                    <a:pt x="2643" y="1566"/>
                    <a:pt x="2643" y="1566"/>
                  </a:cubicBezTo>
                  <a:cubicBezTo>
                    <a:pt x="1565" y="1049"/>
                    <a:pt x="1565" y="1049"/>
                    <a:pt x="1565" y="1049"/>
                  </a:cubicBezTo>
                  <a:cubicBezTo>
                    <a:pt x="755" y="1290"/>
                    <a:pt x="755" y="1290"/>
                    <a:pt x="755" y="1290"/>
                  </a:cubicBezTo>
                  <a:cubicBezTo>
                    <a:pt x="267" y="1124"/>
                    <a:pt x="267" y="1124"/>
                    <a:pt x="267" y="1124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62"/>
                    <a:pt x="94" y="672"/>
                    <a:pt x="252" y="755"/>
                  </a:cubicBezTo>
                  <a:cubicBezTo>
                    <a:pt x="409" y="838"/>
                    <a:pt x="464" y="876"/>
                    <a:pt x="464" y="876"/>
                  </a:cubicBezTo>
                  <a:cubicBezTo>
                    <a:pt x="739" y="891"/>
                    <a:pt x="739" y="891"/>
                    <a:pt x="739" y="891"/>
                  </a:cubicBezTo>
                  <a:cubicBezTo>
                    <a:pt x="1180" y="657"/>
                    <a:pt x="1180" y="657"/>
                    <a:pt x="1180" y="657"/>
                  </a:cubicBezTo>
                  <a:cubicBezTo>
                    <a:pt x="2478" y="0"/>
                    <a:pt x="2478" y="0"/>
                    <a:pt x="2478" y="0"/>
                  </a:cubicBezTo>
                  <a:cubicBezTo>
                    <a:pt x="3890" y="1066"/>
                    <a:pt x="3890" y="1066"/>
                    <a:pt x="3890" y="1066"/>
                  </a:cubicBezTo>
                  <a:cubicBezTo>
                    <a:pt x="3890" y="1066"/>
                    <a:pt x="3508" y="1595"/>
                    <a:pt x="3300" y="1670"/>
                  </a:cubicBez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6" name="Freeform 650"/>
            <p:cNvSpPr>
              <a:spLocks/>
            </p:cNvSpPr>
            <p:nvPr/>
          </p:nvSpPr>
          <p:spPr bwMode="auto">
            <a:xfrm>
              <a:off x="8187095" y="2779389"/>
              <a:ext cx="4821237" cy="2193925"/>
            </a:xfrm>
            <a:custGeom>
              <a:avLst/>
              <a:gdLst>
                <a:gd name="T0" fmla="*/ 0 w 4586"/>
                <a:gd name="T1" fmla="*/ 134 h 2086"/>
                <a:gd name="T2" fmla="*/ 260 w 4586"/>
                <a:gd name="T3" fmla="*/ 88 h 2086"/>
                <a:gd name="T4" fmla="*/ 637 w 4586"/>
                <a:gd name="T5" fmla="*/ 473 h 2086"/>
                <a:gd name="T6" fmla="*/ 999 w 4586"/>
                <a:gd name="T7" fmla="*/ 684 h 2086"/>
                <a:gd name="T8" fmla="*/ 1715 w 4586"/>
                <a:gd name="T9" fmla="*/ 699 h 2086"/>
                <a:gd name="T10" fmla="*/ 4586 w 4586"/>
                <a:gd name="T11" fmla="*/ 1576 h 2086"/>
                <a:gd name="T12" fmla="*/ 4114 w 4586"/>
                <a:gd name="T13" fmla="*/ 2086 h 2086"/>
                <a:gd name="T14" fmla="*/ 1961 w 4586"/>
                <a:gd name="T15" fmla="*/ 1350 h 2086"/>
                <a:gd name="T16" fmla="*/ 779 w 4586"/>
                <a:gd name="T17" fmla="*/ 1144 h 2086"/>
                <a:gd name="T18" fmla="*/ 291 w 4586"/>
                <a:gd name="T19" fmla="*/ 662 h 2086"/>
                <a:gd name="T20" fmla="*/ 0 w 4586"/>
                <a:gd name="T21" fmla="*/ 134 h 20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86" h="2086">
                  <a:moveTo>
                    <a:pt x="0" y="134"/>
                  </a:moveTo>
                  <a:cubicBezTo>
                    <a:pt x="0" y="134"/>
                    <a:pt x="81" y="0"/>
                    <a:pt x="260" y="88"/>
                  </a:cubicBezTo>
                  <a:cubicBezTo>
                    <a:pt x="567" y="239"/>
                    <a:pt x="637" y="473"/>
                    <a:pt x="637" y="473"/>
                  </a:cubicBezTo>
                  <a:cubicBezTo>
                    <a:pt x="999" y="684"/>
                    <a:pt x="999" y="684"/>
                    <a:pt x="999" y="684"/>
                  </a:cubicBezTo>
                  <a:cubicBezTo>
                    <a:pt x="1715" y="699"/>
                    <a:pt x="1715" y="699"/>
                    <a:pt x="1715" y="699"/>
                  </a:cubicBezTo>
                  <a:cubicBezTo>
                    <a:pt x="4586" y="1576"/>
                    <a:pt x="4586" y="1576"/>
                    <a:pt x="4586" y="1576"/>
                  </a:cubicBezTo>
                  <a:cubicBezTo>
                    <a:pt x="4114" y="2086"/>
                    <a:pt x="4114" y="2086"/>
                    <a:pt x="4114" y="2086"/>
                  </a:cubicBezTo>
                  <a:cubicBezTo>
                    <a:pt x="1961" y="1350"/>
                    <a:pt x="1961" y="1350"/>
                    <a:pt x="1961" y="1350"/>
                  </a:cubicBezTo>
                  <a:cubicBezTo>
                    <a:pt x="779" y="1144"/>
                    <a:pt x="779" y="1144"/>
                    <a:pt x="779" y="1144"/>
                  </a:cubicBezTo>
                  <a:cubicBezTo>
                    <a:pt x="291" y="662"/>
                    <a:pt x="291" y="662"/>
                    <a:pt x="291" y="662"/>
                  </a:cubicBezTo>
                  <a:cubicBezTo>
                    <a:pt x="0" y="134"/>
                    <a:pt x="0" y="134"/>
                    <a:pt x="0" y="134"/>
                  </a:cubicBezTo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7" name="Freeform 651"/>
            <p:cNvSpPr>
              <a:spLocks/>
            </p:cNvSpPr>
            <p:nvPr/>
          </p:nvSpPr>
          <p:spPr bwMode="auto">
            <a:xfrm>
              <a:off x="9206270" y="3481064"/>
              <a:ext cx="825500" cy="92075"/>
            </a:xfrm>
            <a:custGeom>
              <a:avLst/>
              <a:gdLst>
                <a:gd name="T0" fmla="*/ 54 w 520"/>
                <a:gd name="T1" fmla="*/ 53 h 58"/>
                <a:gd name="T2" fmla="*/ 520 w 520"/>
                <a:gd name="T3" fmla="*/ 58 h 58"/>
                <a:gd name="T4" fmla="*/ 475 w 520"/>
                <a:gd name="T5" fmla="*/ 21 h 58"/>
                <a:gd name="T6" fmla="*/ 20 w 520"/>
                <a:gd name="T7" fmla="*/ 11 h 58"/>
                <a:gd name="T8" fmla="*/ 0 w 520"/>
                <a:gd name="T9" fmla="*/ 0 h 58"/>
                <a:gd name="T10" fmla="*/ 54 w 520"/>
                <a:gd name="T1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0" h="58">
                  <a:moveTo>
                    <a:pt x="54" y="53"/>
                  </a:moveTo>
                  <a:lnTo>
                    <a:pt x="520" y="58"/>
                  </a:lnTo>
                  <a:lnTo>
                    <a:pt x="475" y="21"/>
                  </a:lnTo>
                  <a:lnTo>
                    <a:pt x="20" y="11"/>
                  </a:lnTo>
                  <a:lnTo>
                    <a:pt x="0" y="0"/>
                  </a:lnTo>
                  <a:lnTo>
                    <a:pt x="54" y="53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8" name="Freeform 652"/>
            <p:cNvSpPr>
              <a:spLocks/>
            </p:cNvSpPr>
            <p:nvPr/>
          </p:nvSpPr>
          <p:spPr bwMode="auto">
            <a:xfrm>
              <a:off x="8469670" y="1823714"/>
              <a:ext cx="1809750" cy="1912938"/>
            </a:xfrm>
            <a:custGeom>
              <a:avLst/>
              <a:gdLst>
                <a:gd name="T0" fmla="*/ 1612 w 1722"/>
                <a:gd name="T1" fmla="*/ 1819 h 1819"/>
                <a:gd name="T2" fmla="*/ 401 w 1722"/>
                <a:gd name="T3" fmla="*/ 1148 h 1819"/>
                <a:gd name="T4" fmla="*/ 0 w 1722"/>
                <a:gd name="T5" fmla="*/ 92 h 1819"/>
                <a:gd name="T6" fmla="*/ 299 w 1722"/>
                <a:gd name="T7" fmla="*/ 107 h 1819"/>
                <a:gd name="T8" fmla="*/ 527 w 1722"/>
                <a:gd name="T9" fmla="*/ 454 h 1819"/>
                <a:gd name="T10" fmla="*/ 715 w 1722"/>
                <a:gd name="T11" fmla="*/ 733 h 1819"/>
                <a:gd name="T12" fmla="*/ 1722 w 1722"/>
                <a:gd name="T13" fmla="*/ 1261 h 1819"/>
                <a:gd name="T14" fmla="*/ 1612 w 1722"/>
                <a:gd name="T15" fmla="*/ 1819 h 1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22" h="1819">
                  <a:moveTo>
                    <a:pt x="1612" y="1819"/>
                  </a:moveTo>
                  <a:cubicBezTo>
                    <a:pt x="401" y="1148"/>
                    <a:pt x="401" y="1148"/>
                    <a:pt x="401" y="114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2"/>
                    <a:pt x="145" y="0"/>
                    <a:pt x="299" y="107"/>
                  </a:cubicBezTo>
                  <a:cubicBezTo>
                    <a:pt x="472" y="228"/>
                    <a:pt x="527" y="454"/>
                    <a:pt x="527" y="454"/>
                  </a:cubicBezTo>
                  <a:cubicBezTo>
                    <a:pt x="715" y="733"/>
                    <a:pt x="715" y="733"/>
                    <a:pt x="715" y="733"/>
                  </a:cubicBezTo>
                  <a:cubicBezTo>
                    <a:pt x="1722" y="1261"/>
                    <a:pt x="1722" y="1261"/>
                    <a:pt x="1722" y="1261"/>
                  </a:cubicBezTo>
                  <a:lnTo>
                    <a:pt x="1612" y="1819"/>
                  </a:lnTo>
                  <a:close/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9" name="Freeform 653"/>
            <p:cNvSpPr>
              <a:spLocks/>
            </p:cNvSpPr>
            <p:nvPr/>
          </p:nvSpPr>
          <p:spPr bwMode="auto">
            <a:xfrm>
              <a:off x="9363432" y="2669852"/>
              <a:ext cx="709612" cy="534988"/>
            </a:xfrm>
            <a:custGeom>
              <a:avLst/>
              <a:gdLst>
                <a:gd name="T0" fmla="*/ 447 w 447"/>
                <a:gd name="T1" fmla="*/ 234 h 337"/>
                <a:gd name="T2" fmla="*/ 0 w 447"/>
                <a:gd name="T3" fmla="*/ 0 h 337"/>
                <a:gd name="T4" fmla="*/ 422 w 447"/>
                <a:gd name="T5" fmla="*/ 337 h 337"/>
                <a:gd name="T6" fmla="*/ 447 w 447"/>
                <a:gd name="T7" fmla="*/ 234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7" h="337">
                  <a:moveTo>
                    <a:pt x="447" y="234"/>
                  </a:moveTo>
                  <a:lnTo>
                    <a:pt x="0" y="0"/>
                  </a:lnTo>
                  <a:lnTo>
                    <a:pt x="422" y="337"/>
                  </a:lnTo>
                  <a:lnTo>
                    <a:pt x="447" y="234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0" name="Freeform 654"/>
            <p:cNvSpPr>
              <a:spLocks/>
            </p:cNvSpPr>
            <p:nvPr/>
          </p:nvSpPr>
          <p:spPr bwMode="auto">
            <a:xfrm>
              <a:off x="9585682" y="1263327"/>
              <a:ext cx="3595687" cy="3714750"/>
            </a:xfrm>
            <a:custGeom>
              <a:avLst/>
              <a:gdLst>
                <a:gd name="T0" fmla="*/ 2142 w 3420"/>
                <a:gd name="T1" fmla="*/ 235 h 3534"/>
                <a:gd name="T2" fmla="*/ 2208 w 3420"/>
                <a:gd name="T3" fmla="*/ 1020 h 3534"/>
                <a:gd name="T4" fmla="*/ 2042 w 3420"/>
                <a:gd name="T5" fmla="*/ 1220 h 3534"/>
                <a:gd name="T6" fmla="*/ 1427 w 3420"/>
                <a:gd name="T7" fmla="*/ 1457 h 3534"/>
                <a:gd name="T8" fmla="*/ 786 w 3420"/>
                <a:gd name="T9" fmla="*/ 1207 h 3534"/>
                <a:gd name="T10" fmla="*/ 464 w 3420"/>
                <a:gd name="T11" fmla="*/ 686 h 3534"/>
                <a:gd name="T12" fmla="*/ 487 w 3420"/>
                <a:gd name="T13" fmla="*/ 467 h 3534"/>
                <a:gd name="T14" fmla="*/ 550 w 3420"/>
                <a:gd name="T15" fmla="*/ 173 h 3534"/>
                <a:gd name="T16" fmla="*/ 464 w 3420"/>
                <a:gd name="T17" fmla="*/ 22 h 3534"/>
                <a:gd name="T18" fmla="*/ 220 w 3420"/>
                <a:gd name="T19" fmla="*/ 241 h 3534"/>
                <a:gd name="T20" fmla="*/ 0 w 3420"/>
                <a:gd name="T21" fmla="*/ 807 h 3534"/>
                <a:gd name="T22" fmla="*/ 534 w 3420"/>
                <a:gd name="T23" fmla="*/ 1991 h 3534"/>
                <a:gd name="T24" fmla="*/ 424 w 3420"/>
                <a:gd name="T25" fmla="*/ 2587 h 3534"/>
                <a:gd name="T26" fmla="*/ 1195 w 3420"/>
                <a:gd name="T27" fmla="*/ 2806 h 3534"/>
                <a:gd name="T28" fmla="*/ 1296 w 3420"/>
                <a:gd name="T29" fmla="*/ 2545 h 3534"/>
                <a:gd name="T30" fmla="*/ 1714 w 3420"/>
                <a:gd name="T31" fmla="*/ 2674 h 3534"/>
                <a:gd name="T32" fmla="*/ 2802 w 3420"/>
                <a:gd name="T33" fmla="*/ 3534 h 3534"/>
                <a:gd name="T34" fmla="*/ 3392 w 3420"/>
                <a:gd name="T35" fmla="*/ 3076 h 3534"/>
                <a:gd name="T36" fmla="*/ 3079 w 3420"/>
                <a:gd name="T37" fmla="*/ 2199 h 3534"/>
                <a:gd name="T38" fmla="*/ 2895 w 3420"/>
                <a:gd name="T39" fmla="*/ 1305 h 3534"/>
                <a:gd name="T40" fmla="*/ 2512 w 3420"/>
                <a:gd name="T41" fmla="*/ 530 h 3534"/>
                <a:gd name="T42" fmla="*/ 2354 w 3420"/>
                <a:gd name="T43" fmla="*/ 0 h 3534"/>
                <a:gd name="T44" fmla="*/ 2142 w 3420"/>
                <a:gd name="T45" fmla="*/ 235 h 3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20" h="3534">
                  <a:moveTo>
                    <a:pt x="2142" y="235"/>
                  </a:moveTo>
                  <a:cubicBezTo>
                    <a:pt x="2005" y="584"/>
                    <a:pt x="2208" y="1020"/>
                    <a:pt x="2208" y="1020"/>
                  </a:cubicBezTo>
                  <a:cubicBezTo>
                    <a:pt x="2208" y="1020"/>
                    <a:pt x="2074" y="1150"/>
                    <a:pt x="2042" y="1220"/>
                  </a:cubicBezTo>
                  <a:cubicBezTo>
                    <a:pt x="1995" y="1321"/>
                    <a:pt x="1722" y="1443"/>
                    <a:pt x="1427" y="1457"/>
                  </a:cubicBezTo>
                  <a:cubicBezTo>
                    <a:pt x="1026" y="1476"/>
                    <a:pt x="786" y="1207"/>
                    <a:pt x="786" y="1207"/>
                  </a:cubicBezTo>
                  <a:cubicBezTo>
                    <a:pt x="464" y="686"/>
                    <a:pt x="464" y="686"/>
                    <a:pt x="464" y="686"/>
                  </a:cubicBezTo>
                  <a:cubicBezTo>
                    <a:pt x="487" y="467"/>
                    <a:pt x="487" y="467"/>
                    <a:pt x="487" y="467"/>
                  </a:cubicBezTo>
                  <a:cubicBezTo>
                    <a:pt x="487" y="467"/>
                    <a:pt x="558" y="317"/>
                    <a:pt x="550" y="173"/>
                  </a:cubicBezTo>
                  <a:cubicBezTo>
                    <a:pt x="542" y="30"/>
                    <a:pt x="464" y="22"/>
                    <a:pt x="464" y="22"/>
                  </a:cubicBezTo>
                  <a:cubicBezTo>
                    <a:pt x="220" y="241"/>
                    <a:pt x="220" y="241"/>
                    <a:pt x="220" y="241"/>
                  </a:cubicBezTo>
                  <a:cubicBezTo>
                    <a:pt x="0" y="807"/>
                    <a:pt x="0" y="807"/>
                    <a:pt x="0" y="807"/>
                  </a:cubicBezTo>
                  <a:cubicBezTo>
                    <a:pt x="534" y="1991"/>
                    <a:pt x="534" y="1991"/>
                    <a:pt x="534" y="1991"/>
                  </a:cubicBezTo>
                  <a:cubicBezTo>
                    <a:pt x="424" y="2587"/>
                    <a:pt x="424" y="2587"/>
                    <a:pt x="424" y="2587"/>
                  </a:cubicBezTo>
                  <a:cubicBezTo>
                    <a:pt x="1195" y="2806"/>
                    <a:pt x="1195" y="2806"/>
                    <a:pt x="1195" y="2806"/>
                  </a:cubicBezTo>
                  <a:cubicBezTo>
                    <a:pt x="1296" y="2545"/>
                    <a:pt x="1296" y="2545"/>
                    <a:pt x="1296" y="2545"/>
                  </a:cubicBezTo>
                  <a:cubicBezTo>
                    <a:pt x="1714" y="2674"/>
                    <a:pt x="1714" y="2674"/>
                    <a:pt x="1714" y="2674"/>
                  </a:cubicBezTo>
                  <a:cubicBezTo>
                    <a:pt x="2802" y="3534"/>
                    <a:pt x="2802" y="3534"/>
                    <a:pt x="2802" y="3534"/>
                  </a:cubicBezTo>
                  <a:cubicBezTo>
                    <a:pt x="2802" y="3534"/>
                    <a:pt x="3345" y="3438"/>
                    <a:pt x="3392" y="3076"/>
                  </a:cubicBezTo>
                  <a:cubicBezTo>
                    <a:pt x="3420" y="2857"/>
                    <a:pt x="3130" y="2289"/>
                    <a:pt x="3079" y="2199"/>
                  </a:cubicBezTo>
                  <a:cubicBezTo>
                    <a:pt x="3028" y="2108"/>
                    <a:pt x="2895" y="1305"/>
                    <a:pt x="2895" y="1305"/>
                  </a:cubicBezTo>
                  <a:cubicBezTo>
                    <a:pt x="2512" y="530"/>
                    <a:pt x="2512" y="530"/>
                    <a:pt x="2512" y="530"/>
                  </a:cubicBezTo>
                  <a:cubicBezTo>
                    <a:pt x="2354" y="0"/>
                    <a:pt x="2354" y="0"/>
                    <a:pt x="2354" y="0"/>
                  </a:cubicBezTo>
                  <a:cubicBezTo>
                    <a:pt x="2354" y="0"/>
                    <a:pt x="2187" y="123"/>
                    <a:pt x="2142" y="235"/>
                  </a:cubicBezTo>
                  <a:close/>
                </a:path>
              </a:pathLst>
            </a:custGeom>
            <a:solidFill>
              <a:srgbClr val="FBD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1" name="Freeform 658"/>
            <p:cNvSpPr>
              <a:spLocks/>
            </p:cNvSpPr>
            <p:nvPr/>
          </p:nvSpPr>
          <p:spPr bwMode="auto">
            <a:xfrm>
              <a:off x="8209320" y="2952427"/>
              <a:ext cx="203200" cy="255588"/>
            </a:xfrm>
            <a:custGeom>
              <a:avLst/>
              <a:gdLst>
                <a:gd name="T0" fmla="*/ 193 w 193"/>
                <a:gd name="T1" fmla="*/ 203 h 243"/>
                <a:gd name="T2" fmla="*/ 76 w 193"/>
                <a:gd name="T3" fmla="*/ 18 h 243"/>
                <a:gd name="T4" fmla="*/ 0 w 193"/>
                <a:gd name="T5" fmla="*/ 6 h 243"/>
                <a:gd name="T6" fmla="*/ 130 w 193"/>
                <a:gd name="T7" fmla="*/ 243 h 243"/>
                <a:gd name="T8" fmla="*/ 193 w 193"/>
                <a:gd name="T9" fmla="*/ 203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3" h="243">
                  <a:moveTo>
                    <a:pt x="193" y="203"/>
                  </a:moveTo>
                  <a:cubicBezTo>
                    <a:pt x="193" y="203"/>
                    <a:pt x="155" y="61"/>
                    <a:pt x="76" y="18"/>
                  </a:cubicBezTo>
                  <a:cubicBezTo>
                    <a:pt x="43" y="0"/>
                    <a:pt x="17" y="1"/>
                    <a:pt x="0" y="6"/>
                  </a:cubicBezTo>
                  <a:cubicBezTo>
                    <a:pt x="130" y="243"/>
                    <a:pt x="130" y="243"/>
                    <a:pt x="130" y="243"/>
                  </a:cubicBezTo>
                  <a:lnTo>
                    <a:pt x="193" y="203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2" name="Freeform 659"/>
            <p:cNvSpPr>
              <a:spLocks/>
            </p:cNvSpPr>
            <p:nvPr/>
          </p:nvSpPr>
          <p:spPr bwMode="auto">
            <a:xfrm>
              <a:off x="8482370" y="1953889"/>
              <a:ext cx="185737" cy="265113"/>
            </a:xfrm>
            <a:custGeom>
              <a:avLst/>
              <a:gdLst>
                <a:gd name="T0" fmla="*/ 177 w 177"/>
                <a:gd name="T1" fmla="*/ 201 h 253"/>
                <a:gd name="T2" fmla="*/ 60 w 177"/>
                <a:gd name="T3" fmla="*/ 16 h 253"/>
                <a:gd name="T4" fmla="*/ 0 w 177"/>
                <a:gd name="T5" fmla="*/ 1 h 253"/>
                <a:gd name="T6" fmla="*/ 96 w 177"/>
                <a:gd name="T7" fmla="*/ 253 h 253"/>
                <a:gd name="T8" fmla="*/ 177 w 177"/>
                <a:gd name="T9" fmla="*/ 20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253">
                  <a:moveTo>
                    <a:pt x="177" y="201"/>
                  </a:moveTo>
                  <a:cubicBezTo>
                    <a:pt x="177" y="201"/>
                    <a:pt x="139" y="58"/>
                    <a:pt x="60" y="16"/>
                  </a:cubicBezTo>
                  <a:cubicBezTo>
                    <a:pt x="36" y="3"/>
                    <a:pt x="16" y="0"/>
                    <a:pt x="0" y="1"/>
                  </a:cubicBezTo>
                  <a:cubicBezTo>
                    <a:pt x="96" y="253"/>
                    <a:pt x="96" y="253"/>
                    <a:pt x="96" y="253"/>
                  </a:cubicBezTo>
                  <a:lnTo>
                    <a:pt x="177" y="201"/>
                  </a:lnTo>
                  <a:close/>
                </a:path>
              </a:pathLst>
            </a:custGeom>
            <a:solidFill>
              <a:srgbClr val="F6C2A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3" name="Freeform 661"/>
            <p:cNvSpPr>
              <a:spLocks/>
            </p:cNvSpPr>
            <p:nvPr/>
          </p:nvSpPr>
          <p:spPr bwMode="auto">
            <a:xfrm>
              <a:off x="11336695" y="4212902"/>
              <a:ext cx="2992437" cy="2052638"/>
            </a:xfrm>
            <a:custGeom>
              <a:avLst/>
              <a:gdLst>
                <a:gd name="T0" fmla="*/ 1885 w 1885"/>
                <a:gd name="T1" fmla="*/ 1293 h 1293"/>
                <a:gd name="T2" fmla="*/ 1151 w 1885"/>
                <a:gd name="T3" fmla="*/ 0 h 1293"/>
                <a:gd name="T4" fmla="*/ 0 w 1885"/>
                <a:gd name="T5" fmla="*/ 520 h 1293"/>
                <a:gd name="T6" fmla="*/ 319 w 1885"/>
                <a:gd name="T7" fmla="*/ 1293 h 1293"/>
                <a:gd name="T8" fmla="*/ 1885 w 1885"/>
                <a:gd name="T9" fmla="*/ 1293 h 1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85" h="1293">
                  <a:moveTo>
                    <a:pt x="1885" y="1293"/>
                  </a:moveTo>
                  <a:lnTo>
                    <a:pt x="1151" y="0"/>
                  </a:lnTo>
                  <a:lnTo>
                    <a:pt x="0" y="520"/>
                  </a:lnTo>
                  <a:lnTo>
                    <a:pt x="319" y="1293"/>
                  </a:lnTo>
                  <a:lnTo>
                    <a:pt x="1885" y="1293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97" name="矩形 1396"/>
          <p:cNvSpPr/>
          <p:nvPr/>
        </p:nvSpPr>
        <p:spPr>
          <a:xfrm>
            <a:off x="0" y="4083918"/>
            <a:ext cx="9144000" cy="107122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1" name="直接连接符 340"/>
          <p:cNvCxnSpPr/>
          <p:nvPr/>
        </p:nvCxnSpPr>
        <p:spPr>
          <a:xfrm flipH="1">
            <a:off x="9136309" y="-2192519"/>
            <a:ext cx="432048" cy="7767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直接连接符 341"/>
          <p:cNvCxnSpPr/>
          <p:nvPr/>
        </p:nvCxnSpPr>
        <p:spPr>
          <a:xfrm flipH="1">
            <a:off x="8154189" y="-1194128"/>
            <a:ext cx="551778" cy="9920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直接连接符 342"/>
          <p:cNvCxnSpPr/>
          <p:nvPr/>
        </p:nvCxnSpPr>
        <p:spPr>
          <a:xfrm flipH="1">
            <a:off x="8359893" y="-1495213"/>
            <a:ext cx="319396" cy="574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3" name="直接连接符 352"/>
          <p:cNvCxnSpPr/>
          <p:nvPr/>
        </p:nvCxnSpPr>
        <p:spPr>
          <a:xfrm>
            <a:off x="745017" y="-2117865"/>
            <a:ext cx="432048" cy="7767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4" name="直接连接符 353"/>
          <p:cNvCxnSpPr/>
          <p:nvPr/>
        </p:nvCxnSpPr>
        <p:spPr>
          <a:xfrm>
            <a:off x="210058" y="-1729471"/>
            <a:ext cx="551778" cy="9920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5" name="直接连接符 354"/>
          <p:cNvCxnSpPr/>
          <p:nvPr/>
        </p:nvCxnSpPr>
        <p:spPr>
          <a:xfrm>
            <a:off x="-213714" y="-2078123"/>
            <a:ext cx="319396" cy="574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椭圆 356"/>
          <p:cNvSpPr/>
          <p:nvPr/>
        </p:nvSpPr>
        <p:spPr>
          <a:xfrm>
            <a:off x="4048121" y="1061271"/>
            <a:ext cx="942214" cy="94221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9" name="弧形 358"/>
          <p:cNvSpPr/>
          <p:nvPr/>
        </p:nvSpPr>
        <p:spPr>
          <a:xfrm>
            <a:off x="3956182" y="971314"/>
            <a:ext cx="1116344" cy="1116342"/>
          </a:xfrm>
          <a:prstGeom prst="arc">
            <a:avLst>
              <a:gd name="adj1" fmla="val 19076121"/>
              <a:gd name="adj2" fmla="val 17770683"/>
            </a:avLst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0281399"/>
      </p:ext>
    </p:extLst>
  </p:cSld>
  <p:clrMapOvr>
    <a:masterClrMapping/>
  </p:clrMapOvr>
  <p:transition spd="slow" advClick="0" advTm="4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2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Rot by="21600000">
                                      <p:cBhvr>
                                        <p:cTn id="31" dur="1750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3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-0.15486 0.49985 " pathEditMode="relative" ptsTypes="AA">
                                      <p:cBhvr>
                                        <p:cTn id="33" dur="200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300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0087 -0.00186 L -0.15573 0.4979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43" y="2499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300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 0 L -0.15486 0.49985 " pathEditMode="relative" ptsTypes="AA">
                                      <p:cBhvr>
                                        <p:cTn id="37" dur="200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300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 0 L 0.16129 0.45407 " pathEditMode="relative" ptsTypes="AA">
                                      <p:cBhvr>
                                        <p:cTn id="39" dur="2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3000" accel="5000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 0 L 0.16129 0.45407 " pathEditMode="relative" ptsTypes="AA">
                                      <p:cBhvr>
                                        <p:cTn id="41" dur="2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3000" accel="50000" decel="5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 0 L 0.16129 0.45407 " pathEditMode="relative" ptsTypes="AA">
                                      <p:cBhvr>
                                        <p:cTn id="43" dur="2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" grpId="0" animBg="1"/>
      <p:bldP spid="359" grpId="0" animBg="1"/>
      <p:bldP spid="359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9" name="等腰三角形 3318"/>
          <p:cNvSpPr/>
          <p:nvPr/>
        </p:nvSpPr>
        <p:spPr>
          <a:xfrm>
            <a:off x="824550" y="-308570"/>
            <a:ext cx="7563874" cy="5213736"/>
          </a:xfrm>
          <a:prstGeom prst="triangle">
            <a:avLst/>
          </a:prstGeom>
          <a:solidFill>
            <a:srgbClr val="FF69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12" name="Freeform 7"/>
          <p:cNvSpPr>
            <a:spLocks/>
          </p:cNvSpPr>
          <p:nvPr/>
        </p:nvSpPr>
        <p:spPr bwMode="auto">
          <a:xfrm>
            <a:off x="1187451" y="36513"/>
            <a:ext cx="6769099" cy="5081588"/>
          </a:xfrm>
          <a:custGeom>
            <a:avLst/>
            <a:gdLst>
              <a:gd name="T0" fmla="*/ 4264 w 4264"/>
              <a:gd name="T1" fmla="*/ 0 h 3201"/>
              <a:gd name="T2" fmla="*/ 4264 w 4264"/>
              <a:gd name="T3" fmla="*/ 3201 h 3201"/>
              <a:gd name="T4" fmla="*/ 0 w 4264"/>
              <a:gd name="T5" fmla="*/ 3201 h 3201"/>
              <a:gd name="T6" fmla="*/ 0 w 4264"/>
              <a:gd name="T7" fmla="*/ 0 h 3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264" h="3201">
                <a:moveTo>
                  <a:pt x="4264" y="0"/>
                </a:moveTo>
                <a:lnTo>
                  <a:pt x="4264" y="3201"/>
                </a:lnTo>
                <a:lnTo>
                  <a:pt x="0" y="3201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13" name="Rectangle 8"/>
          <p:cNvSpPr>
            <a:spLocks noChangeArrowheads="1"/>
          </p:cNvSpPr>
          <p:nvPr/>
        </p:nvSpPr>
        <p:spPr bwMode="auto">
          <a:xfrm>
            <a:off x="-173" y="4920506"/>
            <a:ext cx="9144348" cy="22299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317" name="组合 3316"/>
          <p:cNvGrpSpPr/>
          <p:nvPr/>
        </p:nvGrpSpPr>
        <p:grpSpPr>
          <a:xfrm>
            <a:off x="2360963" y="1604565"/>
            <a:ext cx="4510172" cy="3343449"/>
            <a:chOff x="2360963" y="1412700"/>
            <a:chExt cx="4510172" cy="3343449"/>
          </a:xfrm>
        </p:grpSpPr>
        <p:sp>
          <p:nvSpPr>
            <p:cNvPr id="3140" name="Rectangle 35"/>
            <p:cNvSpPr>
              <a:spLocks noChangeArrowheads="1"/>
            </p:cNvSpPr>
            <p:nvPr/>
          </p:nvSpPr>
          <p:spPr bwMode="auto">
            <a:xfrm>
              <a:off x="3908007" y="2241298"/>
              <a:ext cx="1287572" cy="944872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4" name="Oval 9"/>
            <p:cNvSpPr>
              <a:spLocks noChangeArrowheads="1"/>
            </p:cNvSpPr>
            <p:nvPr/>
          </p:nvSpPr>
          <p:spPr bwMode="auto">
            <a:xfrm>
              <a:off x="4925090" y="1431059"/>
              <a:ext cx="542199" cy="542200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5" name="Freeform 10"/>
            <p:cNvSpPr>
              <a:spLocks noEditPoints="1"/>
            </p:cNvSpPr>
            <p:nvPr/>
          </p:nvSpPr>
          <p:spPr bwMode="auto">
            <a:xfrm>
              <a:off x="4905508" y="1412700"/>
              <a:ext cx="580142" cy="580141"/>
            </a:xfrm>
            <a:custGeom>
              <a:avLst/>
              <a:gdLst>
                <a:gd name="T0" fmla="*/ 432 w 864"/>
                <a:gd name="T1" fmla="*/ 48 h 864"/>
                <a:gd name="T2" fmla="*/ 581 w 864"/>
                <a:gd name="T3" fmla="*/ 78 h 864"/>
                <a:gd name="T4" fmla="*/ 703 w 864"/>
                <a:gd name="T5" fmla="*/ 160 h 864"/>
                <a:gd name="T6" fmla="*/ 786 w 864"/>
                <a:gd name="T7" fmla="*/ 283 h 864"/>
                <a:gd name="T8" fmla="*/ 816 w 864"/>
                <a:gd name="T9" fmla="*/ 432 h 864"/>
                <a:gd name="T10" fmla="*/ 786 w 864"/>
                <a:gd name="T11" fmla="*/ 581 h 864"/>
                <a:gd name="T12" fmla="*/ 703 w 864"/>
                <a:gd name="T13" fmla="*/ 704 h 864"/>
                <a:gd name="T14" fmla="*/ 581 w 864"/>
                <a:gd name="T15" fmla="*/ 786 h 864"/>
                <a:gd name="T16" fmla="*/ 432 w 864"/>
                <a:gd name="T17" fmla="*/ 816 h 864"/>
                <a:gd name="T18" fmla="*/ 282 w 864"/>
                <a:gd name="T19" fmla="*/ 786 h 864"/>
                <a:gd name="T20" fmla="*/ 160 w 864"/>
                <a:gd name="T21" fmla="*/ 704 h 864"/>
                <a:gd name="T22" fmla="*/ 78 w 864"/>
                <a:gd name="T23" fmla="*/ 581 h 864"/>
                <a:gd name="T24" fmla="*/ 48 w 864"/>
                <a:gd name="T25" fmla="*/ 432 h 864"/>
                <a:gd name="T26" fmla="*/ 78 w 864"/>
                <a:gd name="T27" fmla="*/ 283 h 864"/>
                <a:gd name="T28" fmla="*/ 160 w 864"/>
                <a:gd name="T29" fmla="*/ 160 h 864"/>
                <a:gd name="T30" fmla="*/ 282 w 864"/>
                <a:gd name="T31" fmla="*/ 78 h 864"/>
                <a:gd name="T32" fmla="*/ 432 w 864"/>
                <a:gd name="T33" fmla="*/ 48 h 864"/>
                <a:gd name="T34" fmla="*/ 432 w 864"/>
                <a:gd name="T35" fmla="*/ 0 h 864"/>
                <a:gd name="T36" fmla="*/ 0 w 864"/>
                <a:gd name="T37" fmla="*/ 432 h 864"/>
                <a:gd name="T38" fmla="*/ 432 w 864"/>
                <a:gd name="T39" fmla="*/ 864 h 864"/>
                <a:gd name="T40" fmla="*/ 864 w 864"/>
                <a:gd name="T41" fmla="*/ 432 h 864"/>
                <a:gd name="T42" fmla="*/ 432 w 864"/>
                <a:gd name="T43" fmla="*/ 0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64" h="864">
                  <a:moveTo>
                    <a:pt x="432" y="48"/>
                  </a:moveTo>
                  <a:cubicBezTo>
                    <a:pt x="484" y="48"/>
                    <a:pt x="534" y="58"/>
                    <a:pt x="581" y="78"/>
                  </a:cubicBezTo>
                  <a:cubicBezTo>
                    <a:pt x="627" y="97"/>
                    <a:pt x="668" y="125"/>
                    <a:pt x="703" y="160"/>
                  </a:cubicBezTo>
                  <a:cubicBezTo>
                    <a:pt x="739" y="196"/>
                    <a:pt x="766" y="237"/>
                    <a:pt x="786" y="283"/>
                  </a:cubicBezTo>
                  <a:cubicBezTo>
                    <a:pt x="806" y="330"/>
                    <a:pt x="816" y="380"/>
                    <a:pt x="816" y="432"/>
                  </a:cubicBezTo>
                  <a:cubicBezTo>
                    <a:pt x="816" y="484"/>
                    <a:pt x="806" y="534"/>
                    <a:pt x="786" y="581"/>
                  </a:cubicBezTo>
                  <a:cubicBezTo>
                    <a:pt x="766" y="627"/>
                    <a:pt x="739" y="668"/>
                    <a:pt x="703" y="704"/>
                  </a:cubicBezTo>
                  <a:cubicBezTo>
                    <a:pt x="668" y="739"/>
                    <a:pt x="627" y="766"/>
                    <a:pt x="581" y="786"/>
                  </a:cubicBezTo>
                  <a:cubicBezTo>
                    <a:pt x="534" y="806"/>
                    <a:pt x="484" y="816"/>
                    <a:pt x="432" y="816"/>
                  </a:cubicBezTo>
                  <a:cubicBezTo>
                    <a:pt x="380" y="816"/>
                    <a:pt x="330" y="806"/>
                    <a:pt x="282" y="786"/>
                  </a:cubicBezTo>
                  <a:cubicBezTo>
                    <a:pt x="237" y="766"/>
                    <a:pt x="196" y="739"/>
                    <a:pt x="160" y="704"/>
                  </a:cubicBezTo>
                  <a:cubicBezTo>
                    <a:pt x="125" y="668"/>
                    <a:pt x="97" y="627"/>
                    <a:pt x="78" y="581"/>
                  </a:cubicBezTo>
                  <a:cubicBezTo>
                    <a:pt x="58" y="534"/>
                    <a:pt x="48" y="484"/>
                    <a:pt x="48" y="432"/>
                  </a:cubicBezTo>
                  <a:cubicBezTo>
                    <a:pt x="48" y="380"/>
                    <a:pt x="58" y="330"/>
                    <a:pt x="78" y="283"/>
                  </a:cubicBezTo>
                  <a:cubicBezTo>
                    <a:pt x="97" y="237"/>
                    <a:pt x="125" y="196"/>
                    <a:pt x="160" y="160"/>
                  </a:cubicBezTo>
                  <a:cubicBezTo>
                    <a:pt x="196" y="125"/>
                    <a:pt x="237" y="97"/>
                    <a:pt x="282" y="78"/>
                  </a:cubicBezTo>
                  <a:cubicBezTo>
                    <a:pt x="330" y="58"/>
                    <a:pt x="380" y="48"/>
                    <a:pt x="432" y="48"/>
                  </a:cubicBezTo>
                  <a:close/>
                  <a:moveTo>
                    <a:pt x="432" y="0"/>
                  </a:moveTo>
                  <a:cubicBezTo>
                    <a:pt x="193" y="0"/>
                    <a:pt x="0" y="193"/>
                    <a:pt x="0" y="432"/>
                  </a:cubicBezTo>
                  <a:cubicBezTo>
                    <a:pt x="0" y="671"/>
                    <a:pt x="193" y="864"/>
                    <a:pt x="432" y="864"/>
                  </a:cubicBezTo>
                  <a:cubicBezTo>
                    <a:pt x="670" y="864"/>
                    <a:pt x="864" y="671"/>
                    <a:pt x="864" y="432"/>
                  </a:cubicBezTo>
                  <a:cubicBezTo>
                    <a:pt x="864" y="193"/>
                    <a:pt x="670" y="0"/>
                    <a:pt x="432" y="0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6" name="Oval 11"/>
            <p:cNvSpPr>
              <a:spLocks noChangeArrowheads="1"/>
            </p:cNvSpPr>
            <p:nvPr/>
          </p:nvSpPr>
          <p:spPr bwMode="auto">
            <a:xfrm>
              <a:off x="5403646" y="1688083"/>
              <a:ext cx="26926" cy="28151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7" name="Oval 12"/>
            <p:cNvSpPr>
              <a:spLocks noChangeArrowheads="1"/>
            </p:cNvSpPr>
            <p:nvPr/>
          </p:nvSpPr>
          <p:spPr bwMode="auto">
            <a:xfrm>
              <a:off x="4961808" y="1688083"/>
              <a:ext cx="26926" cy="28151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8" name="Oval 13"/>
            <p:cNvSpPr>
              <a:spLocks noChangeArrowheads="1"/>
            </p:cNvSpPr>
            <p:nvPr/>
          </p:nvSpPr>
          <p:spPr bwMode="auto">
            <a:xfrm>
              <a:off x="5182115" y="1467776"/>
              <a:ext cx="28150" cy="28151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9" name="Oval 14"/>
            <p:cNvSpPr>
              <a:spLocks noChangeArrowheads="1"/>
            </p:cNvSpPr>
            <p:nvPr/>
          </p:nvSpPr>
          <p:spPr bwMode="auto">
            <a:xfrm>
              <a:off x="5182115" y="1909614"/>
              <a:ext cx="28150" cy="28151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0" name="Freeform 15"/>
            <p:cNvSpPr>
              <a:spLocks/>
            </p:cNvSpPr>
            <p:nvPr/>
          </p:nvSpPr>
          <p:spPr bwMode="auto">
            <a:xfrm>
              <a:off x="5379167" y="1805580"/>
              <a:ext cx="15911" cy="14687"/>
            </a:xfrm>
            <a:custGeom>
              <a:avLst/>
              <a:gdLst>
                <a:gd name="T0" fmla="*/ 21 w 24"/>
                <a:gd name="T1" fmla="*/ 17 h 23"/>
                <a:gd name="T2" fmla="*/ 7 w 24"/>
                <a:gd name="T3" fmla="*/ 20 h 23"/>
                <a:gd name="T4" fmla="*/ 3 w 24"/>
                <a:gd name="T5" fmla="*/ 6 h 23"/>
                <a:gd name="T6" fmla="*/ 17 w 24"/>
                <a:gd name="T7" fmla="*/ 3 h 23"/>
                <a:gd name="T8" fmla="*/ 21 w 24"/>
                <a:gd name="T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1" y="17"/>
                  </a:moveTo>
                  <a:cubicBezTo>
                    <a:pt x="18" y="21"/>
                    <a:pt x="12" y="23"/>
                    <a:pt x="7" y="20"/>
                  </a:cubicBezTo>
                  <a:cubicBezTo>
                    <a:pt x="2" y="17"/>
                    <a:pt x="0" y="11"/>
                    <a:pt x="3" y="6"/>
                  </a:cubicBezTo>
                  <a:cubicBezTo>
                    <a:pt x="6" y="1"/>
                    <a:pt x="12" y="0"/>
                    <a:pt x="17" y="3"/>
                  </a:cubicBezTo>
                  <a:cubicBezTo>
                    <a:pt x="22" y="5"/>
                    <a:pt x="24" y="12"/>
                    <a:pt x="21" y="17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1" name="Freeform 16"/>
            <p:cNvSpPr>
              <a:spLocks/>
            </p:cNvSpPr>
            <p:nvPr/>
          </p:nvSpPr>
          <p:spPr bwMode="auto">
            <a:xfrm>
              <a:off x="4997302" y="1584050"/>
              <a:ext cx="15911" cy="15911"/>
            </a:xfrm>
            <a:custGeom>
              <a:avLst/>
              <a:gdLst>
                <a:gd name="T0" fmla="*/ 20 w 23"/>
                <a:gd name="T1" fmla="*/ 17 h 23"/>
                <a:gd name="T2" fmla="*/ 6 w 23"/>
                <a:gd name="T3" fmla="*/ 20 h 23"/>
                <a:gd name="T4" fmla="*/ 3 w 23"/>
                <a:gd name="T5" fmla="*/ 6 h 23"/>
                <a:gd name="T6" fmla="*/ 17 w 23"/>
                <a:gd name="T7" fmla="*/ 3 h 23"/>
                <a:gd name="T8" fmla="*/ 20 w 23"/>
                <a:gd name="T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20" y="17"/>
                  </a:moveTo>
                  <a:cubicBezTo>
                    <a:pt x="18" y="22"/>
                    <a:pt x="11" y="23"/>
                    <a:pt x="6" y="20"/>
                  </a:cubicBezTo>
                  <a:cubicBezTo>
                    <a:pt x="1" y="18"/>
                    <a:pt x="0" y="11"/>
                    <a:pt x="3" y="6"/>
                  </a:cubicBezTo>
                  <a:cubicBezTo>
                    <a:pt x="5" y="1"/>
                    <a:pt x="12" y="0"/>
                    <a:pt x="17" y="3"/>
                  </a:cubicBezTo>
                  <a:cubicBezTo>
                    <a:pt x="22" y="5"/>
                    <a:pt x="23" y="12"/>
                    <a:pt x="20" y="17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2" name="Freeform 17"/>
            <p:cNvSpPr>
              <a:spLocks/>
            </p:cNvSpPr>
            <p:nvPr/>
          </p:nvSpPr>
          <p:spPr bwMode="auto">
            <a:xfrm>
              <a:off x="5299612" y="1503271"/>
              <a:ext cx="14687" cy="15911"/>
            </a:xfrm>
            <a:custGeom>
              <a:avLst/>
              <a:gdLst>
                <a:gd name="T0" fmla="*/ 20 w 23"/>
                <a:gd name="T1" fmla="*/ 17 h 24"/>
                <a:gd name="T2" fmla="*/ 6 w 23"/>
                <a:gd name="T3" fmla="*/ 21 h 24"/>
                <a:gd name="T4" fmla="*/ 3 w 23"/>
                <a:gd name="T5" fmla="*/ 7 h 24"/>
                <a:gd name="T6" fmla="*/ 17 w 23"/>
                <a:gd name="T7" fmla="*/ 3 h 24"/>
                <a:gd name="T8" fmla="*/ 20 w 23"/>
                <a:gd name="T9" fmla="*/ 17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4">
                  <a:moveTo>
                    <a:pt x="20" y="17"/>
                  </a:moveTo>
                  <a:cubicBezTo>
                    <a:pt x="18" y="22"/>
                    <a:pt x="11" y="24"/>
                    <a:pt x="6" y="21"/>
                  </a:cubicBezTo>
                  <a:cubicBezTo>
                    <a:pt x="1" y="18"/>
                    <a:pt x="0" y="12"/>
                    <a:pt x="3" y="7"/>
                  </a:cubicBezTo>
                  <a:cubicBezTo>
                    <a:pt x="5" y="2"/>
                    <a:pt x="12" y="0"/>
                    <a:pt x="17" y="3"/>
                  </a:cubicBezTo>
                  <a:cubicBezTo>
                    <a:pt x="22" y="6"/>
                    <a:pt x="23" y="12"/>
                    <a:pt x="20" y="17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3" name="Freeform 18"/>
            <p:cNvSpPr>
              <a:spLocks/>
            </p:cNvSpPr>
            <p:nvPr/>
          </p:nvSpPr>
          <p:spPr bwMode="auto">
            <a:xfrm>
              <a:off x="5078081" y="1886359"/>
              <a:ext cx="15911" cy="15911"/>
            </a:xfrm>
            <a:custGeom>
              <a:avLst/>
              <a:gdLst>
                <a:gd name="T0" fmla="*/ 21 w 24"/>
                <a:gd name="T1" fmla="*/ 17 h 23"/>
                <a:gd name="T2" fmla="*/ 7 w 24"/>
                <a:gd name="T3" fmla="*/ 20 h 23"/>
                <a:gd name="T4" fmla="*/ 3 w 24"/>
                <a:gd name="T5" fmla="*/ 6 h 23"/>
                <a:gd name="T6" fmla="*/ 17 w 24"/>
                <a:gd name="T7" fmla="*/ 3 h 23"/>
                <a:gd name="T8" fmla="*/ 21 w 24"/>
                <a:gd name="T9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3">
                  <a:moveTo>
                    <a:pt x="21" y="17"/>
                  </a:moveTo>
                  <a:cubicBezTo>
                    <a:pt x="18" y="22"/>
                    <a:pt x="12" y="23"/>
                    <a:pt x="7" y="20"/>
                  </a:cubicBezTo>
                  <a:cubicBezTo>
                    <a:pt x="2" y="18"/>
                    <a:pt x="0" y="11"/>
                    <a:pt x="3" y="6"/>
                  </a:cubicBezTo>
                  <a:cubicBezTo>
                    <a:pt x="6" y="1"/>
                    <a:pt x="12" y="0"/>
                    <a:pt x="17" y="3"/>
                  </a:cubicBezTo>
                  <a:cubicBezTo>
                    <a:pt x="22" y="5"/>
                    <a:pt x="24" y="12"/>
                    <a:pt x="21" y="17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4" name="Freeform 19"/>
            <p:cNvSpPr>
              <a:spLocks/>
            </p:cNvSpPr>
            <p:nvPr/>
          </p:nvSpPr>
          <p:spPr bwMode="auto">
            <a:xfrm>
              <a:off x="5298388" y="1886359"/>
              <a:ext cx="15911" cy="15911"/>
            </a:xfrm>
            <a:custGeom>
              <a:avLst/>
              <a:gdLst>
                <a:gd name="T0" fmla="*/ 17 w 24"/>
                <a:gd name="T1" fmla="*/ 21 h 24"/>
                <a:gd name="T2" fmla="*/ 3 w 24"/>
                <a:gd name="T3" fmla="*/ 17 h 24"/>
                <a:gd name="T4" fmla="*/ 7 w 24"/>
                <a:gd name="T5" fmla="*/ 3 h 24"/>
                <a:gd name="T6" fmla="*/ 21 w 24"/>
                <a:gd name="T7" fmla="*/ 7 h 24"/>
                <a:gd name="T8" fmla="*/ 17 w 24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7" y="21"/>
                  </a:moveTo>
                  <a:cubicBezTo>
                    <a:pt x="12" y="24"/>
                    <a:pt x="6" y="22"/>
                    <a:pt x="3" y="17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2" y="0"/>
                    <a:pt x="18" y="2"/>
                    <a:pt x="21" y="7"/>
                  </a:cubicBezTo>
                  <a:cubicBezTo>
                    <a:pt x="24" y="12"/>
                    <a:pt x="22" y="18"/>
                    <a:pt x="17" y="21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5" name="Freeform 20"/>
            <p:cNvSpPr>
              <a:spLocks/>
            </p:cNvSpPr>
            <p:nvPr/>
          </p:nvSpPr>
          <p:spPr bwMode="auto">
            <a:xfrm>
              <a:off x="5078081" y="1503271"/>
              <a:ext cx="15911" cy="15911"/>
            </a:xfrm>
            <a:custGeom>
              <a:avLst/>
              <a:gdLst>
                <a:gd name="T0" fmla="*/ 17 w 24"/>
                <a:gd name="T1" fmla="*/ 21 h 24"/>
                <a:gd name="T2" fmla="*/ 3 w 24"/>
                <a:gd name="T3" fmla="*/ 17 h 24"/>
                <a:gd name="T4" fmla="*/ 7 w 24"/>
                <a:gd name="T5" fmla="*/ 3 h 24"/>
                <a:gd name="T6" fmla="*/ 21 w 24"/>
                <a:gd name="T7" fmla="*/ 7 h 24"/>
                <a:gd name="T8" fmla="*/ 17 w 24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7" y="21"/>
                  </a:moveTo>
                  <a:cubicBezTo>
                    <a:pt x="12" y="24"/>
                    <a:pt x="6" y="22"/>
                    <a:pt x="3" y="17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2" y="0"/>
                    <a:pt x="18" y="2"/>
                    <a:pt x="21" y="7"/>
                  </a:cubicBezTo>
                  <a:cubicBezTo>
                    <a:pt x="24" y="12"/>
                    <a:pt x="22" y="18"/>
                    <a:pt x="17" y="21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6" name="Freeform 21"/>
            <p:cNvSpPr>
              <a:spLocks/>
            </p:cNvSpPr>
            <p:nvPr/>
          </p:nvSpPr>
          <p:spPr bwMode="auto">
            <a:xfrm>
              <a:off x="5379167" y="1584050"/>
              <a:ext cx="17135" cy="17135"/>
            </a:xfrm>
            <a:custGeom>
              <a:avLst/>
              <a:gdLst>
                <a:gd name="T0" fmla="*/ 17 w 24"/>
                <a:gd name="T1" fmla="*/ 21 h 24"/>
                <a:gd name="T2" fmla="*/ 3 w 24"/>
                <a:gd name="T3" fmla="*/ 17 h 24"/>
                <a:gd name="T4" fmla="*/ 7 w 24"/>
                <a:gd name="T5" fmla="*/ 3 h 24"/>
                <a:gd name="T6" fmla="*/ 21 w 24"/>
                <a:gd name="T7" fmla="*/ 7 h 24"/>
                <a:gd name="T8" fmla="*/ 17 w 24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24">
                  <a:moveTo>
                    <a:pt x="17" y="21"/>
                  </a:moveTo>
                  <a:cubicBezTo>
                    <a:pt x="12" y="24"/>
                    <a:pt x="6" y="22"/>
                    <a:pt x="3" y="17"/>
                  </a:cubicBezTo>
                  <a:cubicBezTo>
                    <a:pt x="0" y="12"/>
                    <a:pt x="2" y="6"/>
                    <a:pt x="7" y="3"/>
                  </a:cubicBezTo>
                  <a:cubicBezTo>
                    <a:pt x="12" y="0"/>
                    <a:pt x="18" y="2"/>
                    <a:pt x="21" y="7"/>
                  </a:cubicBezTo>
                  <a:cubicBezTo>
                    <a:pt x="24" y="12"/>
                    <a:pt x="22" y="18"/>
                    <a:pt x="17" y="21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7" name="Freeform 22"/>
            <p:cNvSpPr>
              <a:spLocks/>
            </p:cNvSpPr>
            <p:nvPr/>
          </p:nvSpPr>
          <p:spPr bwMode="auto">
            <a:xfrm>
              <a:off x="4997302" y="1805580"/>
              <a:ext cx="15911" cy="15911"/>
            </a:xfrm>
            <a:custGeom>
              <a:avLst/>
              <a:gdLst>
                <a:gd name="T0" fmla="*/ 17 w 23"/>
                <a:gd name="T1" fmla="*/ 21 h 24"/>
                <a:gd name="T2" fmla="*/ 2 w 23"/>
                <a:gd name="T3" fmla="*/ 17 h 24"/>
                <a:gd name="T4" fmla="*/ 6 w 23"/>
                <a:gd name="T5" fmla="*/ 3 h 24"/>
                <a:gd name="T6" fmla="*/ 20 w 23"/>
                <a:gd name="T7" fmla="*/ 7 h 24"/>
                <a:gd name="T8" fmla="*/ 17 w 23"/>
                <a:gd name="T9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4">
                  <a:moveTo>
                    <a:pt x="17" y="21"/>
                  </a:moveTo>
                  <a:cubicBezTo>
                    <a:pt x="12" y="24"/>
                    <a:pt x="5" y="22"/>
                    <a:pt x="2" y="17"/>
                  </a:cubicBezTo>
                  <a:cubicBezTo>
                    <a:pt x="0" y="12"/>
                    <a:pt x="1" y="6"/>
                    <a:pt x="6" y="3"/>
                  </a:cubicBezTo>
                  <a:cubicBezTo>
                    <a:pt x="11" y="0"/>
                    <a:pt x="17" y="2"/>
                    <a:pt x="20" y="7"/>
                  </a:cubicBezTo>
                  <a:cubicBezTo>
                    <a:pt x="23" y="12"/>
                    <a:pt x="21" y="18"/>
                    <a:pt x="17" y="21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8" name="Freeform 23"/>
            <p:cNvSpPr>
              <a:spLocks/>
            </p:cNvSpPr>
            <p:nvPr/>
          </p:nvSpPr>
          <p:spPr bwMode="auto">
            <a:xfrm>
              <a:off x="5188234" y="1541212"/>
              <a:ext cx="115049" cy="170126"/>
            </a:xfrm>
            <a:custGeom>
              <a:avLst/>
              <a:gdLst>
                <a:gd name="T0" fmla="*/ 94 w 94"/>
                <a:gd name="T1" fmla="*/ 139 h 139"/>
                <a:gd name="T2" fmla="*/ 0 w 94"/>
                <a:gd name="T3" fmla="*/ 139 h 139"/>
                <a:gd name="T4" fmla="*/ 0 w 94"/>
                <a:gd name="T5" fmla="*/ 0 h 139"/>
                <a:gd name="T6" fmla="*/ 13 w 94"/>
                <a:gd name="T7" fmla="*/ 0 h 139"/>
                <a:gd name="T8" fmla="*/ 13 w 94"/>
                <a:gd name="T9" fmla="*/ 125 h 139"/>
                <a:gd name="T10" fmla="*/ 94 w 94"/>
                <a:gd name="T11" fmla="*/ 125 h 139"/>
                <a:gd name="T12" fmla="*/ 94 w 94"/>
                <a:gd name="T13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139">
                  <a:moveTo>
                    <a:pt x="94" y="139"/>
                  </a:moveTo>
                  <a:lnTo>
                    <a:pt x="0" y="139"/>
                  </a:lnTo>
                  <a:lnTo>
                    <a:pt x="0" y="0"/>
                  </a:lnTo>
                  <a:lnTo>
                    <a:pt x="13" y="0"/>
                  </a:lnTo>
                  <a:lnTo>
                    <a:pt x="13" y="125"/>
                  </a:lnTo>
                  <a:lnTo>
                    <a:pt x="94" y="125"/>
                  </a:lnTo>
                  <a:lnTo>
                    <a:pt x="94" y="139"/>
                  </a:ln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9" name="Oval 24"/>
            <p:cNvSpPr>
              <a:spLocks noChangeArrowheads="1"/>
            </p:cNvSpPr>
            <p:nvPr/>
          </p:nvSpPr>
          <p:spPr bwMode="auto">
            <a:xfrm>
              <a:off x="5690045" y="1875344"/>
              <a:ext cx="472436" cy="472436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0" name="Oval 25"/>
            <p:cNvSpPr>
              <a:spLocks noChangeArrowheads="1"/>
            </p:cNvSpPr>
            <p:nvPr/>
          </p:nvSpPr>
          <p:spPr bwMode="auto">
            <a:xfrm>
              <a:off x="5690045" y="2176430"/>
              <a:ext cx="472436" cy="472436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1" name="Oval 26"/>
            <p:cNvSpPr>
              <a:spLocks noChangeArrowheads="1"/>
            </p:cNvSpPr>
            <p:nvPr/>
          </p:nvSpPr>
          <p:spPr bwMode="auto">
            <a:xfrm>
              <a:off x="5496664" y="1962243"/>
              <a:ext cx="257025" cy="600949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2" name="Oval 27"/>
            <p:cNvSpPr>
              <a:spLocks noChangeArrowheads="1"/>
            </p:cNvSpPr>
            <p:nvPr/>
          </p:nvSpPr>
          <p:spPr bwMode="auto">
            <a:xfrm>
              <a:off x="6097613" y="1962243"/>
              <a:ext cx="258248" cy="600949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3" name="Rectangle 28"/>
            <p:cNvSpPr>
              <a:spLocks noChangeArrowheads="1"/>
            </p:cNvSpPr>
            <p:nvPr/>
          </p:nvSpPr>
          <p:spPr bwMode="auto">
            <a:xfrm>
              <a:off x="5625177" y="1962243"/>
              <a:ext cx="600948" cy="600949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4" name="Rectangle 29"/>
            <p:cNvSpPr>
              <a:spLocks noChangeArrowheads="1"/>
            </p:cNvSpPr>
            <p:nvPr/>
          </p:nvSpPr>
          <p:spPr bwMode="auto">
            <a:xfrm>
              <a:off x="5883425" y="2645194"/>
              <a:ext cx="85675" cy="1999897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5" name="Freeform 30"/>
            <p:cNvSpPr>
              <a:spLocks/>
            </p:cNvSpPr>
            <p:nvPr/>
          </p:nvSpPr>
          <p:spPr bwMode="auto">
            <a:xfrm>
              <a:off x="5743897" y="4602254"/>
              <a:ext cx="363506" cy="85675"/>
            </a:xfrm>
            <a:custGeom>
              <a:avLst/>
              <a:gdLst>
                <a:gd name="T0" fmla="*/ 272 w 543"/>
                <a:gd name="T1" fmla="*/ 0 h 128"/>
                <a:gd name="T2" fmla="*/ 0 w 543"/>
                <a:gd name="T3" fmla="*/ 128 h 128"/>
                <a:gd name="T4" fmla="*/ 543 w 543"/>
                <a:gd name="T5" fmla="*/ 128 h 128"/>
                <a:gd name="T6" fmla="*/ 272 w 543"/>
                <a:gd name="T7" fmla="*/ 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3" h="128">
                  <a:moveTo>
                    <a:pt x="272" y="0"/>
                  </a:moveTo>
                  <a:cubicBezTo>
                    <a:pt x="163" y="0"/>
                    <a:pt x="65" y="50"/>
                    <a:pt x="0" y="128"/>
                  </a:cubicBezTo>
                  <a:cubicBezTo>
                    <a:pt x="543" y="128"/>
                    <a:pt x="543" y="128"/>
                    <a:pt x="543" y="128"/>
                  </a:cubicBezTo>
                  <a:cubicBezTo>
                    <a:pt x="479" y="50"/>
                    <a:pt x="381" y="0"/>
                    <a:pt x="272" y="0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6" name="Rectangle 31"/>
            <p:cNvSpPr>
              <a:spLocks noChangeArrowheads="1"/>
            </p:cNvSpPr>
            <p:nvPr/>
          </p:nvSpPr>
          <p:spPr bwMode="auto">
            <a:xfrm>
              <a:off x="5743897" y="4687929"/>
              <a:ext cx="363506" cy="42838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7" name="Freeform 32"/>
            <p:cNvSpPr>
              <a:spLocks/>
            </p:cNvSpPr>
            <p:nvPr/>
          </p:nvSpPr>
          <p:spPr bwMode="auto">
            <a:xfrm>
              <a:off x="5860171" y="4559416"/>
              <a:ext cx="130960" cy="107706"/>
            </a:xfrm>
            <a:custGeom>
              <a:avLst/>
              <a:gdLst>
                <a:gd name="T0" fmla="*/ 107 w 107"/>
                <a:gd name="T1" fmla="*/ 88 h 88"/>
                <a:gd name="T2" fmla="*/ 0 w 107"/>
                <a:gd name="T3" fmla="*/ 88 h 88"/>
                <a:gd name="T4" fmla="*/ 19 w 107"/>
                <a:gd name="T5" fmla="*/ 0 h 88"/>
                <a:gd name="T6" fmla="*/ 89 w 107"/>
                <a:gd name="T7" fmla="*/ 0 h 88"/>
                <a:gd name="T8" fmla="*/ 107 w 107"/>
                <a:gd name="T9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88">
                  <a:moveTo>
                    <a:pt x="107" y="88"/>
                  </a:moveTo>
                  <a:lnTo>
                    <a:pt x="0" y="88"/>
                  </a:lnTo>
                  <a:lnTo>
                    <a:pt x="19" y="0"/>
                  </a:lnTo>
                  <a:lnTo>
                    <a:pt x="89" y="0"/>
                  </a:lnTo>
                  <a:lnTo>
                    <a:pt x="107" y="88"/>
                  </a:ln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8" name="Oval 33"/>
            <p:cNvSpPr>
              <a:spLocks noChangeArrowheads="1"/>
            </p:cNvSpPr>
            <p:nvPr/>
          </p:nvSpPr>
          <p:spPr bwMode="auto">
            <a:xfrm>
              <a:off x="5839364" y="2992789"/>
              <a:ext cx="172573" cy="171350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9" name="Rectangle 34"/>
            <p:cNvSpPr>
              <a:spLocks noChangeArrowheads="1"/>
            </p:cNvSpPr>
            <p:nvPr/>
          </p:nvSpPr>
          <p:spPr bwMode="auto">
            <a:xfrm>
              <a:off x="6011938" y="3787118"/>
              <a:ext cx="859197" cy="944872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1" name="Rectangle 36"/>
            <p:cNvSpPr>
              <a:spLocks noChangeArrowheads="1"/>
            </p:cNvSpPr>
            <p:nvPr/>
          </p:nvSpPr>
          <p:spPr bwMode="auto">
            <a:xfrm>
              <a:off x="6097613" y="3271845"/>
              <a:ext cx="686623" cy="171350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2" name="Rectangle 37"/>
            <p:cNvSpPr>
              <a:spLocks noChangeArrowheads="1"/>
            </p:cNvSpPr>
            <p:nvPr/>
          </p:nvSpPr>
          <p:spPr bwMode="auto">
            <a:xfrm>
              <a:off x="6183288" y="3186170"/>
              <a:ext cx="515273" cy="342700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3" name="Rectangle 38"/>
            <p:cNvSpPr>
              <a:spLocks noChangeArrowheads="1"/>
            </p:cNvSpPr>
            <p:nvPr/>
          </p:nvSpPr>
          <p:spPr bwMode="auto">
            <a:xfrm>
              <a:off x="6011938" y="4560640"/>
              <a:ext cx="859197" cy="171350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4" name="Freeform 39"/>
            <p:cNvSpPr>
              <a:spLocks/>
            </p:cNvSpPr>
            <p:nvPr/>
          </p:nvSpPr>
          <p:spPr bwMode="auto">
            <a:xfrm>
              <a:off x="6011938" y="4216716"/>
              <a:ext cx="859197" cy="343924"/>
            </a:xfrm>
            <a:custGeom>
              <a:avLst/>
              <a:gdLst>
                <a:gd name="T0" fmla="*/ 0 w 702"/>
                <a:gd name="T1" fmla="*/ 0 h 281"/>
                <a:gd name="T2" fmla="*/ 0 w 702"/>
                <a:gd name="T3" fmla="*/ 140 h 281"/>
                <a:gd name="T4" fmla="*/ 0 w 702"/>
                <a:gd name="T5" fmla="*/ 281 h 281"/>
                <a:gd name="T6" fmla="*/ 702 w 702"/>
                <a:gd name="T7" fmla="*/ 281 h 281"/>
                <a:gd name="T8" fmla="*/ 702 w 702"/>
                <a:gd name="T9" fmla="*/ 140 h 281"/>
                <a:gd name="T10" fmla="*/ 702 w 702"/>
                <a:gd name="T11" fmla="*/ 0 h 281"/>
                <a:gd name="T12" fmla="*/ 0 w 702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2" h="281">
                  <a:moveTo>
                    <a:pt x="0" y="0"/>
                  </a:moveTo>
                  <a:lnTo>
                    <a:pt x="0" y="140"/>
                  </a:lnTo>
                  <a:lnTo>
                    <a:pt x="0" y="281"/>
                  </a:lnTo>
                  <a:lnTo>
                    <a:pt x="702" y="281"/>
                  </a:lnTo>
                  <a:lnTo>
                    <a:pt x="702" y="140"/>
                  </a:lnTo>
                  <a:lnTo>
                    <a:pt x="7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5" name="Freeform 40"/>
            <p:cNvSpPr>
              <a:spLocks/>
            </p:cNvSpPr>
            <p:nvPr/>
          </p:nvSpPr>
          <p:spPr bwMode="auto">
            <a:xfrm>
              <a:off x="6011938" y="3872793"/>
              <a:ext cx="859197" cy="343924"/>
            </a:xfrm>
            <a:custGeom>
              <a:avLst/>
              <a:gdLst>
                <a:gd name="T0" fmla="*/ 0 w 702"/>
                <a:gd name="T1" fmla="*/ 0 h 281"/>
                <a:gd name="T2" fmla="*/ 0 w 702"/>
                <a:gd name="T3" fmla="*/ 141 h 281"/>
                <a:gd name="T4" fmla="*/ 0 w 702"/>
                <a:gd name="T5" fmla="*/ 281 h 281"/>
                <a:gd name="T6" fmla="*/ 702 w 702"/>
                <a:gd name="T7" fmla="*/ 281 h 281"/>
                <a:gd name="T8" fmla="*/ 702 w 702"/>
                <a:gd name="T9" fmla="*/ 141 h 281"/>
                <a:gd name="T10" fmla="*/ 702 w 702"/>
                <a:gd name="T11" fmla="*/ 0 h 281"/>
                <a:gd name="T12" fmla="*/ 0 w 702"/>
                <a:gd name="T13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2" h="281">
                  <a:moveTo>
                    <a:pt x="0" y="0"/>
                  </a:moveTo>
                  <a:lnTo>
                    <a:pt x="0" y="141"/>
                  </a:lnTo>
                  <a:lnTo>
                    <a:pt x="0" y="281"/>
                  </a:lnTo>
                  <a:lnTo>
                    <a:pt x="702" y="281"/>
                  </a:lnTo>
                  <a:lnTo>
                    <a:pt x="702" y="141"/>
                  </a:lnTo>
                  <a:lnTo>
                    <a:pt x="70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6" name="Rectangle 41"/>
            <p:cNvSpPr>
              <a:spLocks noChangeArrowheads="1"/>
            </p:cNvSpPr>
            <p:nvPr/>
          </p:nvSpPr>
          <p:spPr bwMode="auto">
            <a:xfrm>
              <a:off x="6011938" y="3443194"/>
              <a:ext cx="859197" cy="343924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7" name="Freeform 42"/>
            <p:cNvSpPr>
              <a:spLocks/>
            </p:cNvSpPr>
            <p:nvPr/>
          </p:nvSpPr>
          <p:spPr bwMode="auto">
            <a:xfrm>
              <a:off x="6248156" y="4367260"/>
              <a:ext cx="386761" cy="42838"/>
            </a:xfrm>
            <a:custGeom>
              <a:avLst/>
              <a:gdLst>
                <a:gd name="T0" fmla="*/ 544 w 576"/>
                <a:gd name="T1" fmla="*/ 64 h 64"/>
                <a:gd name="T2" fmla="*/ 32 w 576"/>
                <a:gd name="T3" fmla="*/ 64 h 64"/>
                <a:gd name="T4" fmla="*/ 0 w 576"/>
                <a:gd name="T5" fmla="*/ 32 h 64"/>
                <a:gd name="T6" fmla="*/ 32 w 576"/>
                <a:gd name="T7" fmla="*/ 0 h 64"/>
                <a:gd name="T8" fmla="*/ 544 w 576"/>
                <a:gd name="T9" fmla="*/ 0 h 64"/>
                <a:gd name="T10" fmla="*/ 576 w 576"/>
                <a:gd name="T11" fmla="*/ 32 h 64"/>
                <a:gd name="T12" fmla="*/ 544 w 576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64">
                  <a:moveTo>
                    <a:pt x="544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44" y="0"/>
                    <a:pt x="544" y="0"/>
                    <a:pt x="544" y="0"/>
                  </a:cubicBezTo>
                  <a:cubicBezTo>
                    <a:pt x="562" y="0"/>
                    <a:pt x="576" y="14"/>
                    <a:pt x="576" y="32"/>
                  </a:cubicBezTo>
                  <a:cubicBezTo>
                    <a:pt x="576" y="50"/>
                    <a:pt x="562" y="64"/>
                    <a:pt x="544" y="64"/>
                  </a:cubicBezTo>
                  <a:close/>
                </a:path>
              </a:pathLst>
            </a:cu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8" name="Freeform 43"/>
            <p:cNvSpPr>
              <a:spLocks/>
            </p:cNvSpPr>
            <p:nvPr/>
          </p:nvSpPr>
          <p:spPr bwMode="auto">
            <a:xfrm>
              <a:off x="6248156" y="4023336"/>
              <a:ext cx="386761" cy="42838"/>
            </a:xfrm>
            <a:custGeom>
              <a:avLst/>
              <a:gdLst>
                <a:gd name="T0" fmla="*/ 544 w 576"/>
                <a:gd name="T1" fmla="*/ 64 h 64"/>
                <a:gd name="T2" fmla="*/ 32 w 576"/>
                <a:gd name="T3" fmla="*/ 64 h 64"/>
                <a:gd name="T4" fmla="*/ 0 w 576"/>
                <a:gd name="T5" fmla="*/ 32 h 64"/>
                <a:gd name="T6" fmla="*/ 32 w 576"/>
                <a:gd name="T7" fmla="*/ 0 h 64"/>
                <a:gd name="T8" fmla="*/ 544 w 576"/>
                <a:gd name="T9" fmla="*/ 0 h 64"/>
                <a:gd name="T10" fmla="*/ 576 w 576"/>
                <a:gd name="T11" fmla="*/ 32 h 64"/>
                <a:gd name="T12" fmla="*/ 544 w 576"/>
                <a:gd name="T1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6" h="64">
                  <a:moveTo>
                    <a:pt x="544" y="64"/>
                  </a:moveTo>
                  <a:cubicBezTo>
                    <a:pt x="32" y="64"/>
                    <a:pt x="32" y="64"/>
                    <a:pt x="32" y="64"/>
                  </a:cubicBezTo>
                  <a:cubicBezTo>
                    <a:pt x="14" y="64"/>
                    <a:pt x="0" y="50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544" y="0"/>
                    <a:pt x="544" y="0"/>
                    <a:pt x="544" y="0"/>
                  </a:cubicBezTo>
                  <a:cubicBezTo>
                    <a:pt x="562" y="0"/>
                    <a:pt x="576" y="14"/>
                    <a:pt x="576" y="32"/>
                  </a:cubicBezTo>
                  <a:cubicBezTo>
                    <a:pt x="576" y="50"/>
                    <a:pt x="562" y="64"/>
                    <a:pt x="544" y="64"/>
                  </a:cubicBezTo>
                  <a:close/>
                </a:path>
              </a:pathLst>
            </a:cu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9" name="Freeform 44"/>
            <p:cNvSpPr>
              <a:spLocks/>
            </p:cNvSpPr>
            <p:nvPr/>
          </p:nvSpPr>
          <p:spPr bwMode="auto">
            <a:xfrm>
              <a:off x="6612886" y="3100495"/>
              <a:ext cx="85675" cy="85675"/>
            </a:xfrm>
            <a:custGeom>
              <a:avLst/>
              <a:gdLst>
                <a:gd name="T0" fmla="*/ 70 w 70"/>
                <a:gd name="T1" fmla="*/ 70 h 70"/>
                <a:gd name="T2" fmla="*/ 0 w 70"/>
                <a:gd name="T3" fmla="*/ 70 h 70"/>
                <a:gd name="T4" fmla="*/ 0 w 70"/>
                <a:gd name="T5" fmla="*/ 0 h 70"/>
                <a:gd name="T6" fmla="*/ 70 w 70"/>
                <a:gd name="T7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70" y="70"/>
                  </a:moveTo>
                  <a:lnTo>
                    <a:pt x="0" y="70"/>
                  </a:lnTo>
                  <a:lnTo>
                    <a:pt x="0" y="0"/>
                  </a:lnTo>
                  <a:lnTo>
                    <a:pt x="70" y="7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0" name="Rectangle 45"/>
            <p:cNvSpPr>
              <a:spLocks noChangeArrowheads="1"/>
            </p:cNvSpPr>
            <p:nvPr/>
          </p:nvSpPr>
          <p:spPr bwMode="auto">
            <a:xfrm>
              <a:off x="6183288" y="3100495"/>
              <a:ext cx="429598" cy="342700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1" name="Rectangle 46"/>
            <p:cNvSpPr>
              <a:spLocks noChangeArrowheads="1"/>
            </p:cNvSpPr>
            <p:nvPr/>
          </p:nvSpPr>
          <p:spPr bwMode="auto">
            <a:xfrm>
              <a:off x="6097613" y="3519078"/>
              <a:ext cx="171350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2" name="Rectangle 47"/>
            <p:cNvSpPr>
              <a:spLocks noChangeArrowheads="1"/>
            </p:cNvSpPr>
            <p:nvPr/>
          </p:nvSpPr>
          <p:spPr bwMode="auto">
            <a:xfrm>
              <a:off x="6612886" y="3519078"/>
              <a:ext cx="171350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3" name="Rectangle 48"/>
            <p:cNvSpPr>
              <a:spLocks noChangeArrowheads="1"/>
            </p:cNvSpPr>
            <p:nvPr/>
          </p:nvSpPr>
          <p:spPr bwMode="auto">
            <a:xfrm>
              <a:off x="6097613" y="3561916"/>
              <a:ext cx="85675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4" name="Rectangle 49"/>
            <p:cNvSpPr>
              <a:spLocks noChangeArrowheads="1"/>
            </p:cNvSpPr>
            <p:nvPr/>
          </p:nvSpPr>
          <p:spPr bwMode="auto">
            <a:xfrm>
              <a:off x="5753689" y="3528869"/>
              <a:ext cx="172573" cy="1203121"/>
            </a:xfrm>
            <a:prstGeom prst="rect">
              <a:avLst/>
            </a:pr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5" name="Rectangle 50"/>
            <p:cNvSpPr>
              <a:spLocks noChangeArrowheads="1"/>
            </p:cNvSpPr>
            <p:nvPr/>
          </p:nvSpPr>
          <p:spPr bwMode="auto">
            <a:xfrm>
              <a:off x="3177322" y="3528869"/>
              <a:ext cx="171350" cy="1203121"/>
            </a:xfrm>
            <a:prstGeom prst="rect">
              <a:avLst/>
            </a:pr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6" name="Rectangle 51"/>
            <p:cNvSpPr>
              <a:spLocks noChangeArrowheads="1"/>
            </p:cNvSpPr>
            <p:nvPr/>
          </p:nvSpPr>
          <p:spPr bwMode="auto">
            <a:xfrm>
              <a:off x="3348672" y="3572931"/>
              <a:ext cx="86898" cy="1159059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7" name="Rectangle 52"/>
            <p:cNvSpPr>
              <a:spLocks noChangeArrowheads="1"/>
            </p:cNvSpPr>
            <p:nvPr/>
          </p:nvSpPr>
          <p:spPr bwMode="auto">
            <a:xfrm>
              <a:off x="3348672" y="3528869"/>
              <a:ext cx="2405017" cy="343924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8" name="Rectangle 53"/>
            <p:cNvSpPr>
              <a:spLocks noChangeArrowheads="1"/>
            </p:cNvSpPr>
            <p:nvPr/>
          </p:nvSpPr>
          <p:spPr bwMode="auto">
            <a:xfrm>
              <a:off x="5668014" y="3572931"/>
              <a:ext cx="85675" cy="1159059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9" name="Rectangle 54"/>
            <p:cNvSpPr>
              <a:spLocks noChangeArrowheads="1"/>
            </p:cNvSpPr>
            <p:nvPr/>
          </p:nvSpPr>
          <p:spPr bwMode="auto">
            <a:xfrm>
              <a:off x="4508955" y="3013597"/>
              <a:ext cx="85675" cy="343924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1" name="Freeform 56"/>
            <p:cNvSpPr>
              <a:spLocks/>
            </p:cNvSpPr>
            <p:nvPr/>
          </p:nvSpPr>
          <p:spPr bwMode="auto">
            <a:xfrm>
              <a:off x="3950844" y="2284136"/>
              <a:ext cx="1201897" cy="686623"/>
            </a:xfrm>
            <a:custGeom>
              <a:avLst/>
              <a:gdLst>
                <a:gd name="T0" fmla="*/ 982 w 982"/>
                <a:gd name="T1" fmla="*/ 0 h 561"/>
                <a:gd name="T2" fmla="*/ 982 w 982"/>
                <a:gd name="T3" fmla="*/ 561 h 561"/>
                <a:gd name="T4" fmla="*/ 0 w 982"/>
                <a:gd name="T5" fmla="*/ 561 h 561"/>
                <a:gd name="T6" fmla="*/ 0 w 982"/>
                <a:gd name="T7" fmla="*/ 0 h 561"/>
                <a:gd name="T8" fmla="*/ 982 w 982"/>
                <a:gd name="T9" fmla="*/ 0 h 561"/>
                <a:gd name="T10" fmla="*/ 982 w 982"/>
                <a:gd name="T11" fmla="*/ 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" h="561">
                  <a:moveTo>
                    <a:pt x="982" y="0"/>
                  </a:moveTo>
                  <a:lnTo>
                    <a:pt x="982" y="561"/>
                  </a:lnTo>
                  <a:lnTo>
                    <a:pt x="0" y="561"/>
                  </a:lnTo>
                  <a:lnTo>
                    <a:pt x="0" y="0"/>
                  </a:lnTo>
                  <a:lnTo>
                    <a:pt x="982" y="0"/>
                  </a:lnTo>
                  <a:lnTo>
                    <a:pt x="982" y="0"/>
                  </a:lnTo>
                  <a:close/>
                </a:path>
              </a:pathLst>
            </a:cu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2" name="Freeform 57"/>
            <p:cNvSpPr>
              <a:spLocks/>
            </p:cNvSpPr>
            <p:nvPr/>
          </p:nvSpPr>
          <p:spPr bwMode="auto">
            <a:xfrm>
              <a:off x="3950844" y="2284136"/>
              <a:ext cx="1201897" cy="729460"/>
            </a:xfrm>
            <a:custGeom>
              <a:avLst/>
              <a:gdLst>
                <a:gd name="T0" fmla="*/ 982 w 982"/>
                <a:gd name="T1" fmla="*/ 0 h 596"/>
                <a:gd name="T2" fmla="*/ 982 w 982"/>
                <a:gd name="T3" fmla="*/ 596 h 596"/>
                <a:gd name="T4" fmla="*/ 0 w 982"/>
                <a:gd name="T5" fmla="*/ 596 h 596"/>
                <a:gd name="T6" fmla="*/ 0 w 982"/>
                <a:gd name="T7" fmla="*/ 0 h 596"/>
                <a:gd name="T8" fmla="*/ 982 w 982"/>
                <a:gd name="T9" fmla="*/ 0 h 596"/>
                <a:gd name="T10" fmla="*/ 982 w 982"/>
                <a:gd name="T1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" h="596">
                  <a:moveTo>
                    <a:pt x="982" y="0"/>
                  </a:moveTo>
                  <a:lnTo>
                    <a:pt x="982" y="596"/>
                  </a:lnTo>
                  <a:lnTo>
                    <a:pt x="0" y="596"/>
                  </a:lnTo>
                  <a:lnTo>
                    <a:pt x="0" y="0"/>
                  </a:lnTo>
                  <a:lnTo>
                    <a:pt x="982" y="0"/>
                  </a:lnTo>
                  <a:lnTo>
                    <a:pt x="982" y="0"/>
                  </a:lnTo>
                  <a:close/>
                </a:path>
              </a:pathLst>
            </a:cu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3" name="Rectangle 58"/>
            <p:cNvSpPr>
              <a:spLocks noChangeArrowheads="1"/>
            </p:cNvSpPr>
            <p:nvPr/>
          </p:nvSpPr>
          <p:spPr bwMode="auto">
            <a:xfrm>
              <a:off x="4637467" y="2326973"/>
              <a:ext cx="85675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4" name="Rectangle 59"/>
            <p:cNvSpPr>
              <a:spLocks noChangeArrowheads="1"/>
            </p:cNvSpPr>
            <p:nvPr/>
          </p:nvSpPr>
          <p:spPr bwMode="auto">
            <a:xfrm>
              <a:off x="4637467" y="2498323"/>
              <a:ext cx="85675" cy="129736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5" name="Rectangle 60"/>
            <p:cNvSpPr>
              <a:spLocks noChangeArrowheads="1"/>
            </p:cNvSpPr>
            <p:nvPr/>
          </p:nvSpPr>
          <p:spPr bwMode="auto">
            <a:xfrm>
              <a:off x="4765980" y="2842247"/>
              <a:ext cx="86898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6" name="Rectangle 61"/>
            <p:cNvSpPr>
              <a:spLocks noChangeArrowheads="1"/>
            </p:cNvSpPr>
            <p:nvPr/>
          </p:nvSpPr>
          <p:spPr bwMode="auto">
            <a:xfrm>
              <a:off x="5024228" y="2670897"/>
              <a:ext cx="85675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7" name="Rectangle 62"/>
            <p:cNvSpPr>
              <a:spLocks noChangeArrowheads="1"/>
            </p:cNvSpPr>
            <p:nvPr/>
          </p:nvSpPr>
          <p:spPr bwMode="auto">
            <a:xfrm>
              <a:off x="3993682" y="2326973"/>
              <a:ext cx="342700" cy="301086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8" name="Rectangle 63"/>
            <p:cNvSpPr>
              <a:spLocks noChangeArrowheads="1"/>
            </p:cNvSpPr>
            <p:nvPr/>
          </p:nvSpPr>
          <p:spPr bwMode="auto">
            <a:xfrm>
              <a:off x="3993682" y="2670897"/>
              <a:ext cx="342700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9" name="Rectangle 64"/>
            <p:cNvSpPr>
              <a:spLocks noChangeArrowheads="1"/>
            </p:cNvSpPr>
            <p:nvPr/>
          </p:nvSpPr>
          <p:spPr bwMode="auto">
            <a:xfrm>
              <a:off x="3993682" y="2842247"/>
              <a:ext cx="342700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0" name="Rectangle 65"/>
            <p:cNvSpPr>
              <a:spLocks noChangeArrowheads="1"/>
            </p:cNvSpPr>
            <p:nvPr/>
          </p:nvSpPr>
          <p:spPr bwMode="auto">
            <a:xfrm>
              <a:off x="4380443" y="2670897"/>
              <a:ext cx="342700" cy="299862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1" name="Rectangle 66"/>
            <p:cNvSpPr>
              <a:spLocks noChangeArrowheads="1"/>
            </p:cNvSpPr>
            <p:nvPr/>
          </p:nvSpPr>
          <p:spPr bwMode="auto">
            <a:xfrm>
              <a:off x="4380443" y="2326973"/>
              <a:ext cx="214187" cy="301086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2" name="Rectangle 67"/>
            <p:cNvSpPr>
              <a:spLocks noChangeArrowheads="1"/>
            </p:cNvSpPr>
            <p:nvPr/>
          </p:nvSpPr>
          <p:spPr bwMode="auto">
            <a:xfrm>
              <a:off x="4765980" y="2498323"/>
              <a:ext cx="343923" cy="129736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3" name="Rectangle 68"/>
            <p:cNvSpPr>
              <a:spLocks noChangeArrowheads="1"/>
            </p:cNvSpPr>
            <p:nvPr/>
          </p:nvSpPr>
          <p:spPr bwMode="auto">
            <a:xfrm>
              <a:off x="4765980" y="2326973"/>
              <a:ext cx="343923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4" name="Rectangle 69"/>
            <p:cNvSpPr>
              <a:spLocks noChangeArrowheads="1"/>
            </p:cNvSpPr>
            <p:nvPr/>
          </p:nvSpPr>
          <p:spPr bwMode="auto">
            <a:xfrm>
              <a:off x="4765980" y="2670897"/>
              <a:ext cx="215411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5" name="Rectangle 70"/>
            <p:cNvSpPr>
              <a:spLocks noChangeArrowheads="1"/>
            </p:cNvSpPr>
            <p:nvPr/>
          </p:nvSpPr>
          <p:spPr bwMode="auto">
            <a:xfrm>
              <a:off x="4895716" y="2842247"/>
              <a:ext cx="214187" cy="128513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6" name="Rectangle 71"/>
            <p:cNvSpPr>
              <a:spLocks noChangeArrowheads="1"/>
            </p:cNvSpPr>
            <p:nvPr/>
          </p:nvSpPr>
          <p:spPr bwMode="auto">
            <a:xfrm>
              <a:off x="6011938" y="4214268"/>
              <a:ext cx="859197" cy="4896"/>
            </a:xfrm>
            <a:prstGeom prst="rect">
              <a:avLst/>
            </a:prstGeom>
            <a:solidFill>
              <a:srgbClr val="E1CE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7" name="Rectangle 72"/>
            <p:cNvSpPr>
              <a:spLocks noChangeArrowheads="1"/>
            </p:cNvSpPr>
            <p:nvPr/>
          </p:nvSpPr>
          <p:spPr bwMode="auto">
            <a:xfrm>
              <a:off x="6097613" y="3615769"/>
              <a:ext cx="686623" cy="85675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8" name="Rectangle 73"/>
            <p:cNvSpPr>
              <a:spLocks noChangeArrowheads="1"/>
            </p:cNvSpPr>
            <p:nvPr/>
          </p:nvSpPr>
          <p:spPr bwMode="auto">
            <a:xfrm>
              <a:off x="2360963" y="1940212"/>
              <a:ext cx="987709" cy="1288796"/>
            </a:xfrm>
            <a:prstGeom prst="rect">
              <a:avLst/>
            </a:prstGeom>
            <a:solidFill>
              <a:srgbClr val="94D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9" name="Oval 74"/>
            <p:cNvSpPr>
              <a:spLocks noChangeArrowheads="1"/>
            </p:cNvSpPr>
            <p:nvPr/>
          </p:nvSpPr>
          <p:spPr bwMode="auto">
            <a:xfrm>
              <a:off x="2855430" y="2347780"/>
              <a:ext cx="301086" cy="301086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0" name="Oval 75"/>
            <p:cNvSpPr>
              <a:spLocks noChangeArrowheads="1"/>
            </p:cNvSpPr>
            <p:nvPr/>
          </p:nvSpPr>
          <p:spPr bwMode="auto">
            <a:xfrm>
              <a:off x="3005972" y="2583998"/>
              <a:ext cx="171350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1" name="Oval 76"/>
            <p:cNvSpPr>
              <a:spLocks noChangeArrowheads="1"/>
            </p:cNvSpPr>
            <p:nvPr/>
          </p:nvSpPr>
          <p:spPr bwMode="auto">
            <a:xfrm>
              <a:off x="3177322" y="2583998"/>
              <a:ext cx="171350" cy="172574"/>
            </a:xfrm>
            <a:prstGeom prst="ellipse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2" name="Oval 77"/>
            <p:cNvSpPr>
              <a:spLocks noChangeArrowheads="1"/>
            </p:cNvSpPr>
            <p:nvPr/>
          </p:nvSpPr>
          <p:spPr bwMode="auto">
            <a:xfrm>
              <a:off x="3091647" y="2498323"/>
              <a:ext cx="171350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3" name="Rectangle 78"/>
            <p:cNvSpPr>
              <a:spLocks noChangeArrowheads="1"/>
            </p:cNvSpPr>
            <p:nvPr/>
          </p:nvSpPr>
          <p:spPr bwMode="auto">
            <a:xfrm>
              <a:off x="3091647" y="2583998"/>
              <a:ext cx="171350" cy="172574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4" name="Oval 79"/>
            <p:cNvSpPr>
              <a:spLocks noChangeArrowheads="1"/>
            </p:cNvSpPr>
            <p:nvPr/>
          </p:nvSpPr>
          <p:spPr bwMode="auto">
            <a:xfrm>
              <a:off x="2405024" y="2369811"/>
              <a:ext cx="171350" cy="171350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5" name="Rectangle 80"/>
            <p:cNvSpPr>
              <a:spLocks noChangeArrowheads="1"/>
            </p:cNvSpPr>
            <p:nvPr/>
          </p:nvSpPr>
          <p:spPr bwMode="auto">
            <a:xfrm>
              <a:off x="2360963" y="2369811"/>
              <a:ext cx="129736" cy="171350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6" name="Oval 81"/>
            <p:cNvSpPr>
              <a:spLocks noChangeArrowheads="1"/>
            </p:cNvSpPr>
            <p:nvPr/>
          </p:nvSpPr>
          <p:spPr bwMode="auto">
            <a:xfrm>
              <a:off x="2360963" y="2455486"/>
              <a:ext cx="172573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7" name="Oval 82"/>
            <p:cNvSpPr>
              <a:spLocks noChangeArrowheads="1"/>
            </p:cNvSpPr>
            <p:nvPr/>
          </p:nvSpPr>
          <p:spPr bwMode="auto">
            <a:xfrm>
              <a:off x="2533536" y="2455486"/>
              <a:ext cx="171350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8" name="Rectangle 83"/>
            <p:cNvSpPr>
              <a:spLocks noChangeArrowheads="1"/>
            </p:cNvSpPr>
            <p:nvPr/>
          </p:nvSpPr>
          <p:spPr bwMode="auto">
            <a:xfrm>
              <a:off x="2447861" y="2455486"/>
              <a:ext cx="171350" cy="172574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9" name="Rectangle 84"/>
            <p:cNvSpPr>
              <a:spLocks noChangeArrowheads="1"/>
            </p:cNvSpPr>
            <p:nvPr/>
          </p:nvSpPr>
          <p:spPr bwMode="auto">
            <a:xfrm>
              <a:off x="3262997" y="1940212"/>
              <a:ext cx="129736" cy="1331633"/>
            </a:xfrm>
            <a:prstGeom prst="rect">
              <a:avLst/>
            </a:prstGeom>
            <a:solidFill>
              <a:srgbClr val="FFEE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0" name="Freeform 85"/>
            <p:cNvSpPr>
              <a:spLocks noEditPoints="1"/>
            </p:cNvSpPr>
            <p:nvPr/>
          </p:nvSpPr>
          <p:spPr bwMode="auto">
            <a:xfrm>
              <a:off x="2360963" y="1940212"/>
              <a:ext cx="1031770" cy="1331633"/>
            </a:xfrm>
            <a:custGeom>
              <a:avLst/>
              <a:gdLst>
                <a:gd name="T0" fmla="*/ 807 w 843"/>
                <a:gd name="T1" fmla="*/ 35 h 1088"/>
                <a:gd name="T2" fmla="*/ 807 w 843"/>
                <a:gd name="T3" fmla="*/ 1053 h 1088"/>
                <a:gd name="T4" fmla="*/ 36 w 843"/>
                <a:gd name="T5" fmla="*/ 1053 h 1088"/>
                <a:gd name="T6" fmla="*/ 36 w 843"/>
                <a:gd name="T7" fmla="*/ 35 h 1088"/>
                <a:gd name="T8" fmla="*/ 807 w 843"/>
                <a:gd name="T9" fmla="*/ 35 h 1088"/>
                <a:gd name="T10" fmla="*/ 807 w 843"/>
                <a:gd name="T11" fmla="*/ 35 h 1088"/>
                <a:gd name="T12" fmla="*/ 843 w 843"/>
                <a:gd name="T13" fmla="*/ 0 h 1088"/>
                <a:gd name="T14" fmla="*/ 0 w 843"/>
                <a:gd name="T15" fmla="*/ 0 h 1088"/>
                <a:gd name="T16" fmla="*/ 0 w 843"/>
                <a:gd name="T17" fmla="*/ 1088 h 1088"/>
                <a:gd name="T18" fmla="*/ 843 w 843"/>
                <a:gd name="T19" fmla="*/ 1088 h 1088"/>
                <a:gd name="T20" fmla="*/ 843 w 843"/>
                <a:gd name="T21" fmla="*/ 0 h 1088"/>
                <a:gd name="T22" fmla="*/ 843 w 843"/>
                <a:gd name="T23" fmla="*/ 0 h 10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3" h="1088">
                  <a:moveTo>
                    <a:pt x="807" y="35"/>
                  </a:moveTo>
                  <a:lnTo>
                    <a:pt x="807" y="1053"/>
                  </a:lnTo>
                  <a:lnTo>
                    <a:pt x="36" y="1053"/>
                  </a:lnTo>
                  <a:lnTo>
                    <a:pt x="36" y="35"/>
                  </a:lnTo>
                  <a:lnTo>
                    <a:pt x="807" y="35"/>
                  </a:lnTo>
                  <a:lnTo>
                    <a:pt x="807" y="35"/>
                  </a:lnTo>
                  <a:close/>
                  <a:moveTo>
                    <a:pt x="843" y="0"/>
                  </a:moveTo>
                  <a:lnTo>
                    <a:pt x="0" y="0"/>
                  </a:lnTo>
                  <a:lnTo>
                    <a:pt x="0" y="1088"/>
                  </a:lnTo>
                  <a:lnTo>
                    <a:pt x="843" y="1088"/>
                  </a:lnTo>
                  <a:lnTo>
                    <a:pt x="843" y="0"/>
                  </a:lnTo>
                  <a:lnTo>
                    <a:pt x="843" y="0"/>
                  </a:lnTo>
                  <a:close/>
                </a:path>
              </a:pathLst>
            </a:cu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1" name="Oval 86"/>
            <p:cNvSpPr>
              <a:spLocks noChangeArrowheads="1"/>
            </p:cNvSpPr>
            <p:nvPr/>
          </p:nvSpPr>
          <p:spPr bwMode="auto">
            <a:xfrm>
              <a:off x="2704886" y="2155623"/>
              <a:ext cx="172573" cy="171350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2" name="Oval 87"/>
            <p:cNvSpPr>
              <a:spLocks noChangeArrowheads="1"/>
            </p:cNvSpPr>
            <p:nvPr/>
          </p:nvSpPr>
          <p:spPr bwMode="auto">
            <a:xfrm>
              <a:off x="2877460" y="2155623"/>
              <a:ext cx="171350" cy="171350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3" name="Rectangle 88"/>
            <p:cNvSpPr>
              <a:spLocks noChangeArrowheads="1"/>
            </p:cNvSpPr>
            <p:nvPr/>
          </p:nvSpPr>
          <p:spPr bwMode="auto">
            <a:xfrm>
              <a:off x="2790561" y="2155623"/>
              <a:ext cx="172573" cy="171350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4" name="Oval 89"/>
            <p:cNvSpPr>
              <a:spLocks noChangeArrowheads="1"/>
            </p:cNvSpPr>
            <p:nvPr/>
          </p:nvSpPr>
          <p:spPr bwMode="auto">
            <a:xfrm>
              <a:off x="2833399" y="2068725"/>
              <a:ext cx="172573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5" name="Oval 90"/>
            <p:cNvSpPr>
              <a:spLocks noChangeArrowheads="1"/>
            </p:cNvSpPr>
            <p:nvPr/>
          </p:nvSpPr>
          <p:spPr bwMode="auto">
            <a:xfrm>
              <a:off x="3005972" y="2068725"/>
              <a:ext cx="171350" cy="172574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6" name="Rectangle 91"/>
            <p:cNvSpPr>
              <a:spLocks noChangeArrowheads="1"/>
            </p:cNvSpPr>
            <p:nvPr/>
          </p:nvSpPr>
          <p:spPr bwMode="auto">
            <a:xfrm>
              <a:off x="2920297" y="2068725"/>
              <a:ext cx="171350" cy="172574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7" name="Rectangle 92"/>
            <p:cNvSpPr>
              <a:spLocks noChangeArrowheads="1"/>
            </p:cNvSpPr>
            <p:nvPr/>
          </p:nvSpPr>
          <p:spPr bwMode="auto">
            <a:xfrm>
              <a:off x="2405024" y="2014872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8" name="Rectangle 93"/>
            <p:cNvSpPr>
              <a:spLocks noChangeArrowheads="1"/>
            </p:cNvSpPr>
            <p:nvPr/>
          </p:nvSpPr>
          <p:spPr bwMode="auto">
            <a:xfrm>
              <a:off x="2405024" y="2058933"/>
              <a:ext cx="900811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9" name="Rectangle 94"/>
            <p:cNvSpPr>
              <a:spLocks noChangeArrowheads="1"/>
            </p:cNvSpPr>
            <p:nvPr/>
          </p:nvSpPr>
          <p:spPr bwMode="auto">
            <a:xfrm>
              <a:off x="2405024" y="2101771"/>
              <a:ext cx="900811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0" name="Rectangle 95"/>
            <p:cNvSpPr>
              <a:spLocks noChangeArrowheads="1"/>
            </p:cNvSpPr>
            <p:nvPr/>
          </p:nvSpPr>
          <p:spPr bwMode="auto">
            <a:xfrm>
              <a:off x="2405024" y="2144608"/>
              <a:ext cx="900811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1" name="Rectangle 96"/>
            <p:cNvSpPr>
              <a:spLocks noChangeArrowheads="1"/>
            </p:cNvSpPr>
            <p:nvPr/>
          </p:nvSpPr>
          <p:spPr bwMode="auto">
            <a:xfrm>
              <a:off x="2405024" y="2187445"/>
              <a:ext cx="900811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2" name="Rectangle 97"/>
            <p:cNvSpPr>
              <a:spLocks noChangeArrowheads="1"/>
            </p:cNvSpPr>
            <p:nvPr/>
          </p:nvSpPr>
          <p:spPr bwMode="auto">
            <a:xfrm>
              <a:off x="2405024" y="2230283"/>
              <a:ext cx="900811" cy="20807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3" name="Rectangle 98"/>
            <p:cNvSpPr>
              <a:spLocks noChangeArrowheads="1"/>
            </p:cNvSpPr>
            <p:nvPr/>
          </p:nvSpPr>
          <p:spPr bwMode="auto">
            <a:xfrm>
              <a:off x="2405024" y="2273120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4" name="Rectangle 99"/>
            <p:cNvSpPr>
              <a:spLocks noChangeArrowheads="1"/>
            </p:cNvSpPr>
            <p:nvPr/>
          </p:nvSpPr>
          <p:spPr bwMode="auto">
            <a:xfrm>
              <a:off x="2405024" y="2315958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5" name="Rectangle 100"/>
            <p:cNvSpPr>
              <a:spLocks noChangeArrowheads="1"/>
            </p:cNvSpPr>
            <p:nvPr/>
          </p:nvSpPr>
          <p:spPr bwMode="auto">
            <a:xfrm>
              <a:off x="2405024" y="2358795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6" name="Rectangle 101"/>
            <p:cNvSpPr>
              <a:spLocks noChangeArrowheads="1"/>
            </p:cNvSpPr>
            <p:nvPr/>
          </p:nvSpPr>
          <p:spPr bwMode="auto">
            <a:xfrm>
              <a:off x="2405024" y="2401633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7" name="Rectangle 102"/>
            <p:cNvSpPr>
              <a:spLocks noChangeArrowheads="1"/>
            </p:cNvSpPr>
            <p:nvPr/>
          </p:nvSpPr>
          <p:spPr bwMode="auto">
            <a:xfrm>
              <a:off x="2405024" y="2444470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8" name="Rectangle 103"/>
            <p:cNvSpPr>
              <a:spLocks noChangeArrowheads="1"/>
            </p:cNvSpPr>
            <p:nvPr/>
          </p:nvSpPr>
          <p:spPr bwMode="auto">
            <a:xfrm>
              <a:off x="2405024" y="2487308"/>
              <a:ext cx="900811" cy="22031"/>
            </a:xfrm>
            <a:prstGeom prst="rect">
              <a:avLst/>
            </a:pr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9" name="Rectangle 104"/>
            <p:cNvSpPr>
              <a:spLocks noChangeArrowheads="1"/>
            </p:cNvSpPr>
            <p:nvPr/>
          </p:nvSpPr>
          <p:spPr bwMode="auto">
            <a:xfrm>
              <a:off x="2405024" y="3121302"/>
              <a:ext cx="214187" cy="107706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0" name="Rectangle 105"/>
            <p:cNvSpPr>
              <a:spLocks noChangeArrowheads="1"/>
            </p:cNvSpPr>
            <p:nvPr/>
          </p:nvSpPr>
          <p:spPr bwMode="auto">
            <a:xfrm>
              <a:off x="2790561" y="3013597"/>
              <a:ext cx="215411" cy="215411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1" name="Rectangle 106"/>
            <p:cNvSpPr>
              <a:spLocks noChangeArrowheads="1"/>
            </p:cNvSpPr>
            <p:nvPr/>
          </p:nvSpPr>
          <p:spPr bwMode="auto">
            <a:xfrm>
              <a:off x="2877460" y="3013597"/>
              <a:ext cx="214187" cy="215411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2" name="Rectangle 107"/>
            <p:cNvSpPr>
              <a:spLocks noChangeArrowheads="1"/>
            </p:cNvSpPr>
            <p:nvPr/>
          </p:nvSpPr>
          <p:spPr bwMode="auto">
            <a:xfrm>
              <a:off x="2877460" y="2927922"/>
              <a:ext cx="214187" cy="215411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3" name="Rectangle 108"/>
            <p:cNvSpPr>
              <a:spLocks noChangeArrowheads="1"/>
            </p:cNvSpPr>
            <p:nvPr/>
          </p:nvSpPr>
          <p:spPr bwMode="auto">
            <a:xfrm>
              <a:off x="2490699" y="2820216"/>
              <a:ext cx="214187" cy="408792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4" name="Rectangle 109"/>
            <p:cNvSpPr>
              <a:spLocks noChangeArrowheads="1"/>
            </p:cNvSpPr>
            <p:nvPr/>
          </p:nvSpPr>
          <p:spPr bwMode="auto">
            <a:xfrm>
              <a:off x="3048810" y="3100495"/>
              <a:ext cx="214187" cy="128513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5" name="Rectangle 110"/>
            <p:cNvSpPr>
              <a:spLocks noChangeArrowheads="1"/>
            </p:cNvSpPr>
            <p:nvPr/>
          </p:nvSpPr>
          <p:spPr bwMode="auto">
            <a:xfrm>
              <a:off x="2360963" y="3229008"/>
              <a:ext cx="1031770" cy="42838"/>
            </a:xfrm>
            <a:prstGeom prst="rect">
              <a:avLst/>
            </a:pr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6" name="Rectangle 111"/>
            <p:cNvSpPr>
              <a:spLocks noChangeArrowheads="1"/>
            </p:cNvSpPr>
            <p:nvPr/>
          </p:nvSpPr>
          <p:spPr bwMode="auto">
            <a:xfrm>
              <a:off x="5152741" y="3658606"/>
              <a:ext cx="429598" cy="1073384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7" name="Rectangle 112"/>
            <p:cNvSpPr>
              <a:spLocks noChangeArrowheads="1"/>
            </p:cNvSpPr>
            <p:nvPr/>
          </p:nvSpPr>
          <p:spPr bwMode="auto">
            <a:xfrm>
              <a:off x="5152741" y="3658606"/>
              <a:ext cx="429598" cy="1073384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8" name="Rectangle 113"/>
            <p:cNvSpPr>
              <a:spLocks noChangeArrowheads="1"/>
            </p:cNvSpPr>
            <p:nvPr/>
          </p:nvSpPr>
          <p:spPr bwMode="auto">
            <a:xfrm>
              <a:off x="5152741" y="3701443"/>
              <a:ext cx="429598" cy="128513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9" name="Rectangle 114"/>
            <p:cNvSpPr>
              <a:spLocks noChangeArrowheads="1"/>
            </p:cNvSpPr>
            <p:nvPr/>
          </p:nvSpPr>
          <p:spPr bwMode="auto">
            <a:xfrm>
              <a:off x="5324091" y="3996409"/>
              <a:ext cx="172573" cy="1101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0" name="Rectangle 115"/>
            <p:cNvSpPr>
              <a:spLocks noChangeArrowheads="1"/>
            </p:cNvSpPr>
            <p:nvPr/>
          </p:nvSpPr>
          <p:spPr bwMode="auto">
            <a:xfrm>
              <a:off x="5368152" y="3991514"/>
              <a:ext cx="85675" cy="20807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1" name="Rectangle 116"/>
            <p:cNvSpPr>
              <a:spLocks noChangeArrowheads="1"/>
            </p:cNvSpPr>
            <p:nvPr/>
          </p:nvSpPr>
          <p:spPr bwMode="auto">
            <a:xfrm>
              <a:off x="5195578" y="3829955"/>
              <a:ext cx="343923" cy="128513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2" name="Rectangle 117"/>
            <p:cNvSpPr>
              <a:spLocks noChangeArrowheads="1"/>
            </p:cNvSpPr>
            <p:nvPr/>
          </p:nvSpPr>
          <p:spPr bwMode="auto">
            <a:xfrm>
              <a:off x="5238416" y="3851986"/>
              <a:ext cx="215411" cy="42838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3" name="Rectangle 118"/>
            <p:cNvSpPr>
              <a:spLocks noChangeArrowheads="1"/>
            </p:cNvSpPr>
            <p:nvPr/>
          </p:nvSpPr>
          <p:spPr bwMode="auto">
            <a:xfrm>
              <a:off x="5453827" y="3851986"/>
              <a:ext cx="42837" cy="42838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4" name="Rectangle 119"/>
            <p:cNvSpPr>
              <a:spLocks noChangeArrowheads="1"/>
            </p:cNvSpPr>
            <p:nvPr/>
          </p:nvSpPr>
          <p:spPr bwMode="auto">
            <a:xfrm>
              <a:off x="5281253" y="3867898"/>
              <a:ext cx="172573" cy="11016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5" name="Rectangle 120"/>
            <p:cNvSpPr>
              <a:spLocks noChangeArrowheads="1"/>
            </p:cNvSpPr>
            <p:nvPr/>
          </p:nvSpPr>
          <p:spPr bwMode="auto">
            <a:xfrm>
              <a:off x="5453827" y="3910735"/>
              <a:ext cx="42837" cy="1101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6" name="Freeform 121"/>
            <p:cNvSpPr>
              <a:spLocks/>
            </p:cNvSpPr>
            <p:nvPr/>
          </p:nvSpPr>
          <p:spPr bwMode="auto">
            <a:xfrm>
              <a:off x="5152741" y="3658606"/>
              <a:ext cx="429598" cy="1073384"/>
            </a:xfrm>
            <a:custGeom>
              <a:avLst/>
              <a:gdLst>
                <a:gd name="T0" fmla="*/ 316 w 351"/>
                <a:gd name="T1" fmla="*/ 0 h 877"/>
                <a:gd name="T2" fmla="*/ 35 w 351"/>
                <a:gd name="T3" fmla="*/ 0 h 877"/>
                <a:gd name="T4" fmla="*/ 0 w 351"/>
                <a:gd name="T5" fmla="*/ 0 h 877"/>
                <a:gd name="T6" fmla="*/ 0 w 351"/>
                <a:gd name="T7" fmla="*/ 35 h 877"/>
                <a:gd name="T8" fmla="*/ 0 w 351"/>
                <a:gd name="T9" fmla="*/ 877 h 877"/>
                <a:gd name="T10" fmla="*/ 35 w 351"/>
                <a:gd name="T11" fmla="*/ 877 h 877"/>
                <a:gd name="T12" fmla="*/ 35 w 351"/>
                <a:gd name="T13" fmla="*/ 35 h 877"/>
                <a:gd name="T14" fmla="*/ 316 w 351"/>
                <a:gd name="T15" fmla="*/ 35 h 877"/>
                <a:gd name="T16" fmla="*/ 316 w 351"/>
                <a:gd name="T17" fmla="*/ 877 h 877"/>
                <a:gd name="T18" fmla="*/ 351 w 351"/>
                <a:gd name="T19" fmla="*/ 877 h 877"/>
                <a:gd name="T20" fmla="*/ 351 w 351"/>
                <a:gd name="T21" fmla="*/ 35 h 877"/>
                <a:gd name="T22" fmla="*/ 351 w 351"/>
                <a:gd name="T23" fmla="*/ 0 h 877"/>
                <a:gd name="T24" fmla="*/ 316 w 351"/>
                <a:gd name="T25" fmla="*/ 0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1" h="877">
                  <a:moveTo>
                    <a:pt x="316" y="0"/>
                  </a:moveTo>
                  <a:lnTo>
                    <a:pt x="35" y="0"/>
                  </a:lnTo>
                  <a:lnTo>
                    <a:pt x="0" y="0"/>
                  </a:lnTo>
                  <a:lnTo>
                    <a:pt x="0" y="35"/>
                  </a:lnTo>
                  <a:lnTo>
                    <a:pt x="0" y="877"/>
                  </a:lnTo>
                  <a:lnTo>
                    <a:pt x="35" y="877"/>
                  </a:lnTo>
                  <a:lnTo>
                    <a:pt x="35" y="35"/>
                  </a:lnTo>
                  <a:lnTo>
                    <a:pt x="316" y="35"/>
                  </a:lnTo>
                  <a:lnTo>
                    <a:pt x="316" y="877"/>
                  </a:lnTo>
                  <a:lnTo>
                    <a:pt x="351" y="877"/>
                  </a:lnTo>
                  <a:lnTo>
                    <a:pt x="351" y="35"/>
                  </a:lnTo>
                  <a:lnTo>
                    <a:pt x="351" y="0"/>
                  </a:lnTo>
                  <a:lnTo>
                    <a:pt x="316" y="0"/>
                  </a:lnTo>
                  <a:close/>
                </a:path>
              </a:pathLst>
            </a:cu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7" name="Rectangle 122"/>
            <p:cNvSpPr>
              <a:spLocks noChangeArrowheads="1"/>
            </p:cNvSpPr>
            <p:nvPr/>
          </p:nvSpPr>
          <p:spPr bwMode="auto">
            <a:xfrm>
              <a:off x="5238416" y="4173879"/>
              <a:ext cx="258248" cy="63644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8" name="Rectangle 123"/>
            <p:cNvSpPr>
              <a:spLocks noChangeArrowheads="1"/>
            </p:cNvSpPr>
            <p:nvPr/>
          </p:nvSpPr>
          <p:spPr bwMode="auto">
            <a:xfrm>
              <a:off x="5453827" y="4302391"/>
              <a:ext cx="42837" cy="42838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9" name="Rectangle 124"/>
            <p:cNvSpPr>
              <a:spLocks noChangeArrowheads="1"/>
            </p:cNvSpPr>
            <p:nvPr/>
          </p:nvSpPr>
          <p:spPr bwMode="auto">
            <a:xfrm>
              <a:off x="5453827" y="4259554"/>
              <a:ext cx="42837" cy="22031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0" name="Rectangle 125"/>
            <p:cNvSpPr>
              <a:spLocks noChangeArrowheads="1"/>
            </p:cNvSpPr>
            <p:nvPr/>
          </p:nvSpPr>
          <p:spPr bwMode="auto">
            <a:xfrm>
              <a:off x="5195578" y="3825060"/>
              <a:ext cx="343923" cy="9791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1" name="Rectangle 126"/>
            <p:cNvSpPr>
              <a:spLocks noChangeArrowheads="1"/>
            </p:cNvSpPr>
            <p:nvPr/>
          </p:nvSpPr>
          <p:spPr bwMode="auto">
            <a:xfrm>
              <a:off x="5195578" y="3953572"/>
              <a:ext cx="343923" cy="1101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2" name="Rectangle 127"/>
            <p:cNvSpPr>
              <a:spLocks noChangeArrowheads="1"/>
            </p:cNvSpPr>
            <p:nvPr/>
          </p:nvSpPr>
          <p:spPr bwMode="auto">
            <a:xfrm>
              <a:off x="5195578" y="4039247"/>
              <a:ext cx="343923" cy="1101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3" name="Rectangle 128"/>
            <p:cNvSpPr>
              <a:spLocks noChangeArrowheads="1"/>
            </p:cNvSpPr>
            <p:nvPr/>
          </p:nvSpPr>
          <p:spPr bwMode="auto">
            <a:xfrm>
              <a:off x="5195578" y="4124922"/>
              <a:ext cx="343923" cy="1101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4" name="Freeform 129"/>
            <p:cNvSpPr>
              <a:spLocks/>
            </p:cNvSpPr>
            <p:nvPr/>
          </p:nvSpPr>
          <p:spPr bwMode="auto">
            <a:xfrm>
              <a:off x="2790561" y="4216716"/>
              <a:ext cx="451629" cy="515274"/>
            </a:xfrm>
            <a:custGeom>
              <a:avLst/>
              <a:gdLst>
                <a:gd name="T0" fmla="*/ 0 w 369"/>
                <a:gd name="T1" fmla="*/ 0 h 421"/>
                <a:gd name="T2" fmla="*/ 46 w 369"/>
                <a:gd name="T3" fmla="*/ 368 h 421"/>
                <a:gd name="T4" fmla="*/ 53 w 369"/>
                <a:gd name="T5" fmla="*/ 421 h 421"/>
                <a:gd name="T6" fmla="*/ 316 w 369"/>
                <a:gd name="T7" fmla="*/ 421 h 421"/>
                <a:gd name="T8" fmla="*/ 323 w 369"/>
                <a:gd name="T9" fmla="*/ 368 h 421"/>
                <a:gd name="T10" fmla="*/ 369 w 369"/>
                <a:gd name="T11" fmla="*/ 0 h 421"/>
                <a:gd name="T12" fmla="*/ 0 w 369"/>
                <a:gd name="T13" fmla="*/ 0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9" h="421">
                  <a:moveTo>
                    <a:pt x="0" y="0"/>
                  </a:moveTo>
                  <a:lnTo>
                    <a:pt x="46" y="368"/>
                  </a:lnTo>
                  <a:lnTo>
                    <a:pt x="53" y="421"/>
                  </a:lnTo>
                  <a:lnTo>
                    <a:pt x="316" y="421"/>
                  </a:lnTo>
                  <a:lnTo>
                    <a:pt x="323" y="368"/>
                  </a:lnTo>
                  <a:lnTo>
                    <a:pt x="369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5" name="Freeform 130"/>
            <p:cNvSpPr>
              <a:spLocks/>
            </p:cNvSpPr>
            <p:nvPr/>
          </p:nvSpPr>
          <p:spPr bwMode="auto">
            <a:xfrm>
              <a:off x="2774650" y="4200806"/>
              <a:ext cx="483451" cy="31822"/>
            </a:xfrm>
            <a:custGeom>
              <a:avLst/>
              <a:gdLst>
                <a:gd name="T0" fmla="*/ 696 w 720"/>
                <a:gd name="T1" fmla="*/ 48 h 48"/>
                <a:gd name="T2" fmla="*/ 24 w 720"/>
                <a:gd name="T3" fmla="*/ 48 h 48"/>
                <a:gd name="T4" fmla="*/ 0 w 720"/>
                <a:gd name="T5" fmla="*/ 24 h 48"/>
                <a:gd name="T6" fmla="*/ 24 w 720"/>
                <a:gd name="T7" fmla="*/ 0 h 48"/>
                <a:gd name="T8" fmla="*/ 696 w 720"/>
                <a:gd name="T9" fmla="*/ 0 h 48"/>
                <a:gd name="T10" fmla="*/ 720 w 720"/>
                <a:gd name="T11" fmla="*/ 24 h 48"/>
                <a:gd name="T12" fmla="*/ 696 w 72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0" h="48">
                  <a:moveTo>
                    <a:pt x="696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11" y="48"/>
                    <a:pt x="0" y="37"/>
                    <a:pt x="0" y="24"/>
                  </a:cubicBezTo>
                  <a:cubicBezTo>
                    <a:pt x="0" y="11"/>
                    <a:pt x="11" y="0"/>
                    <a:pt x="24" y="0"/>
                  </a:cubicBezTo>
                  <a:cubicBezTo>
                    <a:pt x="696" y="0"/>
                    <a:pt x="696" y="0"/>
                    <a:pt x="696" y="0"/>
                  </a:cubicBezTo>
                  <a:cubicBezTo>
                    <a:pt x="709" y="0"/>
                    <a:pt x="720" y="11"/>
                    <a:pt x="720" y="24"/>
                  </a:cubicBezTo>
                  <a:cubicBezTo>
                    <a:pt x="720" y="37"/>
                    <a:pt x="709" y="48"/>
                    <a:pt x="696" y="48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7" name="Freeform 132"/>
            <p:cNvSpPr>
              <a:spLocks/>
            </p:cNvSpPr>
            <p:nvPr/>
          </p:nvSpPr>
          <p:spPr bwMode="auto">
            <a:xfrm>
              <a:off x="3950844" y="2284136"/>
              <a:ext cx="1201897" cy="729460"/>
            </a:xfrm>
            <a:custGeom>
              <a:avLst/>
              <a:gdLst>
                <a:gd name="T0" fmla="*/ 982 w 982"/>
                <a:gd name="T1" fmla="*/ 0 h 596"/>
                <a:gd name="T2" fmla="*/ 982 w 982"/>
                <a:gd name="T3" fmla="*/ 596 h 596"/>
                <a:gd name="T4" fmla="*/ 0 w 982"/>
                <a:gd name="T5" fmla="*/ 596 h 596"/>
                <a:gd name="T6" fmla="*/ 0 w 982"/>
                <a:gd name="T7" fmla="*/ 0 h 596"/>
                <a:gd name="T8" fmla="*/ 982 w 982"/>
                <a:gd name="T9" fmla="*/ 0 h 596"/>
                <a:gd name="T10" fmla="*/ 982 w 982"/>
                <a:gd name="T11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2" h="596">
                  <a:moveTo>
                    <a:pt x="982" y="0"/>
                  </a:moveTo>
                  <a:lnTo>
                    <a:pt x="982" y="596"/>
                  </a:lnTo>
                  <a:lnTo>
                    <a:pt x="0" y="596"/>
                  </a:lnTo>
                  <a:lnTo>
                    <a:pt x="0" y="0"/>
                  </a:lnTo>
                  <a:lnTo>
                    <a:pt x="982" y="0"/>
                  </a:lnTo>
                  <a:lnTo>
                    <a:pt x="982" y="0"/>
                  </a:lnTo>
                  <a:close/>
                </a:path>
              </a:pathLst>
            </a:custGeom>
            <a:solidFill>
              <a:srgbClr val="94D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8" name="Rectangle 133"/>
            <p:cNvSpPr>
              <a:spLocks noChangeArrowheads="1"/>
            </p:cNvSpPr>
            <p:nvPr/>
          </p:nvSpPr>
          <p:spPr bwMode="auto">
            <a:xfrm>
              <a:off x="3177322" y="3486032"/>
              <a:ext cx="2748940" cy="86899"/>
            </a:xfrm>
            <a:prstGeom prst="rect">
              <a:avLst/>
            </a:prstGeom>
            <a:solidFill>
              <a:srgbClr val="CCBE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0" name="Rectangle 135"/>
            <p:cNvSpPr>
              <a:spLocks noChangeArrowheads="1"/>
            </p:cNvSpPr>
            <p:nvPr/>
          </p:nvSpPr>
          <p:spPr bwMode="auto">
            <a:xfrm>
              <a:off x="4036519" y="2541161"/>
              <a:ext cx="429598" cy="386761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1" name="Rectangle 136"/>
            <p:cNvSpPr>
              <a:spLocks noChangeArrowheads="1"/>
            </p:cNvSpPr>
            <p:nvPr/>
          </p:nvSpPr>
          <p:spPr bwMode="auto">
            <a:xfrm>
              <a:off x="4036519" y="2541161"/>
              <a:ext cx="429598" cy="86899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2" name="Rectangle 137"/>
            <p:cNvSpPr>
              <a:spLocks noChangeArrowheads="1"/>
            </p:cNvSpPr>
            <p:nvPr/>
          </p:nvSpPr>
          <p:spPr bwMode="auto">
            <a:xfrm>
              <a:off x="4229900" y="2659881"/>
              <a:ext cx="190933" cy="20807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3" name="Rectangle 138"/>
            <p:cNvSpPr>
              <a:spLocks noChangeArrowheads="1"/>
            </p:cNvSpPr>
            <p:nvPr/>
          </p:nvSpPr>
          <p:spPr bwMode="auto">
            <a:xfrm>
              <a:off x="4229900" y="2702719"/>
              <a:ext cx="190933" cy="20807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4" name="Rectangle 139"/>
            <p:cNvSpPr>
              <a:spLocks noChangeArrowheads="1"/>
            </p:cNvSpPr>
            <p:nvPr/>
          </p:nvSpPr>
          <p:spPr bwMode="auto">
            <a:xfrm>
              <a:off x="4229900" y="2745556"/>
              <a:ext cx="192156" cy="22031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5" name="Rectangle 140"/>
            <p:cNvSpPr>
              <a:spLocks noChangeArrowheads="1"/>
            </p:cNvSpPr>
            <p:nvPr/>
          </p:nvSpPr>
          <p:spPr bwMode="auto">
            <a:xfrm>
              <a:off x="4080581" y="2574206"/>
              <a:ext cx="341475" cy="20807"/>
            </a:xfrm>
            <a:prstGeom prst="rect">
              <a:avLst/>
            </a:prstGeom>
            <a:solidFill>
              <a:srgbClr val="94D8E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6" name="Rectangle 141"/>
            <p:cNvSpPr>
              <a:spLocks noChangeArrowheads="1"/>
            </p:cNvSpPr>
            <p:nvPr/>
          </p:nvSpPr>
          <p:spPr bwMode="auto">
            <a:xfrm>
              <a:off x="4080581" y="2659881"/>
              <a:ext cx="127288" cy="107706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7" name="Rectangle 142"/>
            <p:cNvSpPr>
              <a:spLocks noChangeArrowheads="1"/>
            </p:cNvSpPr>
            <p:nvPr/>
          </p:nvSpPr>
          <p:spPr bwMode="auto">
            <a:xfrm>
              <a:off x="4229900" y="2788394"/>
              <a:ext cx="190933" cy="22031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8" name="Rectangle 143"/>
            <p:cNvSpPr>
              <a:spLocks noChangeArrowheads="1"/>
            </p:cNvSpPr>
            <p:nvPr/>
          </p:nvSpPr>
          <p:spPr bwMode="auto">
            <a:xfrm>
              <a:off x="4229900" y="2831231"/>
              <a:ext cx="190933" cy="22031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9" name="Rectangle 144"/>
            <p:cNvSpPr>
              <a:spLocks noChangeArrowheads="1"/>
            </p:cNvSpPr>
            <p:nvPr/>
          </p:nvSpPr>
          <p:spPr bwMode="auto">
            <a:xfrm>
              <a:off x="4229900" y="2874069"/>
              <a:ext cx="192156" cy="22031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0" name="Rectangle 145"/>
            <p:cNvSpPr>
              <a:spLocks noChangeArrowheads="1"/>
            </p:cNvSpPr>
            <p:nvPr/>
          </p:nvSpPr>
          <p:spPr bwMode="auto">
            <a:xfrm>
              <a:off x="4080581" y="2788394"/>
              <a:ext cx="127288" cy="107706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1" name="Rectangle 146"/>
            <p:cNvSpPr>
              <a:spLocks noChangeArrowheads="1"/>
            </p:cNvSpPr>
            <p:nvPr/>
          </p:nvSpPr>
          <p:spPr bwMode="auto">
            <a:xfrm>
              <a:off x="4508955" y="2369811"/>
              <a:ext cx="558111" cy="258249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2" name="Rectangle 147"/>
            <p:cNvSpPr>
              <a:spLocks noChangeArrowheads="1"/>
            </p:cNvSpPr>
            <p:nvPr/>
          </p:nvSpPr>
          <p:spPr bwMode="auto">
            <a:xfrm>
              <a:off x="4808817" y="2670897"/>
              <a:ext cx="258248" cy="257025"/>
            </a:xfrm>
            <a:prstGeom prst="rect">
              <a:avLst/>
            </a:prstGeom>
            <a:solidFill>
              <a:srgbClr val="4DBFD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3" name="Oval 148"/>
            <p:cNvSpPr>
              <a:spLocks noChangeArrowheads="1"/>
            </p:cNvSpPr>
            <p:nvPr/>
          </p:nvSpPr>
          <p:spPr bwMode="auto">
            <a:xfrm>
              <a:off x="4756188" y="2455486"/>
              <a:ext cx="128512" cy="128513"/>
            </a:xfrm>
            <a:prstGeom prst="ellipse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4" name="Oval 149"/>
            <p:cNvSpPr>
              <a:spLocks noChangeArrowheads="1"/>
            </p:cNvSpPr>
            <p:nvPr/>
          </p:nvSpPr>
          <p:spPr bwMode="auto">
            <a:xfrm>
              <a:off x="4927538" y="2498323"/>
              <a:ext cx="86898" cy="85675"/>
            </a:xfrm>
            <a:prstGeom prst="ellipse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5" name="Oval 150"/>
            <p:cNvSpPr>
              <a:spLocks noChangeArrowheads="1"/>
            </p:cNvSpPr>
            <p:nvPr/>
          </p:nvSpPr>
          <p:spPr bwMode="auto">
            <a:xfrm>
              <a:off x="4627676" y="2412648"/>
              <a:ext cx="171350" cy="171350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6" name="Rectangle 151"/>
            <p:cNvSpPr>
              <a:spLocks noChangeArrowheads="1"/>
            </p:cNvSpPr>
            <p:nvPr/>
          </p:nvSpPr>
          <p:spPr bwMode="auto">
            <a:xfrm>
              <a:off x="4852878" y="2713734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7" name="Rectangle 152"/>
            <p:cNvSpPr>
              <a:spLocks noChangeArrowheads="1"/>
            </p:cNvSpPr>
            <p:nvPr/>
          </p:nvSpPr>
          <p:spPr bwMode="auto">
            <a:xfrm>
              <a:off x="4852878" y="2777378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8" name="Rectangle 153"/>
            <p:cNvSpPr>
              <a:spLocks noChangeArrowheads="1"/>
            </p:cNvSpPr>
            <p:nvPr/>
          </p:nvSpPr>
          <p:spPr bwMode="auto">
            <a:xfrm>
              <a:off x="4916523" y="2777378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9" name="Rectangle 154"/>
            <p:cNvSpPr>
              <a:spLocks noChangeArrowheads="1"/>
            </p:cNvSpPr>
            <p:nvPr/>
          </p:nvSpPr>
          <p:spPr bwMode="auto">
            <a:xfrm>
              <a:off x="4981391" y="2777378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0" name="Rectangle 155"/>
            <p:cNvSpPr>
              <a:spLocks noChangeArrowheads="1"/>
            </p:cNvSpPr>
            <p:nvPr/>
          </p:nvSpPr>
          <p:spPr bwMode="auto">
            <a:xfrm>
              <a:off x="4981391" y="2842247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1" name="Rectangle 156"/>
            <p:cNvSpPr>
              <a:spLocks noChangeArrowheads="1"/>
            </p:cNvSpPr>
            <p:nvPr/>
          </p:nvSpPr>
          <p:spPr bwMode="auto">
            <a:xfrm>
              <a:off x="4916523" y="2842247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2" name="Rectangle 157"/>
            <p:cNvSpPr>
              <a:spLocks noChangeArrowheads="1"/>
            </p:cNvSpPr>
            <p:nvPr/>
          </p:nvSpPr>
          <p:spPr bwMode="auto">
            <a:xfrm>
              <a:off x="4852878" y="2842247"/>
              <a:ext cx="42837" cy="42838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3" name="Rectangle 158"/>
            <p:cNvSpPr>
              <a:spLocks noChangeArrowheads="1"/>
            </p:cNvSpPr>
            <p:nvPr/>
          </p:nvSpPr>
          <p:spPr bwMode="auto">
            <a:xfrm>
              <a:off x="4981391" y="2713734"/>
              <a:ext cx="42837" cy="42838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4" name="Rectangle 159"/>
            <p:cNvSpPr>
              <a:spLocks noChangeArrowheads="1"/>
            </p:cNvSpPr>
            <p:nvPr/>
          </p:nvSpPr>
          <p:spPr bwMode="auto">
            <a:xfrm>
              <a:off x="4916523" y="2713734"/>
              <a:ext cx="42837" cy="42838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5" name="Oval 160"/>
            <p:cNvSpPr>
              <a:spLocks noChangeArrowheads="1"/>
            </p:cNvSpPr>
            <p:nvPr/>
          </p:nvSpPr>
          <p:spPr bwMode="auto">
            <a:xfrm>
              <a:off x="4423280" y="2975654"/>
              <a:ext cx="42837" cy="42838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6" name="Oval 161"/>
            <p:cNvSpPr>
              <a:spLocks noChangeArrowheads="1"/>
            </p:cNvSpPr>
            <p:nvPr/>
          </p:nvSpPr>
          <p:spPr bwMode="auto">
            <a:xfrm>
              <a:off x="4638691" y="2975654"/>
              <a:ext cx="42837" cy="42838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7" name="Oval 162"/>
            <p:cNvSpPr>
              <a:spLocks noChangeArrowheads="1"/>
            </p:cNvSpPr>
            <p:nvPr/>
          </p:nvSpPr>
          <p:spPr bwMode="auto">
            <a:xfrm>
              <a:off x="4358412" y="2760243"/>
              <a:ext cx="42837" cy="42838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8" name="Oval 163"/>
            <p:cNvSpPr>
              <a:spLocks noChangeArrowheads="1"/>
            </p:cNvSpPr>
            <p:nvPr/>
          </p:nvSpPr>
          <p:spPr bwMode="auto">
            <a:xfrm>
              <a:off x="4358412" y="2631731"/>
              <a:ext cx="42837" cy="42838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9" name="Oval 164"/>
            <p:cNvSpPr>
              <a:spLocks noChangeArrowheads="1"/>
            </p:cNvSpPr>
            <p:nvPr/>
          </p:nvSpPr>
          <p:spPr bwMode="auto">
            <a:xfrm>
              <a:off x="4702336" y="2631731"/>
              <a:ext cx="42837" cy="42838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0" name="Oval 165"/>
            <p:cNvSpPr>
              <a:spLocks noChangeArrowheads="1"/>
            </p:cNvSpPr>
            <p:nvPr/>
          </p:nvSpPr>
          <p:spPr bwMode="auto">
            <a:xfrm>
              <a:off x="4702336" y="2760243"/>
              <a:ext cx="42837" cy="42838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1" name="Oval 166"/>
            <p:cNvSpPr>
              <a:spLocks noChangeArrowheads="1"/>
            </p:cNvSpPr>
            <p:nvPr/>
          </p:nvSpPr>
          <p:spPr bwMode="auto">
            <a:xfrm>
              <a:off x="4401250" y="2782274"/>
              <a:ext cx="171350" cy="171350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2" name="Oval 167"/>
            <p:cNvSpPr>
              <a:spLocks noChangeArrowheads="1"/>
            </p:cNvSpPr>
            <p:nvPr/>
          </p:nvSpPr>
          <p:spPr bwMode="auto">
            <a:xfrm>
              <a:off x="4529762" y="2782274"/>
              <a:ext cx="172573" cy="171350"/>
            </a:xfrm>
            <a:prstGeom prst="ellipse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3" name="Rectangle 168"/>
            <p:cNvSpPr>
              <a:spLocks noChangeArrowheads="1"/>
            </p:cNvSpPr>
            <p:nvPr/>
          </p:nvSpPr>
          <p:spPr bwMode="auto">
            <a:xfrm>
              <a:off x="4444087" y="2910787"/>
              <a:ext cx="215411" cy="42838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4" name="Rectangle 169"/>
            <p:cNvSpPr>
              <a:spLocks noChangeArrowheads="1"/>
            </p:cNvSpPr>
            <p:nvPr/>
          </p:nvSpPr>
          <p:spPr bwMode="auto">
            <a:xfrm>
              <a:off x="4444087" y="2867949"/>
              <a:ext cx="215411" cy="171350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5" name="Oval 170"/>
            <p:cNvSpPr>
              <a:spLocks noChangeArrowheads="1"/>
            </p:cNvSpPr>
            <p:nvPr/>
          </p:nvSpPr>
          <p:spPr bwMode="auto">
            <a:xfrm>
              <a:off x="4380443" y="2481188"/>
              <a:ext cx="257025" cy="258249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6" name="Oval 171"/>
            <p:cNvSpPr>
              <a:spLocks noChangeArrowheads="1"/>
            </p:cNvSpPr>
            <p:nvPr/>
          </p:nvSpPr>
          <p:spPr bwMode="auto">
            <a:xfrm>
              <a:off x="4466118" y="2481188"/>
              <a:ext cx="257025" cy="258249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7" name="Rectangle 172"/>
            <p:cNvSpPr>
              <a:spLocks noChangeArrowheads="1"/>
            </p:cNvSpPr>
            <p:nvPr/>
          </p:nvSpPr>
          <p:spPr bwMode="auto">
            <a:xfrm>
              <a:off x="4380443" y="2609701"/>
              <a:ext cx="342700" cy="236218"/>
            </a:xfrm>
            <a:prstGeom prst="rect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8" name="Rectangle 173"/>
            <p:cNvSpPr>
              <a:spLocks noChangeArrowheads="1"/>
            </p:cNvSpPr>
            <p:nvPr/>
          </p:nvSpPr>
          <p:spPr bwMode="auto">
            <a:xfrm>
              <a:off x="4508955" y="2481188"/>
              <a:ext cx="85675" cy="128513"/>
            </a:xfrm>
            <a:prstGeom prst="rect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9" name="Rectangle 174"/>
            <p:cNvSpPr>
              <a:spLocks noChangeArrowheads="1"/>
            </p:cNvSpPr>
            <p:nvPr/>
          </p:nvSpPr>
          <p:spPr bwMode="auto">
            <a:xfrm>
              <a:off x="4723142" y="2652538"/>
              <a:ext cx="22031" cy="129736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0" name="Rectangle 175"/>
            <p:cNvSpPr>
              <a:spLocks noChangeArrowheads="1"/>
            </p:cNvSpPr>
            <p:nvPr/>
          </p:nvSpPr>
          <p:spPr bwMode="auto">
            <a:xfrm>
              <a:off x="4358412" y="2652538"/>
              <a:ext cx="22031" cy="129736"/>
            </a:xfrm>
            <a:prstGeom prst="rect">
              <a:avLst/>
            </a:pr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1" name="Oval 176"/>
            <p:cNvSpPr>
              <a:spLocks noChangeArrowheads="1"/>
            </p:cNvSpPr>
            <p:nvPr/>
          </p:nvSpPr>
          <p:spPr bwMode="auto">
            <a:xfrm>
              <a:off x="4680305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2" name="Oval 177"/>
            <p:cNvSpPr>
              <a:spLocks noChangeArrowheads="1"/>
            </p:cNvSpPr>
            <p:nvPr/>
          </p:nvSpPr>
          <p:spPr bwMode="auto">
            <a:xfrm>
              <a:off x="4638691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3" name="Oval 178"/>
            <p:cNvSpPr>
              <a:spLocks noChangeArrowheads="1"/>
            </p:cNvSpPr>
            <p:nvPr/>
          </p:nvSpPr>
          <p:spPr bwMode="auto">
            <a:xfrm>
              <a:off x="4594630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4" name="Oval 179"/>
            <p:cNvSpPr>
              <a:spLocks noChangeArrowheads="1"/>
            </p:cNvSpPr>
            <p:nvPr/>
          </p:nvSpPr>
          <p:spPr bwMode="auto">
            <a:xfrm>
              <a:off x="4380443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5" name="Oval 180"/>
            <p:cNvSpPr>
              <a:spLocks noChangeArrowheads="1"/>
            </p:cNvSpPr>
            <p:nvPr/>
          </p:nvSpPr>
          <p:spPr bwMode="auto">
            <a:xfrm>
              <a:off x="4422057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6" name="Oval 181"/>
            <p:cNvSpPr>
              <a:spLocks noChangeArrowheads="1"/>
            </p:cNvSpPr>
            <p:nvPr/>
          </p:nvSpPr>
          <p:spPr bwMode="auto">
            <a:xfrm>
              <a:off x="4464894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7" name="Oval 182"/>
            <p:cNvSpPr>
              <a:spLocks noChangeArrowheads="1"/>
            </p:cNvSpPr>
            <p:nvPr/>
          </p:nvSpPr>
          <p:spPr bwMode="auto">
            <a:xfrm>
              <a:off x="4508955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8" name="Oval 183"/>
            <p:cNvSpPr>
              <a:spLocks noChangeArrowheads="1"/>
            </p:cNvSpPr>
            <p:nvPr/>
          </p:nvSpPr>
          <p:spPr bwMode="auto">
            <a:xfrm>
              <a:off x="4551793" y="2825112"/>
              <a:ext cx="42837" cy="42838"/>
            </a:xfrm>
            <a:prstGeom prst="ellipse">
              <a:avLst/>
            </a:pr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9" name="Rectangle 184"/>
            <p:cNvSpPr>
              <a:spLocks noChangeArrowheads="1"/>
            </p:cNvSpPr>
            <p:nvPr/>
          </p:nvSpPr>
          <p:spPr bwMode="auto">
            <a:xfrm>
              <a:off x="4444087" y="2996462"/>
              <a:ext cx="215411" cy="22031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0" name="Rectangle 185"/>
            <p:cNvSpPr>
              <a:spLocks noChangeArrowheads="1"/>
            </p:cNvSpPr>
            <p:nvPr/>
          </p:nvSpPr>
          <p:spPr bwMode="auto">
            <a:xfrm>
              <a:off x="4659498" y="2970759"/>
              <a:ext cx="22031" cy="25703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1" name="Rectangle 186"/>
            <p:cNvSpPr>
              <a:spLocks noChangeArrowheads="1"/>
            </p:cNvSpPr>
            <p:nvPr/>
          </p:nvSpPr>
          <p:spPr bwMode="auto">
            <a:xfrm>
              <a:off x="4423280" y="2970759"/>
              <a:ext cx="20806" cy="25703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2" name="Rectangle 187"/>
            <p:cNvSpPr>
              <a:spLocks noChangeArrowheads="1"/>
            </p:cNvSpPr>
            <p:nvPr/>
          </p:nvSpPr>
          <p:spPr bwMode="auto">
            <a:xfrm>
              <a:off x="4250707" y="3787118"/>
              <a:ext cx="602172" cy="258249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3" name="Freeform 188"/>
            <p:cNvSpPr>
              <a:spLocks/>
            </p:cNvSpPr>
            <p:nvPr/>
          </p:nvSpPr>
          <p:spPr bwMode="auto">
            <a:xfrm>
              <a:off x="4079357" y="4517802"/>
              <a:ext cx="301086" cy="171350"/>
            </a:xfrm>
            <a:custGeom>
              <a:avLst/>
              <a:gdLst>
                <a:gd name="T0" fmla="*/ 128 w 448"/>
                <a:gd name="T1" fmla="*/ 0 h 256"/>
                <a:gd name="T2" fmla="*/ 128 w 448"/>
                <a:gd name="T3" fmla="*/ 64 h 256"/>
                <a:gd name="T4" fmla="*/ 0 w 448"/>
                <a:gd name="T5" fmla="*/ 192 h 256"/>
                <a:gd name="T6" fmla="*/ 0 w 448"/>
                <a:gd name="T7" fmla="*/ 256 h 256"/>
                <a:gd name="T8" fmla="*/ 448 w 448"/>
                <a:gd name="T9" fmla="*/ 256 h 256"/>
                <a:gd name="T10" fmla="*/ 448 w 448"/>
                <a:gd name="T11" fmla="*/ 0 h 256"/>
                <a:gd name="T12" fmla="*/ 128 w 448"/>
                <a:gd name="T1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8" h="256">
                  <a:moveTo>
                    <a:pt x="128" y="0"/>
                  </a:moveTo>
                  <a:cubicBezTo>
                    <a:pt x="128" y="64"/>
                    <a:pt x="128" y="64"/>
                    <a:pt x="128" y="64"/>
                  </a:cubicBezTo>
                  <a:cubicBezTo>
                    <a:pt x="57" y="64"/>
                    <a:pt x="0" y="121"/>
                    <a:pt x="0" y="192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48" y="256"/>
                    <a:pt x="448" y="256"/>
                    <a:pt x="448" y="256"/>
                  </a:cubicBezTo>
                  <a:cubicBezTo>
                    <a:pt x="448" y="0"/>
                    <a:pt x="448" y="0"/>
                    <a:pt x="448" y="0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4" name="Freeform 189"/>
            <p:cNvSpPr>
              <a:spLocks/>
            </p:cNvSpPr>
            <p:nvPr/>
          </p:nvSpPr>
          <p:spPr bwMode="auto">
            <a:xfrm>
              <a:off x="4079357" y="4689152"/>
              <a:ext cx="301086" cy="42838"/>
            </a:xfrm>
            <a:custGeom>
              <a:avLst/>
              <a:gdLst>
                <a:gd name="T0" fmla="*/ 0 w 246"/>
                <a:gd name="T1" fmla="*/ 35 h 35"/>
                <a:gd name="T2" fmla="*/ 70 w 246"/>
                <a:gd name="T3" fmla="*/ 35 h 35"/>
                <a:gd name="T4" fmla="*/ 246 w 246"/>
                <a:gd name="T5" fmla="*/ 35 h 35"/>
                <a:gd name="T6" fmla="*/ 246 w 246"/>
                <a:gd name="T7" fmla="*/ 0 h 35"/>
                <a:gd name="T8" fmla="*/ 0 w 246"/>
                <a:gd name="T9" fmla="*/ 0 h 35"/>
                <a:gd name="T10" fmla="*/ 0 w 246"/>
                <a:gd name="T1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35">
                  <a:moveTo>
                    <a:pt x="0" y="35"/>
                  </a:moveTo>
                  <a:lnTo>
                    <a:pt x="70" y="35"/>
                  </a:lnTo>
                  <a:lnTo>
                    <a:pt x="246" y="35"/>
                  </a:lnTo>
                  <a:lnTo>
                    <a:pt x="246" y="0"/>
                  </a:lnTo>
                  <a:lnTo>
                    <a:pt x="0" y="0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5" name="Freeform 190"/>
            <p:cNvSpPr>
              <a:spLocks/>
            </p:cNvSpPr>
            <p:nvPr/>
          </p:nvSpPr>
          <p:spPr bwMode="auto">
            <a:xfrm>
              <a:off x="4723142" y="4517802"/>
              <a:ext cx="301086" cy="171350"/>
            </a:xfrm>
            <a:custGeom>
              <a:avLst/>
              <a:gdLst>
                <a:gd name="T0" fmla="*/ 448 w 448"/>
                <a:gd name="T1" fmla="*/ 192 h 256"/>
                <a:gd name="T2" fmla="*/ 448 w 448"/>
                <a:gd name="T3" fmla="*/ 192 h 256"/>
                <a:gd name="T4" fmla="*/ 320 w 448"/>
                <a:gd name="T5" fmla="*/ 64 h 256"/>
                <a:gd name="T6" fmla="*/ 320 w 448"/>
                <a:gd name="T7" fmla="*/ 0 h 256"/>
                <a:gd name="T8" fmla="*/ 0 w 448"/>
                <a:gd name="T9" fmla="*/ 0 h 256"/>
                <a:gd name="T10" fmla="*/ 0 w 448"/>
                <a:gd name="T11" fmla="*/ 256 h 256"/>
                <a:gd name="T12" fmla="*/ 448 w 448"/>
                <a:gd name="T13" fmla="*/ 256 h 256"/>
                <a:gd name="T14" fmla="*/ 448 w 448"/>
                <a:gd name="T15" fmla="*/ 192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256">
                  <a:moveTo>
                    <a:pt x="448" y="192"/>
                  </a:moveTo>
                  <a:cubicBezTo>
                    <a:pt x="448" y="192"/>
                    <a:pt x="448" y="192"/>
                    <a:pt x="448" y="192"/>
                  </a:cubicBezTo>
                  <a:cubicBezTo>
                    <a:pt x="448" y="121"/>
                    <a:pt x="391" y="64"/>
                    <a:pt x="320" y="64"/>
                  </a:cubicBezTo>
                  <a:cubicBezTo>
                    <a:pt x="320" y="0"/>
                    <a:pt x="320" y="0"/>
                    <a:pt x="32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6"/>
                    <a:pt x="0" y="256"/>
                    <a:pt x="0" y="256"/>
                  </a:cubicBezTo>
                  <a:cubicBezTo>
                    <a:pt x="448" y="256"/>
                    <a:pt x="448" y="256"/>
                    <a:pt x="448" y="256"/>
                  </a:cubicBezTo>
                  <a:lnTo>
                    <a:pt x="448" y="192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6" name="Freeform 191"/>
            <p:cNvSpPr>
              <a:spLocks/>
            </p:cNvSpPr>
            <p:nvPr/>
          </p:nvSpPr>
          <p:spPr bwMode="auto">
            <a:xfrm>
              <a:off x="4723142" y="4689152"/>
              <a:ext cx="301086" cy="42838"/>
            </a:xfrm>
            <a:custGeom>
              <a:avLst/>
              <a:gdLst>
                <a:gd name="T0" fmla="*/ 0 w 246"/>
                <a:gd name="T1" fmla="*/ 0 h 35"/>
                <a:gd name="T2" fmla="*/ 0 w 246"/>
                <a:gd name="T3" fmla="*/ 35 h 35"/>
                <a:gd name="T4" fmla="*/ 176 w 246"/>
                <a:gd name="T5" fmla="*/ 35 h 35"/>
                <a:gd name="T6" fmla="*/ 246 w 246"/>
                <a:gd name="T7" fmla="*/ 35 h 35"/>
                <a:gd name="T8" fmla="*/ 246 w 246"/>
                <a:gd name="T9" fmla="*/ 0 h 35"/>
                <a:gd name="T10" fmla="*/ 0 w 246"/>
                <a:gd name="T11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6" h="35">
                  <a:moveTo>
                    <a:pt x="0" y="0"/>
                  </a:moveTo>
                  <a:lnTo>
                    <a:pt x="0" y="35"/>
                  </a:lnTo>
                  <a:lnTo>
                    <a:pt x="176" y="35"/>
                  </a:lnTo>
                  <a:lnTo>
                    <a:pt x="246" y="35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88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7" name="Rectangle 192"/>
            <p:cNvSpPr>
              <a:spLocks noChangeArrowheads="1"/>
            </p:cNvSpPr>
            <p:nvPr/>
          </p:nvSpPr>
          <p:spPr bwMode="auto">
            <a:xfrm>
              <a:off x="4723142" y="4001305"/>
              <a:ext cx="215411" cy="516497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8" name="Freeform 193"/>
            <p:cNvSpPr>
              <a:spLocks/>
            </p:cNvSpPr>
            <p:nvPr/>
          </p:nvSpPr>
          <p:spPr bwMode="auto">
            <a:xfrm>
              <a:off x="4723142" y="3744281"/>
              <a:ext cx="215411" cy="429599"/>
            </a:xfrm>
            <a:custGeom>
              <a:avLst/>
              <a:gdLst>
                <a:gd name="T0" fmla="*/ 0 w 320"/>
                <a:gd name="T1" fmla="*/ 0 h 640"/>
                <a:gd name="T2" fmla="*/ 320 w 320"/>
                <a:gd name="T3" fmla="*/ 380 h 640"/>
                <a:gd name="T4" fmla="*/ 0 w 320"/>
                <a:gd name="T5" fmla="*/ 640 h 640"/>
                <a:gd name="T6" fmla="*/ 0 w 320"/>
                <a:gd name="T7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" h="640">
                  <a:moveTo>
                    <a:pt x="0" y="0"/>
                  </a:moveTo>
                  <a:cubicBezTo>
                    <a:pt x="177" y="0"/>
                    <a:pt x="320" y="203"/>
                    <a:pt x="320" y="380"/>
                  </a:cubicBezTo>
                  <a:cubicBezTo>
                    <a:pt x="320" y="557"/>
                    <a:pt x="177" y="640"/>
                    <a:pt x="0" y="6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9" name="Freeform 194"/>
            <p:cNvSpPr>
              <a:spLocks/>
            </p:cNvSpPr>
            <p:nvPr/>
          </p:nvSpPr>
          <p:spPr bwMode="auto">
            <a:xfrm>
              <a:off x="4637467" y="3486032"/>
              <a:ext cx="215411" cy="429599"/>
            </a:xfrm>
            <a:custGeom>
              <a:avLst/>
              <a:gdLst>
                <a:gd name="T0" fmla="*/ 0 w 320"/>
                <a:gd name="T1" fmla="*/ 0 h 640"/>
                <a:gd name="T2" fmla="*/ 320 w 320"/>
                <a:gd name="T3" fmla="*/ 320 h 640"/>
                <a:gd name="T4" fmla="*/ 0 w 320"/>
                <a:gd name="T5" fmla="*/ 640 h 640"/>
                <a:gd name="T6" fmla="*/ 0 w 320"/>
                <a:gd name="T7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" h="640">
                  <a:moveTo>
                    <a:pt x="0" y="0"/>
                  </a:moveTo>
                  <a:cubicBezTo>
                    <a:pt x="177" y="0"/>
                    <a:pt x="320" y="143"/>
                    <a:pt x="320" y="320"/>
                  </a:cubicBezTo>
                  <a:cubicBezTo>
                    <a:pt x="320" y="497"/>
                    <a:pt x="177" y="640"/>
                    <a:pt x="0" y="64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0" name="Rectangle 195"/>
            <p:cNvSpPr>
              <a:spLocks noChangeArrowheads="1"/>
            </p:cNvSpPr>
            <p:nvPr/>
          </p:nvSpPr>
          <p:spPr bwMode="auto">
            <a:xfrm>
              <a:off x="4165032" y="4001305"/>
              <a:ext cx="215411" cy="516497"/>
            </a:xfrm>
            <a:prstGeom prst="rect">
              <a:avLst/>
            </a:pr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1" name="Freeform 196"/>
            <p:cNvSpPr>
              <a:spLocks/>
            </p:cNvSpPr>
            <p:nvPr/>
          </p:nvSpPr>
          <p:spPr bwMode="auto">
            <a:xfrm>
              <a:off x="4165032" y="3744281"/>
              <a:ext cx="215411" cy="429599"/>
            </a:xfrm>
            <a:custGeom>
              <a:avLst/>
              <a:gdLst>
                <a:gd name="T0" fmla="*/ 320 w 320"/>
                <a:gd name="T1" fmla="*/ 0 h 640"/>
                <a:gd name="T2" fmla="*/ 0 w 320"/>
                <a:gd name="T3" fmla="*/ 380 h 640"/>
                <a:gd name="T4" fmla="*/ 320 w 320"/>
                <a:gd name="T5" fmla="*/ 640 h 640"/>
                <a:gd name="T6" fmla="*/ 320 w 320"/>
                <a:gd name="T7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" h="640">
                  <a:moveTo>
                    <a:pt x="320" y="0"/>
                  </a:moveTo>
                  <a:cubicBezTo>
                    <a:pt x="143" y="0"/>
                    <a:pt x="0" y="203"/>
                    <a:pt x="0" y="380"/>
                  </a:cubicBezTo>
                  <a:cubicBezTo>
                    <a:pt x="0" y="557"/>
                    <a:pt x="143" y="640"/>
                    <a:pt x="320" y="640"/>
                  </a:cubicBezTo>
                  <a:lnTo>
                    <a:pt x="320" y="0"/>
                  </a:lnTo>
                  <a:close/>
                </a:path>
              </a:pathLst>
            </a:custGeom>
            <a:solidFill>
              <a:srgbClr val="4285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2" name="Freeform 197"/>
            <p:cNvSpPr>
              <a:spLocks/>
            </p:cNvSpPr>
            <p:nvPr/>
          </p:nvSpPr>
          <p:spPr bwMode="auto">
            <a:xfrm>
              <a:off x="4250707" y="3486032"/>
              <a:ext cx="215411" cy="429599"/>
            </a:xfrm>
            <a:custGeom>
              <a:avLst/>
              <a:gdLst>
                <a:gd name="T0" fmla="*/ 320 w 320"/>
                <a:gd name="T1" fmla="*/ 0 h 640"/>
                <a:gd name="T2" fmla="*/ 0 w 320"/>
                <a:gd name="T3" fmla="*/ 320 h 640"/>
                <a:gd name="T4" fmla="*/ 320 w 320"/>
                <a:gd name="T5" fmla="*/ 640 h 640"/>
                <a:gd name="T6" fmla="*/ 320 w 320"/>
                <a:gd name="T7" fmla="*/ 0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0" h="640">
                  <a:moveTo>
                    <a:pt x="320" y="0"/>
                  </a:moveTo>
                  <a:cubicBezTo>
                    <a:pt x="143" y="0"/>
                    <a:pt x="0" y="143"/>
                    <a:pt x="0" y="320"/>
                  </a:cubicBezTo>
                  <a:cubicBezTo>
                    <a:pt x="0" y="497"/>
                    <a:pt x="143" y="640"/>
                    <a:pt x="320" y="640"/>
                  </a:cubicBezTo>
                  <a:lnTo>
                    <a:pt x="320" y="0"/>
                  </a:lnTo>
                  <a:close/>
                </a:path>
              </a:pathLst>
            </a:cu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3" name="Rectangle 198"/>
            <p:cNvSpPr>
              <a:spLocks noChangeArrowheads="1"/>
            </p:cNvSpPr>
            <p:nvPr/>
          </p:nvSpPr>
          <p:spPr bwMode="auto">
            <a:xfrm>
              <a:off x="4250707" y="2970759"/>
              <a:ext cx="602172" cy="816360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4" name="Rectangle 199"/>
            <p:cNvSpPr>
              <a:spLocks noChangeArrowheads="1"/>
            </p:cNvSpPr>
            <p:nvPr/>
          </p:nvSpPr>
          <p:spPr bwMode="auto">
            <a:xfrm>
              <a:off x="4466118" y="3787118"/>
              <a:ext cx="171350" cy="128513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5" name="Rectangle 200"/>
            <p:cNvSpPr>
              <a:spLocks noChangeArrowheads="1"/>
            </p:cNvSpPr>
            <p:nvPr/>
          </p:nvSpPr>
          <p:spPr bwMode="auto">
            <a:xfrm>
              <a:off x="4250707" y="2970759"/>
              <a:ext cx="602172" cy="944872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6" name="Rectangle 201"/>
            <p:cNvSpPr>
              <a:spLocks noChangeArrowheads="1"/>
            </p:cNvSpPr>
            <p:nvPr/>
          </p:nvSpPr>
          <p:spPr bwMode="auto">
            <a:xfrm>
              <a:off x="4250707" y="2970759"/>
              <a:ext cx="665816" cy="85675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7" name="Freeform 202"/>
            <p:cNvSpPr>
              <a:spLocks/>
            </p:cNvSpPr>
            <p:nvPr/>
          </p:nvSpPr>
          <p:spPr bwMode="auto">
            <a:xfrm>
              <a:off x="5281253" y="3379550"/>
              <a:ext cx="172573" cy="106482"/>
            </a:xfrm>
            <a:custGeom>
              <a:avLst/>
              <a:gdLst>
                <a:gd name="T0" fmla="*/ 128 w 256"/>
                <a:gd name="T1" fmla="*/ 0 h 160"/>
                <a:gd name="T2" fmla="*/ 256 w 256"/>
                <a:gd name="T3" fmla="*/ 128 h 160"/>
                <a:gd name="T4" fmla="*/ 256 w 256"/>
                <a:gd name="T5" fmla="*/ 160 h 160"/>
                <a:gd name="T6" fmla="*/ 0 w 256"/>
                <a:gd name="T7" fmla="*/ 160 h 160"/>
                <a:gd name="T8" fmla="*/ 0 w 256"/>
                <a:gd name="T9" fmla="*/ 128 h 160"/>
                <a:gd name="T10" fmla="*/ 128 w 256"/>
                <a:gd name="T11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160">
                  <a:moveTo>
                    <a:pt x="128" y="0"/>
                  </a:moveTo>
                  <a:cubicBezTo>
                    <a:pt x="199" y="0"/>
                    <a:pt x="256" y="57"/>
                    <a:pt x="256" y="128"/>
                  </a:cubicBezTo>
                  <a:cubicBezTo>
                    <a:pt x="256" y="160"/>
                    <a:pt x="256" y="160"/>
                    <a:pt x="256" y="160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lose/>
                </a:path>
              </a:pathLst>
            </a:cu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8" name="Freeform 203"/>
            <p:cNvSpPr>
              <a:spLocks/>
            </p:cNvSpPr>
            <p:nvPr/>
          </p:nvSpPr>
          <p:spPr bwMode="auto">
            <a:xfrm>
              <a:off x="5281253" y="3336713"/>
              <a:ext cx="150543" cy="128513"/>
            </a:xfrm>
            <a:custGeom>
              <a:avLst/>
              <a:gdLst>
                <a:gd name="T0" fmla="*/ 128 w 224"/>
                <a:gd name="T1" fmla="*/ 0 h 192"/>
                <a:gd name="T2" fmla="*/ 224 w 224"/>
                <a:gd name="T3" fmla="*/ 96 h 192"/>
                <a:gd name="T4" fmla="*/ 128 w 224"/>
                <a:gd name="T5" fmla="*/ 192 h 192"/>
                <a:gd name="T6" fmla="*/ 0 w 224"/>
                <a:gd name="T7" fmla="*/ 192 h 192"/>
                <a:gd name="T8" fmla="*/ 0 w 224"/>
                <a:gd name="T9" fmla="*/ 0 h 192"/>
                <a:gd name="T10" fmla="*/ 128 w 224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4" h="192">
                  <a:moveTo>
                    <a:pt x="128" y="0"/>
                  </a:moveTo>
                  <a:cubicBezTo>
                    <a:pt x="181" y="0"/>
                    <a:pt x="224" y="43"/>
                    <a:pt x="224" y="96"/>
                  </a:cubicBezTo>
                  <a:cubicBezTo>
                    <a:pt x="224" y="149"/>
                    <a:pt x="181" y="192"/>
                    <a:pt x="128" y="192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28" y="0"/>
                  </a:lnTo>
                  <a:close/>
                </a:path>
              </a:pathLst>
            </a:custGeom>
            <a:solidFill>
              <a:srgbClr val="F4B4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9" name="Freeform 204"/>
            <p:cNvSpPr>
              <a:spLocks/>
            </p:cNvSpPr>
            <p:nvPr/>
          </p:nvSpPr>
          <p:spPr bwMode="auto">
            <a:xfrm>
              <a:off x="4822281" y="2962192"/>
              <a:ext cx="545872" cy="523841"/>
            </a:xfrm>
            <a:custGeom>
              <a:avLst/>
              <a:gdLst>
                <a:gd name="T0" fmla="*/ 685 w 813"/>
                <a:gd name="T1" fmla="*/ 781 h 781"/>
                <a:gd name="T2" fmla="*/ 169 w 813"/>
                <a:gd name="T3" fmla="*/ 781 h 781"/>
                <a:gd name="T4" fmla="*/ 17 w 813"/>
                <a:gd name="T5" fmla="*/ 172 h 781"/>
                <a:gd name="T6" fmla="*/ 110 w 813"/>
                <a:gd name="T7" fmla="*/ 17 h 781"/>
                <a:gd name="T8" fmla="*/ 265 w 813"/>
                <a:gd name="T9" fmla="*/ 110 h 781"/>
                <a:gd name="T10" fmla="*/ 369 w 813"/>
                <a:gd name="T11" fmla="*/ 525 h 781"/>
                <a:gd name="T12" fmla="*/ 685 w 813"/>
                <a:gd name="T13" fmla="*/ 525 h 781"/>
                <a:gd name="T14" fmla="*/ 813 w 813"/>
                <a:gd name="T15" fmla="*/ 653 h 781"/>
                <a:gd name="T16" fmla="*/ 685 w 813"/>
                <a:gd name="T17" fmla="*/ 78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3" h="781">
                  <a:moveTo>
                    <a:pt x="685" y="781"/>
                  </a:moveTo>
                  <a:cubicBezTo>
                    <a:pt x="169" y="781"/>
                    <a:pt x="169" y="781"/>
                    <a:pt x="169" y="781"/>
                  </a:cubicBezTo>
                  <a:cubicBezTo>
                    <a:pt x="17" y="172"/>
                    <a:pt x="17" y="172"/>
                    <a:pt x="17" y="172"/>
                  </a:cubicBezTo>
                  <a:cubicBezTo>
                    <a:pt x="0" y="103"/>
                    <a:pt x="41" y="34"/>
                    <a:pt x="110" y="17"/>
                  </a:cubicBezTo>
                  <a:cubicBezTo>
                    <a:pt x="178" y="0"/>
                    <a:pt x="248" y="41"/>
                    <a:pt x="265" y="110"/>
                  </a:cubicBezTo>
                  <a:cubicBezTo>
                    <a:pt x="369" y="525"/>
                    <a:pt x="369" y="525"/>
                    <a:pt x="369" y="525"/>
                  </a:cubicBezTo>
                  <a:cubicBezTo>
                    <a:pt x="685" y="525"/>
                    <a:pt x="685" y="525"/>
                    <a:pt x="685" y="525"/>
                  </a:cubicBezTo>
                  <a:cubicBezTo>
                    <a:pt x="756" y="525"/>
                    <a:pt x="813" y="582"/>
                    <a:pt x="813" y="653"/>
                  </a:cubicBezTo>
                  <a:cubicBezTo>
                    <a:pt x="813" y="724"/>
                    <a:pt x="756" y="781"/>
                    <a:pt x="685" y="781"/>
                  </a:cubicBezTo>
                  <a:close/>
                </a:path>
              </a:pathLst>
            </a:cu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0" name="Rectangle 205"/>
            <p:cNvSpPr>
              <a:spLocks noChangeArrowheads="1"/>
            </p:cNvSpPr>
            <p:nvPr/>
          </p:nvSpPr>
          <p:spPr bwMode="auto">
            <a:xfrm>
              <a:off x="4187063" y="2970759"/>
              <a:ext cx="665816" cy="85675"/>
            </a:xfrm>
            <a:prstGeom prst="rect">
              <a:avLst/>
            </a:pr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Rectangle 208"/>
            <p:cNvSpPr>
              <a:spLocks noChangeArrowheads="1"/>
            </p:cNvSpPr>
            <p:nvPr/>
          </p:nvSpPr>
          <p:spPr bwMode="auto">
            <a:xfrm>
              <a:off x="4325230" y="4014275"/>
              <a:ext cx="429699" cy="140785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Oval 209"/>
            <p:cNvSpPr>
              <a:spLocks noChangeArrowheads="1"/>
            </p:cNvSpPr>
            <p:nvPr/>
          </p:nvSpPr>
          <p:spPr bwMode="auto">
            <a:xfrm>
              <a:off x="4669235" y="3982446"/>
              <a:ext cx="172614" cy="172614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Oval 210"/>
            <p:cNvSpPr>
              <a:spLocks noChangeArrowheads="1"/>
            </p:cNvSpPr>
            <p:nvPr/>
          </p:nvSpPr>
          <p:spPr bwMode="auto">
            <a:xfrm>
              <a:off x="4239535" y="3982446"/>
              <a:ext cx="172614" cy="172614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211"/>
            <p:cNvSpPr>
              <a:spLocks/>
            </p:cNvSpPr>
            <p:nvPr/>
          </p:nvSpPr>
          <p:spPr bwMode="auto">
            <a:xfrm>
              <a:off x="4325230" y="4155060"/>
              <a:ext cx="429699" cy="558241"/>
            </a:xfrm>
            <a:custGeom>
              <a:avLst/>
              <a:gdLst>
                <a:gd name="T0" fmla="*/ 384 w 640"/>
                <a:gd name="T1" fmla="*/ 576 h 832"/>
                <a:gd name="T2" fmla="*/ 384 w 640"/>
                <a:gd name="T3" fmla="*/ 0 h 832"/>
                <a:gd name="T4" fmla="*/ 256 w 640"/>
                <a:gd name="T5" fmla="*/ 0 h 832"/>
                <a:gd name="T6" fmla="*/ 256 w 640"/>
                <a:gd name="T7" fmla="*/ 576 h 832"/>
                <a:gd name="T8" fmla="*/ 0 w 640"/>
                <a:gd name="T9" fmla="*/ 832 h 832"/>
                <a:gd name="T10" fmla="*/ 256 w 640"/>
                <a:gd name="T11" fmla="*/ 832 h 832"/>
                <a:gd name="T12" fmla="*/ 384 w 640"/>
                <a:gd name="T13" fmla="*/ 832 h 832"/>
                <a:gd name="T14" fmla="*/ 640 w 640"/>
                <a:gd name="T15" fmla="*/ 832 h 832"/>
                <a:gd name="T16" fmla="*/ 384 w 640"/>
                <a:gd name="T17" fmla="*/ 576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40" h="832">
                  <a:moveTo>
                    <a:pt x="384" y="576"/>
                  </a:moveTo>
                  <a:cubicBezTo>
                    <a:pt x="384" y="0"/>
                    <a:pt x="384" y="0"/>
                    <a:pt x="384" y="0"/>
                  </a:cubicBezTo>
                  <a:cubicBezTo>
                    <a:pt x="256" y="0"/>
                    <a:pt x="256" y="0"/>
                    <a:pt x="256" y="0"/>
                  </a:cubicBezTo>
                  <a:cubicBezTo>
                    <a:pt x="256" y="576"/>
                    <a:pt x="256" y="576"/>
                    <a:pt x="256" y="576"/>
                  </a:cubicBezTo>
                  <a:cubicBezTo>
                    <a:pt x="256" y="717"/>
                    <a:pt x="141" y="832"/>
                    <a:pt x="0" y="832"/>
                  </a:cubicBezTo>
                  <a:cubicBezTo>
                    <a:pt x="256" y="832"/>
                    <a:pt x="256" y="832"/>
                    <a:pt x="256" y="832"/>
                  </a:cubicBezTo>
                  <a:cubicBezTo>
                    <a:pt x="384" y="832"/>
                    <a:pt x="384" y="832"/>
                    <a:pt x="384" y="832"/>
                  </a:cubicBezTo>
                  <a:cubicBezTo>
                    <a:pt x="640" y="832"/>
                    <a:pt x="640" y="832"/>
                    <a:pt x="640" y="832"/>
                  </a:cubicBezTo>
                  <a:cubicBezTo>
                    <a:pt x="498" y="832"/>
                    <a:pt x="384" y="717"/>
                    <a:pt x="384" y="576"/>
                  </a:cubicBezTo>
                  <a:close/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Rectangle 212"/>
            <p:cNvSpPr>
              <a:spLocks noChangeArrowheads="1"/>
            </p:cNvSpPr>
            <p:nvPr/>
          </p:nvSpPr>
          <p:spPr bwMode="auto">
            <a:xfrm>
              <a:off x="4239535" y="3939599"/>
              <a:ext cx="602314" cy="129767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Oval 213"/>
            <p:cNvSpPr>
              <a:spLocks noChangeArrowheads="1"/>
            </p:cNvSpPr>
            <p:nvPr/>
          </p:nvSpPr>
          <p:spPr bwMode="auto">
            <a:xfrm>
              <a:off x="4776966" y="3939599"/>
              <a:ext cx="128542" cy="129767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Oval 214"/>
            <p:cNvSpPr>
              <a:spLocks noChangeArrowheads="1"/>
            </p:cNvSpPr>
            <p:nvPr/>
          </p:nvSpPr>
          <p:spPr bwMode="auto">
            <a:xfrm>
              <a:off x="4175876" y="3939599"/>
              <a:ext cx="128542" cy="129767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222"/>
            <p:cNvSpPr>
              <a:spLocks noChangeArrowheads="1"/>
            </p:cNvSpPr>
            <p:nvPr/>
          </p:nvSpPr>
          <p:spPr bwMode="auto">
            <a:xfrm>
              <a:off x="4325230" y="4713301"/>
              <a:ext cx="429699" cy="42848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Oval 224"/>
            <p:cNvSpPr>
              <a:spLocks noChangeArrowheads="1"/>
            </p:cNvSpPr>
            <p:nvPr/>
          </p:nvSpPr>
          <p:spPr bwMode="auto">
            <a:xfrm>
              <a:off x="4497845" y="4025294"/>
              <a:ext cx="85695" cy="86919"/>
            </a:xfrm>
            <a:prstGeom prst="ellipse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27"/>
            <p:cNvSpPr>
              <a:spLocks/>
            </p:cNvSpPr>
            <p:nvPr/>
          </p:nvSpPr>
          <p:spPr bwMode="auto">
            <a:xfrm>
              <a:off x="4712082" y="4713301"/>
              <a:ext cx="85695" cy="42848"/>
            </a:xfrm>
            <a:custGeom>
              <a:avLst/>
              <a:gdLst>
                <a:gd name="T0" fmla="*/ 0 w 128"/>
                <a:gd name="T1" fmla="*/ 64 h 64"/>
                <a:gd name="T2" fmla="*/ 64 w 128"/>
                <a:gd name="T3" fmla="*/ 0 h 64"/>
                <a:gd name="T4" fmla="*/ 128 w 128"/>
                <a:gd name="T5" fmla="*/ 64 h 64"/>
                <a:gd name="T6" fmla="*/ 0 w 128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64">
                  <a:moveTo>
                    <a:pt x="0" y="64"/>
                  </a:move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8"/>
            <p:cNvSpPr>
              <a:spLocks/>
            </p:cNvSpPr>
            <p:nvPr/>
          </p:nvSpPr>
          <p:spPr bwMode="auto">
            <a:xfrm>
              <a:off x="4282383" y="4713301"/>
              <a:ext cx="86919" cy="42848"/>
            </a:xfrm>
            <a:custGeom>
              <a:avLst/>
              <a:gdLst>
                <a:gd name="T0" fmla="*/ 0 w 128"/>
                <a:gd name="T1" fmla="*/ 64 h 64"/>
                <a:gd name="T2" fmla="*/ 64 w 128"/>
                <a:gd name="T3" fmla="*/ 0 h 64"/>
                <a:gd name="T4" fmla="*/ 128 w 128"/>
                <a:gd name="T5" fmla="*/ 64 h 64"/>
                <a:gd name="T6" fmla="*/ 0 w 128"/>
                <a:gd name="T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64">
                  <a:moveTo>
                    <a:pt x="0" y="64"/>
                  </a:moveTo>
                  <a:cubicBezTo>
                    <a:pt x="0" y="29"/>
                    <a:pt x="29" y="0"/>
                    <a:pt x="64" y="0"/>
                  </a:cubicBezTo>
                  <a:cubicBezTo>
                    <a:pt x="99" y="0"/>
                    <a:pt x="128" y="29"/>
                    <a:pt x="128" y="64"/>
                  </a:cubicBezTo>
                  <a:lnTo>
                    <a:pt x="0" y="64"/>
                  </a:lnTo>
                  <a:close/>
                </a:path>
              </a:pathLst>
            </a:cu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229"/>
            <p:cNvSpPr>
              <a:spLocks noChangeArrowheads="1"/>
            </p:cNvSpPr>
            <p:nvPr/>
          </p:nvSpPr>
          <p:spPr bwMode="auto">
            <a:xfrm>
              <a:off x="4497845" y="4155060"/>
              <a:ext cx="85695" cy="42848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230"/>
            <p:cNvSpPr>
              <a:spLocks noChangeArrowheads="1"/>
            </p:cNvSpPr>
            <p:nvPr/>
          </p:nvSpPr>
          <p:spPr bwMode="auto">
            <a:xfrm>
              <a:off x="4454997" y="4155060"/>
              <a:ext cx="85695" cy="20812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Rectangle 231"/>
            <p:cNvSpPr>
              <a:spLocks noChangeArrowheads="1"/>
            </p:cNvSpPr>
            <p:nvPr/>
          </p:nvSpPr>
          <p:spPr bwMode="auto">
            <a:xfrm>
              <a:off x="4540692" y="4155060"/>
              <a:ext cx="85695" cy="20812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32"/>
            <p:cNvSpPr>
              <a:spLocks/>
            </p:cNvSpPr>
            <p:nvPr/>
          </p:nvSpPr>
          <p:spPr bwMode="auto">
            <a:xfrm>
              <a:off x="3677927" y="2964825"/>
              <a:ext cx="39421" cy="394210"/>
            </a:xfrm>
            <a:custGeom>
              <a:avLst/>
              <a:gdLst>
                <a:gd name="T0" fmla="*/ 28 w 28"/>
                <a:gd name="T1" fmla="*/ 1 h 280"/>
                <a:gd name="T2" fmla="*/ 15 w 28"/>
                <a:gd name="T3" fmla="*/ 280 h 280"/>
                <a:gd name="T4" fmla="*/ 0 w 28"/>
                <a:gd name="T5" fmla="*/ 279 h 280"/>
                <a:gd name="T6" fmla="*/ 12 w 28"/>
                <a:gd name="T7" fmla="*/ 0 h 280"/>
                <a:gd name="T8" fmla="*/ 28 w 28"/>
                <a:gd name="T9" fmla="*/ 1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0">
                  <a:moveTo>
                    <a:pt x="28" y="1"/>
                  </a:moveTo>
                  <a:lnTo>
                    <a:pt x="15" y="280"/>
                  </a:lnTo>
                  <a:lnTo>
                    <a:pt x="0" y="279"/>
                  </a:lnTo>
                  <a:lnTo>
                    <a:pt x="12" y="0"/>
                  </a:lnTo>
                  <a:lnTo>
                    <a:pt x="28" y="1"/>
                  </a:lnTo>
                  <a:close/>
                </a:path>
              </a:pathLst>
            </a:custGeom>
            <a:solidFill>
              <a:srgbClr val="1395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33"/>
            <p:cNvSpPr>
              <a:spLocks/>
            </p:cNvSpPr>
            <p:nvPr/>
          </p:nvSpPr>
          <p:spPr bwMode="auto">
            <a:xfrm>
              <a:off x="3677927" y="2964825"/>
              <a:ext cx="28158" cy="392803"/>
            </a:xfrm>
            <a:custGeom>
              <a:avLst/>
              <a:gdLst>
                <a:gd name="T0" fmla="*/ 12 w 20"/>
                <a:gd name="T1" fmla="*/ 0 h 279"/>
                <a:gd name="T2" fmla="*/ 20 w 20"/>
                <a:gd name="T3" fmla="*/ 1 h 279"/>
                <a:gd name="T4" fmla="*/ 7 w 20"/>
                <a:gd name="T5" fmla="*/ 279 h 279"/>
                <a:gd name="T6" fmla="*/ 0 w 20"/>
                <a:gd name="T7" fmla="*/ 279 h 279"/>
                <a:gd name="T8" fmla="*/ 12 w 20"/>
                <a:gd name="T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79">
                  <a:moveTo>
                    <a:pt x="12" y="0"/>
                  </a:moveTo>
                  <a:lnTo>
                    <a:pt x="20" y="1"/>
                  </a:lnTo>
                  <a:lnTo>
                    <a:pt x="7" y="279"/>
                  </a:lnTo>
                  <a:lnTo>
                    <a:pt x="0" y="279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1A876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236"/>
            <p:cNvSpPr>
              <a:spLocks/>
            </p:cNvSpPr>
            <p:nvPr/>
          </p:nvSpPr>
          <p:spPr bwMode="auto">
            <a:xfrm>
              <a:off x="3694822" y="2932443"/>
              <a:ext cx="23934" cy="33789"/>
            </a:xfrm>
            <a:custGeom>
              <a:avLst/>
              <a:gdLst>
                <a:gd name="T0" fmla="*/ 0 w 17"/>
                <a:gd name="T1" fmla="*/ 23 h 24"/>
                <a:gd name="T2" fmla="*/ 16 w 17"/>
                <a:gd name="T3" fmla="*/ 24 h 24"/>
                <a:gd name="T4" fmla="*/ 17 w 17"/>
                <a:gd name="T5" fmla="*/ 1 h 24"/>
                <a:gd name="T6" fmla="*/ 1 w 17"/>
                <a:gd name="T7" fmla="*/ 0 h 24"/>
                <a:gd name="T8" fmla="*/ 0 w 17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0" y="23"/>
                  </a:moveTo>
                  <a:lnTo>
                    <a:pt x="16" y="24"/>
                  </a:lnTo>
                  <a:lnTo>
                    <a:pt x="17" y="1"/>
                  </a:lnTo>
                  <a:lnTo>
                    <a:pt x="1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237"/>
            <p:cNvSpPr>
              <a:spLocks/>
            </p:cNvSpPr>
            <p:nvPr/>
          </p:nvSpPr>
          <p:spPr bwMode="auto">
            <a:xfrm>
              <a:off x="3696230" y="2922588"/>
              <a:ext cx="22526" cy="11263"/>
            </a:xfrm>
            <a:custGeom>
              <a:avLst/>
              <a:gdLst>
                <a:gd name="T0" fmla="*/ 16 w 16"/>
                <a:gd name="T1" fmla="*/ 8 h 8"/>
                <a:gd name="T2" fmla="*/ 0 w 16"/>
                <a:gd name="T3" fmla="*/ 7 h 8"/>
                <a:gd name="T4" fmla="*/ 0 w 16"/>
                <a:gd name="T5" fmla="*/ 0 h 8"/>
                <a:gd name="T6" fmla="*/ 16 w 16"/>
                <a:gd name="T7" fmla="*/ 0 h 8"/>
                <a:gd name="T8" fmla="*/ 16 w 16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8">
                  <a:moveTo>
                    <a:pt x="16" y="8"/>
                  </a:moveTo>
                  <a:lnTo>
                    <a:pt x="0" y="7"/>
                  </a:lnTo>
                  <a:lnTo>
                    <a:pt x="0" y="0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Rectangle 238"/>
            <p:cNvSpPr>
              <a:spLocks noChangeArrowheads="1"/>
            </p:cNvSpPr>
            <p:nvPr/>
          </p:nvSpPr>
          <p:spPr bwMode="auto">
            <a:xfrm>
              <a:off x="3659625" y="2891614"/>
              <a:ext cx="22526" cy="392803"/>
            </a:xfrm>
            <a:prstGeom prst="rect">
              <a:avLst/>
            </a:pr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Rectangle 239"/>
            <p:cNvSpPr>
              <a:spLocks noChangeArrowheads="1"/>
            </p:cNvSpPr>
            <p:nvPr/>
          </p:nvSpPr>
          <p:spPr bwMode="auto">
            <a:xfrm>
              <a:off x="3659625" y="2891614"/>
              <a:ext cx="11263" cy="392803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Freeform 240"/>
            <p:cNvSpPr>
              <a:spLocks/>
            </p:cNvSpPr>
            <p:nvPr/>
          </p:nvSpPr>
          <p:spPr bwMode="auto">
            <a:xfrm>
              <a:off x="3659625" y="2859232"/>
              <a:ext cx="22526" cy="32382"/>
            </a:xfrm>
            <a:custGeom>
              <a:avLst/>
              <a:gdLst>
                <a:gd name="T0" fmla="*/ 4 w 16"/>
                <a:gd name="T1" fmla="*/ 8 h 23"/>
                <a:gd name="T2" fmla="*/ 0 w 16"/>
                <a:gd name="T3" fmla="*/ 23 h 23"/>
                <a:gd name="T4" fmla="*/ 16 w 16"/>
                <a:gd name="T5" fmla="*/ 23 h 23"/>
                <a:gd name="T6" fmla="*/ 12 w 16"/>
                <a:gd name="T7" fmla="*/ 8 h 23"/>
                <a:gd name="T8" fmla="*/ 10 w 16"/>
                <a:gd name="T9" fmla="*/ 0 h 23"/>
                <a:gd name="T10" fmla="*/ 6 w 16"/>
                <a:gd name="T11" fmla="*/ 0 h 23"/>
                <a:gd name="T12" fmla="*/ 4 w 16"/>
                <a:gd name="T13" fmla="*/ 8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4" y="8"/>
                  </a:moveTo>
                  <a:lnTo>
                    <a:pt x="0" y="23"/>
                  </a:lnTo>
                  <a:lnTo>
                    <a:pt x="16" y="23"/>
                  </a:lnTo>
                  <a:lnTo>
                    <a:pt x="12" y="8"/>
                  </a:lnTo>
                  <a:lnTo>
                    <a:pt x="10" y="0"/>
                  </a:lnTo>
                  <a:lnTo>
                    <a:pt x="6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FBD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41"/>
            <p:cNvSpPr>
              <a:spLocks/>
            </p:cNvSpPr>
            <p:nvPr/>
          </p:nvSpPr>
          <p:spPr bwMode="auto">
            <a:xfrm>
              <a:off x="3668072" y="2847969"/>
              <a:ext cx="5632" cy="11263"/>
            </a:xfrm>
            <a:custGeom>
              <a:avLst/>
              <a:gdLst>
                <a:gd name="T0" fmla="*/ 0 w 4"/>
                <a:gd name="T1" fmla="*/ 8 h 8"/>
                <a:gd name="T2" fmla="*/ 4 w 4"/>
                <a:gd name="T3" fmla="*/ 8 h 8"/>
                <a:gd name="T4" fmla="*/ 2 w 4"/>
                <a:gd name="T5" fmla="*/ 0 h 8"/>
                <a:gd name="T6" fmla="*/ 0 w 4"/>
                <a:gd name="T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4" y="8"/>
                  </a:lnTo>
                  <a:lnTo>
                    <a:pt x="2" y="0"/>
                  </a:lnTo>
                  <a:lnTo>
                    <a:pt x="0" y="8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44"/>
            <p:cNvSpPr>
              <a:spLocks/>
            </p:cNvSpPr>
            <p:nvPr/>
          </p:nvSpPr>
          <p:spPr bwMode="auto">
            <a:xfrm>
              <a:off x="3569520" y="3021140"/>
              <a:ext cx="38013" cy="392803"/>
            </a:xfrm>
            <a:custGeom>
              <a:avLst/>
              <a:gdLst>
                <a:gd name="T0" fmla="*/ 15 w 27"/>
                <a:gd name="T1" fmla="*/ 0 h 279"/>
                <a:gd name="T2" fmla="*/ 27 w 27"/>
                <a:gd name="T3" fmla="*/ 279 h 279"/>
                <a:gd name="T4" fmla="*/ 11 w 27"/>
                <a:gd name="T5" fmla="*/ 279 h 279"/>
                <a:gd name="T6" fmla="*/ 0 w 27"/>
                <a:gd name="T7" fmla="*/ 1 h 279"/>
                <a:gd name="T8" fmla="*/ 15 w 27"/>
                <a:gd name="T9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279">
                  <a:moveTo>
                    <a:pt x="15" y="0"/>
                  </a:moveTo>
                  <a:lnTo>
                    <a:pt x="27" y="279"/>
                  </a:lnTo>
                  <a:lnTo>
                    <a:pt x="11" y="279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F1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Freeform 245"/>
            <p:cNvSpPr>
              <a:spLocks/>
            </p:cNvSpPr>
            <p:nvPr/>
          </p:nvSpPr>
          <p:spPr bwMode="auto">
            <a:xfrm>
              <a:off x="3569520" y="3021140"/>
              <a:ext cx="26750" cy="392803"/>
            </a:xfrm>
            <a:custGeom>
              <a:avLst/>
              <a:gdLst>
                <a:gd name="T0" fmla="*/ 0 w 19"/>
                <a:gd name="T1" fmla="*/ 1 h 279"/>
                <a:gd name="T2" fmla="*/ 8 w 19"/>
                <a:gd name="T3" fmla="*/ 0 h 279"/>
                <a:gd name="T4" fmla="*/ 19 w 19"/>
                <a:gd name="T5" fmla="*/ 279 h 279"/>
                <a:gd name="T6" fmla="*/ 11 w 19"/>
                <a:gd name="T7" fmla="*/ 279 h 279"/>
                <a:gd name="T8" fmla="*/ 0 w 19"/>
                <a:gd name="T9" fmla="*/ 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79">
                  <a:moveTo>
                    <a:pt x="0" y="1"/>
                  </a:moveTo>
                  <a:lnTo>
                    <a:pt x="8" y="0"/>
                  </a:lnTo>
                  <a:lnTo>
                    <a:pt x="19" y="279"/>
                  </a:lnTo>
                  <a:lnTo>
                    <a:pt x="11" y="279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49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Freeform 248"/>
            <p:cNvSpPr>
              <a:spLocks/>
            </p:cNvSpPr>
            <p:nvPr/>
          </p:nvSpPr>
          <p:spPr bwMode="auto">
            <a:xfrm>
              <a:off x="3568111" y="2988758"/>
              <a:ext cx="22526" cy="33789"/>
            </a:xfrm>
            <a:custGeom>
              <a:avLst/>
              <a:gdLst>
                <a:gd name="T0" fmla="*/ 1 w 16"/>
                <a:gd name="T1" fmla="*/ 24 h 24"/>
                <a:gd name="T2" fmla="*/ 16 w 16"/>
                <a:gd name="T3" fmla="*/ 23 h 24"/>
                <a:gd name="T4" fmla="*/ 15 w 16"/>
                <a:gd name="T5" fmla="*/ 0 h 24"/>
                <a:gd name="T6" fmla="*/ 0 w 16"/>
                <a:gd name="T7" fmla="*/ 1 h 24"/>
                <a:gd name="T8" fmla="*/ 1 w 16"/>
                <a:gd name="T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24">
                  <a:moveTo>
                    <a:pt x="1" y="24"/>
                  </a:moveTo>
                  <a:lnTo>
                    <a:pt x="16" y="23"/>
                  </a:lnTo>
                  <a:lnTo>
                    <a:pt x="15" y="0"/>
                  </a:lnTo>
                  <a:lnTo>
                    <a:pt x="0" y="1"/>
                  </a:lnTo>
                  <a:lnTo>
                    <a:pt x="1" y="24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Freeform 249"/>
            <p:cNvSpPr>
              <a:spLocks/>
            </p:cNvSpPr>
            <p:nvPr/>
          </p:nvSpPr>
          <p:spPr bwMode="auto">
            <a:xfrm>
              <a:off x="3566704" y="2977495"/>
              <a:ext cx="22526" cy="12671"/>
            </a:xfrm>
            <a:custGeom>
              <a:avLst/>
              <a:gdLst>
                <a:gd name="T0" fmla="*/ 16 w 16"/>
                <a:gd name="T1" fmla="*/ 8 h 9"/>
                <a:gd name="T2" fmla="*/ 1 w 16"/>
                <a:gd name="T3" fmla="*/ 9 h 9"/>
                <a:gd name="T4" fmla="*/ 0 w 16"/>
                <a:gd name="T5" fmla="*/ 1 h 9"/>
                <a:gd name="T6" fmla="*/ 16 w 16"/>
                <a:gd name="T7" fmla="*/ 0 h 9"/>
                <a:gd name="T8" fmla="*/ 16 w 16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6" y="8"/>
                  </a:moveTo>
                  <a:lnTo>
                    <a:pt x="1" y="9"/>
                  </a:lnTo>
                  <a:lnTo>
                    <a:pt x="0" y="1"/>
                  </a:lnTo>
                  <a:lnTo>
                    <a:pt x="16" y="0"/>
                  </a:lnTo>
                  <a:lnTo>
                    <a:pt x="16" y="8"/>
                  </a:lnTo>
                  <a:close/>
                </a:path>
              </a:pathLst>
            </a:custGeom>
            <a:solidFill>
              <a:srgbClr val="ED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Freeform 250"/>
            <p:cNvSpPr>
              <a:spLocks/>
            </p:cNvSpPr>
            <p:nvPr/>
          </p:nvSpPr>
          <p:spPr bwMode="auto">
            <a:xfrm>
              <a:off x="3728611" y="2991574"/>
              <a:ext cx="12671" cy="22526"/>
            </a:xfrm>
            <a:custGeom>
              <a:avLst/>
              <a:gdLst>
                <a:gd name="T0" fmla="*/ 9 w 9"/>
                <a:gd name="T1" fmla="*/ 0 h 16"/>
                <a:gd name="T2" fmla="*/ 8 w 9"/>
                <a:gd name="T3" fmla="*/ 16 h 16"/>
                <a:gd name="T4" fmla="*/ 0 w 9"/>
                <a:gd name="T5" fmla="*/ 15 h 16"/>
                <a:gd name="T6" fmla="*/ 1 w 9"/>
                <a:gd name="T7" fmla="*/ 0 h 16"/>
                <a:gd name="T8" fmla="*/ 9 w 9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6">
                  <a:moveTo>
                    <a:pt x="9" y="0"/>
                  </a:moveTo>
                  <a:lnTo>
                    <a:pt x="8" y="16"/>
                  </a:lnTo>
                  <a:lnTo>
                    <a:pt x="0" y="15"/>
                  </a:lnTo>
                  <a:lnTo>
                    <a:pt x="1" y="0"/>
                  </a:lnTo>
                  <a:lnTo>
                    <a:pt x="9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Freeform 251"/>
            <p:cNvSpPr>
              <a:spLocks/>
            </p:cNvSpPr>
            <p:nvPr/>
          </p:nvSpPr>
          <p:spPr bwMode="auto">
            <a:xfrm>
              <a:off x="3697637" y="3045074"/>
              <a:ext cx="45053" cy="384356"/>
            </a:xfrm>
            <a:custGeom>
              <a:avLst/>
              <a:gdLst>
                <a:gd name="T0" fmla="*/ 32 w 32"/>
                <a:gd name="T1" fmla="*/ 1 h 273"/>
                <a:gd name="T2" fmla="*/ 16 w 32"/>
                <a:gd name="T3" fmla="*/ 273 h 273"/>
                <a:gd name="T4" fmla="*/ 0 w 32"/>
                <a:gd name="T5" fmla="*/ 273 h 273"/>
                <a:gd name="T6" fmla="*/ 17 w 32"/>
                <a:gd name="T7" fmla="*/ 0 h 273"/>
                <a:gd name="T8" fmla="*/ 32 w 32"/>
                <a:gd name="T9" fmla="*/ 1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273">
                  <a:moveTo>
                    <a:pt x="32" y="1"/>
                  </a:moveTo>
                  <a:lnTo>
                    <a:pt x="16" y="273"/>
                  </a:lnTo>
                  <a:lnTo>
                    <a:pt x="0" y="273"/>
                  </a:lnTo>
                  <a:lnTo>
                    <a:pt x="17" y="0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Freeform 252"/>
            <p:cNvSpPr>
              <a:spLocks/>
            </p:cNvSpPr>
            <p:nvPr/>
          </p:nvSpPr>
          <p:spPr bwMode="auto">
            <a:xfrm>
              <a:off x="3697637" y="3045074"/>
              <a:ext cx="35197" cy="384356"/>
            </a:xfrm>
            <a:custGeom>
              <a:avLst/>
              <a:gdLst>
                <a:gd name="T0" fmla="*/ 17 w 25"/>
                <a:gd name="T1" fmla="*/ 0 h 273"/>
                <a:gd name="T2" fmla="*/ 25 w 25"/>
                <a:gd name="T3" fmla="*/ 0 h 273"/>
                <a:gd name="T4" fmla="*/ 8 w 25"/>
                <a:gd name="T5" fmla="*/ 273 h 273"/>
                <a:gd name="T6" fmla="*/ 0 w 25"/>
                <a:gd name="T7" fmla="*/ 273 h 273"/>
                <a:gd name="T8" fmla="*/ 17 w 25"/>
                <a:gd name="T9" fmla="*/ 0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73">
                  <a:moveTo>
                    <a:pt x="17" y="0"/>
                  </a:moveTo>
                  <a:lnTo>
                    <a:pt x="25" y="0"/>
                  </a:lnTo>
                  <a:lnTo>
                    <a:pt x="8" y="273"/>
                  </a:lnTo>
                  <a:lnTo>
                    <a:pt x="0" y="273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Freeform 255"/>
            <p:cNvSpPr>
              <a:spLocks/>
            </p:cNvSpPr>
            <p:nvPr/>
          </p:nvSpPr>
          <p:spPr bwMode="auto">
            <a:xfrm>
              <a:off x="3721572" y="3012693"/>
              <a:ext cx="23934" cy="33789"/>
            </a:xfrm>
            <a:custGeom>
              <a:avLst/>
              <a:gdLst>
                <a:gd name="T0" fmla="*/ 0 w 17"/>
                <a:gd name="T1" fmla="*/ 23 h 24"/>
                <a:gd name="T2" fmla="*/ 15 w 17"/>
                <a:gd name="T3" fmla="*/ 24 h 24"/>
                <a:gd name="T4" fmla="*/ 17 w 17"/>
                <a:gd name="T5" fmla="*/ 0 h 24"/>
                <a:gd name="T6" fmla="*/ 2 w 17"/>
                <a:gd name="T7" fmla="*/ 0 h 24"/>
                <a:gd name="T8" fmla="*/ 0 w 17"/>
                <a:gd name="T9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4">
                  <a:moveTo>
                    <a:pt x="0" y="23"/>
                  </a:moveTo>
                  <a:lnTo>
                    <a:pt x="15" y="24"/>
                  </a:lnTo>
                  <a:lnTo>
                    <a:pt x="17" y="0"/>
                  </a:lnTo>
                  <a:lnTo>
                    <a:pt x="2" y="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Freeform 256"/>
            <p:cNvSpPr>
              <a:spLocks/>
            </p:cNvSpPr>
            <p:nvPr/>
          </p:nvSpPr>
          <p:spPr bwMode="auto">
            <a:xfrm>
              <a:off x="3724388" y="3001430"/>
              <a:ext cx="21118" cy="11263"/>
            </a:xfrm>
            <a:custGeom>
              <a:avLst/>
              <a:gdLst>
                <a:gd name="T0" fmla="*/ 15 w 15"/>
                <a:gd name="T1" fmla="*/ 8 h 8"/>
                <a:gd name="T2" fmla="*/ 0 w 15"/>
                <a:gd name="T3" fmla="*/ 8 h 8"/>
                <a:gd name="T4" fmla="*/ 0 w 15"/>
                <a:gd name="T5" fmla="*/ 0 h 8"/>
                <a:gd name="T6" fmla="*/ 15 w 15"/>
                <a:gd name="T7" fmla="*/ 1 h 8"/>
                <a:gd name="T8" fmla="*/ 15 w 1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8">
                  <a:moveTo>
                    <a:pt x="15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15" y="1"/>
                  </a:lnTo>
                  <a:lnTo>
                    <a:pt x="15" y="8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Freeform 257"/>
            <p:cNvSpPr>
              <a:spLocks/>
            </p:cNvSpPr>
            <p:nvPr/>
          </p:nvSpPr>
          <p:spPr bwMode="auto">
            <a:xfrm>
              <a:off x="3744098" y="3008469"/>
              <a:ext cx="7039" cy="29566"/>
            </a:xfrm>
            <a:custGeom>
              <a:avLst/>
              <a:gdLst>
                <a:gd name="T0" fmla="*/ 5 w 5"/>
                <a:gd name="T1" fmla="*/ 0 h 21"/>
                <a:gd name="T2" fmla="*/ 4 w 5"/>
                <a:gd name="T3" fmla="*/ 21 h 21"/>
                <a:gd name="T4" fmla="*/ 0 w 5"/>
                <a:gd name="T5" fmla="*/ 21 h 21"/>
                <a:gd name="T6" fmla="*/ 1 w 5"/>
                <a:gd name="T7" fmla="*/ 0 h 21"/>
                <a:gd name="T8" fmla="*/ 5 w 5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1">
                  <a:moveTo>
                    <a:pt x="5" y="0"/>
                  </a:moveTo>
                  <a:lnTo>
                    <a:pt x="4" y="21"/>
                  </a:lnTo>
                  <a:lnTo>
                    <a:pt x="0" y="21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Freeform 258"/>
            <p:cNvSpPr>
              <a:spLocks/>
            </p:cNvSpPr>
            <p:nvPr/>
          </p:nvSpPr>
          <p:spPr bwMode="auto">
            <a:xfrm>
              <a:off x="3741283" y="3014101"/>
              <a:ext cx="15486" cy="156277"/>
            </a:xfrm>
            <a:custGeom>
              <a:avLst/>
              <a:gdLst>
                <a:gd name="T0" fmla="*/ 11 w 11"/>
                <a:gd name="T1" fmla="*/ 0 h 111"/>
                <a:gd name="T2" fmla="*/ 4 w 11"/>
                <a:gd name="T3" fmla="*/ 111 h 111"/>
                <a:gd name="T4" fmla="*/ 0 w 11"/>
                <a:gd name="T5" fmla="*/ 110 h 111"/>
                <a:gd name="T6" fmla="*/ 7 w 11"/>
                <a:gd name="T7" fmla="*/ 0 h 111"/>
                <a:gd name="T8" fmla="*/ 11 w 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11">
                  <a:moveTo>
                    <a:pt x="11" y="0"/>
                  </a:moveTo>
                  <a:lnTo>
                    <a:pt x="4" y="111"/>
                  </a:lnTo>
                  <a:lnTo>
                    <a:pt x="0" y="110"/>
                  </a:lnTo>
                  <a:lnTo>
                    <a:pt x="7" y="0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Rectangle 259"/>
            <p:cNvSpPr>
              <a:spLocks noChangeArrowheads="1"/>
            </p:cNvSpPr>
            <p:nvPr/>
          </p:nvSpPr>
          <p:spPr bwMode="auto">
            <a:xfrm>
              <a:off x="3608941" y="3014101"/>
              <a:ext cx="68986" cy="350566"/>
            </a:xfrm>
            <a:prstGeom prst="rect">
              <a:avLst/>
            </a:prstGeom>
            <a:solidFill>
              <a:srgbClr val="F1CA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Rectangle 260"/>
            <p:cNvSpPr>
              <a:spLocks noChangeArrowheads="1"/>
            </p:cNvSpPr>
            <p:nvPr/>
          </p:nvSpPr>
          <p:spPr bwMode="auto">
            <a:xfrm>
              <a:off x="3675111" y="3014101"/>
              <a:ext cx="2816" cy="350566"/>
            </a:xfrm>
            <a:prstGeom prst="rect">
              <a:avLst/>
            </a:prstGeom>
            <a:solidFill>
              <a:srgbClr val="E4930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Oval 261"/>
            <p:cNvSpPr>
              <a:spLocks noChangeArrowheads="1"/>
            </p:cNvSpPr>
            <p:nvPr/>
          </p:nvSpPr>
          <p:spPr bwMode="auto">
            <a:xfrm>
              <a:off x="3637098" y="3029588"/>
              <a:ext cx="14079" cy="14079"/>
            </a:xfrm>
            <a:prstGeom prst="ellipse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Rectangle 262"/>
            <p:cNvSpPr>
              <a:spLocks noChangeArrowheads="1"/>
            </p:cNvSpPr>
            <p:nvPr/>
          </p:nvSpPr>
          <p:spPr bwMode="auto">
            <a:xfrm>
              <a:off x="3613164" y="3016916"/>
              <a:ext cx="1407" cy="344935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Rectangle 278"/>
            <p:cNvSpPr>
              <a:spLocks noChangeArrowheads="1"/>
            </p:cNvSpPr>
            <p:nvPr/>
          </p:nvSpPr>
          <p:spPr bwMode="auto">
            <a:xfrm>
              <a:off x="3608941" y="325907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Rectangle 279"/>
            <p:cNvSpPr>
              <a:spLocks noChangeArrowheads="1"/>
            </p:cNvSpPr>
            <p:nvPr/>
          </p:nvSpPr>
          <p:spPr bwMode="auto">
            <a:xfrm>
              <a:off x="3608941" y="325203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Rectangle 280"/>
            <p:cNvSpPr>
              <a:spLocks noChangeArrowheads="1"/>
            </p:cNvSpPr>
            <p:nvPr/>
          </p:nvSpPr>
          <p:spPr bwMode="auto">
            <a:xfrm>
              <a:off x="3608941" y="324499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Rectangle 281"/>
            <p:cNvSpPr>
              <a:spLocks noChangeArrowheads="1"/>
            </p:cNvSpPr>
            <p:nvPr/>
          </p:nvSpPr>
          <p:spPr bwMode="auto">
            <a:xfrm>
              <a:off x="3608941" y="3237956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Rectangle 282"/>
            <p:cNvSpPr>
              <a:spLocks noChangeArrowheads="1"/>
            </p:cNvSpPr>
            <p:nvPr/>
          </p:nvSpPr>
          <p:spPr bwMode="auto">
            <a:xfrm>
              <a:off x="3608941" y="3230916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283"/>
            <p:cNvSpPr>
              <a:spLocks noChangeArrowheads="1"/>
            </p:cNvSpPr>
            <p:nvPr/>
          </p:nvSpPr>
          <p:spPr bwMode="auto">
            <a:xfrm>
              <a:off x="3608941" y="3223877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Rectangle 284"/>
            <p:cNvSpPr>
              <a:spLocks noChangeArrowheads="1"/>
            </p:cNvSpPr>
            <p:nvPr/>
          </p:nvSpPr>
          <p:spPr bwMode="auto">
            <a:xfrm>
              <a:off x="3608941" y="3216837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2" name="Rectangle 285"/>
            <p:cNvSpPr>
              <a:spLocks noChangeArrowheads="1"/>
            </p:cNvSpPr>
            <p:nvPr/>
          </p:nvSpPr>
          <p:spPr bwMode="auto">
            <a:xfrm>
              <a:off x="3608941" y="3209798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3" name="Rectangle 286"/>
            <p:cNvSpPr>
              <a:spLocks noChangeArrowheads="1"/>
            </p:cNvSpPr>
            <p:nvPr/>
          </p:nvSpPr>
          <p:spPr bwMode="auto">
            <a:xfrm>
              <a:off x="3608941" y="3202758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5" name="Rectangle 287"/>
            <p:cNvSpPr>
              <a:spLocks noChangeArrowheads="1"/>
            </p:cNvSpPr>
            <p:nvPr/>
          </p:nvSpPr>
          <p:spPr bwMode="auto">
            <a:xfrm>
              <a:off x="3608941" y="3195719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6" name="Rectangle 288"/>
            <p:cNvSpPr>
              <a:spLocks noChangeArrowheads="1"/>
            </p:cNvSpPr>
            <p:nvPr/>
          </p:nvSpPr>
          <p:spPr bwMode="auto">
            <a:xfrm>
              <a:off x="3608941" y="3188680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7" name="Rectangle 289"/>
            <p:cNvSpPr>
              <a:spLocks noChangeArrowheads="1"/>
            </p:cNvSpPr>
            <p:nvPr/>
          </p:nvSpPr>
          <p:spPr bwMode="auto">
            <a:xfrm>
              <a:off x="3608941" y="3181640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8" name="Rectangle 290"/>
            <p:cNvSpPr>
              <a:spLocks noChangeArrowheads="1"/>
            </p:cNvSpPr>
            <p:nvPr/>
          </p:nvSpPr>
          <p:spPr bwMode="auto">
            <a:xfrm>
              <a:off x="3608941" y="3174601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9" name="Rectangle 291"/>
            <p:cNvSpPr>
              <a:spLocks noChangeArrowheads="1"/>
            </p:cNvSpPr>
            <p:nvPr/>
          </p:nvSpPr>
          <p:spPr bwMode="auto">
            <a:xfrm>
              <a:off x="3608941" y="316756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0" name="Rectangle 292"/>
            <p:cNvSpPr>
              <a:spLocks noChangeArrowheads="1"/>
            </p:cNvSpPr>
            <p:nvPr/>
          </p:nvSpPr>
          <p:spPr bwMode="auto">
            <a:xfrm>
              <a:off x="3608941" y="3161930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1" name="Rectangle 293"/>
            <p:cNvSpPr>
              <a:spLocks noChangeArrowheads="1"/>
            </p:cNvSpPr>
            <p:nvPr/>
          </p:nvSpPr>
          <p:spPr bwMode="auto">
            <a:xfrm>
              <a:off x="3608941" y="3154890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2" name="Rectangle 294"/>
            <p:cNvSpPr>
              <a:spLocks noChangeArrowheads="1"/>
            </p:cNvSpPr>
            <p:nvPr/>
          </p:nvSpPr>
          <p:spPr bwMode="auto">
            <a:xfrm>
              <a:off x="3608941" y="3147851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3" name="Rectangle 295"/>
            <p:cNvSpPr>
              <a:spLocks noChangeArrowheads="1"/>
            </p:cNvSpPr>
            <p:nvPr/>
          </p:nvSpPr>
          <p:spPr bwMode="auto">
            <a:xfrm>
              <a:off x="3608941" y="3140811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4" name="Rectangle 296"/>
            <p:cNvSpPr>
              <a:spLocks noChangeArrowheads="1"/>
            </p:cNvSpPr>
            <p:nvPr/>
          </p:nvSpPr>
          <p:spPr bwMode="auto">
            <a:xfrm>
              <a:off x="3608941" y="313377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5" name="Rectangle 297"/>
            <p:cNvSpPr>
              <a:spLocks noChangeArrowheads="1"/>
            </p:cNvSpPr>
            <p:nvPr/>
          </p:nvSpPr>
          <p:spPr bwMode="auto">
            <a:xfrm>
              <a:off x="3608941" y="312673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6" name="Rectangle 298"/>
            <p:cNvSpPr>
              <a:spLocks noChangeArrowheads="1"/>
            </p:cNvSpPr>
            <p:nvPr/>
          </p:nvSpPr>
          <p:spPr bwMode="auto">
            <a:xfrm>
              <a:off x="3608941" y="311969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7" name="Rectangle 299"/>
            <p:cNvSpPr>
              <a:spLocks noChangeArrowheads="1"/>
            </p:cNvSpPr>
            <p:nvPr/>
          </p:nvSpPr>
          <p:spPr bwMode="auto">
            <a:xfrm>
              <a:off x="3608941" y="311406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8" name="Rectangle 300"/>
            <p:cNvSpPr>
              <a:spLocks noChangeArrowheads="1"/>
            </p:cNvSpPr>
            <p:nvPr/>
          </p:nvSpPr>
          <p:spPr bwMode="auto">
            <a:xfrm>
              <a:off x="3608941" y="310702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9" name="Rectangle 301"/>
            <p:cNvSpPr>
              <a:spLocks noChangeArrowheads="1"/>
            </p:cNvSpPr>
            <p:nvPr/>
          </p:nvSpPr>
          <p:spPr bwMode="auto">
            <a:xfrm>
              <a:off x="3608941" y="309998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0" name="Rectangle 302"/>
            <p:cNvSpPr>
              <a:spLocks noChangeArrowheads="1"/>
            </p:cNvSpPr>
            <p:nvPr/>
          </p:nvSpPr>
          <p:spPr bwMode="auto">
            <a:xfrm>
              <a:off x="3608941" y="309294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1" name="Rectangle 303"/>
            <p:cNvSpPr>
              <a:spLocks noChangeArrowheads="1"/>
            </p:cNvSpPr>
            <p:nvPr/>
          </p:nvSpPr>
          <p:spPr bwMode="auto">
            <a:xfrm>
              <a:off x="3608941" y="308590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2" name="Rectangle 304"/>
            <p:cNvSpPr>
              <a:spLocks noChangeArrowheads="1"/>
            </p:cNvSpPr>
            <p:nvPr/>
          </p:nvSpPr>
          <p:spPr bwMode="auto">
            <a:xfrm>
              <a:off x="3608941" y="307886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3" name="Rectangle 305"/>
            <p:cNvSpPr>
              <a:spLocks noChangeArrowheads="1"/>
            </p:cNvSpPr>
            <p:nvPr/>
          </p:nvSpPr>
          <p:spPr bwMode="auto">
            <a:xfrm>
              <a:off x="3608941" y="307182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4" name="Rectangle 306"/>
            <p:cNvSpPr>
              <a:spLocks noChangeArrowheads="1"/>
            </p:cNvSpPr>
            <p:nvPr/>
          </p:nvSpPr>
          <p:spPr bwMode="auto">
            <a:xfrm>
              <a:off x="3608941" y="306478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5" name="Rectangle 307"/>
            <p:cNvSpPr>
              <a:spLocks noChangeArrowheads="1"/>
            </p:cNvSpPr>
            <p:nvPr/>
          </p:nvSpPr>
          <p:spPr bwMode="auto">
            <a:xfrm>
              <a:off x="3608941" y="3057746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6" name="Rectangle 308"/>
            <p:cNvSpPr>
              <a:spLocks noChangeArrowheads="1"/>
            </p:cNvSpPr>
            <p:nvPr/>
          </p:nvSpPr>
          <p:spPr bwMode="auto">
            <a:xfrm>
              <a:off x="3608941" y="3050706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7" name="Rectangle 309"/>
            <p:cNvSpPr>
              <a:spLocks noChangeArrowheads="1"/>
            </p:cNvSpPr>
            <p:nvPr/>
          </p:nvSpPr>
          <p:spPr bwMode="auto">
            <a:xfrm>
              <a:off x="3608941" y="3043667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8" name="Rectangle 310"/>
            <p:cNvSpPr>
              <a:spLocks noChangeArrowheads="1"/>
            </p:cNvSpPr>
            <p:nvPr/>
          </p:nvSpPr>
          <p:spPr bwMode="auto">
            <a:xfrm>
              <a:off x="3608941" y="3036627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9" name="Rectangle 311"/>
            <p:cNvSpPr>
              <a:spLocks noChangeArrowheads="1"/>
            </p:cNvSpPr>
            <p:nvPr/>
          </p:nvSpPr>
          <p:spPr bwMode="auto">
            <a:xfrm>
              <a:off x="3608941" y="3029588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0" name="Rectangle 312"/>
            <p:cNvSpPr>
              <a:spLocks noChangeArrowheads="1"/>
            </p:cNvSpPr>
            <p:nvPr/>
          </p:nvSpPr>
          <p:spPr bwMode="auto">
            <a:xfrm>
              <a:off x="3608941" y="3022548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1" name="Rectangle 313"/>
            <p:cNvSpPr>
              <a:spLocks noChangeArrowheads="1"/>
            </p:cNvSpPr>
            <p:nvPr/>
          </p:nvSpPr>
          <p:spPr bwMode="auto">
            <a:xfrm>
              <a:off x="3608941" y="3015509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Rectangle 317"/>
            <p:cNvSpPr>
              <a:spLocks noChangeArrowheads="1"/>
            </p:cNvSpPr>
            <p:nvPr/>
          </p:nvSpPr>
          <p:spPr bwMode="auto">
            <a:xfrm>
              <a:off x="3613164" y="3259074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Rectangle 318"/>
            <p:cNvSpPr>
              <a:spLocks noChangeArrowheads="1"/>
            </p:cNvSpPr>
            <p:nvPr/>
          </p:nvSpPr>
          <p:spPr bwMode="auto">
            <a:xfrm>
              <a:off x="3613164" y="3223877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Rectangle 319"/>
            <p:cNvSpPr>
              <a:spLocks noChangeArrowheads="1"/>
            </p:cNvSpPr>
            <p:nvPr/>
          </p:nvSpPr>
          <p:spPr bwMode="auto">
            <a:xfrm>
              <a:off x="3613164" y="3188680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4" name="Rectangle 320"/>
            <p:cNvSpPr>
              <a:spLocks noChangeArrowheads="1"/>
            </p:cNvSpPr>
            <p:nvPr/>
          </p:nvSpPr>
          <p:spPr bwMode="auto">
            <a:xfrm>
              <a:off x="3613164" y="3154890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5" name="Rectangle 321"/>
            <p:cNvSpPr>
              <a:spLocks noChangeArrowheads="1"/>
            </p:cNvSpPr>
            <p:nvPr/>
          </p:nvSpPr>
          <p:spPr bwMode="auto">
            <a:xfrm>
              <a:off x="3613164" y="3119693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6" name="Rectangle 322"/>
            <p:cNvSpPr>
              <a:spLocks noChangeArrowheads="1"/>
            </p:cNvSpPr>
            <p:nvPr/>
          </p:nvSpPr>
          <p:spPr bwMode="auto">
            <a:xfrm>
              <a:off x="3613164" y="3085904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" name="Freeform 207"/>
            <p:cNvSpPr>
              <a:spLocks/>
            </p:cNvSpPr>
            <p:nvPr/>
          </p:nvSpPr>
          <p:spPr bwMode="auto">
            <a:xfrm>
              <a:off x="4018844" y="2965564"/>
              <a:ext cx="446050" cy="496248"/>
            </a:xfrm>
            <a:custGeom>
              <a:avLst/>
              <a:gdLst>
                <a:gd name="T0" fmla="*/ 538 w 666"/>
                <a:gd name="T1" fmla="*/ 781 h 781"/>
                <a:gd name="T2" fmla="*/ 134 w 666"/>
                <a:gd name="T3" fmla="*/ 781 h 781"/>
                <a:gd name="T4" fmla="*/ 33 w 666"/>
                <a:gd name="T5" fmla="*/ 732 h 781"/>
                <a:gd name="T6" fmla="*/ 10 w 666"/>
                <a:gd name="T7" fmla="*/ 622 h 781"/>
                <a:gd name="T8" fmla="*/ 138 w 666"/>
                <a:gd name="T9" fmla="*/ 110 h 781"/>
                <a:gd name="T10" fmla="*/ 293 w 666"/>
                <a:gd name="T11" fmla="*/ 17 h 781"/>
                <a:gd name="T12" fmla="*/ 386 w 666"/>
                <a:gd name="T13" fmla="*/ 172 h 781"/>
                <a:gd name="T14" fmla="*/ 298 w 666"/>
                <a:gd name="T15" fmla="*/ 525 h 781"/>
                <a:gd name="T16" fmla="*/ 538 w 666"/>
                <a:gd name="T17" fmla="*/ 525 h 781"/>
                <a:gd name="T18" fmla="*/ 666 w 666"/>
                <a:gd name="T19" fmla="*/ 653 h 781"/>
                <a:gd name="T20" fmla="*/ 538 w 666"/>
                <a:gd name="T21" fmla="*/ 781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66" h="781">
                  <a:moveTo>
                    <a:pt x="538" y="781"/>
                  </a:moveTo>
                  <a:cubicBezTo>
                    <a:pt x="134" y="781"/>
                    <a:pt x="134" y="781"/>
                    <a:pt x="134" y="781"/>
                  </a:cubicBezTo>
                  <a:cubicBezTo>
                    <a:pt x="94" y="781"/>
                    <a:pt x="57" y="763"/>
                    <a:pt x="33" y="732"/>
                  </a:cubicBezTo>
                  <a:cubicBezTo>
                    <a:pt x="9" y="701"/>
                    <a:pt x="0" y="660"/>
                    <a:pt x="10" y="622"/>
                  </a:cubicBezTo>
                  <a:cubicBezTo>
                    <a:pt x="138" y="110"/>
                    <a:pt x="138" y="110"/>
                    <a:pt x="138" y="110"/>
                  </a:cubicBezTo>
                  <a:cubicBezTo>
                    <a:pt x="155" y="41"/>
                    <a:pt x="224" y="0"/>
                    <a:pt x="293" y="17"/>
                  </a:cubicBezTo>
                  <a:cubicBezTo>
                    <a:pt x="361" y="34"/>
                    <a:pt x="403" y="103"/>
                    <a:pt x="386" y="172"/>
                  </a:cubicBezTo>
                  <a:cubicBezTo>
                    <a:pt x="298" y="525"/>
                    <a:pt x="298" y="525"/>
                    <a:pt x="298" y="525"/>
                  </a:cubicBezTo>
                  <a:cubicBezTo>
                    <a:pt x="538" y="525"/>
                    <a:pt x="538" y="525"/>
                    <a:pt x="538" y="525"/>
                  </a:cubicBezTo>
                  <a:cubicBezTo>
                    <a:pt x="609" y="525"/>
                    <a:pt x="666" y="582"/>
                    <a:pt x="666" y="653"/>
                  </a:cubicBezTo>
                  <a:cubicBezTo>
                    <a:pt x="666" y="724"/>
                    <a:pt x="609" y="781"/>
                    <a:pt x="538" y="781"/>
                  </a:cubicBezTo>
                  <a:close/>
                </a:path>
              </a:pathLst>
            </a:custGeom>
            <a:solidFill>
              <a:srgbClr val="4345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7" name="Rectangle 323"/>
            <p:cNvSpPr>
              <a:spLocks noChangeArrowheads="1"/>
            </p:cNvSpPr>
            <p:nvPr/>
          </p:nvSpPr>
          <p:spPr bwMode="auto">
            <a:xfrm>
              <a:off x="3613164" y="3050706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8" name="Rectangle 324"/>
            <p:cNvSpPr>
              <a:spLocks noChangeArrowheads="1"/>
            </p:cNvSpPr>
            <p:nvPr/>
          </p:nvSpPr>
          <p:spPr bwMode="auto">
            <a:xfrm>
              <a:off x="3613164" y="3015509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9" name="Freeform 325"/>
            <p:cNvSpPr>
              <a:spLocks/>
            </p:cNvSpPr>
            <p:nvPr/>
          </p:nvSpPr>
          <p:spPr bwMode="auto">
            <a:xfrm>
              <a:off x="3563888" y="3209798"/>
              <a:ext cx="183026" cy="291435"/>
            </a:xfrm>
            <a:custGeom>
              <a:avLst/>
              <a:gdLst>
                <a:gd name="T0" fmla="*/ 64 w 130"/>
                <a:gd name="T1" fmla="*/ 0 h 207"/>
                <a:gd name="T2" fmla="*/ 0 w 130"/>
                <a:gd name="T3" fmla="*/ 0 h 207"/>
                <a:gd name="T4" fmla="*/ 9 w 130"/>
                <a:gd name="T5" fmla="*/ 207 h 207"/>
                <a:gd name="T6" fmla="*/ 64 w 130"/>
                <a:gd name="T7" fmla="*/ 207 h 207"/>
                <a:gd name="T8" fmla="*/ 121 w 130"/>
                <a:gd name="T9" fmla="*/ 207 h 207"/>
                <a:gd name="T10" fmla="*/ 130 w 130"/>
                <a:gd name="T11" fmla="*/ 0 h 207"/>
                <a:gd name="T12" fmla="*/ 64 w 130"/>
                <a:gd name="T1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07">
                  <a:moveTo>
                    <a:pt x="64" y="0"/>
                  </a:moveTo>
                  <a:lnTo>
                    <a:pt x="0" y="0"/>
                  </a:lnTo>
                  <a:lnTo>
                    <a:pt x="9" y="207"/>
                  </a:lnTo>
                  <a:lnTo>
                    <a:pt x="64" y="207"/>
                  </a:lnTo>
                  <a:lnTo>
                    <a:pt x="121" y="207"/>
                  </a:lnTo>
                  <a:lnTo>
                    <a:pt x="130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24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0" name="Rectangle 55"/>
            <p:cNvSpPr>
              <a:spLocks noChangeArrowheads="1"/>
            </p:cNvSpPr>
            <p:nvPr/>
          </p:nvSpPr>
          <p:spPr bwMode="auto">
            <a:xfrm>
              <a:off x="4250707" y="3350171"/>
              <a:ext cx="602172" cy="85675"/>
            </a:xfrm>
            <a:prstGeom prst="rect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Rectangle 215"/>
            <p:cNvSpPr>
              <a:spLocks noChangeArrowheads="1"/>
            </p:cNvSpPr>
            <p:nvPr/>
          </p:nvSpPr>
          <p:spPr bwMode="auto">
            <a:xfrm>
              <a:off x="4239535" y="3338510"/>
              <a:ext cx="602314" cy="128543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Oval 216"/>
            <p:cNvSpPr>
              <a:spLocks noChangeArrowheads="1"/>
            </p:cNvSpPr>
            <p:nvPr/>
          </p:nvSpPr>
          <p:spPr bwMode="auto">
            <a:xfrm>
              <a:off x="4776966" y="3338510"/>
              <a:ext cx="128542" cy="128543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Oval 217"/>
            <p:cNvSpPr>
              <a:spLocks noChangeArrowheads="1"/>
            </p:cNvSpPr>
            <p:nvPr/>
          </p:nvSpPr>
          <p:spPr bwMode="auto">
            <a:xfrm>
              <a:off x="4175876" y="3338510"/>
              <a:ext cx="128542" cy="128543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Rectangle 218"/>
            <p:cNvSpPr>
              <a:spLocks noChangeArrowheads="1"/>
            </p:cNvSpPr>
            <p:nvPr/>
          </p:nvSpPr>
          <p:spPr bwMode="auto">
            <a:xfrm>
              <a:off x="4239535" y="3682514"/>
              <a:ext cx="602314" cy="128543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Oval 219"/>
            <p:cNvSpPr>
              <a:spLocks noChangeArrowheads="1"/>
            </p:cNvSpPr>
            <p:nvPr/>
          </p:nvSpPr>
          <p:spPr bwMode="auto">
            <a:xfrm>
              <a:off x="4776966" y="3682514"/>
              <a:ext cx="128542" cy="128543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Oval 220"/>
            <p:cNvSpPr>
              <a:spLocks noChangeArrowheads="1"/>
            </p:cNvSpPr>
            <p:nvPr/>
          </p:nvSpPr>
          <p:spPr bwMode="auto">
            <a:xfrm>
              <a:off x="4175876" y="3682514"/>
              <a:ext cx="128542" cy="128543"/>
            </a:xfrm>
            <a:prstGeom prst="ellipse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221"/>
            <p:cNvSpPr>
              <a:spLocks noChangeArrowheads="1"/>
            </p:cNvSpPr>
            <p:nvPr/>
          </p:nvSpPr>
          <p:spPr bwMode="auto">
            <a:xfrm>
              <a:off x="4175876" y="3403394"/>
              <a:ext cx="729632" cy="342780"/>
            </a:xfrm>
            <a:prstGeom prst="rect">
              <a:avLst/>
            </a:pr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Oval 223"/>
            <p:cNvSpPr>
              <a:spLocks noChangeArrowheads="1"/>
            </p:cNvSpPr>
            <p:nvPr/>
          </p:nvSpPr>
          <p:spPr bwMode="auto">
            <a:xfrm>
              <a:off x="4454997" y="3489089"/>
              <a:ext cx="171390" cy="171390"/>
            </a:xfrm>
            <a:prstGeom prst="ellipse">
              <a:avLst/>
            </a:prstGeom>
            <a:solidFill>
              <a:srgbClr val="353D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Oval 225"/>
            <p:cNvSpPr>
              <a:spLocks noChangeArrowheads="1"/>
            </p:cNvSpPr>
            <p:nvPr/>
          </p:nvSpPr>
          <p:spPr bwMode="auto">
            <a:xfrm>
              <a:off x="4497845" y="3552748"/>
              <a:ext cx="85695" cy="86919"/>
            </a:xfrm>
            <a:prstGeom prst="ellipse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234"/>
            <p:cNvSpPr>
              <a:spLocks/>
            </p:cNvSpPr>
            <p:nvPr/>
          </p:nvSpPr>
          <p:spPr bwMode="auto">
            <a:xfrm>
              <a:off x="3677927" y="3357627"/>
              <a:ext cx="21118" cy="33789"/>
            </a:xfrm>
            <a:custGeom>
              <a:avLst/>
              <a:gdLst>
                <a:gd name="T0" fmla="*/ 3 w 15"/>
                <a:gd name="T1" fmla="*/ 16 h 24"/>
                <a:gd name="T2" fmla="*/ 0 w 15"/>
                <a:gd name="T3" fmla="*/ 0 h 24"/>
                <a:gd name="T4" fmla="*/ 15 w 15"/>
                <a:gd name="T5" fmla="*/ 1 h 24"/>
                <a:gd name="T6" fmla="*/ 11 w 15"/>
                <a:gd name="T7" fmla="*/ 16 h 24"/>
                <a:gd name="T8" fmla="*/ 8 w 15"/>
                <a:gd name="T9" fmla="*/ 24 h 24"/>
                <a:gd name="T10" fmla="*/ 5 w 15"/>
                <a:gd name="T11" fmla="*/ 24 h 24"/>
                <a:gd name="T12" fmla="*/ 3 w 15"/>
                <a:gd name="T13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24">
                  <a:moveTo>
                    <a:pt x="3" y="16"/>
                  </a:moveTo>
                  <a:lnTo>
                    <a:pt x="0" y="0"/>
                  </a:lnTo>
                  <a:lnTo>
                    <a:pt x="15" y="1"/>
                  </a:lnTo>
                  <a:lnTo>
                    <a:pt x="11" y="16"/>
                  </a:lnTo>
                  <a:lnTo>
                    <a:pt x="8" y="24"/>
                  </a:lnTo>
                  <a:lnTo>
                    <a:pt x="5" y="24"/>
                  </a:lnTo>
                  <a:lnTo>
                    <a:pt x="3" y="16"/>
                  </a:lnTo>
                  <a:close/>
                </a:path>
              </a:pathLst>
            </a:custGeom>
            <a:solidFill>
              <a:srgbClr val="FBD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235"/>
            <p:cNvSpPr>
              <a:spLocks/>
            </p:cNvSpPr>
            <p:nvPr/>
          </p:nvSpPr>
          <p:spPr bwMode="auto">
            <a:xfrm>
              <a:off x="3684967" y="3391416"/>
              <a:ext cx="4223" cy="11263"/>
            </a:xfrm>
            <a:custGeom>
              <a:avLst/>
              <a:gdLst>
                <a:gd name="T0" fmla="*/ 0 w 3"/>
                <a:gd name="T1" fmla="*/ 0 h 8"/>
                <a:gd name="T2" fmla="*/ 3 w 3"/>
                <a:gd name="T3" fmla="*/ 0 h 8"/>
                <a:gd name="T4" fmla="*/ 1 w 3"/>
                <a:gd name="T5" fmla="*/ 8 h 8"/>
                <a:gd name="T6" fmla="*/ 0 w 3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lnTo>
                    <a:pt x="3" y="0"/>
                  </a:lnTo>
                  <a:lnTo>
                    <a:pt x="1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Rectangle 242"/>
            <p:cNvSpPr>
              <a:spLocks noChangeArrowheads="1"/>
            </p:cNvSpPr>
            <p:nvPr/>
          </p:nvSpPr>
          <p:spPr bwMode="auto">
            <a:xfrm>
              <a:off x="3659625" y="3284416"/>
              <a:ext cx="22526" cy="3238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Rectangle 243"/>
            <p:cNvSpPr>
              <a:spLocks noChangeArrowheads="1"/>
            </p:cNvSpPr>
            <p:nvPr/>
          </p:nvSpPr>
          <p:spPr bwMode="auto">
            <a:xfrm>
              <a:off x="3659625" y="3316798"/>
              <a:ext cx="22526" cy="11263"/>
            </a:xfrm>
            <a:prstGeom prst="rect">
              <a:avLst/>
            </a:prstGeom>
            <a:solidFill>
              <a:srgbClr val="ED9D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Freeform 246"/>
            <p:cNvSpPr>
              <a:spLocks/>
            </p:cNvSpPr>
            <p:nvPr/>
          </p:nvSpPr>
          <p:spPr bwMode="auto">
            <a:xfrm>
              <a:off x="3585006" y="3413943"/>
              <a:ext cx="22526" cy="32382"/>
            </a:xfrm>
            <a:custGeom>
              <a:avLst/>
              <a:gdLst>
                <a:gd name="T0" fmla="*/ 5 w 16"/>
                <a:gd name="T1" fmla="*/ 16 h 23"/>
                <a:gd name="T2" fmla="*/ 0 w 16"/>
                <a:gd name="T3" fmla="*/ 0 h 23"/>
                <a:gd name="T4" fmla="*/ 16 w 16"/>
                <a:gd name="T5" fmla="*/ 0 h 23"/>
                <a:gd name="T6" fmla="*/ 13 w 16"/>
                <a:gd name="T7" fmla="*/ 16 h 23"/>
                <a:gd name="T8" fmla="*/ 11 w 16"/>
                <a:gd name="T9" fmla="*/ 23 h 23"/>
                <a:gd name="T10" fmla="*/ 7 w 16"/>
                <a:gd name="T11" fmla="*/ 23 h 23"/>
                <a:gd name="T12" fmla="*/ 5 w 16"/>
                <a:gd name="T13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5" y="16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3" y="16"/>
                  </a:lnTo>
                  <a:lnTo>
                    <a:pt x="11" y="23"/>
                  </a:lnTo>
                  <a:lnTo>
                    <a:pt x="7" y="23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FBD1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Freeform 247"/>
            <p:cNvSpPr>
              <a:spLocks/>
            </p:cNvSpPr>
            <p:nvPr/>
          </p:nvSpPr>
          <p:spPr bwMode="auto">
            <a:xfrm>
              <a:off x="3594862" y="3446325"/>
              <a:ext cx="5632" cy="112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0 h 8"/>
                <a:gd name="T4" fmla="*/ 2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4" y="0"/>
                  </a:lnTo>
                  <a:lnTo>
                    <a:pt x="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Freeform 253"/>
            <p:cNvSpPr>
              <a:spLocks/>
            </p:cNvSpPr>
            <p:nvPr/>
          </p:nvSpPr>
          <p:spPr bwMode="auto">
            <a:xfrm>
              <a:off x="3697637" y="3429430"/>
              <a:ext cx="22526" cy="32382"/>
            </a:xfrm>
            <a:custGeom>
              <a:avLst/>
              <a:gdLst>
                <a:gd name="T0" fmla="*/ 3 w 16"/>
                <a:gd name="T1" fmla="*/ 15 h 23"/>
                <a:gd name="T2" fmla="*/ 0 w 16"/>
                <a:gd name="T3" fmla="*/ 0 h 23"/>
                <a:gd name="T4" fmla="*/ 16 w 16"/>
                <a:gd name="T5" fmla="*/ 0 h 23"/>
                <a:gd name="T6" fmla="*/ 11 w 16"/>
                <a:gd name="T7" fmla="*/ 16 h 23"/>
                <a:gd name="T8" fmla="*/ 9 w 16"/>
                <a:gd name="T9" fmla="*/ 23 h 23"/>
                <a:gd name="T10" fmla="*/ 5 w 16"/>
                <a:gd name="T11" fmla="*/ 23 h 23"/>
                <a:gd name="T12" fmla="*/ 3 w 16"/>
                <a:gd name="T13" fmla="*/ 15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3">
                  <a:moveTo>
                    <a:pt x="3" y="15"/>
                  </a:moveTo>
                  <a:lnTo>
                    <a:pt x="0" y="0"/>
                  </a:lnTo>
                  <a:lnTo>
                    <a:pt x="16" y="0"/>
                  </a:lnTo>
                  <a:lnTo>
                    <a:pt x="11" y="16"/>
                  </a:lnTo>
                  <a:lnTo>
                    <a:pt x="9" y="23"/>
                  </a:lnTo>
                  <a:lnTo>
                    <a:pt x="5" y="23"/>
                  </a:lnTo>
                  <a:lnTo>
                    <a:pt x="3" y="15"/>
                  </a:lnTo>
                  <a:close/>
                </a:path>
              </a:pathLst>
            </a:cu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Freeform 254"/>
            <p:cNvSpPr>
              <a:spLocks/>
            </p:cNvSpPr>
            <p:nvPr/>
          </p:nvSpPr>
          <p:spPr bwMode="auto">
            <a:xfrm>
              <a:off x="3704677" y="3461811"/>
              <a:ext cx="5632" cy="11263"/>
            </a:xfrm>
            <a:custGeom>
              <a:avLst/>
              <a:gdLst>
                <a:gd name="T0" fmla="*/ 0 w 4"/>
                <a:gd name="T1" fmla="*/ 0 h 8"/>
                <a:gd name="T2" fmla="*/ 4 w 4"/>
                <a:gd name="T3" fmla="*/ 0 h 8"/>
                <a:gd name="T4" fmla="*/ 2 w 4"/>
                <a:gd name="T5" fmla="*/ 8 h 8"/>
                <a:gd name="T6" fmla="*/ 0 w 4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8">
                  <a:moveTo>
                    <a:pt x="0" y="0"/>
                  </a:moveTo>
                  <a:lnTo>
                    <a:pt x="4" y="0"/>
                  </a:lnTo>
                  <a:lnTo>
                    <a:pt x="2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Rectangle 263"/>
            <p:cNvSpPr>
              <a:spLocks noChangeArrowheads="1"/>
            </p:cNvSpPr>
            <p:nvPr/>
          </p:nvSpPr>
          <p:spPr bwMode="auto">
            <a:xfrm>
              <a:off x="3608941" y="3361851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Rectangle 264"/>
            <p:cNvSpPr>
              <a:spLocks noChangeArrowheads="1"/>
            </p:cNvSpPr>
            <p:nvPr/>
          </p:nvSpPr>
          <p:spPr bwMode="auto">
            <a:xfrm>
              <a:off x="3608941" y="3354811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Rectangle 265"/>
            <p:cNvSpPr>
              <a:spLocks noChangeArrowheads="1"/>
            </p:cNvSpPr>
            <p:nvPr/>
          </p:nvSpPr>
          <p:spPr bwMode="auto">
            <a:xfrm>
              <a:off x="3608941" y="334777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Rectangle 266"/>
            <p:cNvSpPr>
              <a:spLocks noChangeArrowheads="1"/>
            </p:cNvSpPr>
            <p:nvPr/>
          </p:nvSpPr>
          <p:spPr bwMode="auto">
            <a:xfrm>
              <a:off x="3608941" y="3340732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Rectangle 267"/>
            <p:cNvSpPr>
              <a:spLocks noChangeArrowheads="1"/>
            </p:cNvSpPr>
            <p:nvPr/>
          </p:nvSpPr>
          <p:spPr bwMode="auto">
            <a:xfrm>
              <a:off x="3608941" y="333369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Rectangle 268"/>
            <p:cNvSpPr>
              <a:spLocks noChangeArrowheads="1"/>
            </p:cNvSpPr>
            <p:nvPr/>
          </p:nvSpPr>
          <p:spPr bwMode="auto">
            <a:xfrm>
              <a:off x="3608941" y="332665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Rectangle 269"/>
            <p:cNvSpPr>
              <a:spLocks noChangeArrowheads="1"/>
            </p:cNvSpPr>
            <p:nvPr/>
          </p:nvSpPr>
          <p:spPr bwMode="auto">
            <a:xfrm>
              <a:off x="3608941" y="331961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Rectangle 270"/>
            <p:cNvSpPr>
              <a:spLocks noChangeArrowheads="1"/>
            </p:cNvSpPr>
            <p:nvPr/>
          </p:nvSpPr>
          <p:spPr bwMode="auto">
            <a:xfrm>
              <a:off x="3608941" y="331398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Rectangle 271"/>
            <p:cNvSpPr>
              <a:spLocks noChangeArrowheads="1"/>
            </p:cNvSpPr>
            <p:nvPr/>
          </p:nvSpPr>
          <p:spPr bwMode="auto">
            <a:xfrm>
              <a:off x="3608941" y="3306943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Rectangle 272"/>
            <p:cNvSpPr>
              <a:spLocks noChangeArrowheads="1"/>
            </p:cNvSpPr>
            <p:nvPr/>
          </p:nvSpPr>
          <p:spPr bwMode="auto">
            <a:xfrm>
              <a:off x="3608941" y="329990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Rectangle 273"/>
            <p:cNvSpPr>
              <a:spLocks noChangeArrowheads="1"/>
            </p:cNvSpPr>
            <p:nvPr/>
          </p:nvSpPr>
          <p:spPr bwMode="auto">
            <a:xfrm>
              <a:off x="3608941" y="329286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Rectangle 274"/>
            <p:cNvSpPr>
              <a:spLocks noChangeArrowheads="1"/>
            </p:cNvSpPr>
            <p:nvPr/>
          </p:nvSpPr>
          <p:spPr bwMode="auto">
            <a:xfrm>
              <a:off x="3608941" y="328582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Rectangle 275"/>
            <p:cNvSpPr>
              <a:spLocks noChangeArrowheads="1"/>
            </p:cNvSpPr>
            <p:nvPr/>
          </p:nvSpPr>
          <p:spPr bwMode="auto">
            <a:xfrm>
              <a:off x="3608941" y="3278785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Rectangle 276"/>
            <p:cNvSpPr>
              <a:spLocks noChangeArrowheads="1"/>
            </p:cNvSpPr>
            <p:nvPr/>
          </p:nvSpPr>
          <p:spPr bwMode="auto">
            <a:xfrm>
              <a:off x="3608941" y="3271746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Rectangle 277"/>
            <p:cNvSpPr>
              <a:spLocks noChangeArrowheads="1"/>
            </p:cNvSpPr>
            <p:nvPr/>
          </p:nvSpPr>
          <p:spPr bwMode="auto">
            <a:xfrm>
              <a:off x="3608941" y="3266114"/>
              <a:ext cx="4223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2" name="Rectangle 314"/>
            <p:cNvSpPr>
              <a:spLocks noChangeArrowheads="1"/>
            </p:cNvSpPr>
            <p:nvPr/>
          </p:nvSpPr>
          <p:spPr bwMode="auto">
            <a:xfrm>
              <a:off x="3613164" y="3361851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3" name="Rectangle 315"/>
            <p:cNvSpPr>
              <a:spLocks noChangeArrowheads="1"/>
            </p:cNvSpPr>
            <p:nvPr/>
          </p:nvSpPr>
          <p:spPr bwMode="auto">
            <a:xfrm>
              <a:off x="3613164" y="3326653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Rectangle 316"/>
            <p:cNvSpPr>
              <a:spLocks noChangeArrowheads="1"/>
            </p:cNvSpPr>
            <p:nvPr/>
          </p:nvSpPr>
          <p:spPr bwMode="auto">
            <a:xfrm>
              <a:off x="3613164" y="3292864"/>
              <a:ext cx="7039" cy="1408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0" name="Freeform 326"/>
            <p:cNvSpPr>
              <a:spLocks/>
            </p:cNvSpPr>
            <p:nvPr/>
          </p:nvSpPr>
          <p:spPr bwMode="auto">
            <a:xfrm>
              <a:off x="3563888" y="3209798"/>
              <a:ext cx="183026" cy="291435"/>
            </a:xfrm>
            <a:custGeom>
              <a:avLst/>
              <a:gdLst>
                <a:gd name="T0" fmla="*/ 64 w 130"/>
                <a:gd name="T1" fmla="*/ 0 h 207"/>
                <a:gd name="T2" fmla="*/ 0 w 130"/>
                <a:gd name="T3" fmla="*/ 0 h 207"/>
                <a:gd name="T4" fmla="*/ 9 w 130"/>
                <a:gd name="T5" fmla="*/ 207 h 207"/>
                <a:gd name="T6" fmla="*/ 64 w 130"/>
                <a:gd name="T7" fmla="*/ 207 h 207"/>
                <a:gd name="T8" fmla="*/ 121 w 130"/>
                <a:gd name="T9" fmla="*/ 207 h 207"/>
                <a:gd name="T10" fmla="*/ 130 w 130"/>
                <a:gd name="T11" fmla="*/ 0 h 207"/>
                <a:gd name="T12" fmla="*/ 64 w 130"/>
                <a:gd name="T13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07">
                  <a:moveTo>
                    <a:pt x="64" y="0"/>
                  </a:moveTo>
                  <a:lnTo>
                    <a:pt x="0" y="0"/>
                  </a:lnTo>
                  <a:lnTo>
                    <a:pt x="9" y="207"/>
                  </a:lnTo>
                  <a:lnTo>
                    <a:pt x="64" y="207"/>
                  </a:lnTo>
                  <a:lnTo>
                    <a:pt x="121" y="207"/>
                  </a:lnTo>
                  <a:lnTo>
                    <a:pt x="130" y="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EF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Rectangle 226"/>
            <p:cNvSpPr>
              <a:spLocks noChangeArrowheads="1"/>
            </p:cNvSpPr>
            <p:nvPr/>
          </p:nvSpPr>
          <p:spPr bwMode="auto">
            <a:xfrm>
              <a:off x="4497845" y="3596819"/>
              <a:ext cx="85695" cy="472546"/>
            </a:xfrm>
            <a:prstGeom prst="rect">
              <a:avLst/>
            </a:prstGeom>
            <a:solidFill>
              <a:srgbClr val="4B56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318" name="TextBox 3317"/>
          <p:cNvSpPr txBox="1"/>
          <p:nvPr/>
        </p:nvSpPr>
        <p:spPr>
          <a:xfrm>
            <a:off x="2159257" y="555526"/>
            <a:ext cx="4861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每天多学习</a:t>
            </a:r>
            <a:endParaRPr lang="zh-CN" altLang="en-US" sz="4000" b="1" dirty="0">
              <a:solidFill>
                <a:schemeClr val="bg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2461329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9" grpId="0" animBg="1"/>
      <p:bldP spid="3113" grpId="0" animBg="1"/>
      <p:bldP spid="331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矩形 15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2459120" y="555526"/>
            <a:ext cx="3801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下一个</a:t>
            </a:r>
            <a:r>
              <a:rPr lang="en-US" altLang="zh-CN" sz="2400" dirty="0" err="1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ppt</a:t>
            </a:r>
            <a:r>
              <a:rPr lang="zh-CN" altLang="en-US" sz="2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杀手就是你</a:t>
            </a:r>
            <a:r>
              <a:rPr lang="en-US" altLang="zh-CN" sz="2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\</a:t>
            </a:r>
            <a:r>
              <a:rPr lang="zh-CN" altLang="en-US" sz="2400" dirty="0" smtClean="0">
                <a:solidFill>
                  <a:schemeClr val="bg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！</a:t>
            </a:r>
            <a:endParaRPr lang="zh-CN" altLang="en-US" sz="4000" b="1" dirty="0">
              <a:solidFill>
                <a:srgbClr val="C00000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grpSp>
        <p:nvGrpSpPr>
          <p:cNvPr id="5241" name="组合 5240"/>
          <p:cNvGrpSpPr/>
          <p:nvPr/>
        </p:nvGrpSpPr>
        <p:grpSpPr>
          <a:xfrm>
            <a:off x="1719554" y="2235414"/>
            <a:ext cx="1422355" cy="1420317"/>
            <a:chOff x="2768123" y="3849338"/>
            <a:chExt cx="884539" cy="883273"/>
          </a:xfrm>
        </p:grpSpPr>
        <p:sp>
          <p:nvSpPr>
            <p:cNvPr id="5176" name="Oval 77"/>
            <p:cNvSpPr>
              <a:spLocks noChangeArrowheads="1"/>
            </p:cNvSpPr>
            <p:nvPr/>
          </p:nvSpPr>
          <p:spPr bwMode="auto">
            <a:xfrm>
              <a:off x="2785839" y="3910078"/>
              <a:ext cx="799754" cy="7997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7" name="Freeform 78"/>
            <p:cNvSpPr>
              <a:spLocks/>
            </p:cNvSpPr>
            <p:nvPr/>
          </p:nvSpPr>
          <p:spPr bwMode="auto">
            <a:xfrm>
              <a:off x="2768123" y="3891097"/>
              <a:ext cx="841514" cy="841514"/>
            </a:xfrm>
            <a:custGeom>
              <a:avLst/>
              <a:gdLst>
                <a:gd name="T0" fmla="*/ 3746 w 4101"/>
                <a:gd name="T1" fmla="*/ 1407 h 4100"/>
                <a:gd name="T2" fmla="*/ 2693 w 4101"/>
                <a:gd name="T3" fmla="*/ 3745 h 4100"/>
                <a:gd name="T4" fmla="*/ 355 w 4101"/>
                <a:gd name="T5" fmla="*/ 2693 h 4100"/>
                <a:gd name="T6" fmla="*/ 1408 w 4101"/>
                <a:gd name="T7" fmla="*/ 355 h 4100"/>
                <a:gd name="T8" fmla="*/ 3746 w 4101"/>
                <a:gd name="T9" fmla="*/ 1407 h 4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01" h="4100">
                  <a:moveTo>
                    <a:pt x="3746" y="1407"/>
                  </a:moveTo>
                  <a:cubicBezTo>
                    <a:pt x="4101" y="2344"/>
                    <a:pt x="3629" y="3390"/>
                    <a:pt x="2693" y="3745"/>
                  </a:cubicBezTo>
                  <a:cubicBezTo>
                    <a:pt x="1757" y="4100"/>
                    <a:pt x="710" y="3629"/>
                    <a:pt x="355" y="2693"/>
                  </a:cubicBezTo>
                  <a:cubicBezTo>
                    <a:pt x="0" y="1756"/>
                    <a:pt x="472" y="710"/>
                    <a:pt x="1408" y="355"/>
                  </a:cubicBezTo>
                  <a:cubicBezTo>
                    <a:pt x="2344" y="0"/>
                    <a:pt x="3391" y="471"/>
                    <a:pt x="3746" y="1407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8" name="Freeform 79"/>
            <p:cNvSpPr>
              <a:spLocks/>
            </p:cNvSpPr>
            <p:nvPr/>
          </p:nvSpPr>
          <p:spPr bwMode="auto">
            <a:xfrm>
              <a:off x="2847846" y="3975881"/>
              <a:ext cx="688396" cy="688396"/>
            </a:xfrm>
            <a:custGeom>
              <a:avLst/>
              <a:gdLst>
                <a:gd name="T0" fmla="*/ 3064 w 3354"/>
                <a:gd name="T1" fmla="*/ 1152 h 3355"/>
                <a:gd name="T2" fmla="*/ 2203 w 3354"/>
                <a:gd name="T3" fmla="*/ 3065 h 3355"/>
                <a:gd name="T4" fmla="*/ 290 w 3354"/>
                <a:gd name="T5" fmla="*/ 2203 h 3355"/>
                <a:gd name="T6" fmla="*/ 1151 w 3354"/>
                <a:gd name="T7" fmla="*/ 291 h 3355"/>
                <a:gd name="T8" fmla="*/ 3064 w 3354"/>
                <a:gd name="T9" fmla="*/ 1152 h 3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54" h="3355">
                  <a:moveTo>
                    <a:pt x="3064" y="1152"/>
                  </a:moveTo>
                  <a:cubicBezTo>
                    <a:pt x="3354" y="1918"/>
                    <a:pt x="2969" y="2774"/>
                    <a:pt x="2203" y="3065"/>
                  </a:cubicBezTo>
                  <a:cubicBezTo>
                    <a:pt x="1437" y="3355"/>
                    <a:pt x="581" y="2969"/>
                    <a:pt x="290" y="2203"/>
                  </a:cubicBezTo>
                  <a:cubicBezTo>
                    <a:pt x="0" y="1437"/>
                    <a:pt x="385" y="581"/>
                    <a:pt x="1151" y="291"/>
                  </a:cubicBezTo>
                  <a:cubicBezTo>
                    <a:pt x="1917" y="0"/>
                    <a:pt x="2774" y="386"/>
                    <a:pt x="3064" y="11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9" name="Freeform 80"/>
            <p:cNvSpPr>
              <a:spLocks/>
            </p:cNvSpPr>
            <p:nvPr/>
          </p:nvSpPr>
          <p:spPr bwMode="auto">
            <a:xfrm>
              <a:off x="2921241" y="4044214"/>
              <a:ext cx="535279" cy="535279"/>
            </a:xfrm>
            <a:custGeom>
              <a:avLst/>
              <a:gdLst>
                <a:gd name="T0" fmla="*/ 2383 w 2609"/>
                <a:gd name="T1" fmla="*/ 896 h 2610"/>
                <a:gd name="T2" fmla="*/ 1713 w 2609"/>
                <a:gd name="T3" fmla="*/ 2384 h 2610"/>
                <a:gd name="T4" fmla="*/ 226 w 2609"/>
                <a:gd name="T5" fmla="*/ 1714 h 2610"/>
                <a:gd name="T6" fmla="*/ 896 w 2609"/>
                <a:gd name="T7" fmla="*/ 226 h 2610"/>
                <a:gd name="T8" fmla="*/ 2383 w 2609"/>
                <a:gd name="T9" fmla="*/ 896 h 2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09" h="2610">
                  <a:moveTo>
                    <a:pt x="2383" y="896"/>
                  </a:moveTo>
                  <a:cubicBezTo>
                    <a:pt x="2609" y="1492"/>
                    <a:pt x="2309" y="2158"/>
                    <a:pt x="1713" y="2384"/>
                  </a:cubicBezTo>
                  <a:cubicBezTo>
                    <a:pt x="1118" y="2610"/>
                    <a:pt x="452" y="2310"/>
                    <a:pt x="226" y="1714"/>
                  </a:cubicBezTo>
                  <a:cubicBezTo>
                    <a:pt x="0" y="1118"/>
                    <a:pt x="300" y="452"/>
                    <a:pt x="896" y="226"/>
                  </a:cubicBezTo>
                  <a:cubicBezTo>
                    <a:pt x="1491" y="0"/>
                    <a:pt x="2157" y="300"/>
                    <a:pt x="2383" y="896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0" name="Freeform 81"/>
            <p:cNvSpPr>
              <a:spLocks/>
            </p:cNvSpPr>
            <p:nvPr/>
          </p:nvSpPr>
          <p:spPr bwMode="auto">
            <a:xfrm>
              <a:off x="2997167" y="4120140"/>
              <a:ext cx="382161" cy="383427"/>
            </a:xfrm>
            <a:custGeom>
              <a:avLst/>
              <a:gdLst>
                <a:gd name="T0" fmla="*/ 1702 w 1863"/>
                <a:gd name="T1" fmla="*/ 640 h 1864"/>
                <a:gd name="T2" fmla="*/ 1224 w 1863"/>
                <a:gd name="T3" fmla="*/ 1703 h 1864"/>
                <a:gd name="T4" fmla="*/ 161 w 1863"/>
                <a:gd name="T5" fmla="*/ 1224 h 1864"/>
                <a:gd name="T6" fmla="*/ 639 w 1863"/>
                <a:gd name="T7" fmla="*/ 161 h 1864"/>
                <a:gd name="T8" fmla="*/ 1702 w 1863"/>
                <a:gd name="T9" fmla="*/ 640 h 1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63" h="1864">
                  <a:moveTo>
                    <a:pt x="1702" y="640"/>
                  </a:moveTo>
                  <a:cubicBezTo>
                    <a:pt x="1863" y="1065"/>
                    <a:pt x="1649" y="1541"/>
                    <a:pt x="1224" y="1703"/>
                  </a:cubicBezTo>
                  <a:cubicBezTo>
                    <a:pt x="798" y="1864"/>
                    <a:pt x="322" y="1650"/>
                    <a:pt x="161" y="1224"/>
                  </a:cubicBezTo>
                  <a:cubicBezTo>
                    <a:pt x="0" y="799"/>
                    <a:pt x="214" y="323"/>
                    <a:pt x="639" y="161"/>
                  </a:cubicBezTo>
                  <a:cubicBezTo>
                    <a:pt x="1065" y="0"/>
                    <a:pt x="1541" y="214"/>
                    <a:pt x="1702" y="6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1" name="Freeform 82"/>
            <p:cNvSpPr>
              <a:spLocks/>
            </p:cNvSpPr>
            <p:nvPr/>
          </p:nvSpPr>
          <p:spPr bwMode="auto">
            <a:xfrm>
              <a:off x="3074358" y="4197332"/>
              <a:ext cx="229044" cy="229044"/>
            </a:xfrm>
            <a:custGeom>
              <a:avLst/>
              <a:gdLst>
                <a:gd name="T0" fmla="*/ 1022 w 1119"/>
                <a:gd name="T1" fmla="*/ 384 h 1118"/>
                <a:gd name="T2" fmla="*/ 735 w 1119"/>
                <a:gd name="T3" fmla="*/ 1021 h 1118"/>
                <a:gd name="T4" fmla="*/ 97 w 1119"/>
                <a:gd name="T5" fmla="*/ 734 h 1118"/>
                <a:gd name="T6" fmla="*/ 384 w 1119"/>
                <a:gd name="T7" fmla="*/ 97 h 1118"/>
                <a:gd name="T8" fmla="*/ 1022 w 1119"/>
                <a:gd name="T9" fmla="*/ 384 h 1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9" h="1118">
                  <a:moveTo>
                    <a:pt x="1022" y="384"/>
                  </a:moveTo>
                  <a:cubicBezTo>
                    <a:pt x="1119" y="639"/>
                    <a:pt x="990" y="925"/>
                    <a:pt x="735" y="1021"/>
                  </a:cubicBezTo>
                  <a:cubicBezTo>
                    <a:pt x="479" y="1118"/>
                    <a:pt x="194" y="990"/>
                    <a:pt x="97" y="734"/>
                  </a:cubicBezTo>
                  <a:cubicBezTo>
                    <a:pt x="0" y="479"/>
                    <a:pt x="129" y="194"/>
                    <a:pt x="384" y="97"/>
                  </a:cubicBezTo>
                  <a:cubicBezTo>
                    <a:pt x="640" y="0"/>
                    <a:pt x="925" y="128"/>
                    <a:pt x="1022" y="384"/>
                  </a:cubicBezTo>
                  <a:close/>
                </a:path>
              </a:pathLst>
            </a:cu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2" name="Freeform 83"/>
            <p:cNvSpPr>
              <a:spLocks/>
            </p:cNvSpPr>
            <p:nvPr/>
          </p:nvSpPr>
          <p:spPr bwMode="auto">
            <a:xfrm>
              <a:off x="3128772" y="4249215"/>
              <a:ext cx="115155" cy="115155"/>
            </a:xfrm>
            <a:custGeom>
              <a:avLst/>
              <a:gdLst>
                <a:gd name="T0" fmla="*/ 511 w 559"/>
                <a:gd name="T1" fmla="*/ 192 h 559"/>
                <a:gd name="T2" fmla="*/ 367 w 559"/>
                <a:gd name="T3" fmla="*/ 510 h 559"/>
                <a:gd name="T4" fmla="*/ 49 w 559"/>
                <a:gd name="T5" fmla="*/ 367 h 559"/>
                <a:gd name="T6" fmla="*/ 192 w 559"/>
                <a:gd name="T7" fmla="*/ 48 h 559"/>
                <a:gd name="T8" fmla="*/ 511 w 559"/>
                <a:gd name="T9" fmla="*/ 192 h 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9" h="559">
                  <a:moveTo>
                    <a:pt x="511" y="192"/>
                  </a:moveTo>
                  <a:cubicBezTo>
                    <a:pt x="559" y="319"/>
                    <a:pt x="495" y="462"/>
                    <a:pt x="367" y="510"/>
                  </a:cubicBezTo>
                  <a:cubicBezTo>
                    <a:pt x="240" y="559"/>
                    <a:pt x="97" y="495"/>
                    <a:pt x="49" y="367"/>
                  </a:cubicBezTo>
                  <a:cubicBezTo>
                    <a:pt x="0" y="239"/>
                    <a:pt x="64" y="97"/>
                    <a:pt x="192" y="48"/>
                  </a:cubicBezTo>
                  <a:cubicBezTo>
                    <a:pt x="320" y="0"/>
                    <a:pt x="462" y="64"/>
                    <a:pt x="511" y="19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3" name="Freeform 84"/>
            <p:cNvSpPr>
              <a:spLocks/>
            </p:cNvSpPr>
            <p:nvPr/>
          </p:nvSpPr>
          <p:spPr bwMode="auto">
            <a:xfrm>
              <a:off x="3408433" y="4054338"/>
              <a:ext cx="124013" cy="144259"/>
            </a:xfrm>
            <a:custGeom>
              <a:avLst/>
              <a:gdLst>
                <a:gd name="T0" fmla="*/ 304 w 604"/>
                <a:gd name="T1" fmla="*/ 704 h 704"/>
                <a:gd name="T2" fmla="*/ 604 w 604"/>
                <a:gd name="T3" fmla="*/ 564 h 704"/>
                <a:gd name="T4" fmla="*/ 238 w 604"/>
                <a:gd name="T5" fmla="*/ 0 h 704"/>
                <a:gd name="T6" fmla="*/ 0 w 604"/>
                <a:gd name="T7" fmla="*/ 252 h 704"/>
                <a:gd name="T8" fmla="*/ 304 w 604"/>
                <a:gd name="T9" fmla="*/ 704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4" h="704">
                  <a:moveTo>
                    <a:pt x="304" y="704"/>
                  </a:moveTo>
                  <a:cubicBezTo>
                    <a:pt x="604" y="564"/>
                    <a:pt x="604" y="564"/>
                    <a:pt x="604" y="564"/>
                  </a:cubicBezTo>
                  <a:cubicBezTo>
                    <a:pt x="516" y="349"/>
                    <a:pt x="390" y="159"/>
                    <a:pt x="238" y="0"/>
                  </a:cubicBezTo>
                  <a:cubicBezTo>
                    <a:pt x="0" y="252"/>
                    <a:pt x="0" y="252"/>
                    <a:pt x="0" y="252"/>
                  </a:cubicBezTo>
                  <a:cubicBezTo>
                    <a:pt x="126" y="380"/>
                    <a:pt x="230" y="531"/>
                    <a:pt x="304" y="70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4" name="Freeform 85"/>
            <p:cNvSpPr>
              <a:spLocks/>
            </p:cNvSpPr>
            <p:nvPr/>
          </p:nvSpPr>
          <p:spPr bwMode="auto">
            <a:xfrm>
              <a:off x="3364143" y="4106221"/>
              <a:ext cx="107562" cy="121482"/>
            </a:xfrm>
            <a:custGeom>
              <a:avLst/>
              <a:gdLst>
                <a:gd name="T0" fmla="*/ 215 w 519"/>
                <a:gd name="T1" fmla="*/ 0 h 592"/>
                <a:gd name="T2" fmla="*/ 0 w 519"/>
                <a:gd name="T3" fmla="*/ 229 h 592"/>
                <a:gd name="T4" fmla="*/ 222 w 519"/>
                <a:gd name="T5" fmla="*/ 592 h 592"/>
                <a:gd name="T6" fmla="*/ 519 w 519"/>
                <a:gd name="T7" fmla="*/ 452 h 592"/>
                <a:gd name="T8" fmla="*/ 215 w 519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9" h="592">
                  <a:moveTo>
                    <a:pt x="215" y="0"/>
                  </a:moveTo>
                  <a:cubicBezTo>
                    <a:pt x="0" y="229"/>
                    <a:pt x="0" y="229"/>
                    <a:pt x="0" y="229"/>
                  </a:cubicBezTo>
                  <a:cubicBezTo>
                    <a:pt x="93" y="333"/>
                    <a:pt x="169" y="454"/>
                    <a:pt x="222" y="592"/>
                  </a:cubicBezTo>
                  <a:cubicBezTo>
                    <a:pt x="519" y="452"/>
                    <a:pt x="519" y="452"/>
                    <a:pt x="519" y="452"/>
                  </a:cubicBezTo>
                  <a:cubicBezTo>
                    <a:pt x="445" y="279"/>
                    <a:pt x="341" y="128"/>
                    <a:pt x="215" y="0"/>
                  </a:cubicBez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5" name="Freeform 86"/>
            <p:cNvSpPr>
              <a:spLocks/>
            </p:cNvSpPr>
            <p:nvPr/>
          </p:nvSpPr>
          <p:spPr bwMode="auto">
            <a:xfrm>
              <a:off x="3317321" y="4153042"/>
              <a:ext cx="92377" cy="103766"/>
            </a:xfrm>
            <a:custGeom>
              <a:avLst/>
              <a:gdLst>
                <a:gd name="T0" fmla="*/ 141 w 449"/>
                <a:gd name="T1" fmla="*/ 481 h 503"/>
                <a:gd name="T2" fmla="*/ 149 w 449"/>
                <a:gd name="T3" fmla="*/ 503 h 503"/>
                <a:gd name="T4" fmla="*/ 449 w 449"/>
                <a:gd name="T5" fmla="*/ 363 h 503"/>
                <a:gd name="T6" fmla="*/ 227 w 449"/>
                <a:gd name="T7" fmla="*/ 0 h 503"/>
                <a:gd name="T8" fmla="*/ 0 w 449"/>
                <a:gd name="T9" fmla="*/ 242 h 503"/>
                <a:gd name="T10" fmla="*/ 141 w 449"/>
                <a:gd name="T11" fmla="*/ 481 h 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9" h="503">
                  <a:moveTo>
                    <a:pt x="141" y="481"/>
                  </a:moveTo>
                  <a:cubicBezTo>
                    <a:pt x="144" y="488"/>
                    <a:pt x="146" y="496"/>
                    <a:pt x="149" y="503"/>
                  </a:cubicBezTo>
                  <a:cubicBezTo>
                    <a:pt x="449" y="363"/>
                    <a:pt x="449" y="363"/>
                    <a:pt x="449" y="363"/>
                  </a:cubicBezTo>
                  <a:cubicBezTo>
                    <a:pt x="396" y="225"/>
                    <a:pt x="320" y="104"/>
                    <a:pt x="227" y="0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59" y="311"/>
                    <a:pt x="107" y="391"/>
                    <a:pt x="141" y="48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6" name="Freeform 87"/>
            <p:cNvSpPr>
              <a:spLocks/>
            </p:cNvSpPr>
            <p:nvPr/>
          </p:nvSpPr>
          <p:spPr bwMode="auto">
            <a:xfrm>
              <a:off x="3270501" y="4202394"/>
              <a:ext cx="78457" cy="82254"/>
            </a:xfrm>
            <a:custGeom>
              <a:avLst/>
              <a:gdLst>
                <a:gd name="T0" fmla="*/ 228 w 377"/>
                <a:gd name="T1" fmla="*/ 0 h 402"/>
                <a:gd name="T2" fmla="*/ 0 w 377"/>
                <a:gd name="T3" fmla="*/ 243 h 402"/>
                <a:gd name="T4" fmla="*/ 61 w 377"/>
                <a:gd name="T5" fmla="*/ 356 h 402"/>
                <a:gd name="T6" fmla="*/ 76 w 377"/>
                <a:gd name="T7" fmla="*/ 402 h 402"/>
                <a:gd name="T8" fmla="*/ 377 w 377"/>
                <a:gd name="T9" fmla="*/ 261 h 402"/>
                <a:gd name="T10" fmla="*/ 369 w 377"/>
                <a:gd name="T11" fmla="*/ 239 h 402"/>
                <a:gd name="T12" fmla="*/ 228 w 377"/>
                <a:gd name="T13" fmla="*/ 0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7" h="402">
                  <a:moveTo>
                    <a:pt x="228" y="0"/>
                  </a:moveTo>
                  <a:cubicBezTo>
                    <a:pt x="0" y="243"/>
                    <a:pt x="0" y="243"/>
                    <a:pt x="0" y="243"/>
                  </a:cubicBezTo>
                  <a:cubicBezTo>
                    <a:pt x="24" y="277"/>
                    <a:pt x="45" y="315"/>
                    <a:pt x="61" y="356"/>
                  </a:cubicBezTo>
                  <a:cubicBezTo>
                    <a:pt x="67" y="371"/>
                    <a:pt x="72" y="387"/>
                    <a:pt x="76" y="402"/>
                  </a:cubicBezTo>
                  <a:cubicBezTo>
                    <a:pt x="377" y="261"/>
                    <a:pt x="377" y="261"/>
                    <a:pt x="377" y="261"/>
                  </a:cubicBezTo>
                  <a:cubicBezTo>
                    <a:pt x="374" y="254"/>
                    <a:pt x="372" y="246"/>
                    <a:pt x="369" y="239"/>
                  </a:cubicBezTo>
                  <a:cubicBezTo>
                    <a:pt x="335" y="149"/>
                    <a:pt x="287" y="69"/>
                    <a:pt x="228" y="0"/>
                  </a:cubicBez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7" name="Freeform 88"/>
            <p:cNvSpPr>
              <a:spLocks/>
            </p:cNvSpPr>
            <p:nvPr/>
          </p:nvSpPr>
          <p:spPr bwMode="auto">
            <a:xfrm>
              <a:off x="3235069" y="4253011"/>
              <a:ext cx="51883" cy="55679"/>
            </a:xfrm>
            <a:custGeom>
              <a:avLst/>
              <a:gdLst>
                <a:gd name="T0" fmla="*/ 12 w 252"/>
                <a:gd name="T1" fmla="*/ 271 h 271"/>
                <a:gd name="T2" fmla="*/ 252 w 252"/>
                <a:gd name="T3" fmla="*/ 159 h 271"/>
                <a:gd name="T4" fmla="*/ 237 w 252"/>
                <a:gd name="T5" fmla="*/ 113 h 271"/>
                <a:gd name="T6" fmla="*/ 176 w 252"/>
                <a:gd name="T7" fmla="*/ 0 h 271"/>
                <a:gd name="T8" fmla="*/ 0 w 252"/>
                <a:gd name="T9" fmla="*/ 187 h 271"/>
                <a:gd name="T10" fmla="*/ 12 w 252"/>
                <a:gd name="T11" fmla="*/ 271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271">
                  <a:moveTo>
                    <a:pt x="12" y="271"/>
                  </a:moveTo>
                  <a:cubicBezTo>
                    <a:pt x="252" y="159"/>
                    <a:pt x="252" y="159"/>
                    <a:pt x="252" y="159"/>
                  </a:cubicBezTo>
                  <a:cubicBezTo>
                    <a:pt x="248" y="144"/>
                    <a:pt x="243" y="128"/>
                    <a:pt x="237" y="113"/>
                  </a:cubicBezTo>
                  <a:cubicBezTo>
                    <a:pt x="221" y="72"/>
                    <a:pt x="200" y="34"/>
                    <a:pt x="176" y="0"/>
                  </a:cubicBezTo>
                  <a:cubicBezTo>
                    <a:pt x="0" y="187"/>
                    <a:pt x="0" y="187"/>
                    <a:pt x="0" y="187"/>
                  </a:cubicBezTo>
                  <a:cubicBezTo>
                    <a:pt x="9" y="215"/>
                    <a:pt x="13" y="243"/>
                    <a:pt x="12" y="27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8" name="Freeform 89"/>
            <p:cNvSpPr>
              <a:spLocks/>
            </p:cNvSpPr>
            <p:nvPr/>
          </p:nvSpPr>
          <p:spPr bwMode="auto">
            <a:xfrm>
              <a:off x="3203432" y="4290974"/>
              <a:ext cx="34167" cy="32901"/>
            </a:xfrm>
            <a:custGeom>
              <a:avLst/>
              <a:gdLst>
                <a:gd name="T0" fmla="*/ 0 w 164"/>
                <a:gd name="T1" fmla="*/ 161 h 161"/>
                <a:gd name="T2" fmla="*/ 163 w 164"/>
                <a:gd name="T3" fmla="*/ 84 h 161"/>
                <a:gd name="T4" fmla="*/ 151 w 164"/>
                <a:gd name="T5" fmla="*/ 0 h 161"/>
                <a:gd name="T6" fmla="*/ 0 w 164"/>
                <a:gd name="T7" fmla="*/ 161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" h="161">
                  <a:moveTo>
                    <a:pt x="0" y="161"/>
                  </a:moveTo>
                  <a:cubicBezTo>
                    <a:pt x="163" y="84"/>
                    <a:pt x="163" y="84"/>
                    <a:pt x="163" y="84"/>
                  </a:cubicBezTo>
                  <a:cubicBezTo>
                    <a:pt x="164" y="56"/>
                    <a:pt x="160" y="28"/>
                    <a:pt x="151" y="0"/>
                  </a:cubicBezTo>
                  <a:lnTo>
                    <a:pt x="0" y="161"/>
                  </a:ln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9" name="Freeform 90"/>
            <p:cNvSpPr>
              <a:spLocks/>
            </p:cNvSpPr>
            <p:nvPr/>
          </p:nvSpPr>
          <p:spPr bwMode="auto">
            <a:xfrm>
              <a:off x="3352754" y="3849338"/>
              <a:ext cx="168303" cy="285988"/>
            </a:xfrm>
            <a:custGeom>
              <a:avLst/>
              <a:gdLst>
                <a:gd name="T0" fmla="*/ 9 w 133"/>
                <a:gd name="T1" fmla="*/ 226 h 226"/>
                <a:gd name="T2" fmla="*/ 0 w 133"/>
                <a:gd name="T3" fmla="*/ 122 h 226"/>
                <a:gd name="T4" fmla="*/ 124 w 133"/>
                <a:gd name="T5" fmla="*/ 0 h 226"/>
                <a:gd name="T6" fmla="*/ 133 w 133"/>
                <a:gd name="T7" fmla="*/ 104 h 226"/>
                <a:gd name="T8" fmla="*/ 9 w 133"/>
                <a:gd name="T9" fmla="*/ 226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226">
                  <a:moveTo>
                    <a:pt x="9" y="226"/>
                  </a:moveTo>
                  <a:lnTo>
                    <a:pt x="0" y="122"/>
                  </a:lnTo>
                  <a:lnTo>
                    <a:pt x="124" y="0"/>
                  </a:lnTo>
                  <a:lnTo>
                    <a:pt x="133" y="104"/>
                  </a:lnTo>
                  <a:lnTo>
                    <a:pt x="9" y="226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0" name="Freeform 91"/>
            <p:cNvSpPr>
              <a:spLocks/>
            </p:cNvSpPr>
            <p:nvPr/>
          </p:nvSpPr>
          <p:spPr bwMode="auto">
            <a:xfrm>
              <a:off x="3364143" y="3980943"/>
              <a:ext cx="288519" cy="167037"/>
            </a:xfrm>
            <a:custGeom>
              <a:avLst/>
              <a:gdLst>
                <a:gd name="T0" fmla="*/ 0 w 228"/>
                <a:gd name="T1" fmla="*/ 122 h 132"/>
                <a:gd name="T2" fmla="*/ 104 w 228"/>
                <a:gd name="T3" fmla="*/ 132 h 132"/>
                <a:gd name="T4" fmla="*/ 228 w 228"/>
                <a:gd name="T5" fmla="*/ 10 h 132"/>
                <a:gd name="T6" fmla="*/ 124 w 228"/>
                <a:gd name="T7" fmla="*/ 0 h 132"/>
                <a:gd name="T8" fmla="*/ 0 w 228"/>
                <a:gd name="T9" fmla="*/ 12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8" h="132">
                  <a:moveTo>
                    <a:pt x="0" y="122"/>
                  </a:moveTo>
                  <a:lnTo>
                    <a:pt x="104" y="132"/>
                  </a:lnTo>
                  <a:lnTo>
                    <a:pt x="228" y="10"/>
                  </a:lnTo>
                  <a:lnTo>
                    <a:pt x="124" y="0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E2AC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1" name="Freeform 92"/>
            <p:cNvSpPr>
              <a:spLocks/>
            </p:cNvSpPr>
            <p:nvPr/>
          </p:nvSpPr>
          <p:spPr bwMode="auto">
            <a:xfrm>
              <a:off x="3165469" y="3944246"/>
              <a:ext cx="397346" cy="384692"/>
            </a:xfrm>
            <a:custGeom>
              <a:avLst/>
              <a:gdLst>
                <a:gd name="T0" fmla="*/ 1886 w 1933"/>
                <a:gd name="T1" fmla="*/ 50 h 1874"/>
                <a:gd name="T2" fmla="*/ 1883 w 1933"/>
                <a:gd name="T3" fmla="*/ 225 h 1874"/>
                <a:gd name="T4" fmla="*/ 222 w 1933"/>
                <a:gd name="T5" fmla="*/ 1827 h 1874"/>
                <a:gd name="T6" fmla="*/ 47 w 1933"/>
                <a:gd name="T7" fmla="*/ 1824 h 1874"/>
                <a:gd name="T8" fmla="*/ 47 w 1933"/>
                <a:gd name="T9" fmla="*/ 1824 h 1874"/>
                <a:gd name="T10" fmla="*/ 51 w 1933"/>
                <a:gd name="T11" fmla="*/ 1649 h 1874"/>
                <a:gd name="T12" fmla="*/ 1711 w 1933"/>
                <a:gd name="T13" fmla="*/ 47 h 1874"/>
                <a:gd name="T14" fmla="*/ 1886 w 1933"/>
                <a:gd name="T15" fmla="*/ 50 h 18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3" h="1874">
                  <a:moveTo>
                    <a:pt x="1886" y="50"/>
                  </a:moveTo>
                  <a:cubicBezTo>
                    <a:pt x="1933" y="99"/>
                    <a:pt x="1932" y="178"/>
                    <a:pt x="1883" y="225"/>
                  </a:cubicBezTo>
                  <a:cubicBezTo>
                    <a:pt x="222" y="1827"/>
                    <a:pt x="222" y="1827"/>
                    <a:pt x="222" y="1827"/>
                  </a:cubicBezTo>
                  <a:cubicBezTo>
                    <a:pt x="173" y="1874"/>
                    <a:pt x="95" y="1873"/>
                    <a:pt x="47" y="1824"/>
                  </a:cubicBezTo>
                  <a:cubicBezTo>
                    <a:pt x="47" y="1824"/>
                    <a:pt x="47" y="1824"/>
                    <a:pt x="47" y="1824"/>
                  </a:cubicBezTo>
                  <a:cubicBezTo>
                    <a:pt x="0" y="1775"/>
                    <a:pt x="2" y="1696"/>
                    <a:pt x="51" y="1649"/>
                  </a:cubicBezTo>
                  <a:cubicBezTo>
                    <a:pt x="1711" y="47"/>
                    <a:pt x="1711" y="47"/>
                    <a:pt x="1711" y="47"/>
                  </a:cubicBezTo>
                  <a:cubicBezTo>
                    <a:pt x="1761" y="0"/>
                    <a:pt x="1839" y="1"/>
                    <a:pt x="1886" y="5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42" name="组合 5241"/>
          <p:cNvGrpSpPr/>
          <p:nvPr/>
        </p:nvGrpSpPr>
        <p:grpSpPr>
          <a:xfrm>
            <a:off x="2546497" y="3600821"/>
            <a:ext cx="1003143" cy="1003143"/>
            <a:chOff x="3699482" y="3910078"/>
            <a:chExt cx="799754" cy="799754"/>
          </a:xfrm>
        </p:grpSpPr>
        <p:sp>
          <p:nvSpPr>
            <p:cNvPr id="5192" name="Oval 93"/>
            <p:cNvSpPr>
              <a:spLocks noChangeArrowheads="1"/>
            </p:cNvSpPr>
            <p:nvPr/>
          </p:nvSpPr>
          <p:spPr bwMode="auto">
            <a:xfrm>
              <a:off x="3699482" y="3910078"/>
              <a:ext cx="799754" cy="7997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3" name="Oval 94"/>
            <p:cNvSpPr>
              <a:spLocks noChangeArrowheads="1"/>
            </p:cNvSpPr>
            <p:nvPr/>
          </p:nvSpPr>
          <p:spPr bwMode="auto">
            <a:xfrm>
              <a:off x="3728588" y="3939184"/>
              <a:ext cx="744075" cy="745341"/>
            </a:xfrm>
            <a:prstGeom prst="ellipse">
              <a:avLst/>
            </a:prstGeom>
            <a:solidFill>
              <a:srgbClr val="FF757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4" name="Freeform 95"/>
            <p:cNvSpPr>
              <a:spLocks/>
            </p:cNvSpPr>
            <p:nvPr/>
          </p:nvSpPr>
          <p:spPr bwMode="auto">
            <a:xfrm>
              <a:off x="4180347" y="4130264"/>
              <a:ext cx="285988" cy="244229"/>
            </a:xfrm>
            <a:custGeom>
              <a:avLst/>
              <a:gdLst>
                <a:gd name="T0" fmla="*/ 0 w 1393"/>
                <a:gd name="T1" fmla="*/ 1193 h 1193"/>
                <a:gd name="T2" fmla="*/ 1393 w 1393"/>
                <a:gd name="T3" fmla="*/ 537 h 1193"/>
                <a:gd name="T4" fmla="*/ 1195 w 1393"/>
                <a:gd name="T5" fmla="*/ 0 h 1193"/>
                <a:gd name="T6" fmla="*/ 0 w 1393"/>
                <a:gd name="T7" fmla="*/ 1193 h 1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93" h="1193">
                  <a:moveTo>
                    <a:pt x="0" y="1193"/>
                  </a:moveTo>
                  <a:cubicBezTo>
                    <a:pt x="1393" y="537"/>
                    <a:pt x="1393" y="537"/>
                    <a:pt x="1393" y="537"/>
                  </a:cubicBezTo>
                  <a:cubicBezTo>
                    <a:pt x="1355" y="346"/>
                    <a:pt x="1287" y="165"/>
                    <a:pt x="1195" y="0"/>
                  </a:cubicBezTo>
                  <a:lnTo>
                    <a:pt x="0" y="119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5" name="Freeform 96"/>
            <p:cNvSpPr>
              <a:spLocks/>
            </p:cNvSpPr>
            <p:nvPr/>
          </p:nvSpPr>
          <p:spPr bwMode="auto">
            <a:xfrm>
              <a:off x="4241088" y="3955634"/>
              <a:ext cx="227778" cy="227778"/>
            </a:xfrm>
            <a:custGeom>
              <a:avLst/>
              <a:gdLst>
                <a:gd name="T0" fmla="*/ 941 w 1110"/>
                <a:gd name="T1" fmla="*/ 167 h 1111"/>
                <a:gd name="T2" fmla="*/ 942 w 1110"/>
                <a:gd name="T3" fmla="*/ 777 h 1111"/>
                <a:gd name="T4" fmla="*/ 778 w 1110"/>
                <a:gd name="T5" fmla="*/ 942 h 1111"/>
                <a:gd name="T6" fmla="*/ 169 w 1110"/>
                <a:gd name="T7" fmla="*/ 943 h 1111"/>
                <a:gd name="T8" fmla="*/ 169 w 1110"/>
                <a:gd name="T9" fmla="*/ 943 h 1111"/>
                <a:gd name="T10" fmla="*/ 168 w 1110"/>
                <a:gd name="T11" fmla="*/ 334 h 1111"/>
                <a:gd name="T12" fmla="*/ 332 w 1110"/>
                <a:gd name="T13" fmla="*/ 169 h 1111"/>
                <a:gd name="T14" fmla="*/ 941 w 1110"/>
                <a:gd name="T15" fmla="*/ 167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0" h="1111">
                  <a:moveTo>
                    <a:pt x="941" y="167"/>
                  </a:moveTo>
                  <a:cubicBezTo>
                    <a:pt x="1110" y="335"/>
                    <a:pt x="1110" y="608"/>
                    <a:pt x="942" y="777"/>
                  </a:cubicBezTo>
                  <a:cubicBezTo>
                    <a:pt x="778" y="942"/>
                    <a:pt x="778" y="942"/>
                    <a:pt x="778" y="942"/>
                  </a:cubicBezTo>
                  <a:cubicBezTo>
                    <a:pt x="610" y="1110"/>
                    <a:pt x="337" y="1111"/>
                    <a:pt x="169" y="943"/>
                  </a:cubicBezTo>
                  <a:cubicBezTo>
                    <a:pt x="169" y="943"/>
                    <a:pt x="169" y="943"/>
                    <a:pt x="169" y="943"/>
                  </a:cubicBezTo>
                  <a:cubicBezTo>
                    <a:pt x="0" y="775"/>
                    <a:pt x="0" y="502"/>
                    <a:pt x="168" y="334"/>
                  </a:cubicBezTo>
                  <a:cubicBezTo>
                    <a:pt x="332" y="169"/>
                    <a:pt x="332" y="169"/>
                    <a:pt x="332" y="169"/>
                  </a:cubicBezTo>
                  <a:cubicBezTo>
                    <a:pt x="500" y="0"/>
                    <a:pt x="773" y="0"/>
                    <a:pt x="941" y="167"/>
                  </a:cubicBezTo>
                  <a:close/>
                </a:path>
              </a:pathLst>
            </a:cu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6" name="Freeform 97"/>
            <p:cNvSpPr>
              <a:spLocks/>
            </p:cNvSpPr>
            <p:nvPr/>
          </p:nvSpPr>
          <p:spPr bwMode="auto">
            <a:xfrm>
              <a:off x="3996860" y="4055604"/>
              <a:ext cx="374568" cy="373303"/>
            </a:xfrm>
            <a:custGeom>
              <a:avLst/>
              <a:gdLst>
                <a:gd name="T0" fmla="*/ 194 w 296"/>
                <a:gd name="T1" fmla="*/ 0 h 295"/>
                <a:gd name="T2" fmla="*/ 43 w 296"/>
                <a:gd name="T3" fmla="*/ 151 h 295"/>
                <a:gd name="T4" fmla="*/ 0 w 296"/>
                <a:gd name="T5" fmla="*/ 295 h 295"/>
                <a:gd name="T6" fmla="*/ 145 w 296"/>
                <a:gd name="T7" fmla="*/ 252 h 295"/>
                <a:gd name="T8" fmla="*/ 296 w 296"/>
                <a:gd name="T9" fmla="*/ 101 h 295"/>
                <a:gd name="T10" fmla="*/ 194 w 296"/>
                <a:gd name="T11" fmla="*/ 0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6" h="295">
                  <a:moveTo>
                    <a:pt x="194" y="0"/>
                  </a:moveTo>
                  <a:lnTo>
                    <a:pt x="43" y="151"/>
                  </a:lnTo>
                  <a:lnTo>
                    <a:pt x="0" y="295"/>
                  </a:lnTo>
                  <a:lnTo>
                    <a:pt x="145" y="252"/>
                  </a:lnTo>
                  <a:lnTo>
                    <a:pt x="296" y="101"/>
                  </a:lnTo>
                  <a:lnTo>
                    <a:pt x="19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7" name="Freeform 98"/>
            <p:cNvSpPr>
              <a:spLocks/>
            </p:cNvSpPr>
            <p:nvPr/>
          </p:nvSpPr>
          <p:spPr bwMode="auto">
            <a:xfrm>
              <a:off x="4136058" y="4134061"/>
              <a:ext cx="230309" cy="232840"/>
            </a:xfrm>
            <a:custGeom>
              <a:avLst/>
              <a:gdLst>
                <a:gd name="T0" fmla="*/ 182 w 182"/>
                <a:gd name="T1" fmla="*/ 41 h 184"/>
                <a:gd name="T2" fmla="*/ 42 w 182"/>
                <a:gd name="T3" fmla="*/ 184 h 184"/>
                <a:gd name="T4" fmla="*/ 0 w 182"/>
                <a:gd name="T5" fmla="*/ 143 h 184"/>
                <a:gd name="T6" fmla="*/ 140 w 182"/>
                <a:gd name="T7" fmla="*/ 0 h 184"/>
                <a:gd name="T8" fmla="*/ 182 w 182"/>
                <a:gd name="T9" fmla="*/ 4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" h="184">
                  <a:moveTo>
                    <a:pt x="182" y="41"/>
                  </a:moveTo>
                  <a:lnTo>
                    <a:pt x="42" y="184"/>
                  </a:lnTo>
                  <a:lnTo>
                    <a:pt x="0" y="143"/>
                  </a:lnTo>
                  <a:lnTo>
                    <a:pt x="140" y="0"/>
                  </a:lnTo>
                  <a:lnTo>
                    <a:pt x="182" y="41"/>
                  </a:lnTo>
                  <a:close/>
                </a:path>
              </a:pathLst>
            </a:cu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8" name="Freeform 99"/>
            <p:cNvSpPr>
              <a:spLocks/>
            </p:cNvSpPr>
            <p:nvPr/>
          </p:nvSpPr>
          <p:spPr bwMode="auto">
            <a:xfrm>
              <a:off x="4060132" y="4058135"/>
              <a:ext cx="229044" cy="232840"/>
            </a:xfrm>
            <a:custGeom>
              <a:avLst/>
              <a:gdLst>
                <a:gd name="T0" fmla="*/ 181 w 181"/>
                <a:gd name="T1" fmla="*/ 41 h 184"/>
                <a:gd name="T2" fmla="*/ 41 w 181"/>
                <a:gd name="T3" fmla="*/ 184 h 184"/>
                <a:gd name="T4" fmla="*/ 0 w 181"/>
                <a:gd name="T5" fmla="*/ 143 h 184"/>
                <a:gd name="T6" fmla="*/ 140 w 181"/>
                <a:gd name="T7" fmla="*/ 0 h 184"/>
                <a:gd name="T8" fmla="*/ 181 w 181"/>
                <a:gd name="T9" fmla="*/ 4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84">
                  <a:moveTo>
                    <a:pt x="181" y="41"/>
                  </a:moveTo>
                  <a:lnTo>
                    <a:pt x="41" y="184"/>
                  </a:lnTo>
                  <a:lnTo>
                    <a:pt x="0" y="143"/>
                  </a:lnTo>
                  <a:lnTo>
                    <a:pt x="140" y="0"/>
                  </a:lnTo>
                  <a:lnTo>
                    <a:pt x="181" y="41"/>
                  </a:lnTo>
                  <a:close/>
                </a:path>
              </a:pathLst>
            </a:cu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9" name="Freeform 100"/>
            <p:cNvSpPr>
              <a:spLocks/>
            </p:cNvSpPr>
            <p:nvPr/>
          </p:nvSpPr>
          <p:spPr bwMode="auto">
            <a:xfrm>
              <a:off x="4101891" y="4098628"/>
              <a:ext cx="229044" cy="232840"/>
            </a:xfrm>
            <a:custGeom>
              <a:avLst/>
              <a:gdLst>
                <a:gd name="T0" fmla="*/ 181 w 181"/>
                <a:gd name="T1" fmla="*/ 41 h 184"/>
                <a:gd name="T2" fmla="*/ 41 w 181"/>
                <a:gd name="T3" fmla="*/ 184 h 184"/>
                <a:gd name="T4" fmla="*/ 0 w 181"/>
                <a:gd name="T5" fmla="*/ 143 h 184"/>
                <a:gd name="T6" fmla="*/ 140 w 181"/>
                <a:gd name="T7" fmla="*/ 0 h 184"/>
                <a:gd name="T8" fmla="*/ 181 w 181"/>
                <a:gd name="T9" fmla="*/ 41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84">
                  <a:moveTo>
                    <a:pt x="181" y="41"/>
                  </a:moveTo>
                  <a:lnTo>
                    <a:pt x="41" y="184"/>
                  </a:lnTo>
                  <a:lnTo>
                    <a:pt x="0" y="143"/>
                  </a:lnTo>
                  <a:lnTo>
                    <a:pt x="140" y="0"/>
                  </a:lnTo>
                  <a:lnTo>
                    <a:pt x="181" y="41"/>
                  </a:lnTo>
                  <a:close/>
                </a:path>
              </a:pathLst>
            </a:custGeom>
            <a:solidFill>
              <a:srgbClr val="DB2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0" name="Freeform 101"/>
            <p:cNvSpPr>
              <a:spLocks/>
            </p:cNvSpPr>
            <p:nvPr/>
          </p:nvSpPr>
          <p:spPr bwMode="auto">
            <a:xfrm>
              <a:off x="3996860" y="4358042"/>
              <a:ext cx="70864" cy="70864"/>
            </a:xfrm>
            <a:custGeom>
              <a:avLst/>
              <a:gdLst>
                <a:gd name="T0" fmla="*/ 17 w 56"/>
                <a:gd name="T1" fmla="*/ 0 h 56"/>
                <a:gd name="T2" fmla="*/ 0 w 56"/>
                <a:gd name="T3" fmla="*/ 56 h 56"/>
                <a:gd name="T4" fmla="*/ 56 w 56"/>
                <a:gd name="T5" fmla="*/ 40 h 56"/>
                <a:gd name="T6" fmla="*/ 17 w 56"/>
                <a:gd name="T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56">
                  <a:moveTo>
                    <a:pt x="17" y="0"/>
                  </a:moveTo>
                  <a:lnTo>
                    <a:pt x="0" y="56"/>
                  </a:lnTo>
                  <a:lnTo>
                    <a:pt x="56" y="40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1" name="Freeform 102"/>
            <p:cNvSpPr>
              <a:spLocks/>
            </p:cNvSpPr>
            <p:nvPr/>
          </p:nvSpPr>
          <p:spPr bwMode="auto">
            <a:xfrm>
              <a:off x="4225903" y="3987270"/>
              <a:ext cx="213859" cy="213859"/>
            </a:xfrm>
            <a:custGeom>
              <a:avLst/>
              <a:gdLst>
                <a:gd name="T0" fmla="*/ 169 w 169"/>
                <a:gd name="T1" fmla="*/ 109 h 169"/>
                <a:gd name="T2" fmla="*/ 109 w 169"/>
                <a:gd name="T3" fmla="*/ 169 h 169"/>
                <a:gd name="T4" fmla="*/ 0 w 169"/>
                <a:gd name="T5" fmla="*/ 60 h 169"/>
                <a:gd name="T6" fmla="*/ 60 w 169"/>
                <a:gd name="T7" fmla="*/ 0 h 169"/>
                <a:gd name="T8" fmla="*/ 169 w 169"/>
                <a:gd name="T9" fmla="*/ 109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9">
                  <a:moveTo>
                    <a:pt x="169" y="109"/>
                  </a:moveTo>
                  <a:lnTo>
                    <a:pt x="109" y="169"/>
                  </a:lnTo>
                  <a:lnTo>
                    <a:pt x="0" y="60"/>
                  </a:lnTo>
                  <a:lnTo>
                    <a:pt x="60" y="0"/>
                  </a:lnTo>
                  <a:lnTo>
                    <a:pt x="169" y="109"/>
                  </a:ln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2" name="Freeform 103"/>
            <p:cNvSpPr>
              <a:spLocks/>
            </p:cNvSpPr>
            <p:nvPr/>
          </p:nvSpPr>
          <p:spPr bwMode="auto">
            <a:xfrm>
              <a:off x="4217045" y="4044214"/>
              <a:ext cx="165772" cy="165772"/>
            </a:xfrm>
            <a:custGeom>
              <a:avLst/>
              <a:gdLst>
                <a:gd name="T0" fmla="*/ 131 w 131"/>
                <a:gd name="T1" fmla="*/ 115 h 131"/>
                <a:gd name="T2" fmla="*/ 115 w 131"/>
                <a:gd name="T3" fmla="*/ 131 h 131"/>
                <a:gd name="T4" fmla="*/ 0 w 131"/>
                <a:gd name="T5" fmla="*/ 16 h 131"/>
                <a:gd name="T6" fmla="*/ 16 w 131"/>
                <a:gd name="T7" fmla="*/ 0 h 131"/>
                <a:gd name="T8" fmla="*/ 131 w 131"/>
                <a:gd name="T9" fmla="*/ 115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1">
                  <a:moveTo>
                    <a:pt x="131" y="115"/>
                  </a:moveTo>
                  <a:lnTo>
                    <a:pt x="115" y="131"/>
                  </a:lnTo>
                  <a:lnTo>
                    <a:pt x="0" y="16"/>
                  </a:lnTo>
                  <a:lnTo>
                    <a:pt x="16" y="0"/>
                  </a:lnTo>
                  <a:lnTo>
                    <a:pt x="131" y="11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3" name="Freeform 104"/>
            <p:cNvSpPr>
              <a:spLocks/>
            </p:cNvSpPr>
            <p:nvPr/>
          </p:nvSpPr>
          <p:spPr bwMode="auto">
            <a:xfrm>
              <a:off x="4249947" y="4012579"/>
              <a:ext cx="164506" cy="164506"/>
            </a:xfrm>
            <a:custGeom>
              <a:avLst/>
              <a:gdLst>
                <a:gd name="T0" fmla="*/ 130 w 130"/>
                <a:gd name="T1" fmla="*/ 114 h 130"/>
                <a:gd name="T2" fmla="*/ 114 w 130"/>
                <a:gd name="T3" fmla="*/ 130 h 130"/>
                <a:gd name="T4" fmla="*/ 0 w 130"/>
                <a:gd name="T5" fmla="*/ 16 h 130"/>
                <a:gd name="T6" fmla="*/ 16 w 130"/>
                <a:gd name="T7" fmla="*/ 0 h 130"/>
                <a:gd name="T8" fmla="*/ 130 w 130"/>
                <a:gd name="T9" fmla="*/ 1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0" h="130">
                  <a:moveTo>
                    <a:pt x="130" y="114"/>
                  </a:moveTo>
                  <a:lnTo>
                    <a:pt x="114" y="130"/>
                  </a:lnTo>
                  <a:lnTo>
                    <a:pt x="0" y="16"/>
                  </a:lnTo>
                  <a:lnTo>
                    <a:pt x="16" y="0"/>
                  </a:lnTo>
                  <a:lnTo>
                    <a:pt x="130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4" name="Freeform 105"/>
            <p:cNvSpPr>
              <a:spLocks/>
            </p:cNvSpPr>
            <p:nvPr/>
          </p:nvSpPr>
          <p:spPr bwMode="auto">
            <a:xfrm>
              <a:off x="4281582" y="3979678"/>
              <a:ext cx="165772" cy="164506"/>
            </a:xfrm>
            <a:custGeom>
              <a:avLst/>
              <a:gdLst>
                <a:gd name="T0" fmla="*/ 131 w 131"/>
                <a:gd name="T1" fmla="*/ 114 h 130"/>
                <a:gd name="T2" fmla="*/ 115 w 131"/>
                <a:gd name="T3" fmla="*/ 130 h 130"/>
                <a:gd name="T4" fmla="*/ 0 w 131"/>
                <a:gd name="T5" fmla="*/ 16 h 130"/>
                <a:gd name="T6" fmla="*/ 16 w 131"/>
                <a:gd name="T7" fmla="*/ 0 h 130"/>
                <a:gd name="T8" fmla="*/ 131 w 131"/>
                <a:gd name="T9" fmla="*/ 114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130">
                  <a:moveTo>
                    <a:pt x="131" y="114"/>
                  </a:moveTo>
                  <a:lnTo>
                    <a:pt x="115" y="130"/>
                  </a:lnTo>
                  <a:lnTo>
                    <a:pt x="0" y="16"/>
                  </a:lnTo>
                  <a:lnTo>
                    <a:pt x="16" y="0"/>
                  </a:lnTo>
                  <a:lnTo>
                    <a:pt x="131" y="1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5" name="Freeform 106"/>
            <p:cNvSpPr>
              <a:spLocks/>
            </p:cNvSpPr>
            <p:nvPr/>
          </p:nvSpPr>
          <p:spPr bwMode="auto">
            <a:xfrm>
              <a:off x="3752631" y="4444091"/>
              <a:ext cx="327748" cy="29105"/>
            </a:xfrm>
            <a:custGeom>
              <a:avLst/>
              <a:gdLst>
                <a:gd name="T0" fmla="*/ 63 w 1596"/>
                <a:gd name="T1" fmla="*/ 145 h 145"/>
                <a:gd name="T2" fmla="*/ 1596 w 1596"/>
                <a:gd name="T3" fmla="*/ 145 h 145"/>
                <a:gd name="T4" fmla="*/ 1596 w 1596"/>
                <a:gd name="T5" fmla="*/ 0 h 145"/>
                <a:gd name="T6" fmla="*/ 0 w 1596"/>
                <a:gd name="T7" fmla="*/ 0 h 145"/>
                <a:gd name="T8" fmla="*/ 63 w 1596"/>
                <a:gd name="T9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45">
                  <a:moveTo>
                    <a:pt x="63" y="145"/>
                  </a:moveTo>
                  <a:cubicBezTo>
                    <a:pt x="1596" y="145"/>
                    <a:pt x="1596" y="145"/>
                    <a:pt x="1596" y="145"/>
                  </a:cubicBezTo>
                  <a:cubicBezTo>
                    <a:pt x="1596" y="0"/>
                    <a:pt x="1596" y="0"/>
                    <a:pt x="159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49"/>
                    <a:pt x="40" y="98"/>
                    <a:pt x="63" y="145"/>
                  </a:cubicBez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6" name="Freeform 107"/>
            <p:cNvSpPr>
              <a:spLocks/>
            </p:cNvSpPr>
            <p:nvPr/>
          </p:nvSpPr>
          <p:spPr bwMode="auto">
            <a:xfrm>
              <a:off x="3951304" y="4354246"/>
              <a:ext cx="30370" cy="310032"/>
            </a:xfrm>
            <a:custGeom>
              <a:avLst/>
              <a:gdLst>
                <a:gd name="T0" fmla="*/ 0 w 146"/>
                <a:gd name="T1" fmla="*/ 1451 h 1507"/>
                <a:gd name="T2" fmla="*/ 146 w 146"/>
                <a:gd name="T3" fmla="*/ 1507 h 1507"/>
                <a:gd name="T4" fmla="*/ 146 w 146"/>
                <a:gd name="T5" fmla="*/ 0 h 1507"/>
                <a:gd name="T6" fmla="*/ 0 w 146"/>
                <a:gd name="T7" fmla="*/ 0 h 1507"/>
                <a:gd name="T8" fmla="*/ 0 w 146"/>
                <a:gd name="T9" fmla="*/ 1451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1507">
                  <a:moveTo>
                    <a:pt x="0" y="1451"/>
                  </a:moveTo>
                  <a:cubicBezTo>
                    <a:pt x="48" y="1472"/>
                    <a:pt x="96" y="1491"/>
                    <a:pt x="146" y="1507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451"/>
                  </a:ln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43" name="组合 5242"/>
          <p:cNvGrpSpPr/>
          <p:nvPr/>
        </p:nvGrpSpPr>
        <p:grpSpPr>
          <a:xfrm>
            <a:off x="6244070" y="2830952"/>
            <a:ext cx="1063736" cy="1063736"/>
            <a:chOff x="4649824" y="3910078"/>
            <a:chExt cx="799754" cy="799754"/>
          </a:xfrm>
        </p:grpSpPr>
        <p:sp>
          <p:nvSpPr>
            <p:cNvPr id="5207" name="Oval 108"/>
            <p:cNvSpPr>
              <a:spLocks noChangeArrowheads="1"/>
            </p:cNvSpPr>
            <p:nvPr/>
          </p:nvSpPr>
          <p:spPr bwMode="auto">
            <a:xfrm>
              <a:off x="4649824" y="3910078"/>
              <a:ext cx="799754" cy="79975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8" name="Oval 109"/>
            <p:cNvSpPr>
              <a:spLocks noChangeArrowheads="1"/>
            </p:cNvSpPr>
            <p:nvPr/>
          </p:nvSpPr>
          <p:spPr bwMode="auto">
            <a:xfrm>
              <a:off x="4675133" y="3939184"/>
              <a:ext cx="744075" cy="745341"/>
            </a:xfrm>
            <a:prstGeom prst="ellipse">
              <a:avLst/>
            </a:prstGeom>
            <a:solidFill>
              <a:srgbClr val="FF4B4B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9" name="Freeform 110"/>
            <p:cNvSpPr>
              <a:spLocks/>
            </p:cNvSpPr>
            <p:nvPr/>
          </p:nvSpPr>
          <p:spPr bwMode="auto">
            <a:xfrm>
              <a:off x="4742200" y="3996128"/>
              <a:ext cx="609939" cy="649168"/>
            </a:xfrm>
            <a:custGeom>
              <a:avLst/>
              <a:gdLst>
                <a:gd name="T0" fmla="*/ 2971 w 2971"/>
                <a:gd name="T1" fmla="*/ 1193 h 3164"/>
                <a:gd name="T2" fmla="*/ 2914 w 2971"/>
                <a:gd name="T3" fmla="*/ 1098 h 3164"/>
                <a:gd name="T4" fmla="*/ 1552 w 2971"/>
                <a:gd name="T5" fmla="*/ 34 h 3164"/>
                <a:gd name="T6" fmla="*/ 1399 w 2971"/>
                <a:gd name="T7" fmla="*/ 34 h 3164"/>
                <a:gd name="T8" fmla="*/ 60 w 2971"/>
                <a:gd name="T9" fmla="*/ 1097 h 3164"/>
                <a:gd name="T10" fmla="*/ 0 w 2971"/>
                <a:gd name="T11" fmla="*/ 1193 h 3164"/>
                <a:gd name="T12" fmla="*/ 0 w 2971"/>
                <a:gd name="T13" fmla="*/ 2576 h 3164"/>
                <a:gd name="T14" fmla="*/ 685 w 2971"/>
                <a:gd name="T15" fmla="*/ 3164 h 3164"/>
                <a:gd name="T16" fmla="*/ 2286 w 2971"/>
                <a:gd name="T17" fmla="*/ 3164 h 3164"/>
                <a:gd name="T18" fmla="*/ 2971 w 2971"/>
                <a:gd name="T19" fmla="*/ 2576 h 3164"/>
                <a:gd name="T20" fmla="*/ 2971 w 2971"/>
                <a:gd name="T21" fmla="*/ 1193 h 3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971" h="3164">
                  <a:moveTo>
                    <a:pt x="2971" y="1193"/>
                  </a:moveTo>
                  <a:cubicBezTo>
                    <a:pt x="2971" y="1152"/>
                    <a:pt x="2948" y="1116"/>
                    <a:pt x="2914" y="1098"/>
                  </a:cubicBezTo>
                  <a:cubicBezTo>
                    <a:pt x="1552" y="34"/>
                    <a:pt x="1552" y="34"/>
                    <a:pt x="1552" y="34"/>
                  </a:cubicBezTo>
                  <a:cubicBezTo>
                    <a:pt x="1510" y="0"/>
                    <a:pt x="1441" y="0"/>
                    <a:pt x="1399" y="34"/>
                  </a:cubicBezTo>
                  <a:cubicBezTo>
                    <a:pt x="60" y="1097"/>
                    <a:pt x="60" y="1097"/>
                    <a:pt x="60" y="1097"/>
                  </a:cubicBezTo>
                  <a:cubicBezTo>
                    <a:pt x="24" y="1115"/>
                    <a:pt x="0" y="1151"/>
                    <a:pt x="0" y="1193"/>
                  </a:cubicBezTo>
                  <a:cubicBezTo>
                    <a:pt x="0" y="2576"/>
                    <a:pt x="0" y="2576"/>
                    <a:pt x="0" y="2576"/>
                  </a:cubicBezTo>
                  <a:cubicBezTo>
                    <a:pt x="175" y="2825"/>
                    <a:pt x="410" y="3029"/>
                    <a:pt x="685" y="3164"/>
                  </a:cubicBezTo>
                  <a:cubicBezTo>
                    <a:pt x="2286" y="3164"/>
                    <a:pt x="2286" y="3164"/>
                    <a:pt x="2286" y="3164"/>
                  </a:cubicBezTo>
                  <a:cubicBezTo>
                    <a:pt x="2561" y="3029"/>
                    <a:pt x="2797" y="2825"/>
                    <a:pt x="2971" y="2576"/>
                  </a:cubicBezTo>
                  <a:lnTo>
                    <a:pt x="2971" y="1193"/>
                  </a:lnTo>
                  <a:close/>
                </a:path>
              </a:pathLst>
            </a:custGeom>
            <a:solidFill>
              <a:srgbClr val="3B1B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0" name="Rectangle 111"/>
            <p:cNvSpPr>
              <a:spLocks noChangeArrowheads="1"/>
            </p:cNvSpPr>
            <p:nvPr/>
          </p:nvSpPr>
          <p:spPr bwMode="auto">
            <a:xfrm>
              <a:off x="4790287" y="3934122"/>
              <a:ext cx="509970" cy="48592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1" name="Freeform 112"/>
            <p:cNvSpPr>
              <a:spLocks/>
            </p:cNvSpPr>
            <p:nvPr/>
          </p:nvSpPr>
          <p:spPr bwMode="auto">
            <a:xfrm>
              <a:off x="4790287" y="4256807"/>
              <a:ext cx="509970" cy="250556"/>
            </a:xfrm>
            <a:custGeom>
              <a:avLst/>
              <a:gdLst>
                <a:gd name="T0" fmla="*/ 1342 w 2484"/>
                <a:gd name="T1" fmla="*/ 645 h 1218"/>
                <a:gd name="T2" fmla="*/ 1321 w 2484"/>
                <a:gd name="T3" fmla="*/ 631 h 1218"/>
                <a:gd name="T4" fmla="*/ 1168 w 2484"/>
                <a:gd name="T5" fmla="*/ 631 h 1218"/>
                <a:gd name="T6" fmla="*/ 1157 w 2484"/>
                <a:gd name="T7" fmla="*/ 639 h 1218"/>
                <a:gd name="T8" fmla="*/ 0 w 2484"/>
                <a:gd name="T9" fmla="*/ 0 h 1218"/>
                <a:gd name="T10" fmla="*/ 0 w 2484"/>
                <a:gd name="T11" fmla="*/ 1218 h 1218"/>
                <a:gd name="T12" fmla="*/ 309 w 2484"/>
                <a:gd name="T13" fmla="*/ 1218 h 1218"/>
                <a:gd name="T14" fmla="*/ 2180 w 2484"/>
                <a:gd name="T15" fmla="*/ 1218 h 1218"/>
                <a:gd name="T16" fmla="*/ 2484 w 2484"/>
                <a:gd name="T17" fmla="*/ 1218 h 1218"/>
                <a:gd name="T18" fmla="*/ 2484 w 2484"/>
                <a:gd name="T19" fmla="*/ 14 h 1218"/>
                <a:gd name="T20" fmla="*/ 1342 w 2484"/>
                <a:gd name="T21" fmla="*/ 645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84" h="1218">
                  <a:moveTo>
                    <a:pt x="1342" y="645"/>
                  </a:moveTo>
                  <a:cubicBezTo>
                    <a:pt x="1321" y="631"/>
                    <a:pt x="1321" y="631"/>
                    <a:pt x="1321" y="631"/>
                  </a:cubicBezTo>
                  <a:cubicBezTo>
                    <a:pt x="1279" y="598"/>
                    <a:pt x="1210" y="598"/>
                    <a:pt x="1168" y="631"/>
                  </a:cubicBezTo>
                  <a:cubicBezTo>
                    <a:pt x="1157" y="639"/>
                    <a:pt x="1157" y="639"/>
                    <a:pt x="1157" y="63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18"/>
                    <a:pt x="0" y="1218"/>
                    <a:pt x="0" y="1218"/>
                  </a:cubicBezTo>
                  <a:cubicBezTo>
                    <a:pt x="309" y="1218"/>
                    <a:pt x="309" y="1218"/>
                    <a:pt x="309" y="1218"/>
                  </a:cubicBezTo>
                  <a:cubicBezTo>
                    <a:pt x="2180" y="1218"/>
                    <a:pt x="2180" y="1218"/>
                    <a:pt x="2180" y="1218"/>
                  </a:cubicBezTo>
                  <a:cubicBezTo>
                    <a:pt x="2484" y="1218"/>
                    <a:pt x="2484" y="1218"/>
                    <a:pt x="2484" y="1218"/>
                  </a:cubicBezTo>
                  <a:cubicBezTo>
                    <a:pt x="2484" y="14"/>
                    <a:pt x="2484" y="14"/>
                    <a:pt x="2484" y="14"/>
                  </a:cubicBezTo>
                  <a:lnTo>
                    <a:pt x="1342" y="645"/>
                  </a:lnTo>
                  <a:close/>
                </a:path>
              </a:pathLst>
            </a:custGeom>
            <a:solidFill>
              <a:srgbClr val="A7F9F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2" name="Rectangle 113"/>
            <p:cNvSpPr>
              <a:spLocks noChangeArrowheads="1"/>
            </p:cNvSpPr>
            <p:nvPr/>
          </p:nvSpPr>
          <p:spPr bwMode="auto">
            <a:xfrm>
              <a:off x="4840904" y="3986004"/>
              <a:ext cx="413797" cy="20247"/>
            </a:xfrm>
            <a:prstGeom prst="rect">
              <a:avLst/>
            </a:pr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3" name="Rectangle 114"/>
            <p:cNvSpPr>
              <a:spLocks noChangeArrowheads="1"/>
            </p:cNvSpPr>
            <p:nvPr/>
          </p:nvSpPr>
          <p:spPr bwMode="auto">
            <a:xfrm>
              <a:off x="4840904" y="4036622"/>
              <a:ext cx="413797" cy="20247"/>
            </a:xfrm>
            <a:prstGeom prst="rect">
              <a:avLst/>
            </a:pr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4" name="Rectangle 115"/>
            <p:cNvSpPr>
              <a:spLocks noChangeArrowheads="1"/>
            </p:cNvSpPr>
            <p:nvPr/>
          </p:nvSpPr>
          <p:spPr bwMode="auto">
            <a:xfrm>
              <a:off x="4840904" y="4087239"/>
              <a:ext cx="413797" cy="20247"/>
            </a:xfrm>
            <a:prstGeom prst="rect">
              <a:avLst/>
            </a:pr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5" name="Rectangle 116"/>
            <p:cNvSpPr>
              <a:spLocks noChangeArrowheads="1"/>
            </p:cNvSpPr>
            <p:nvPr/>
          </p:nvSpPr>
          <p:spPr bwMode="auto">
            <a:xfrm>
              <a:off x="4840904" y="4139122"/>
              <a:ext cx="191081" cy="20247"/>
            </a:xfrm>
            <a:prstGeom prst="rect">
              <a:avLst/>
            </a:pr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6" name="Freeform 117"/>
            <p:cNvSpPr>
              <a:spLocks/>
            </p:cNvSpPr>
            <p:nvPr/>
          </p:nvSpPr>
          <p:spPr bwMode="auto">
            <a:xfrm>
              <a:off x="5086398" y="4172024"/>
              <a:ext cx="131605" cy="132871"/>
            </a:xfrm>
            <a:custGeom>
              <a:avLst/>
              <a:gdLst>
                <a:gd name="T0" fmla="*/ 409 w 640"/>
                <a:gd name="T1" fmla="*/ 62 h 645"/>
                <a:gd name="T2" fmla="*/ 533 w 640"/>
                <a:gd name="T3" fmla="*/ 84 h 645"/>
                <a:gd name="T4" fmla="*/ 559 w 640"/>
                <a:gd name="T5" fmla="*/ 176 h 645"/>
                <a:gd name="T6" fmla="*/ 640 w 640"/>
                <a:gd name="T7" fmla="*/ 275 h 645"/>
                <a:gd name="T8" fmla="*/ 599 w 640"/>
                <a:gd name="T9" fmla="*/ 361 h 645"/>
                <a:gd name="T10" fmla="*/ 599 w 640"/>
                <a:gd name="T11" fmla="*/ 488 h 645"/>
                <a:gd name="T12" fmla="*/ 513 w 640"/>
                <a:gd name="T13" fmla="*/ 528 h 645"/>
                <a:gd name="T14" fmla="*/ 431 w 640"/>
                <a:gd name="T15" fmla="*/ 625 h 645"/>
                <a:gd name="T16" fmla="*/ 339 w 640"/>
                <a:gd name="T17" fmla="*/ 601 h 645"/>
                <a:gd name="T18" fmla="*/ 214 w 640"/>
                <a:gd name="T19" fmla="*/ 621 h 645"/>
                <a:gd name="T20" fmla="*/ 159 w 640"/>
                <a:gd name="T21" fmla="*/ 544 h 645"/>
                <a:gd name="T22" fmla="*/ 49 w 640"/>
                <a:gd name="T23" fmla="*/ 480 h 645"/>
                <a:gd name="T24" fmla="*/ 57 w 640"/>
                <a:gd name="T25" fmla="*/ 385 h 645"/>
                <a:gd name="T26" fmla="*/ 14 w 640"/>
                <a:gd name="T27" fmla="*/ 266 h 645"/>
                <a:gd name="T28" fmla="*/ 82 w 640"/>
                <a:gd name="T29" fmla="*/ 198 h 645"/>
                <a:gd name="T30" fmla="*/ 126 w 640"/>
                <a:gd name="T31" fmla="*/ 79 h 645"/>
                <a:gd name="T32" fmla="*/ 222 w 640"/>
                <a:gd name="T33" fmla="*/ 69 h 645"/>
                <a:gd name="T34" fmla="*/ 332 w 640"/>
                <a:gd name="T35" fmla="*/ 7 h 645"/>
                <a:gd name="T36" fmla="*/ 409 w 640"/>
                <a:gd name="T37" fmla="*/ 62 h 6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40" h="645">
                  <a:moveTo>
                    <a:pt x="409" y="62"/>
                  </a:moveTo>
                  <a:cubicBezTo>
                    <a:pt x="447" y="93"/>
                    <a:pt x="502" y="49"/>
                    <a:pt x="533" y="84"/>
                  </a:cubicBezTo>
                  <a:cubicBezTo>
                    <a:pt x="546" y="101"/>
                    <a:pt x="548" y="123"/>
                    <a:pt x="559" y="176"/>
                  </a:cubicBezTo>
                  <a:cubicBezTo>
                    <a:pt x="568" y="225"/>
                    <a:pt x="638" y="225"/>
                    <a:pt x="640" y="275"/>
                  </a:cubicBezTo>
                  <a:cubicBezTo>
                    <a:pt x="640" y="293"/>
                    <a:pt x="627" y="312"/>
                    <a:pt x="599" y="361"/>
                  </a:cubicBezTo>
                  <a:cubicBezTo>
                    <a:pt x="576" y="405"/>
                    <a:pt x="629" y="449"/>
                    <a:pt x="599" y="488"/>
                  </a:cubicBezTo>
                  <a:cubicBezTo>
                    <a:pt x="587" y="502"/>
                    <a:pt x="565" y="508"/>
                    <a:pt x="513" y="528"/>
                  </a:cubicBezTo>
                  <a:cubicBezTo>
                    <a:pt x="467" y="546"/>
                    <a:pt x="478" y="616"/>
                    <a:pt x="431" y="625"/>
                  </a:cubicBezTo>
                  <a:cubicBezTo>
                    <a:pt x="410" y="629"/>
                    <a:pt x="392" y="620"/>
                    <a:pt x="339" y="601"/>
                  </a:cubicBezTo>
                  <a:cubicBezTo>
                    <a:pt x="291" y="585"/>
                    <a:pt x="256" y="645"/>
                    <a:pt x="214" y="621"/>
                  </a:cubicBezTo>
                  <a:cubicBezTo>
                    <a:pt x="196" y="612"/>
                    <a:pt x="187" y="592"/>
                    <a:pt x="159" y="544"/>
                  </a:cubicBezTo>
                  <a:cubicBezTo>
                    <a:pt x="134" y="502"/>
                    <a:pt x="68" y="524"/>
                    <a:pt x="49" y="480"/>
                  </a:cubicBezTo>
                  <a:cubicBezTo>
                    <a:pt x="42" y="462"/>
                    <a:pt x="47" y="440"/>
                    <a:pt x="57" y="385"/>
                  </a:cubicBezTo>
                  <a:cubicBezTo>
                    <a:pt x="64" y="335"/>
                    <a:pt x="0" y="312"/>
                    <a:pt x="14" y="266"/>
                  </a:cubicBezTo>
                  <a:cubicBezTo>
                    <a:pt x="22" y="247"/>
                    <a:pt x="40" y="235"/>
                    <a:pt x="82" y="198"/>
                  </a:cubicBezTo>
                  <a:cubicBezTo>
                    <a:pt x="119" y="165"/>
                    <a:pt x="86" y="104"/>
                    <a:pt x="126" y="79"/>
                  </a:cubicBezTo>
                  <a:cubicBezTo>
                    <a:pt x="143" y="69"/>
                    <a:pt x="165" y="71"/>
                    <a:pt x="222" y="69"/>
                  </a:cubicBezTo>
                  <a:cubicBezTo>
                    <a:pt x="271" y="69"/>
                    <a:pt x="284" y="0"/>
                    <a:pt x="332" y="7"/>
                  </a:cubicBezTo>
                  <a:cubicBezTo>
                    <a:pt x="350" y="11"/>
                    <a:pt x="366" y="27"/>
                    <a:pt x="409" y="62"/>
                  </a:cubicBezTo>
                  <a:close/>
                </a:path>
              </a:pathLst>
            </a:cu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7" name="Oval 118"/>
            <p:cNvSpPr>
              <a:spLocks noChangeArrowheads="1"/>
            </p:cNvSpPr>
            <p:nvPr/>
          </p:nvSpPr>
          <p:spPr bwMode="auto">
            <a:xfrm>
              <a:off x="5112973" y="4198597"/>
              <a:ext cx="80988" cy="80988"/>
            </a:xfrm>
            <a:prstGeom prst="ellipse">
              <a:avLst/>
            </a:prstGeom>
            <a:solidFill>
              <a:srgbClr val="DB2F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8" name="Oval 119"/>
            <p:cNvSpPr>
              <a:spLocks noChangeArrowheads="1"/>
            </p:cNvSpPr>
            <p:nvPr/>
          </p:nvSpPr>
          <p:spPr bwMode="auto">
            <a:xfrm>
              <a:off x="5123096" y="4208721"/>
              <a:ext cx="59476" cy="59476"/>
            </a:xfrm>
            <a:prstGeom prst="ellipse">
              <a:avLst/>
            </a:prstGeom>
            <a:solidFill>
              <a:srgbClr val="F950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9" name="Freeform 120"/>
            <p:cNvSpPr>
              <a:spLocks/>
            </p:cNvSpPr>
            <p:nvPr/>
          </p:nvSpPr>
          <p:spPr bwMode="auto">
            <a:xfrm>
              <a:off x="4742200" y="4263135"/>
              <a:ext cx="609939" cy="382161"/>
            </a:xfrm>
            <a:custGeom>
              <a:avLst/>
              <a:gdLst>
                <a:gd name="T0" fmla="*/ 2971 w 2971"/>
                <a:gd name="T1" fmla="*/ 5 h 1863"/>
                <a:gd name="T2" fmla="*/ 2898 w 2971"/>
                <a:gd name="T3" fmla="*/ 16 h 1863"/>
                <a:gd name="T4" fmla="*/ 1486 w 2971"/>
                <a:gd name="T5" fmla="*/ 797 h 1863"/>
                <a:gd name="T6" fmla="*/ 73 w 2971"/>
                <a:gd name="T7" fmla="*/ 16 h 1863"/>
                <a:gd name="T8" fmla="*/ 0 w 2971"/>
                <a:gd name="T9" fmla="*/ 5 h 1863"/>
                <a:gd name="T10" fmla="*/ 0 w 2971"/>
                <a:gd name="T11" fmla="*/ 1275 h 1863"/>
                <a:gd name="T12" fmla="*/ 685 w 2971"/>
                <a:gd name="T13" fmla="*/ 1863 h 1863"/>
                <a:gd name="T14" fmla="*/ 1414 w 2971"/>
                <a:gd name="T15" fmla="*/ 1863 h 1863"/>
                <a:gd name="T16" fmla="*/ 1558 w 2971"/>
                <a:gd name="T17" fmla="*/ 1863 h 1863"/>
                <a:gd name="T18" fmla="*/ 2286 w 2971"/>
                <a:gd name="T19" fmla="*/ 1863 h 1863"/>
                <a:gd name="T20" fmla="*/ 2971 w 2971"/>
                <a:gd name="T21" fmla="*/ 1275 h 1863"/>
                <a:gd name="T22" fmla="*/ 2971 w 2971"/>
                <a:gd name="T23" fmla="*/ 5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1" h="1863">
                  <a:moveTo>
                    <a:pt x="2971" y="5"/>
                  </a:moveTo>
                  <a:cubicBezTo>
                    <a:pt x="2947" y="0"/>
                    <a:pt x="2921" y="3"/>
                    <a:pt x="2898" y="16"/>
                  </a:cubicBezTo>
                  <a:cubicBezTo>
                    <a:pt x="1486" y="797"/>
                    <a:pt x="1486" y="797"/>
                    <a:pt x="1486" y="797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50" y="3"/>
                    <a:pt x="24" y="0"/>
                    <a:pt x="0" y="5"/>
                  </a:cubicBezTo>
                  <a:cubicBezTo>
                    <a:pt x="0" y="1275"/>
                    <a:pt x="0" y="1275"/>
                    <a:pt x="0" y="1275"/>
                  </a:cubicBezTo>
                  <a:cubicBezTo>
                    <a:pt x="175" y="1524"/>
                    <a:pt x="410" y="1728"/>
                    <a:pt x="685" y="1863"/>
                  </a:cubicBezTo>
                  <a:cubicBezTo>
                    <a:pt x="1414" y="1863"/>
                    <a:pt x="1414" y="1863"/>
                    <a:pt x="1414" y="1863"/>
                  </a:cubicBezTo>
                  <a:cubicBezTo>
                    <a:pt x="1558" y="1863"/>
                    <a:pt x="1558" y="1863"/>
                    <a:pt x="1558" y="1863"/>
                  </a:cubicBezTo>
                  <a:cubicBezTo>
                    <a:pt x="2286" y="1863"/>
                    <a:pt x="2286" y="1863"/>
                    <a:pt x="2286" y="1863"/>
                  </a:cubicBezTo>
                  <a:cubicBezTo>
                    <a:pt x="2561" y="1728"/>
                    <a:pt x="2797" y="1524"/>
                    <a:pt x="2971" y="1275"/>
                  </a:cubicBezTo>
                  <a:lnTo>
                    <a:pt x="2971" y="5"/>
                  </a:lnTo>
                  <a:close/>
                </a:path>
              </a:pathLst>
            </a:cu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0" name="Freeform 121"/>
            <p:cNvSpPr>
              <a:spLocks/>
            </p:cNvSpPr>
            <p:nvPr/>
          </p:nvSpPr>
          <p:spPr bwMode="auto">
            <a:xfrm>
              <a:off x="4778898" y="4404863"/>
              <a:ext cx="535279" cy="240432"/>
            </a:xfrm>
            <a:custGeom>
              <a:avLst/>
              <a:gdLst>
                <a:gd name="T0" fmla="*/ 1492 w 2608"/>
                <a:gd name="T1" fmla="*/ 6 h 1174"/>
                <a:gd name="T2" fmla="*/ 1309 w 2608"/>
                <a:gd name="T3" fmla="*/ 108 h 1174"/>
                <a:gd name="T4" fmla="*/ 1113 w 2608"/>
                <a:gd name="T5" fmla="*/ 0 h 1174"/>
                <a:gd name="T6" fmla="*/ 0 w 2608"/>
                <a:gd name="T7" fmla="*/ 802 h 1174"/>
                <a:gd name="T8" fmla="*/ 508 w 2608"/>
                <a:gd name="T9" fmla="*/ 1174 h 1174"/>
                <a:gd name="T10" fmla="*/ 1237 w 2608"/>
                <a:gd name="T11" fmla="*/ 1174 h 1174"/>
                <a:gd name="T12" fmla="*/ 1381 w 2608"/>
                <a:gd name="T13" fmla="*/ 1174 h 1174"/>
                <a:gd name="T14" fmla="*/ 2109 w 2608"/>
                <a:gd name="T15" fmla="*/ 1174 h 1174"/>
                <a:gd name="T16" fmla="*/ 2608 w 2608"/>
                <a:gd name="T17" fmla="*/ 811 h 1174"/>
                <a:gd name="T18" fmla="*/ 1492 w 2608"/>
                <a:gd name="T19" fmla="*/ 6 h 1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08" h="1174">
                  <a:moveTo>
                    <a:pt x="1492" y="6"/>
                  </a:moveTo>
                  <a:cubicBezTo>
                    <a:pt x="1309" y="108"/>
                    <a:pt x="1309" y="108"/>
                    <a:pt x="1309" y="108"/>
                  </a:cubicBezTo>
                  <a:cubicBezTo>
                    <a:pt x="1113" y="0"/>
                    <a:pt x="1113" y="0"/>
                    <a:pt x="1113" y="0"/>
                  </a:cubicBezTo>
                  <a:cubicBezTo>
                    <a:pt x="0" y="802"/>
                    <a:pt x="0" y="802"/>
                    <a:pt x="0" y="802"/>
                  </a:cubicBezTo>
                  <a:cubicBezTo>
                    <a:pt x="146" y="953"/>
                    <a:pt x="318" y="1080"/>
                    <a:pt x="508" y="1174"/>
                  </a:cubicBezTo>
                  <a:cubicBezTo>
                    <a:pt x="1237" y="1174"/>
                    <a:pt x="1237" y="1174"/>
                    <a:pt x="1237" y="1174"/>
                  </a:cubicBezTo>
                  <a:cubicBezTo>
                    <a:pt x="1381" y="1174"/>
                    <a:pt x="1381" y="1174"/>
                    <a:pt x="1381" y="1174"/>
                  </a:cubicBezTo>
                  <a:cubicBezTo>
                    <a:pt x="2109" y="1174"/>
                    <a:pt x="2109" y="1174"/>
                    <a:pt x="2109" y="1174"/>
                  </a:cubicBezTo>
                  <a:cubicBezTo>
                    <a:pt x="2296" y="1082"/>
                    <a:pt x="2465" y="959"/>
                    <a:pt x="2608" y="811"/>
                  </a:cubicBezTo>
                  <a:lnTo>
                    <a:pt x="1492" y="6"/>
                  </a:lnTo>
                  <a:close/>
                </a:path>
              </a:pathLst>
            </a:custGeom>
            <a:solidFill>
              <a:srgbClr val="00A0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1" name="Freeform 122"/>
            <p:cNvSpPr>
              <a:spLocks/>
            </p:cNvSpPr>
            <p:nvPr/>
          </p:nvSpPr>
          <p:spPr bwMode="auto">
            <a:xfrm>
              <a:off x="4794083" y="4407394"/>
              <a:ext cx="504909" cy="277130"/>
            </a:xfrm>
            <a:custGeom>
              <a:avLst/>
              <a:gdLst>
                <a:gd name="T0" fmla="*/ 1232 w 2454"/>
                <a:gd name="T1" fmla="*/ 1348 h 1348"/>
                <a:gd name="T2" fmla="*/ 2454 w 2454"/>
                <a:gd name="T3" fmla="*/ 874 h 1348"/>
                <a:gd name="T4" fmla="*/ 1298 w 2454"/>
                <a:gd name="T5" fmla="*/ 34 h 1348"/>
                <a:gd name="T6" fmla="*/ 1145 w 2454"/>
                <a:gd name="T7" fmla="*/ 34 h 1348"/>
                <a:gd name="T8" fmla="*/ 0 w 2454"/>
                <a:gd name="T9" fmla="*/ 865 h 1348"/>
                <a:gd name="T10" fmla="*/ 1232 w 2454"/>
                <a:gd name="T11" fmla="*/ 1348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54" h="1348">
                  <a:moveTo>
                    <a:pt x="1232" y="1348"/>
                  </a:moveTo>
                  <a:cubicBezTo>
                    <a:pt x="1703" y="1348"/>
                    <a:pt x="2132" y="1169"/>
                    <a:pt x="2454" y="874"/>
                  </a:cubicBezTo>
                  <a:cubicBezTo>
                    <a:pt x="1298" y="34"/>
                    <a:pt x="1298" y="34"/>
                    <a:pt x="1298" y="34"/>
                  </a:cubicBezTo>
                  <a:cubicBezTo>
                    <a:pt x="1256" y="0"/>
                    <a:pt x="1187" y="0"/>
                    <a:pt x="1145" y="34"/>
                  </a:cubicBezTo>
                  <a:cubicBezTo>
                    <a:pt x="0" y="865"/>
                    <a:pt x="0" y="865"/>
                    <a:pt x="0" y="865"/>
                  </a:cubicBezTo>
                  <a:cubicBezTo>
                    <a:pt x="323" y="1165"/>
                    <a:pt x="756" y="1348"/>
                    <a:pt x="1232" y="1348"/>
                  </a:cubicBezTo>
                  <a:close/>
                </a:path>
              </a:pathLst>
            </a:cu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244" name="组合 5243"/>
          <p:cNvGrpSpPr/>
          <p:nvPr/>
        </p:nvGrpSpPr>
        <p:grpSpPr>
          <a:xfrm>
            <a:off x="3280623" y="1544739"/>
            <a:ext cx="2706764" cy="2706763"/>
            <a:chOff x="3227476" y="1347614"/>
            <a:chExt cx="2706764" cy="2706763"/>
          </a:xfrm>
        </p:grpSpPr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3227476" y="1347614"/>
              <a:ext cx="2706764" cy="2706763"/>
            </a:xfrm>
            <a:prstGeom prst="ellipse">
              <a:avLst/>
            </a:prstGeom>
            <a:solidFill>
              <a:srgbClr val="FF4B4B"/>
            </a:solidFill>
            <a:ln w="28575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4389144" y="2968634"/>
              <a:ext cx="489723" cy="842779"/>
            </a:xfrm>
            <a:custGeom>
              <a:avLst/>
              <a:gdLst>
                <a:gd name="T0" fmla="*/ 609 w 2380"/>
                <a:gd name="T1" fmla="*/ 86 h 4105"/>
                <a:gd name="T2" fmla="*/ 2258 w 2380"/>
                <a:gd name="T3" fmla="*/ 3225 h 4105"/>
                <a:gd name="T4" fmla="*/ 2011 w 2380"/>
                <a:gd name="T5" fmla="*/ 4092 h 4105"/>
                <a:gd name="T6" fmla="*/ 116 w 2380"/>
                <a:gd name="T7" fmla="*/ 1689 h 4105"/>
                <a:gd name="T8" fmla="*/ 0 w 2380"/>
                <a:gd name="T9" fmla="*/ 664 h 4105"/>
                <a:gd name="T10" fmla="*/ 609 w 2380"/>
                <a:gd name="T11" fmla="*/ 86 h 4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80" h="4105">
                  <a:moveTo>
                    <a:pt x="609" y="86"/>
                  </a:moveTo>
                  <a:cubicBezTo>
                    <a:pt x="969" y="173"/>
                    <a:pt x="2080" y="2588"/>
                    <a:pt x="2258" y="3225"/>
                  </a:cubicBezTo>
                  <a:cubicBezTo>
                    <a:pt x="2380" y="3660"/>
                    <a:pt x="2167" y="4105"/>
                    <a:pt x="2011" y="4092"/>
                  </a:cubicBezTo>
                  <a:cubicBezTo>
                    <a:pt x="1290" y="4030"/>
                    <a:pt x="186" y="1830"/>
                    <a:pt x="116" y="1689"/>
                  </a:cubicBezTo>
                  <a:cubicBezTo>
                    <a:pt x="46" y="1548"/>
                    <a:pt x="0" y="664"/>
                    <a:pt x="0" y="664"/>
                  </a:cubicBezTo>
                  <a:cubicBezTo>
                    <a:pt x="0" y="664"/>
                    <a:pt x="249" y="0"/>
                    <a:pt x="609" y="86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3422353" y="3076196"/>
              <a:ext cx="288519" cy="589692"/>
            </a:xfrm>
            <a:custGeom>
              <a:avLst/>
              <a:gdLst>
                <a:gd name="T0" fmla="*/ 504 w 1406"/>
                <a:gd name="T1" fmla="*/ 171 h 2872"/>
                <a:gd name="T2" fmla="*/ 0 w 1406"/>
                <a:gd name="T3" fmla="*/ 1578 h 2872"/>
                <a:gd name="T4" fmla="*/ 1024 w 1406"/>
                <a:gd name="T5" fmla="*/ 2872 h 2872"/>
                <a:gd name="T6" fmla="*/ 1373 w 1406"/>
                <a:gd name="T7" fmla="*/ 1605 h 2872"/>
                <a:gd name="T8" fmla="*/ 1235 w 1406"/>
                <a:gd name="T9" fmla="*/ 583 h 2872"/>
                <a:gd name="T10" fmla="*/ 504 w 1406"/>
                <a:gd name="T11" fmla="*/ 171 h 2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06" h="2872">
                  <a:moveTo>
                    <a:pt x="504" y="171"/>
                  </a:moveTo>
                  <a:cubicBezTo>
                    <a:pt x="350" y="252"/>
                    <a:pt x="160" y="874"/>
                    <a:pt x="0" y="1578"/>
                  </a:cubicBezTo>
                  <a:cubicBezTo>
                    <a:pt x="286" y="2052"/>
                    <a:pt x="631" y="2486"/>
                    <a:pt x="1024" y="2872"/>
                  </a:cubicBezTo>
                  <a:cubicBezTo>
                    <a:pt x="1228" y="2258"/>
                    <a:pt x="1357" y="1678"/>
                    <a:pt x="1373" y="1605"/>
                  </a:cubicBezTo>
                  <a:cubicBezTo>
                    <a:pt x="1406" y="1451"/>
                    <a:pt x="1235" y="583"/>
                    <a:pt x="1235" y="583"/>
                  </a:cubicBezTo>
                  <a:cubicBezTo>
                    <a:pt x="1235" y="583"/>
                    <a:pt x="833" y="0"/>
                    <a:pt x="504" y="171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3676705" y="2081565"/>
              <a:ext cx="801020" cy="1075618"/>
            </a:xfrm>
            <a:custGeom>
              <a:avLst/>
              <a:gdLst>
                <a:gd name="T0" fmla="*/ 115 w 3901"/>
                <a:gd name="T1" fmla="*/ 1233 h 5239"/>
                <a:gd name="T2" fmla="*/ 673 w 3901"/>
                <a:gd name="T3" fmla="*/ 4851 h 5239"/>
                <a:gd name="T4" fmla="*/ 1415 w 3901"/>
                <a:gd name="T5" fmla="*/ 5184 h 5239"/>
                <a:gd name="T6" fmla="*/ 2890 w 3901"/>
                <a:gd name="T7" fmla="*/ 4993 h 5239"/>
                <a:gd name="T8" fmla="*/ 3685 w 3901"/>
                <a:gd name="T9" fmla="*/ 3786 h 5239"/>
                <a:gd name="T10" fmla="*/ 3680 w 3901"/>
                <a:gd name="T11" fmla="*/ 2095 h 5239"/>
                <a:gd name="T12" fmla="*/ 3205 w 3901"/>
                <a:gd name="T13" fmla="*/ 188 h 5239"/>
                <a:gd name="T14" fmla="*/ 1558 w 3901"/>
                <a:gd name="T15" fmla="*/ 0 h 5239"/>
                <a:gd name="T16" fmla="*/ 115 w 3901"/>
                <a:gd name="T17" fmla="*/ 1233 h 5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01" h="5239">
                  <a:moveTo>
                    <a:pt x="115" y="1233"/>
                  </a:moveTo>
                  <a:cubicBezTo>
                    <a:pt x="0" y="2532"/>
                    <a:pt x="299" y="4555"/>
                    <a:pt x="673" y="4851"/>
                  </a:cubicBezTo>
                  <a:cubicBezTo>
                    <a:pt x="1047" y="5147"/>
                    <a:pt x="1036" y="5129"/>
                    <a:pt x="1415" y="5184"/>
                  </a:cubicBezTo>
                  <a:cubicBezTo>
                    <a:pt x="1793" y="5239"/>
                    <a:pt x="2819" y="5093"/>
                    <a:pt x="2890" y="4993"/>
                  </a:cubicBezTo>
                  <a:cubicBezTo>
                    <a:pt x="2920" y="4950"/>
                    <a:pt x="3527" y="4379"/>
                    <a:pt x="3685" y="3786"/>
                  </a:cubicBezTo>
                  <a:cubicBezTo>
                    <a:pt x="3901" y="2980"/>
                    <a:pt x="3680" y="2095"/>
                    <a:pt x="3680" y="2095"/>
                  </a:cubicBezTo>
                  <a:cubicBezTo>
                    <a:pt x="3205" y="188"/>
                    <a:pt x="3205" y="188"/>
                    <a:pt x="3205" y="188"/>
                  </a:cubicBezTo>
                  <a:cubicBezTo>
                    <a:pt x="1558" y="0"/>
                    <a:pt x="1558" y="0"/>
                    <a:pt x="1558" y="0"/>
                  </a:cubicBezTo>
                  <a:lnTo>
                    <a:pt x="115" y="1233"/>
                  </a:lnTo>
                  <a:close/>
                </a:path>
              </a:pathLst>
            </a:custGeom>
            <a:solidFill>
              <a:srgbClr val="7C34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4103156" y="1860114"/>
              <a:ext cx="460618" cy="1256576"/>
            </a:xfrm>
            <a:custGeom>
              <a:avLst/>
              <a:gdLst>
                <a:gd name="T0" fmla="*/ 0 w 2244"/>
                <a:gd name="T1" fmla="*/ 1009 h 6123"/>
                <a:gd name="T2" fmla="*/ 862 w 2244"/>
                <a:gd name="T3" fmla="*/ 1833 h 6123"/>
                <a:gd name="T4" fmla="*/ 1462 w 2244"/>
                <a:gd name="T5" fmla="*/ 4448 h 6123"/>
                <a:gd name="T6" fmla="*/ 737 w 2244"/>
                <a:gd name="T7" fmla="*/ 6123 h 6123"/>
                <a:gd name="T8" fmla="*/ 1734 w 2244"/>
                <a:gd name="T9" fmla="*/ 5288 h 6123"/>
                <a:gd name="T10" fmla="*/ 1440 w 2244"/>
                <a:gd name="T11" fmla="*/ 888 h 6123"/>
                <a:gd name="T12" fmla="*/ 124 w 2244"/>
                <a:gd name="T13" fmla="*/ 742 h 6123"/>
                <a:gd name="T14" fmla="*/ 0 w 2244"/>
                <a:gd name="T15" fmla="*/ 1009 h 6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44" h="6123">
                  <a:moveTo>
                    <a:pt x="0" y="1009"/>
                  </a:moveTo>
                  <a:cubicBezTo>
                    <a:pt x="174" y="1391"/>
                    <a:pt x="594" y="1573"/>
                    <a:pt x="862" y="1833"/>
                  </a:cubicBezTo>
                  <a:cubicBezTo>
                    <a:pt x="1131" y="2094"/>
                    <a:pt x="1565" y="3869"/>
                    <a:pt x="1462" y="4448"/>
                  </a:cubicBezTo>
                  <a:cubicBezTo>
                    <a:pt x="1226" y="5783"/>
                    <a:pt x="737" y="6123"/>
                    <a:pt x="737" y="6123"/>
                  </a:cubicBezTo>
                  <a:cubicBezTo>
                    <a:pt x="737" y="6123"/>
                    <a:pt x="1384" y="5958"/>
                    <a:pt x="1734" y="5288"/>
                  </a:cubicBezTo>
                  <a:cubicBezTo>
                    <a:pt x="2244" y="4313"/>
                    <a:pt x="2047" y="1517"/>
                    <a:pt x="1440" y="888"/>
                  </a:cubicBezTo>
                  <a:cubicBezTo>
                    <a:pt x="584" y="0"/>
                    <a:pt x="124" y="742"/>
                    <a:pt x="124" y="742"/>
                  </a:cubicBezTo>
                  <a:lnTo>
                    <a:pt x="0" y="1009"/>
                  </a:lnTo>
                  <a:close/>
                </a:path>
              </a:pathLst>
            </a:custGeom>
            <a:solidFill>
              <a:srgbClr val="8E4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3532445" y="2930671"/>
              <a:ext cx="1037656" cy="1117378"/>
            </a:xfrm>
            <a:custGeom>
              <a:avLst/>
              <a:gdLst>
                <a:gd name="T0" fmla="*/ 5022 w 5053"/>
                <a:gd name="T1" fmla="*/ 2719 h 5445"/>
                <a:gd name="T2" fmla="*/ 4445 w 5053"/>
                <a:gd name="T3" fmla="*/ 1458 h 5445"/>
                <a:gd name="T4" fmla="*/ 4781 w 5053"/>
                <a:gd name="T5" fmla="*/ 270 h 5445"/>
                <a:gd name="T6" fmla="*/ 2522 w 5053"/>
                <a:gd name="T7" fmla="*/ 59 h 5445"/>
                <a:gd name="T8" fmla="*/ 0 w 5053"/>
                <a:gd name="T9" fmla="*/ 857 h 5445"/>
                <a:gd name="T10" fmla="*/ 664 w 5053"/>
                <a:gd name="T11" fmla="*/ 2228 h 5445"/>
                <a:gd name="T12" fmla="*/ 738 w 5053"/>
                <a:gd name="T13" fmla="*/ 3820 h 5445"/>
                <a:gd name="T14" fmla="*/ 4506 w 5053"/>
                <a:gd name="T15" fmla="*/ 5445 h 5445"/>
                <a:gd name="T16" fmla="*/ 5022 w 5053"/>
                <a:gd name="T17" fmla="*/ 2719 h 5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53" h="5445">
                  <a:moveTo>
                    <a:pt x="5022" y="2719"/>
                  </a:moveTo>
                  <a:cubicBezTo>
                    <a:pt x="5053" y="2328"/>
                    <a:pt x="4451" y="1798"/>
                    <a:pt x="4445" y="1458"/>
                  </a:cubicBezTo>
                  <a:cubicBezTo>
                    <a:pt x="4439" y="1118"/>
                    <a:pt x="4781" y="270"/>
                    <a:pt x="4781" y="270"/>
                  </a:cubicBezTo>
                  <a:cubicBezTo>
                    <a:pt x="4781" y="270"/>
                    <a:pt x="3726" y="0"/>
                    <a:pt x="2522" y="59"/>
                  </a:cubicBezTo>
                  <a:cubicBezTo>
                    <a:pt x="1317" y="119"/>
                    <a:pt x="0" y="857"/>
                    <a:pt x="0" y="857"/>
                  </a:cubicBezTo>
                  <a:cubicBezTo>
                    <a:pt x="0" y="857"/>
                    <a:pt x="593" y="1107"/>
                    <a:pt x="664" y="2228"/>
                  </a:cubicBezTo>
                  <a:cubicBezTo>
                    <a:pt x="675" y="2395"/>
                    <a:pt x="705" y="3058"/>
                    <a:pt x="738" y="3820"/>
                  </a:cubicBezTo>
                  <a:cubicBezTo>
                    <a:pt x="1761" y="4724"/>
                    <a:pt x="3067" y="5316"/>
                    <a:pt x="4506" y="5445"/>
                  </a:cubicBezTo>
                  <a:cubicBezTo>
                    <a:pt x="4199" y="3533"/>
                    <a:pt x="4953" y="3570"/>
                    <a:pt x="5022" y="2719"/>
                  </a:cubicBezTo>
                  <a:close/>
                </a:path>
              </a:pathLst>
            </a:custGeom>
            <a:solidFill>
              <a:srgbClr val="00B0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4924423" y="2361226"/>
              <a:ext cx="135402" cy="494785"/>
            </a:xfrm>
            <a:custGeom>
              <a:avLst/>
              <a:gdLst>
                <a:gd name="T0" fmla="*/ 396 w 664"/>
                <a:gd name="T1" fmla="*/ 2234 h 2414"/>
                <a:gd name="T2" fmla="*/ 181 w 664"/>
                <a:gd name="T3" fmla="*/ 2401 h 2414"/>
                <a:gd name="T4" fmla="*/ 181 w 664"/>
                <a:gd name="T5" fmla="*/ 2401 h 2414"/>
                <a:gd name="T6" fmla="*/ 14 w 664"/>
                <a:gd name="T7" fmla="*/ 2185 h 2414"/>
                <a:gd name="T8" fmla="*/ 268 w 664"/>
                <a:gd name="T9" fmla="*/ 181 h 2414"/>
                <a:gd name="T10" fmla="*/ 484 w 664"/>
                <a:gd name="T11" fmla="*/ 14 h 2414"/>
                <a:gd name="T12" fmla="*/ 484 w 664"/>
                <a:gd name="T13" fmla="*/ 14 h 2414"/>
                <a:gd name="T14" fmla="*/ 651 w 664"/>
                <a:gd name="T15" fmla="*/ 229 h 2414"/>
                <a:gd name="T16" fmla="*/ 396 w 664"/>
                <a:gd name="T17" fmla="*/ 2234 h 2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64" h="2414">
                  <a:moveTo>
                    <a:pt x="396" y="2234"/>
                  </a:moveTo>
                  <a:cubicBezTo>
                    <a:pt x="383" y="2339"/>
                    <a:pt x="286" y="2414"/>
                    <a:pt x="181" y="2401"/>
                  </a:cubicBezTo>
                  <a:cubicBezTo>
                    <a:pt x="181" y="2401"/>
                    <a:pt x="181" y="2401"/>
                    <a:pt x="181" y="2401"/>
                  </a:cubicBezTo>
                  <a:cubicBezTo>
                    <a:pt x="75" y="2387"/>
                    <a:pt x="0" y="2291"/>
                    <a:pt x="14" y="2185"/>
                  </a:cubicBezTo>
                  <a:cubicBezTo>
                    <a:pt x="268" y="181"/>
                    <a:pt x="268" y="181"/>
                    <a:pt x="268" y="181"/>
                  </a:cubicBezTo>
                  <a:cubicBezTo>
                    <a:pt x="282" y="75"/>
                    <a:pt x="378" y="0"/>
                    <a:pt x="484" y="14"/>
                  </a:cubicBezTo>
                  <a:cubicBezTo>
                    <a:pt x="484" y="14"/>
                    <a:pt x="484" y="14"/>
                    <a:pt x="484" y="14"/>
                  </a:cubicBezTo>
                  <a:cubicBezTo>
                    <a:pt x="590" y="27"/>
                    <a:pt x="664" y="124"/>
                    <a:pt x="651" y="229"/>
                  </a:cubicBezTo>
                  <a:lnTo>
                    <a:pt x="396" y="2234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4975040" y="2506751"/>
              <a:ext cx="55679" cy="11389"/>
            </a:xfrm>
            <a:custGeom>
              <a:avLst/>
              <a:gdLst>
                <a:gd name="T0" fmla="*/ 270 w 271"/>
                <a:gd name="T1" fmla="*/ 47 h 60"/>
                <a:gd name="T2" fmla="*/ 254 w 271"/>
                <a:gd name="T3" fmla="*/ 59 h 60"/>
                <a:gd name="T4" fmla="*/ 13 w 271"/>
                <a:gd name="T5" fmla="*/ 29 h 60"/>
                <a:gd name="T6" fmla="*/ 1 w 271"/>
                <a:gd name="T7" fmla="*/ 13 h 60"/>
                <a:gd name="T8" fmla="*/ 1 w 271"/>
                <a:gd name="T9" fmla="*/ 13 h 60"/>
                <a:gd name="T10" fmla="*/ 17 w 271"/>
                <a:gd name="T11" fmla="*/ 1 h 60"/>
                <a:gd name="T12" fmla="*/ 258 w 271"/>
                <a:gd name="T13" fmla="*/ 32 h 60"/>
                <a:gd name="T14" fmla="*/ 270 w 271"/>
                <a:gd name="T15" fmla="*/ 4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1" h="60">
                  <a:moveTo>
                    <a:pt x="270" y="47"/>
                  </a:moveTo>
                  <a:cubicBezTo>
                    <a:pt x="269" y="55"/>
                    <a:pt x="262" y="60"/>
                    <a:pt x="254" y="5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6" y="28"/>
                    <a:pt x="0" y="21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2" y="5"/>
                    <a:pt x="9" y="0"/>
                    <a:pt x="17" y="1"/>
                  </a:cubicBezTo>
                  <a:cubicBezTo>
                    <a:pt x="258" y="32"/>
                    <a:pt x="258" y="32"/>
                    <a:pt x="258" y="32"/>
                  </a:cubicBezTo>
                  <a:cubicBezTo>
                    <a:pt x="265" y="33"/>
                    <a:pt x="271" y="40"/>
                    <a:pt x="270" y="47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4986429" y="2521936"/>
              <a:ext cx="30370" cy="8858"/>
            </a:xfrm>
            <a:custGeom>
              <a:avLst/>
              <a:gdLst>
                <a:gd name="T0" fmla="*/ 145 w 145"/>
                <a:gd name="T1" fmla="*/ 30 h 41"/>
                <a:gd name="T2" fmla="*/ 131 w 145"/>
                <a:gd name="T3" fmla="*/ 40 h 41"/>
                <a:gd name="T4" fmla="*/ 12 w 145"/>
                <a:gd name="T5" fmla="*/ 25 h 41"/>
                <a:gd name="T6" fmla="*/ 1 w 145"/>
                <a:gd name="T7" fmla="*/ 11 h 41"/>
                <a:gd name="T8" fmla="*/ 1 w 145"/>
                <a:gd name="T9" fmla="*/ 11 h 41"/>
                <a:gd name="T10" fmla="*/ 15 w 145"/>
                <a:gd name="T11" fmla="*/ 1 h 41"/>
                <a:gd name="T12" fmla="*/ 134 w 145"/>
                <a:gd name="T13" fmla="*/ 16 h 41"/>
                <a:gd name="T14" fmla="*/ 145 w 145"/>
                <a:gd name="T15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5" h="41">
                  <a:moveTo>
                    <a:pt x="145" y="30"/>
                  </a:moveTo>
                  <a:cubicBezTo>
                    <a:pt x="144" y="36"/>
                    <a:pt x="138" y="41"/>
                    <a:pt x="131" y="40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5" y="24"/>
                    <a:pt x="0" y="18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5"/>
                    <a:pt x="8" y="0"/>
                    <a:pt x="15" y="1"/>
                  </a:cubicBezTo>
                  <a:cubicBezTo>
                    <a:pt x="134" y="16"/>
                    <a:pt x="134" y="16"/>
                    <a:pt x="134" y="16"/>
                  </a:cubicBezTo>
                  <a:cubicBezTo>
                    <a:pt x="141" y="17"/>
                    <a:pt x="145" y="23"/>
                    <a:pt x="145" y="30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7"/>
            <p:cNvSpPr>
              <a:spLocks/>
            </p:cNvSpPr>
            <p:nvPr/>
          </p:nvSpPr>
          <p:spPr bwMode="auto">
            <a:xfrm>
              <a:off x="4939608" y="2582677"/>
              <a:ext cx="96173" cy="177161"/>
            </a:xfrm>
            <a:custGeom>
              <a:avLst/>
              <a:gdLst>
                <a:gd name="T0" fmla="*/ 0 w 469"/>
                <a:gd name="T1" fmla="*/ 625 h 861"/>
                <a:gd name="T2" fmla="*/ 53 w 469"/>
                <a:gd name="T3" fmla="*/ 861 h 861"/>
                <a:gd name="T4" fmla="*/ 392 w 469"/>
                <a:gd name="T5" fmla="*/ 606 h 861"/>
                <a:gd name="T6" fmla="*/ 469 w 469"/>
                <a:gd name="T7" fmla="*/ 0 h 861"/>
                <a:gd name="T8" fmla="*/ 55 w 469"/>
                <a:gd name="T9" fmla="*/ 192 h 861"/>
                <a:gd name="T10" fmla="*/ 0 w 469"/>
                <a:gd name="T11" fmla="*/ 625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9" h="861">
                  <a:moveTo>
                    <a:pt x="0" y="625"/>
                  </a:moveTo>
                  <a:cubicBezTo>
                    <a:pt x="53" y="861"/>
                    <a:pt x="53" y="861"/>
                    <a:pt x="53" y="861"/>
                  </a:cubicBezTo>
                  <a:cubicBezTo>
                    <a:pt x="53" y="861"/>
                    <a:pt x="272" y="724"/>
                    <a:pt x="392" y="606"/>
                  </a:cubicBezTo>
                  <a:cubicBezTo>
                    <a:pt x="469" y="0"/>
                    <a:pt x="469" y="0"/>
                    <a:pt x="469" y="0"/>
                  </a:cubicBezTo>
                  <a:cubicBezTo>
                    <a:pt x="55" y="192"/>
                    <a:pt x="55" y="192"/>
                    <a:pt x="55" y="192"/>
                  </a:cubicBezTo>
                  <a:lnTo>
                    <a:pt x="0" y="625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4937077" y="2644683"/>
              <a:ext cx="261945" cy="370772"/>
            </a:xfrm>
            <a:custGeom>
              <a:avLst/>
              <a:gdLst>
                <a:gd name="T0" fmla="*/ 0 w 1275"/>
                <a:gd name="T1" fmla="*/ 229 h 1809"/>
                <a:gd name="T2" fmla="*/ 33 w 1275"/>
                <a:gd name="T3" fmla="*/ 833 h 1809"/>
                <a:gd name="T4" fmla="*/ 678 w 1275"/>
                <a:gd name="T5" fmla="*/ 1792 h 1809"/>
                <a:gd name="T6" fmla="*/ 1257 w 1275"/>
                <a:gd name="T7" fmla="*/ 770 h 1809"/>
                <a:gd name="T8" fmla="*/ 1231 w 1275"/>
                <a:gd name="T9" fmla="*/ 0 h 1809"/>
                <a:gd name="T10" fmla="*/ 0 w 1275"/>
                <a:gd name="T11" fmla="*/ 229 h 1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75" h="1809">
                  <a:moveTo>
                    <a:pt x="0" y="229"/>
                  </a:moveTo>
                  <a:cubicBezTo>
                    <a:pt x="33" y="833"/>
                    <a:pt x="33" y="833"/>
                    <a:pt x="33" y="833"/>
                  </a:cubicBezTo>
                  <a:cubicBezTo>
                    <a:pt x="51" y="1379"/>
                    <a:pt x="340" y="1809"/>
                    <a:pt x="678" y="1792"/>
                  </a:cubicBezTo>
                  <a:cubicBezTo>
                    <a:pt x="1016" y="1774"/>
                    <a:pt x="1275" y="1317"/>
                    <a:pt x="1257" y="770"/>
                  </a:cubicBezTo>
                  <a:cubicBezTo>
                    <a:pt x="1231" y="0"/>
                    <a:pt x="1231" y="0"/>
                    <a:pt x="1231" y="0"/>
                  </a:cubicBezTo>
                  <a:lnTo>
                    <a:pt x="0" y="229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19"/>
            <p:cNvSpPr>
              <a:spLocks/>
            </p:cNvSpPr>
            <p:nvPr/>
          </p:nvSpPr>
          <p:spPr bwMode="auto">
            <a:xfrm>
              <a:off x="4907972" y="2687708"/>
              <a:ext cx="159445" cy="135402"/>
            </a:xfrm>
            <a:custGeom>
              <a:avLst/>
              <a:gdLst>
                <a:gd name="T0" fmla="*/ 70 w 778"/>
                <a:gd name="T1" fmla="*/ 503 h 656"/>
                <a:gd name="T2" fmla="*/ 719 w 778"/>
                <a:gd name="T3" fmla="*/ 371 h 656"/>
                <a:gd name="T4" fmla="*/ 654 w 778"/>
                <a:gd name="T5" fmla="*/ 0 h 656"/>
                <a:gd name="T6" fmla="*/ 194 w 778"/>
                <a:gd name="T7" fmla="*/ 91 h 656"/>
                <a:gd name="T8" fmla="*/ 0 w 778"/>
                <a:gd name="T9" fmla="*/ 656 h 656"/>
                <a:gd name="T10" fmla="*/ 70 w 778"/>
                <a:gd name="T11" fmla="*/ 503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78" h="656">
                  <a:moveTo>
                    <a:pt x="70" y="503"/>
                  </a:moveTo>
                  <a:cubicBezTo>
                    <a:pt x="70" y="503"/>
                    <a:pt x="659" y="433"/>
                    <a:pt x="719" y="371"/>
                  </a:cubicBezTo>
                  <a:cubicBezTo>
                    <a:pt x="778" y="308"/>
                    <a:pt x="654" y="0"/>
                    <a:pt x="654" y="0"/>
                  </a:cubicBezTo>
                  <a:cubicBezTo>
                    <a:pt x="194" y="91"/>
                    <a:pt x="194" y="91"/>
                    <a:pt x="194" y="91"/>
                  </a:cubicBezTo>
                  <a:cubicBezTo>
                    <a:pt x="0" y="656"/>
                    <a:pt x="0" y="656"/>
                    <a:pt x="0" y="656"/>
                  </a:cubicBezTo>
                  <a:lnTo>
                    <a:pt x="70" y="503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4992756" y="2600393"/>
              <a:ext cx="198674" cy="253087"/>
            </a:xfrm>
            <a:custGeom>
              <a:avLst/>
              <a:gdLst>
                <a:gd name="T0" fmla="*/ 949 w 973"/>
                <a:gd name="T1" fmla="*/ 607 h 1238"/>
                <a:gd name="T2" fmla="*/ 858 w 973"/>
                <a:gd name="T3" fmla="*/ 146 h 1238"/>
                <a:gd name="T4" fmla="*/ 635 w 973"/>
                <a:gd name="T5" fmla="*/ 232 h 1238"/>
                <a:gd name="T6" fmla="*/ 646 w 973"/>
                <a:gd name="T7" fmla="*/ 200 h 1238"/>
                <a:gd name="T8" fmla="*/ 509 w 973"/>
                <a:gd name="T9" fmla="*/ 24 h 1238"/>
                <a:gd name="T10" fmla="*/ 349 w 973"/>
                <a:gd name="T11" fmla="*/ 87 h 1238"/>
                <a:gd name="T12" fmla="*/ 24 w 973"/>
                <a:gd name="T13" fmla="*/ 909 h 1238"/>
                <a:gd name="T14" fmla="*/ 160 w 973"/>
                <a:gd name="T15" fmla="*/ 1085 h 1238"/>
                <a:gd name="T16" fmla="*/ 399 w 973"/>
                <a:gd name="T17" fmla="*/ 1031 h 1238"/>
                <a:gd name="T18" fmla="*/ 389 w 973"/>
                <a:gd name="T19" fmla="*/ 1063 h 1238"/>
                <a:gd name="T20" fmla="*/ 549 w 973"/>
                <a:gd name="T21" fmla="*/ 1214 h 1238"/>
                <a:gd name="T22" fmla="*/ 783 w 973"/>
                <a:gd name="T23" fmla="*/ 1126 h 1238"/>
                <a:gd name="T24" fmla="*/ 949 w 973"/>
                <a:gd name="T25" fmla="*/ 607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3" h="1238">
                  <a:moveTo>
                    <a:pt x="949" y="607"/>
                  </a:moveTo>
                  <a:cubicBezTo>
                    <a:pt x="973" y="534"/>
                    <a:pt x="957" y="170"/>
                    <a:pt x="858" y="146"/>
                  </a:cubicBezTo>
                  <a:cubicBezTo>
                    <a:pt x="759" y="122"/>
                    <a:pt x="660" y="161"/>
                    <a:pt x="635" y="232"/>
                  </a:cubicBezTo>
                  <a:cubicBezTo>
                    <a:pt x="646" y="200"/>
                    <a:pt x="646" y="200"/>
                    <a:pt x="646" y="200"/>
                  </a:cubicBezTo>
                  <a:cubicBezTo>
                    <a:pt x="670" y="127"/>
                    <a:pt x="609" y="48"/>
                    <a:pt x="509" y="24"/>
                  </a:cubicBezTo>
                  <a:cubicBezTo>
                    <a:pt x="410" y="0"/>
                    <a:pt x="373" y="14"/>
                    <a:pt x="349" y="87"/>
                  </a:cubicBezTo>
                  <a:cubicBezTo>
                    <a:pt x="24" y="909"/>
                    <a:pt x="24" y="909"/>
                    <a:pt x="24" y="909"/>
                  </a:cubicBezTo>
                  <a:cubicBezTo>
                    <a:pt x="0" y="982"/>
                    <a:pt x="61" y="1060"/>
                    <a:pt x="160" y="1085"/>
                  </a:cubicBezTo>
                  <a:cubicBezTo>
                    <a:pt x="259" y="1109"/>
                    <a:pt x="374" y="1103"/>
                    <a:pt x="399" y="1031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65" y="1136"/>
                    <a:pt x="449" y="1190"/>
                    <a:pt x="549" y="1214"/>
                  </a:cubicBezTo>
                  <a:cubicBezTo>
                    <a:pt x="648" y="1238"/>
                    <a:pt x="759" y="1199"/>
                    <a:pt x="783" y="1126"/>
                  </a:cubicBezTo>
                  <a:lnTo>
                    <a:pt x="949" y="607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1"/>
            <p:cNvSpPr>
              <a:spLocks/>
            </p:cNvSpPr>
            <p:nvPr/>
          </p:nvSpPr>
          <p:spPr bwMode="auto">
            <a:xfrm>
              <a:off x="5144608" y="2682646"/>
              <a:ext cx="50617" cy="155649"/>
            </a:xfrm>
            <a:custGeom>
              <a:avLst/>
              <a:gdLst>
                <a:gd name="T0" fmla="*/ 243 w 245"/>
                <a:gd name="T1" fmla="*/ 580 h 753"/>
                <a:gd name="T2" fmla="*/ 223 w 245"/>
                <a:gd name="T3" fmla="*/ 0 h 753"/>
                <a:gd name="T4" fmla="*/ 211 w 245"/>
                <a:gd name="T5" fmla="*/ 23 h 753"/>
                <a:gd name="T6" fmla="*/ 18 w 245"/>
                <a:gd name="T7" fmla="*/ 612 h 753"/>
                <a:gd name="T8" fmla="*/ 125 w 245"/>
                <a:gd name="T9" fmla="*/ 743 h 753"/>
                <a:gd name="T10" fmla="*/ 241 w 245"/>
                <a:gd name="T11" fmla="*/ 735 h 753"/>
                <a:gd name="T12" fmla="*/ 243 w 245"/>
                <a:gd name="T13" fmla="*/ 580 h 7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5" h="753">
                  <a:moveTo>
                    <a:pt x="243" y="580"/>
                  </a:moveTo>
                  <a:cubicBezTo>
                    <a:pt x="223" y="0"/>
                    <a:pt x="223" y="0"/>
                    <a:pt x="223" y="0"/>
                  </a:cubicBezTo>
                  <a:cubicBezTo>
                    <a:pt x="218" y="7"/>
                    <a:pt x="214" y="15"/>
                    <a:pt x="211" y="23"/>
                  </a:cubicBezTo>
                  <a:cubicBezTo>
                    <a:pt x="18" y="612"/>
                    <a:pt x="18" y="612"/>
                    <a:pt x="18" y="612"/>
                  </a:cubicBezTo>
                  <a:cubicBezTo>
                    <a:pt x="0" y="665"/>
                    <a:pt x="48" y="724"/>
                    <a:pt x="125" y="743"/>
                  </a:cubicBezTo>
                  <a:cubicBezTo>
                    <a:pt x="167" y="753"/>
                    <a:pt x="208" y="749"/>
                    <a:pt x="241" y="735"/>
                  </a:cubicBezTo>
                  <a:cubicBezTo>
                    <a:pt x="244" y="684"/>
                    <a:pt x="245" y="633"/>
                    <a:pt x="243" y="580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0" name="Freeform 22"/>
            <p:cNvSpPr>
              <a:spLocks/>
            </p:cNvSpPr>
            <p:nvPr/>
          </p:nvSpPr>
          <p:spPr bwMode="auto">
            <a:xfrm>
              <a:off x="4996553" y="2578880"/>
              <a:ext cx="144259" cy="226513"/>
            </a:xfrm>
            <a:custGeom>
              <a:avLst/>
              <a:gdLst>
                <a:gd name="T0" fmla="*/ 377 w 702"/>
                <a:gd name="T1" fmla="*/ 993 h 1100"/>
                <a:gd name="T2" fmla="*/ 153 w 702"/>
                <a:gd name="T3" fmla="*/ 1071 h 1100"/>
                <a:gd name="T4" fmla="*/ 153 w 702"/>
                <a:gd name="T5" fmla="*/ 1071 h 1100"/>
                <a:gd name="T6" fmla="*/ 28 w 702"/>
                <a:gd name="T7" fmla="*/ 891 h 1100"/>
                <a:gd name="T8" fmla="*/ 326 w 702"/>
                <a:gd name="T9" fmla="*/ 107 h 1100"/>
                <a:gd name="T10" fmla="*/ 550 w 702"/>
                <a:gd name="T11" fmla="*/ 28 h 1100"/>
                <a:gd name="T12" fmla="*/ 550 w 702"/>
                <a:gd name="T13" fmla="*/ 28 h 1100"/>
                <a:gd name="T14" fmla="*/ 675 w 702"/>
                <a:gd name="T15" fmla="*/ 208 h 1100"/>
                <a:gd name="T16" fmla="*/ 377 w 702"/>
                <a:gd name="T17" fmla="*/ 993 h 1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02" h="1100">
                  <a:moveTo>
                    <a:pt x="377" y="993"/>
                  </a:moveTo>
                  <a:cubicBezTo>
                    <a:pt x="350" y="1064"/>
                    <a:pt x="249" y="1100"/>
                    <a:pt x="153" y="1071"/>
                  </a:cubicBezTo>
                  <a:cubicBezTo>
                    <a:pt x="153" y="1071"/>
                    <a:pt x="153" y="1071"/>
                    <a:pt x="153" y="1071"/>
                  </a:cubicBezTo>
                  <a:cubicBezTo>
                    <a:pt x="57" y="1043"/>
                    <a:pt x="0" y="962"/>
                    <a:pt x="28" y="891"/>
                  </a:cubicBezTo>
                  <a:cubicBezTo>
                    <a:pt x="326" y="107"/>
                    <a:pt x="326" y="107"/>
                    <a:pt x="326" y="107"/>
                  </a:cubicBezTo>
                  <a:cubicBezTo>
                    <a:pt x="353" y="35"/>
                    <a:pt x="453" y="0"/>
                    <a:pt x="550" y="28"/>
                  </a:cubicBezTo>
                  <a:cubicBezTo>
                    <a:pt x="550" y="28"/>
                    <a:pt x="550" y="28"/>
                    <a:pt x="550" y="28"/>
                  </a:cubicBezTo>
                  <a:cubicBezTo>
                    <a:pt x="646" y="56"/>
                    <a:pt x="702" y="137"/>
                    <a:pt x="675" y="208"/>
                  </a:cubicBezTo>
                  <a:lnTo>
                    <a:pt x="377" y="993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1" name="Freeform 23"/>
            <p:cNvSpPr>
              <a:spLocks/>
            </p:cNvSpPr>
            <p:nvPr/>
          </p:nvSpPr>
          <p:spPr bwMode="auto">
            <a:xfrm>
              <a:off x="5011738" y="2735794"/>
              <a:ext cx="56945" cy="49352"/>
            </a:xfrm>
            <a:custGeom>
              <a:avLst/>
              <a:gdLst>
                <a:gd name="T0" fmla="*/ 221 w 273"/>
                <a:gd name="T1" fmla="*/ 234 h 244"/>
                <a:gd name="T2" fmla="*/ 251 w 273"/>
                <a:gd name="T3" fmla="*/ 153 h 244"/>
                <a:gd name="T4" fmla="*/ 180 w 273"/>
                <a:gd name="T5" fmla="*/ 18 h 244"/>
                <a:gd name="T6" fmla="*/ 30 w 273"/>
                <a:gd name="T7" fmla="*/ 89 h 244"/>
                <a:gd name="T8" fmla="*/ 0 w 273"/>
                <a:gd name="T9" fmla="*/ 169 h 244"/>
                <a:gd name="T10" fmla="*/ 97 w 273"/>
                <a:gd name="T11" fmla="*/ 218 h 244"/>
                <a:gd name="T12" fmla="*/ 221 w 273"/>
                <a:gd name="T13" fmla="*/ 23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3" h="244">
                  <a:moveTo>
                    <a:pt x="221" y="234"/>
                  </a:moveTo>
                  <a:cubicBezTo>
                    <a:pt x="251" y="153"/>
                    <a:pt x="251" y="153"/>
                    <a:pt x="251" y="153"/>
                  </a:cubicBezTo>
                  <a:cubicBezTo>
                    <a:pt x="273" y="96"/>
                    <a:pt x="241" y="36"/>
                    <a:pt x="180" y="18"/>
                  </a:cubicBezTo>
                  <a:cubicBezTo>
                    <a:pt x="119" y="0"/>
                    <a:pt x="52" y="32"/>
                    <a:pt x="30" y="89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69"/>
                    <a:pt x="23" y="198"/>
                    <a:pt x="97" y="218"/>
                  </a:cubicBezTo>
                  <a:cubicBezTo>
                    <a:pt x="189" y="244"/>
                    <a:pt x="194" y="237"/>
                    <a:pt x="221" y="234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3" name="Freeform 24"/>
            <p:cNvSpPr>
              <a:spLocks/>
            </p:cNvSpPr>
            <p:nvPr/>
          </p:nvSpPr>
          <p:spPr bwMode="auto">
            <a:xfrm>
              <a:off x="5048435" y="2669992"/>
              <a:ext cx="50617" cy="18982"/>
            </a:xfrm>
            <a:custGeom>
              <a:avLst/>
              <a:gdLst>
                <a:gd name="T0" fmla="*/ 247 w 250"/>
                <a:gd name="T1" fmla="*/ 82 h 92"/>
                <a:gd name="T2" fmla="*/ 230 w 250"/>
                <a:gd name="T3" fmla="*/ 90 h 92"/>
                <a:gd name="T4" fmla="*/ 11 w 250"/>
                <a:gd name="T5" fmla="*/ 26 h 92"/>
                <a:gd name="T6" fmla="*/ 2 w 250"/>
                <a:gd name="T7" fmla="*/ 10 h 92"/>
                <a:gd name="T8" fmla="*/ 2 w 250"/>
                <a:gd name="T9" fmla="*/ 10 h 92"/>
                <a:gd name="T10" fmla="*/ 19 w 250"/>
                <a:gd name="T11" fmla="*/ 2 h 92"/>
                <a:gd name="T12" fmla="*/ 239 w 250"/>
                <a:gd name="T13" fmla="*/ 66 h 92"/>
                <a:gd name="T14" fmla="*/ 247 w 250"/>
                <a:gd name="T15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92">
                  <a:moveTo>
                    <a:pt x="247" y="82"/>
                  </a:moveTo>
                  <a:cubicBezTo>
                    <a:pt x="245" y="88"/>
                    <a:pt x="237" y="92"/>
                    <a:pt x="230" y="90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4" y="24"/>
                    <a:pt x="0" y="17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5" y="4"/>
                    <a:pt x="13" y="0"/>
                    <a:pt x="19" y="2"/>
                  </a:cubicBezTo>
                  <a:cubicBezTo>
                    <a:pt x="239" y="66"/>
                    <a:pt x="239" y="66"/>
                    <a:pt x="239" y="66"/>
                  </a:cubicBezTo>
                  <a:cubicBezTo>
                    <a:pt x="246" y="68"/>
                    <a:pt x="250" y="75"/>
                    <a:pt x="247" y="82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4" name="Freeform 25"/>
            <p:cNvSpPr>
              <a:spLocks/>
            </p:cNvSpPr>
            <p:nvPr/>
          </p:nvSpPr>
          <p:spPr bwMode="auto">
            <a:xfrm>
              <a:off x="5054763" y="2685177"/>
              <a:ext cx="27840" cy="11389"/>
            </a:xfrm>
            <a:custGeom>
              <a:avLst/>
              <a:gdLst>
                <a:gd name="T0" fmla="*/ 133 w 135"/>
                <a:gd name="T1" fmla="*/ 47 h 56"/>
                <a:gd name="T2" fmla="*/ 118 w 135"/>
                <a:gd name="T3" fmla="*/ 54 h 56"/>
                <a:gd name="T4" fmla="*/ 9 w 135"/>
                <a:gd name="T5" fmla="*/ 23 h 56"/>
                <a:gd name="T6" fmla="*/ 2 w 135"/>
                <a:gd name="T7" fmla="*/ 9 h 56"/>
                <a:gd name="T8" fmla="*/ 2 w 135"/>
                <a:gd name="T9" fmla="*/ 9 h 56"/>
                <a:gd name="T10" fmla="*/ 17 w 135"/>
                <a:gd name="T11" fmla="*/ 2 h 56"/>
                <a:gd name="T12" fmla="*/ 126 w 135"/>
                <a:gd name="T13" fmla="*/ 34 h 56"/>
                <a:gd name="T14" fmla="*/ 133 w 135"/>
                <a:gd name="T15" fmla="*/ 4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56">
                  <a:moveTo>
                    <a:pt x="133" y="47"/>
                  </a:moveTo>
                  <a:cubicBezTo>
                    <a:pt x="131" y="53"/>
                    <a:pt x="124" y="56"/>
                    <a:pt x="118" y="54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3" y="21"/>
                    <a:pt x="0" y="15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126" y="34"/>
                    <a:pt x="126" y="34"/>
                    <a:pt x="126" y="34"/>
                  </a:cubicBezTo>
                  <a:cubicBezTo>
                    <a:pt x="132" y="35"/>
                    <a:pt x="135" y="42"/>
                    <a:pt x="133" y="47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5" name="Freeform 26"/>
            <p:cNvSpPr>
              <a:spLocks/>
            </p:cNvSpPr>
            <p:nvPr/>
          </p:nvSpPr>
          <p:spPr bwMode="auto">
            <a:xfrm>
              <a:off x="5069948" y="2606720"/>
              <a:ext cx="139198" cy="212593"/>
            </a:xfrm>
            <a:custGeom>
              <a:avLst/>
              <a:gdLst>
                <a:gd name="T0" fmla="*/ 374 w 679"/>
                <a:gd name="T1" fmla="*/ 938 h 1037"/>
                <a:gd name="T2" fmla="*/ 153 w 679"/>
                <a:gd name="T3" fmla="*/ 1009 h 1037"/>
                <a:gd name="T4" fmla="*/ 153 w 679"/>
                <a:gd name="T5" fmla="*/ 1009 h 1037"/>
                <a:gd name="T6" fmla="*/ 25 w 679"/>
                <a:gd name="T7" fmla="*/ 836 h 1037"/>
                <a:gd name="T8" fmla="*/ 304 w 679"/>
                <a:gd name="T9" fmla="*/ 99 h 1037"/>
                <a:gd name="T10" fmla="*/ 525 w 679"/>
                <a:gd name="T11" fmla="*/ 28 h 1037"/>
                <a:gd name="T12" fmla="*/ 525 w 679"/>
                <a:gd name="T13" fmla="*/ 28 h 1037"/>
                <a:gd name="T14" fmla="*/ 653 w 679"/>
                <a:gd name="T15" fmla="*/ 201 h 1037"/>
                <a:gd name="T16" fmla="*/ 374 w 679"/>
                <a:gd name="T17" fmla="*/ 938 h 10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9" h="1037">
                  <a:moveTo>
                    <a:pt x="374" y="938"/>
                  </a:moveTo>
                  <a:cubicBezTo>
                    <a:pt x="349" y="1005"/>
                    <a:pt x="250" y="1037"/>
                    <a:pt x="153" y="1009"/>
                  </a:cubicBezTo>
                  <a:cubicBezTo>
                    <a:pt x="153" y="1009"/>
                    <a:pt x="153" y="1009"/>
                    <a:pt x="153" y="1009"/>
                  </a:cubicBezTo>
                  <a:cubicBezTo>
                    <a:pt x="57" y="980"/>
                    <a:pt x="0" y="903"/>
                    <a:pt x="25" y="836"/>
                  </a:cubicBezTo>
                  <a:cubicBezTo>
                    <a:pt x="304" y="99"/>
                    <a:pt x="304" y="99"/>
                    <a:pt x="304" y="99"/>
                  </a:cubicBezTo>
                  <a:cubicBezTo>
                    <a:pt x="330" y="32"/>
                    <a:pt x="429" y="0"/>
                    <a:pt x="525" y="28"/>
                  </a:cubicBezTo>
                  <a:cubicBezTo>
                    <a:pt x="525" y="28"/>
                    <a:pt x="525" y="28"/>
                    <a:pt x="525" y="28"/>
                  </a:cubicBezTo>
                  <a:cubicBezTo>
                    <a:pt x="621" y="57"/>
                    <a:pt x="679" y="134"/>
                    <a:pt x="653" y="201"/>
                  </a:cubicBezTo>
                  <a:lnTo>
                    <a:pt x="374" y="938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6" name="Freeform 27"/>
            <p:cNvSpPr>
              <a:spLocks/>
            </p:cNvSpPr>
            <p:nvPr/>
          </p:nvSpPr>
          <p:spPr bwMode="auto">
            <a:xfrm>
              <a:off x="5086398" y="2753510"/>
              <a:ext cx="54414" cy="48086"/>
            </a:xfrm>
            <a:custGeom>
              <a:avLst/>
              <a:gdLst>
                <a:gd name="T0" fmla="*/ 221 w 270"/>
                <a:gd name="T1" fmla="*/ 223 h 232"/>
                <a:gd name="T2" fmla="*/ 249 w 270"/>
                <a:gd name="T3" fmla="*/ 147 h 232"/>
                <a:gd name="T4" fmla="*/ 176 w 270"/>
                <a:gd name="T5" fmla="*/ 18 h 232"/>
                <a:gd name="T6" fmla="*/ 28 w 270"/>
                <a:gd name="T7" fmla="*/ 82 h 232"/>
                <a:gd name="T8" fmla="*/ 0 w 270"/>
                <a:gd name="T9" fmla="*/ 158 h 232"/>
                <a:gd name="T10" fmla="*/ 98 w 270"/>
                <a:gd name="T11" fmla="*/ 206 h 232"/>
                <a:gd name="T12" fmla="*/ 221 w 270"/>
                <a:gd name="T13" fmla="*/ 2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0" h="232">
                  <a:moveTo>
                    <a:pt x="221" y="223"/>
                  </a:moveTo>
                  <a:cubicBezTo>
                    <a:pt x="249" y="147"/>
                    <a:pt x="249" y="147"/>
                    <a:pt x="249" y="147"/>
                  </a:cubicBezTo>
                  <a:cubicBezTo>
                    <a:pt x="270" y="94"/>
                    <a:pt x="237" y="36"/>
                    <a:pt x="176" y="18"/>
                  </a:cubicBezTo>
                  <a:cubicBezTo>
                    <a:pt x="114" y="0"/>
                    <a:pt x="48" y="29"/>
                    <a:pt x="28" y="82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24" y="185"/>
                    <a:pt x="98" y="206"/>
                  </a:cubicBezTo>
                  <a:cubicBezTo>
                    <a:pt x="189" y="232"/>
                    <a:pt x="194" y="225"/>
                    <a:pt x="221" y="223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7" name="Freeform 28"/>
            <p:cNvSpPr>
              <a:spLocks/>
            </p:cNvSpPr>
            <p:nvPr/>
          </p:nvSpPr>
          <p:spPr bwMode="auto">
            <a:xfrm>
              <a:off x="5119300" y="2691504"/>
              <a:ext cx="51883" cy="18982"/>
            </a:xfrm>
            <a:custGeom>
              <a:avLst/>
              <a:gdLst>
                <a:gd name="T0" fmla="*/ 248 w 250"/>
                <a:gd name="T1" fmla="*/ 82 h 91"/>
                <a:gd name="T2" fmla="*/ 231 w 250"/>
                <a:gd name="T3" fmla="*/ 89 h 91"/>
                <a:gd name="T4" fmla="*/ 11 w 250"/>
                <a:gd name="T5" fmla="*/ 25 h 91"/>
                <a:gd name="T6" fmla="*/ 3 w 250"/>
                <a:gd name="T7" fmla="*/ 10 h 91"/>
                <a:gd name="T8" fmla="*/ 3 w 250"/>
                <a:gd name="T9" fmla="*/ 10 h 91"/>
                <a:gd name="T10" fmla="*/ 20 w 250"/>
                <a:gd name="T11" fmla="*/ 2 h 91"/>
                <a:gd name="T12" fmla="*/ 239 w 250"/>
                <a:gd name="T13" fmla="*/ 67 h 91"/>
                <a:gd name="T14" fmla="*/ 248 w 250"/>
                <a:gd name="T15" fmla="*/ 8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0" h="91">
                  <a:moveTo>
                    <a:pt x="248" y="82"/>
                  </a:moveTo>
                  <a:cubicBezTo>
                    <a:pt x="245" y="88"/>
                    <a:pt x="238" y="91"/>
                    <a:pt x="231" y="89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4" y="23"/>
                    <a:pt x="0" y="16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4"/>
                    <a:pt x="13" y="0"/>
                    <a:pt x="20" y="2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6" y="69"/>
                    <a:pt x="250" y="75"/>
                    <a:pt x="248" y="82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8" name="Freeform 29"/>
            <p:cNvSpPr>
              <a:spLocks/>
            </p:cNvSpPr>
            <p:nvPr/>
          </p:nvSpPr>
          <p:spPr bwMode="auto">
            <a:xfrm>
              <a:off x="5126892" y="2706690"/>
              <a:ext cx="27840" cy="11389"/>
            </a:xfrm>
            <a:custGeom>
              <a:avLst/>
              <a:gdLst>
                <a:gd name="T0" fmla="*/ 133 w 135"/>
                <a:gd name="T1" fmla="*/ 47 h 55"/>
                <a:gd name="T2" fmla="*/ 118 w 135"/>
                <a:gd name="T3" fmla="*/ 53 h 55"/>
                <a:gd name="T4" fmla="*/ 10 w 135"/>
                <a:gd name="T5" fmla="*/ 21 h 55"/>
                <a:gd name="T6" fmla="*/ 2 w 135"/>
                <a:gd name="T7" fmla="*/ 8 h 55"/>
                <a:gd name="T8" fmla="*/ 2 w 135"/>
                <a:gd name="T9" fmla="*/ 8 h 55"/>
                <a:gd name="T10" fmla="*/ 17 w 135"/>
                <a:gd name="T11" fmla="*/ 2 h 55"/>
                <a:gd name="T12" fmla="*/ 125 w 135"/>
                <a:gd name="T13" fmla="*/ 33 h 55"/>
                <a:gd name="T14" fmla="*/ 133 w 135"/>
                <a:gd name="T15" fmla="*/ 4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5" h="55">
                  <a:moveTo>
                    <a:pt x="133" y="47"/>
                  </a:moveTo>
                  <a:cubicBezTo>
                    <a:pt x="131" y="52"/>
                    <a:pt x="124" y="55"/>
                    <a:pt x="118" y="5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3" y="19"/>
                    <a:pt x="0" y="14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4" y="3"/>
                    <a:pt x="11" y="0"/>
                    <a:pt x="17" y="2"/>
                  </a:cubicBezTo>
                  <a:cubicBezTo>
                    <a:pt x="125" y="33"/>
                    <a:pt x="125" y="33"/>
                    <a:pt x="125" y="33"/>
                  </a:cubicBezTo>
                  <a:cubicBezTo>
                    <a:pt x="132" y="35"/>
                    <a:pt x="135" y="41"/>
                    <a:pt x="133" y="47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9" name="Freeform 30"/>
            <p:cNvSpPr>
              <a:spLocks/>
            </p:cNvSpPr>
            <p:nvPr/>
          </p:nvSpPr>
          <p:spPr bwMode="auto">
            <a:xfrm>
              <a:off x="5076275" y="2611782"/>
              <a:ext cx="77192" cy="163241"/>
            </a:xfrm>
            <a:custGeom>
              <a:avLst/>
              <a:gdLst>
                <a:gd name="T0" fmla="*/ 0 w 371"/>
                <a:gd name="T1" fmla="*/ 792 h 792"/>
                <a:gd name="T2" fmla="*/ 357 w 371"/>
                <a:gd name="T3" fmla="*/ 71 h 792"/>
                <a:gd name="T4" fmla="*/ 366 w 371"/>
                <a:gd name="T5" fmla="*/ 0 h 792"/>
                <a:gd name="T6" fmla="*/ 272 w 371"/>
                <a:gd name="T7" fmla="*/ 74 h 792"/>
                <a:gd name="T8" fmla="*/ 0 w 371"/>
                <a:gd name="T9" fmla="*/ 792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1" h="792">
                  <a:moveTo>
                    <a:pt x="0" y="792"/>
                  </a:moveTo>
                  <a:cubicBezTo>
                    <a:pt x="357" y="71"/>
                    <a:pt x="357" y="71"/>
                    <a:pt x="357" y="71"/>
                  </a:cubicBezTo>
                  <a:cubicBezTo>
                    <a:pt x="368" y="48"/>
                    <a:pt x="371" y="24"/>
                    <a:pt x="366" y="0"/>
                  </a:cubicBezTo>
                  <a:cubicBezTo>
                    <a:pt x="321" y="12"/>
                    <a:pt x="286" y="38"/>
                    <a:pt x="272" y="74"/>
                  </a:cubicBezTo>
                  <a:lnTo>
                    <a:pt x="0" y="792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0" name="Freeform 31"/>
            <p:cNvSpPr>
              <a:spLocks/>
            </p:cNvSpPr>
            <p:nvPr/>
          </p:nvSpPr>
          <p:spPr bwMode="auto">
            <a:xfrm>
              <a:off x="5149670" y="2643418"/>
              <a:ext cx="108827" cy="168303"/>
            </a:xfrm>
            <a:custGeom>
              <a:avLst/>
              <a:gdLst>
                <a:gd name="T0" fmla="*/ 295 w 535"/>
                <a:gd name="T1" fmla="*/ 738 h 816"/>
                <a:gd name="T2" fmla="*/ 121 w 535"/>
                <a:gd name="T3" fmla="*/ 794 h 816"/>
                <a:gd name="T4" fmla="*/ 121 w 535"/>
                <a:gd name="T5" fmla="*/ 794 h 816"/>
                <a:gd name="T6" fmla="*/ 21 w 535"/>
                <a:gd name="T7" fmla="*/ 658 h 816"/>
                <a:gd name="T8" fmla="*/ 240 w 535"/>
                <a:gd name="T9" fmla="*/ 78 h 816"/>
                <a:gd name="T10" fmla="*/ 414 w 535"/>
                <a:gd name="T11" fmla="*/ 23 h 816"/>
                <a:gd name="T12" fmla="*/ 414 w 535"/>
                <a:gd name="T13" fmla="*/ 23 h 816"/>
                <a:gd name="T14" fmla="*/ 515 w 535"/>
                <a:gd name="T15" fmla="*/ 159 h 816"/>
                <a:gd name="T16" fmla="*/ 295 w 535"/>
                <a:gd name="T17" fmla="*/ 738 h 8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35" h="816">
                  <a:moveTo>
                    <a:pt x="295" y="738"/>
                  </a:moveTo>
                  <a:cubicBezTo>
                    <a:pt x="275" y="791"/>
                    <a:pt x="197" y="816"/>
                    <a:pt x="121" y="794"/>
                  </a:cubicBezTo>
                  <a:cubicBezTo>
                    <a:pt x="121" y="794"/>
                    <a:pt x="121" y="794"/>
                    <a:pt x="121" y="794"/>
                  </a:cubicBezTo>
                  <a:cubicBezTo>
                    <a:pt x="46" y="772"/>
                    <a:pt x="0" y="711"/>
                    <a:pt x="21" y="658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60" y="25"/>
                    <a:pt x="338" y="0"/>
                    <a:pt x="414" y="23"/>
                  </a:cubicBezTo>
                  <a:cubicBezTo>
                    <a:pt x="414" y="23"/>
                    <a:pt x="414" y="23"/>
                    <a:pt x="414" y="23"/>
                  </a:cubicBezTo>
                  <a:cubicBezTo>
                    <a:pt x="489" y="45"/>
                    <a:pt x="535" y="106"/>
                    <a:pt x="515" y="159"/>
                  </a:cubicBezTo>
                  <a:lnTo>
                    <a:pt x="295" y="738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1" name="Freeform 32"/>
            <p:cNvSpPr>
              <a:spLocks/>
            </p:cNvSpPr>
            <p:nvPr/>
          </p:nvSpPr>
          <p:spPr bwMode="auto">
            <a:xfrm>
              <a:off x="5161059" y="2759838"/>
              <a:ext cx="44291" cy="36698"/>
            </a:xfrm>
            <a:custGeom>
              <a:avLst/>
              <a:gdLst>
                <a:gd name="T0" fmla="*/ 174 w 213"/>
                <a:gd name="T1" fmla="*/ 175 h 183"/>
                <a:gd name="T2" fmla="*/ 197 w 213"/>
                <a:gd name="T3" fmla="*/ 116 h 183"/>
                <a:gd name="T4" fmla="*/ 139 w 213"/>
                <a:gd name="T5" fmla="*/ 14 h 183"/>
                <a:gd name="T6" fmla="*/ 23 w 213"/>
                <a:gd name="T7" fmla="*/ 65 h 183"/>
                <a:gd name="T8" fmla="*/ 0 w 213"/>
                <a:gd name="T9" fmla="*/ 124 h 183"/>
                <a:gd name="T10" fmla="*/ 77 w 213"/>
                <a:gd name="T11" fmla="*/ 162 h 183"/>
                <a:gd name="T12" fmla="*/ 174 w 213"/>
                <a:gd name="T13" fmla="*/ 17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3" h="183">
                  <a:moveTo>
                    <a:pt x="174" y="175"/>
                  </a:moveTo>
                  <a:cubicBezTo>
                    <a:pt x="197" y="116"/>
                    <a:pt x="197" y="116"/>
                    <a:pt x="197" y="116"/>
                  </a:cubicBezTo>
                  <a:cubicBezTo>
                    <a:pt x="213" y="74"/>
                    <a:pt x="187" y="28"/>
                    <a:pt x="139" y="14"/>
                  </a:cubicBezTo>
                  <a:cubicBezTo>
                    <a:pt x="91" y="0"/>
                    <a:pt x="39" y="23"/>
                    <a:pt x="23" y="65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4"/>
                    <a:pt x="19" y="146"/>
                    <a:pt x="77" y="162"/>
                  </a:cubicBezTo>
                  <a:cubicBezTo>
                    <a:pt x="149" y="183"/>
                    <a:pt x="153" y="177"/>
                    <a:pt x="174" y="175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2" name="Freeform 33"/>
            <p:cNvSpPr>
              <a:spLocks/>
            </p:cNvSpPr>
            <p:nvPr/>
          </p:nvSpPr>
          <p:spPr bwMode="auto">
            <a:xfrm>
              <a:off x="5187633" y="2710485"/>
              <a:ext cx="40494" cy="15185"/>
            </a:xfrm>
            <a:custGeom>
              <a:avLst/>
              <a:gdLst>
                <a:gd name="T0" fmla="*/ 195 w 196"/>
                <a:gd name="T1" fmla="*/ 64 h 71"/>
                <a:gd name="T2" fmla="*/ 181 w 196"/>
                <a:gd name="T3" fmla="*/ 70 h 71"/>
                <a:gd name="T4" fmla="*/ 9 w 196"/>
                <a:gd name="T5" fmla="*/ 19 h 71"/>
                <a:gd name="T6" fmla="*/ 2 w 196"/>
                <a:gd name="T7" fmla="*/ 7 h 71"/>
                <a:gd name="T8" fmla="*/ 2 w 196"/>
                <a:gd name="T9" fmla="*/ 7 h 71"/>
                <a:gd name="T10" fmla="*/ 15 w 196"/>
                <a:gd name="T11" fmla="*/ 2 h 71"/>
                <a:gd name="T12" fmla="*/ 188 w 196"/>
                <a:gd name="T13" fmla="*/ 52 h 71"/>
                <a:gd name="T14" fmla="*/ 195 w 196"/>
                <a:gd name="T15" fmla="*/ 6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71">
                  <a:moveTo>
                    <a:pt x="195" y="64"/>
                  </a:moveTo>
                  <a:cubicBezTo>
                    <a:pt x="193" y="69"/>
                    <a:pt x="187" y="71"/>
                    <a:pt x="181" y="70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3" y="18"/>
                    <a:pt x="0" y="12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4" y="3"/>
                    <a:pt x="10" y="0"/>
                    <a:pt x="15" y="2"/>
                  </a:cubicBezTo>
                  <a:cubicBezTo>
                    <a:pt x="188" y="52"/>
                    <a:pt x="188" y="52"/>
                    <a:pt x="188" y="52"/>
                  </a:cubicBezTo>
                  <a:cubicBezTo>
                    <a:pt x="193" y="54"/>
                    <a:pt x="196" y="59"/>
                    <a:pt x="195" y="64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3" name="Freeform 34"/>
            <p:cNvSpPr>
              <a:spLocks/>
            </p:cNvSpPr>
            <p:nvPr/>
          </p:nvSpPr>
          <p:spPr bwMode="auto">
            <a:xfrm>
              <a:off x="5193961" y="2721875"/>
              <a:ext cx="21513" cy="8858"/>
            </a:xfrm>
            <a:custGeom>
              <a:avLst/>
              <a:gdLst>
                <a:gd name="T0" fmla="*/ 104 w 106"/>
                <a:gd name="T1" fmla="*/ 37 h 43"/>
                <a:gd name="T2" fmla="*/ 93 w 106"/>
                <a:gd name="T3" fmla="*/ 42 h 43"/>
                <a:gd name="T4" fmla="*/ 7 w 106"/>
                <a:gd name="T5" fmla="*/ 17 h 43"/>
                <a:gd name="T6" fmla="*/ 1 w 106"/>
                <a:gd name="T7" fmla="*/ 7 h 43"/>
                <a:gd name="T8" fmla="*/ 1 w 106"/>
                <a:gd name="T9" fmla="*/ 7 h 43"/>
                <a:gd name="T10" fmla="*/ 13 w 106"/>
                <a:gd name="T11" fmla="*/ 1 h 43"/>
                <a:gd name="T12" fmla="*/ 99 w 106"/>
                <a:gd name="T13" fmla="*/ 27 h 43"/>
                <a:gd name="T14" fmla="*/ 104 w 106"/>
                <a:gd name="T15" fmla="*/ 3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43">
                  <a:moveTo>
                    <a:pt x="104" y="37"/>
                  </a:moveTo>
                  <a:cubicBezTo>
                    <a:pt x="103" y="41"/>
                    <a:pt x="98" y="43"/>
                    <a:pt x="93" y="42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2" y="16"/>
                    <a:pt x="0" y="11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3" y="2"/>
                    <a:pt x="8" y="0"/>
                    <a:pt x="13" y="1"/>
                  </a:cubicBezTo>
                  <a:cubicBezTo>
                    <a:pt x="99" y="27"/>
                    <a:pt x="99" y="27"/>
                    <a:pt x="99" y="27"/>
                  </a:cubicBezTo>
                  <a:cubicBezTo>
                    <a:pt x="103" y="28"/>
                    <a:pt x="106" y="33"/>
                    <a:pt x="104" y="37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4" name="Freeform 35"/>
            <p:cNvSpPr>
              <a:spLocks/>
            </p:cNvSpPr>
            <p:nvPr/>
          </p:nvSpPr>
          <p:spPr bwMode="auto">
            <a:xfrm>
              <a:off x="5157263" y="2648480"/>
              <a:ext cx="56945" cy="129074"/>
            </a:xfrm>
            <a:custGeom>
              <a:avLst/>
              <a:gdLst>
                <a:gd name="T0" fmla="*/ 0 w 277"/>
                <a:gd name="T1" fmla="*/ 629 h 629"/>
                <a:gd name="T2" fmla="*/ 267 w 277"/>
                <a:gd name="T3" fmla="*/ 56 h 629"/>
                <a:gd name="T4" fmla="*/ 273 w 277"/>
                <a:gd name="T5" fmla="*/ 0 h 629"/>
                <a:gd name="T6" fmla="*/ 201 w 277"/>
                <a:gd name="T7" fmla="*/ 60 h 629"/>
                <a:gd name="T8" fmla="*/ 0 w 277"/>
                <a:gd name="T9" fmla="*/ 629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7" h="629">
                  <a:moveTo>
                    <a:pt x="0" y="629"/>
                  </a:moveTo>
                  <a:cubicBezTo>
                    <a:pt x="267" y="56"/>
                    <a:pt x="267" y="56"/>
                    <a:pt x="267" y="56"/>
                  </a:cubicBezTo>
                  <a:cubicBezTo>
                    <a:pt x="276" y="38"/>
                    <a:pt x="277" y="18"/>
                    <a:pt x="273" y="0"/>
                  </a:cubicBezTo>
                  <a:cubicBezTo>
                    <a:pt x="238" y="10"/>
                    <a:pt x="211" y="31"/>
                    <a:pt x="201" y="60"/>
                  </a:cubicBezTo>
                  <a:lnTo>
                    <a:pt x="0" y="629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5" name="Freeform 36"/>
            <p:cNvSpPr>
              <a:spLocks/>
            </p:cNvSpPr>
            <p:nvPr/>
          </p:nvSpPr>
          <p:spPr bwMode="auto">
            <a:xfrm>
              <a:off x="4940874" y="2637090"/>
              <a:ext cx="121482" cy="148056"/>
            </a:xfrm>
            <a:custGeom>
              <a:avLst/>
              <a:gdLst>
                <a:gd name="T0" fmla="*/ 0 w 595"/>
                <a:gd name="T1" fmla="*/ 310 h 720"/>
                <a:gd name="T2" fmla="*/ 43 w 595"/>
                <a:gd name="T3" fmla="*/ 235 h 720"/>
                <a:gd name="T4" fmla="*/ 453 w 595"/>
                <a:gd name="T5" fmla="*/ 22 h 720"/>
                <a:gd name="T6" fmla="*/ 560 w 595"/>
                <a:gd name="T7" fmla="*/ 266 h 720"/>
                <a:gd name="T8" fmla="*/ 84 w 595"/>
                <a:gd name="T9" fmla="*/ 720 h 720"/>
                <a:gd name="T10" fmla="*/ 0 w 595"/>
                <a:gd name="T11" fmla="*/ 310 h 7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5" h="720">
                  <a:moveTo>
                    <a:pt x="0" y="310"/>
                  </a:moveTo>
                  <a:cubicBezTo>
                    <a:pt x="43" y="235"/>
                    <a:pt x="43" y="235"/>
                    <a:pt x="43" y="235"/>
                  </a:cubicBezTo>
                  <a:cubicBezTo>
                    <a:pt x="453" y="22"/>
                    <a:pt x="453" y="22"/>
                    <a:pt x="453" y="22"/>
                  </a:cubicBezTo>
                  <a:cubicBezTo>
                    <a:pt x="453" y="22"/>
                    <a:pt x="595" y="0"/>
                    <a:pt x="560" y="266"/>
                  </a:cubicBezTo>
                  <a:cubicBezTo>
                    <a:pt x="520" y="578"/>
                    <a:pt x="84" y="720"/>
                    <a:pt x="84" y="720"/>
                  </a:cubicBezTo>
                  <a:lnTo>
                    <a:pt x="0" y="310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6" name="Freeform 37"/>
            <p:cNvSpPr>
              <a:spLocks/>
            </p:cNvSpPr>
            <p:nvPr/>
          </p:nvSpPr>
          <p:spPr bwMode="auto">
            <a:xfrm>
              <a:off x="4875071" y="2616843"/>
              <a:ext cx="197408" cy="353056"/>
            </a:xfrm>
            <a:custGeom>
              <a:avLst/>
              <a:gdLst>
                <a:gd name="T0" fmla="*/ 106 w 964"/>
                <a:gd name="T1" fmla="*/ 1482 h 1721"/>
                <a:gd name="T2" fmla="*/ 5 w 964"/>
                <a:gd name="T3" fmla="*/ 1231 h 1721"/>
                <a:gd name="T4" fmla="*/ 0 w 964"/>
                <a:gd name="T5" fmla="*/ 498 h 1721"/>
                <a:gd name="T6" fmla="*/ 820 w 964"/>
                <a:gd name="T7" fmla="*/ 0 h 1721"/>
                <a:gd name="T8" fmla="*/ 787 w 964"/>
                <a:gd name="T9" fmla="*/ 447 h 1721"/>
                <a:gd name="T10" fmla="*/ 405 w 964"/>
                <a:gd name="T11" fmla="*/ 825 h 1721"/>
                <a:gd name="T12" fmla="*/ 529 w 964"/>
                <a:gd name="T13" fmla="*/ 1604 h 1721"/>
                <a:gd name="T14" fmla="*/ 106 w 964"/>
                <a:gd name="T15" fmla="*/ 1482 h 17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64" h="1721">
                  <a:moveTo>
                    <a:pt x="106" y="1482"/>
                  </a:moveTo>
                  <a:cubicBezTo>
                    <a:pt x="24" y="1415"/>
                    <a:pt x="5" y="1231"/>
                    <a:pt x="5" y="1231"/>
                  </a:cubicBezTo>
                  <a:cubicBezTo>
                    <a:pt x="0" y="498"/>
                    <a:pt x="0" y="498"/>
                    <a:pt x="0" y="498"/>
                  </a:cubicBezTo>
                  <a:cubicBezTo>
                    <a:pt x="820" y="0"/>
                    <a:pt x="820" y="0"/>
                    <a:pt x="820" y="0"/>
                  </a:cubicBezTo>
                  <a:cubicBezTo>
                    <a:pt x="820" y="0"/>
                    <a:pt x="964" y="210"/>
                    <a:pt x="787" y="447"/>
                  </a:cubicBezTo>
                  <a:cubicBezTo>
                    <a:pt x="610" y="685"/>
                    <a:pt x="405" y="825"/>
                    <a:pt x="405" y="825"/>
                  </a:cubicBezTo>
                  <a:cubicBezTo>
                    <a:pt x="405" y="825"/>
                    <a:pt x="699" y="1474"/>
                    <a:pt x="529" y="1604"/>
                  </a:cubicBezTo>
                  <a:cubicBezTo>
                    <a:pt x="376" y="1721"/>
                    <a:pt x="228" y="1584"/>
                    <a:pt x="106" y="1482"/>
                  </a:cubicBez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7" name="Freeform 38"/>
            <p:cNvSpPr>
              <a:spLocks/>
            </p:cNvSpPr>
            <p:nvPr/>
          </p:nvSpPr>
          <p:spPr bwMode="auto">
            <a:xfrm>
              <a:off x="4988960" y="2620640"/>
              <a:ext cx="53148" cy="39229"/>
            </a:xfrm>
            <a:custGeom>
              <a:avLst/>
              <a:gdLst>
                <a:gd name="T0" fmla="*/ 226 w 256"/>
                <a:gd name="T1" fmla="*/ 0 h 193"/>
                <a:gd name="T2" fmla="*/ 0 w 256"/>
                <a:gd name="T3" fmla="*/ 137 h 193"/>
                <a:gd name="T4" fmla="*/ 7 w 256"/>
                <a:gd name="T5" fmla="*/ 147 h 193"/>
                <a:gd name="T6" fmla="*/ 142 w 256"/>
                <a:gd name="T7" fmla="*/ 159 h 193"/>
                <a:gd name="T8" fmla="*/ 223 w 256"/>
                <a:gd name="T9" fmla="*/ 92 h 193"/>
                <a:gd name="T10" fmla="*/ 226 w 256"/>
                <a:gd name="T11" fmla="*/ 0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6" h="193">
                  <a:moveTo>
                    <a:pt x="226" y="0"/>
                  </a:moveTo>
                  <a:cubicBezTo>
                    <a:pt x="0" y="137"/>
                    <a:pt x="0" y="137"/>
                    <a:pt x="0" y="137"/>
                  </a:cubicBezTo>
                  <a:cubicBezTo>
                    <a:pt x="3" y="140"/>
                    <a:pt x="4" y="144"/>
                    <a:pt x="7" y="147"/>
                  </a:cubicBezTo>
                  <a:cubicBezTo>
                    <a:pt x="41" y="187"/>
                    <a:pt x="101" y="193"/>
                    <a:pt x="142" y="159"/>
                  </a:cubicBezTo>
                  <a:cubicBezTo>
                    <a:pt x="223" y="92"/>
                    <a:pt x="223" y="92"/>
                    <a:pt x="223" y="92"/>
                  </a:cubicBezTo>
                  <a:cubicBezTo>
                    <a:pt x="256" y="64"/>
                    <a:pt x="248" y="33"/>
                    <a:pt x="226" y="0"/>
                  </a:cubicBezTo>
                  <a:close/>
                </a:path>
              </a:pathLst>
            </a:custGeom>
            <a:solidFill>
              <a:srgbClr val="FF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8" name="Freeform 39"/>
            <p:cNvSpPr>
              <a:spLocks/>
            </p:cNvSpPr>
            <p:nvPr/>
          </p:nvSpPr>
          <p:spPr bwMode="auto">
            <a:xfrm>
              <a:off x="3885502" y="2414374"/>
              <a:ext cx="383427" cy="679538"/>
            </a:xfrm>
            <a:custGeom>
              <a:avLst/>
              <a:gdLst>
                <a:gd name="T0" fmla="*/ 9 w 1869"/>
                <a:gd name="T1" fmla="*/ 2723 h 3314"/>
                <a:gd name="T2" fmla="*/ 882 w 1869"/>
                <a:gd name="T3" fmla="*/ 3299 h 3314"/>
                <a:gd name="T4" fmla="*/ 882 w 1869"/>
                <a:gd name="T5" fmla="*/ 3299 h 3314"/>
                <a:gd name="T6" fmla="*/ 1787 w 1869"/>
                <a:gd name="T7" fmla="*/ 2775 h 3314"/>
                <a:gd name="T8" fmla="*/ 1860 w 1869"/>
                <a:gd name="T9" fmla="*/ 591 h 3314"/>
                <a:gd name="T10" fmla="*/ 978 w 1869"/>
                <a:gd name="T11" fmla="*/ 14 h 3314"/>
                <a:gd name="T12" fmla="*/ 978 w 1869"/>
                <a:gd name="T13" fmla="*/ 14 h 3314"/>
                <a:gd name="T14" fmla="*/ 63 w 1869"/>
                <a:gd name="T15" fmla="*/ 539 h 3314"/>
                <a:gd name="T16" fmla="*/ 9 w 1869"/>
                <a:gd name="T17" fmla="*/ 2723 h 3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69" h="3314">
                  <a:moveTo>
                    <a:pt x="9" y="2723"/>
                  </a:moveTo>
                  <a:cubicBezTo>
                    <a:pt x="0" y="3027"/>
                    <a:pt x="386" y="3285"/>
                    <a:pt x="882" y="3299"/>
                  </a:cubicBezTo>
                  <a:cubicBezTo>
                    <a:pt x="882" y="3299"/>
                    <a:pt x="882" y="3299"/>
                    <a:pt x="882" y="3299"/>
                  </a:cubicBezTo>
                  <a:cubicBezTo>
                    <a:pt x="1378" y="3314"/>
                    <a:pt x="1778" y="3079"/>
                    <a:pt x="1787" y="2775"/>
                  </a:cubicBezTo>
                  <a:cubicBezTo>
                    <a:pt x="1860" y="591"/>
                    <a:pt x="1860" y="591"/>
                    <a:pt x="1860" y="591"/>
                  </a:cubicBezTo>
                  <a:cubicBezTo>
                    <a:pt x="1869" y="287"/>
                    <a:pt x="1474" y="29"/>
                    <a:pt x="978" y="14"/>
                  </a:cubicBezTo>
                  <a:cubicBezTo>
                    <a:pt x="978" y="14"/>
                    <a:pt x="978" y="14"/>
                    <a:pt x="978" y="14"/>
                  </a:cubicBezTo>
                  <a:cubicBezTo>
                    <a:pt x="482" y="0"/>
                    <a:pt x="72" y="235"/>
                    <a:pt x="63" y="539"/>
                  </a:cubicBezTo>
                  <a:lnTo>
                    <a:pt x="9" y="2723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9" name="Freeform 40"/>
            <p:cNvSpPr>
              <a:spLocks/>
            </p:cNvSpPr>
            <p:nvPr/>
          </p:nvSpPr>
          <p:spPr bwMode="auto">
            <a:xfrm>
              <a:off x="4290441" y="2342245"/>
              <a:ext cx="141729" cy="183488"/>
            </a:xfrm>
            <a:custGeom>
              <a:avLst/>
              <a:gdLst>
                <a:gd name="T0" fmla="*/ 11 w 687"/>
                <a:gd name="T1" fmla="*/ 454 h 892"/>
                <a:gd name="T2" fmla="*/ 327 w 687"/>
                <a:gd name="T3" fmla="*/ 885 h 892"/>
                <a:gd name="T4" fmla="*/ 609 w 687"/>
                <a:gd name="T5" fmla="*/ 480 h 892"/>
                <a:gd name="T6" fmla="*/ 438 w 687"/>
                <a:gd name="T7" fmla="*/ 8 h 892"/>
                <a:gd name="T8" fmla="*/ 11 w 687"/>
                <a:gd name="T9" fmla="*/ 454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7" h="892">
                  <a:moveTo>
                    <a:pt x="11" y="454"/>
                  </a:moveTo>
                  <a:cubicBezTo>
                    <a:pt x="22" y="699"/>
                    <a:pt x="163" y="892"/>
                    <a:pt x="327" y="885"/>
                  </a:cubicBezTo>
                  <a:cubicBezTo>
                    <a:pt x="490" y="878"/>
                    <a:pt x="532" y="713"/>
                    <a:pt x="609" y="480"/>
                  </a:cubicBezTo>
                  <a:cubicBezTo>
                    <a:pt x="687" y="247"/>
                    <a:pt x="601" y="0"/>
                    <a:pt x="438" y="8"/>
                  </a:cubicBezTo>
                  <a:cubicBezTo>
                    <a:pt x="275" y="15"/>
                    <a:pt x="0" y="209"/>
                    <a:pt x="11" y="454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0" name="Freeform 41"/>
            <p:cNvSpPr>
              <a:spLocks/>
            </p:cNvSpPr>
            <p:nvPr/>
          </p:nvSpPr>
          <p:spPr bwMode="auto">
            <a:xfrm>
              <a:off x="3748835" y="2080300"/>
              <a:ext cx="637779" cy="883273"/>
            </a:xfrm>
            <a:custGeom>
              <a:avLst/>
              <a:gdLst>
                <a:gd name="T0" fmla="*/ 111 w 3108"/>
                <a:gd name="T1" fmla="*/ 2820 h 4297"/>
                <a:gd name="T2" fmla="*/ 1654 w 3108"/>
                <a:gd name="T3" fmla="*/ 4273 h 4297"/>
                <a:gd name="T4" fmla="*/ 3090 w 3108"/>
                <a:gd name="T5" fmla="*/ 2688 h 4297"/>
                <a:gd name="T6" fmla="*/ 3038 w 3108"/>
                <a:gd name="T7" fmla="*/ 1504 h 4297"/>
                <a:gd name="T8" fmla="*/ 3016 w 3108"/>
                <a:gd name="T9" fmla="*/ 1012 h 4297"/>
                <a:gd name="T10" fmla="*/ 1480 w 3108"/>
                <a:gd name="T11" fmla="*/ 37 h 4297"/>
                <a:gd name="T12" fmla="*/ 1480 w 3108"/>
                <a:gd name="T13" fmla="*/ 37 h 4297"/>
                <a:gd name="T14" fmla="*/ 36 w 3108"/>
                <a:gd name="T15" fmla="*/ 1144 h 4297"/>
                <a:gd name="T16" fmla="*/ 111 w 3108"/>
                <a:gd name="T17" fmla="*/ 2820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08" h="4297">
                  <a:moveTo>
                    <a:pt x="111" y="2820"/>
                  </a:moveTo>
                  <a:cubicBezTo>
                    <a:pt x="129" y="3239"/>
                    <a:pt x="896" y="4297"/>
                    <a:pt x="1654" y="4273"/>
                  </a:cubicBezTo>
                  <a:cubicBezTo>
                    <a:pt x="2517" y="4245"/>
                    <a:pt x="3108" y="3092"/>
                    <a:pt x="3090" y="2688"/>
                  </a:cubicBezTo>
                  <a:cubicBezTo>
                    <a:pt x="3038" y="1504"/>
                    <a:pt x="3038" y="1504"/>
                    <a:pt x="3038" y="1504"/>
                  </a:cubicBezTo>
                  <a:cubicBezTo>
                    <a:pt x="3016" y="1012"/>
                    <a:pt x="3016" y="1012"/>
                    <a:pt x="3016" y="1012"/>
                  </a:cubicBezTo>
                  <a:cubicBezTo>
                    <a:pt x="2979" y="189"/>
                    <a:pt x="2303" y="0"/>
                    <a:pt x="1480" y="37"/>
                  </a:cubicBezTo>
                  <a:cubicBezTo>
                    <a:pt x="1480" y="37"/>
                    <a:pt x="1480" y="37"/>
                    <a:pt x="1480" y="37"/>
                  </a:cubicBezTo>
                  <a:cubicBezTo>
                    <a:pt x="657" y="73"/>
                    <a:pt x="0" y="322"/>
                    <a:pt x="36" y="1144"/>
                  </a:cubicBezTo>
                  <a:lnTo>
                    <a:pt x="111" y="2820"/>
                  </a:ln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1" name="Freeform 42"/>
            <p:cNvSpPr>
              <a:spLocks/>
            </p:cNvSpPr>
            <p:nvPr/>
          </p:nvSpPr>
          <p:spPr bwMode="auto">
            <a:xfrm>
              <a:off x="4031026" y="2425763"/>
              <a:ext cx="75926" cy="253087"/>
            </a:xfrm>
            <a:custGeom>
              <a:avLst/>
              <a:gdLst>
                <a:gd name="T0" fmla="*/ 43 w 374"/>
                <a:gd name="T1" fmla="*/ 1071 h 1231"/>
                <a:gd name="T2" fmla="*/ 214 w 374"/>
                <a:gd name="T3" fmla="*/ 1227 h 1231"/>
                <a:gd name="T4" fmla="*/ 214 w 374"/>
                <a:gd name="T5" fmla="*/ 1227 h 1231"/>
                <a:gd name="T6" fmla="*/ 370 w 374"/>
                <a:gd name="T7" fmla="*/ 1056 h 1231"/>
                <a:gd name="T8" fmla="*/ 330 w 374"/>
                <a:gd name="T9" fmla="*/ 160 h 1231"/>
                <a:gd name="T10" fmla="*/ 160 w 374"/>
                <a:gd name="T11" fmla="*/ 4 h 1231"/>
                <a:gd name="T12" fmla="*/ 160 w 374"/>
                <a:gd name="T13" fmla="*/ 4 h 1231"/>
                <a:gd name="T14" fmla="*/ 4 w 374"/>
                <a:gd name="T15" fmla="*/ 174 h 1231"/>
                <a:gd name="T16" fmla="*/ 43 w 374"/>
                <a:gd name="T17" fmla="*/ 1071 h 1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4" h="1231">
                  <a:moveTo>
                    <a:pt x="43" y="1071"/>
                  </a:moveTo>
                  <a:cubicBezTo>
                    <a:pt x="47" y="1161"/>
                    <a:pt x="124" y="1231"/>
                    <a:pt x="214" y="1227"/>
                  </a:cubicBezTo>
                  <a:cubicBezTo>
                    <a:pt x="214" y="1227"/>
                    <a:pt x="214" y="1227"/>
                    <a:pt x="214" y="1227"/>
                  </a:cubicBezTo>
                  <a:cubicBezTo>
                    <a:pt x="304" y="1223"/>
                    <a:pt x="374" y="1146"/>
                    <a:pt x="370" y="1056"/>
                  </a:cubicBezTo>
                  <a:cubicBezTo>
                    <a:pt x="330" y="160"/>
                    <a:pt x="330" y="160"/>
                    <a:pt x="330" y="160"/>
                  </a:cubicBezTo>
                  <a:cubicBezTo>
                    <a:pt x="326" y="70"/>
                    <a:pt x="250" y="0"/>
                    <a:pt x="160" y="4"/>
                  </a:cubicBezTo>
                  <a:cubicBezTo>
                    <a:pt x="160" y="4"/>
                    <a:pt x="160" y="4"/>
                    <a:pt x="160" y="4"/>
                  </a:cubicBezTo>
                  <a:cubicBezTo>
                    <a:pt x="69" y="8"/>
                    <a:pt x="0" y="84"/>
                    <a:pt x="4" y="174"/>
                  </a:cubicBezTo>
                  <a:lnTo>
                    <a:pt x="43" y="1071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2" name="Freeform 43"/>
            <p:cNvSpPr>
              <a:spLocks/>
            </p:cNvSpPr>
            <p:nvPr/>
          </p:nvSpPr>
          <p:spPr bwMode="auto">
            <a:xfrm>
              <a:off x="4067724" y="2583942"/>
              <a:ext cx="84784" cy="84784"/>
            </a:xfrm>
            <a:custGeom>
              <a:avLst/>
              <a:gdLst>
                <a:gd name="T0" fmla="*/ 5 w 410"/>
                <a:gd name="T1" fmla="*/ 214 h 410"/>
                <a:gd name="T2" fmla="*/ 214 w 410"/>
                <a:gd name="T3" fmla="*/ 405 h 410"/>
                <a:gd name="T4" fmla="*/ 214 w 410"/>
                <a:gd name="T5" fmla="*/ 405 h 410"/>
                <a:gd name="T6" fmla="*/ 405 w 410"/>
                <a:gd name="T7" fmla="*/ 196 h 410"/>
                <a:gd name="T8" fmla="*/ 405 w 410"/>
                <a:gd name="T9" fmla="*/ 196 h 410"/>
                <a:gd name="T10" fmla="*/ 196 w 410"/>
                <a:gd name="T11" fmla="*/ 5 h 410"/>
                <a:gd name="T12" fmla="*/ 196 w 410"/>
                <a:gd name="T13" fmla="*/ 5 h 410"/>
                <a:gd name="T14" fmla="*/ 5 w 410"/>
                <a:gd name="T15" fmla="*/ 21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410">
                  <a:moveTo>
                    <a:pt x="5" y="214"/>
                  </a:moveTo>
                  <a:cubicBezTo>
                    <a:pt x="10" y="324"/>
                    <a:pt x="103" y="410"/>
                    <a:pt x="214" y="405"/>
                  </a:cubicBezTo>
                  <a:cubicBezTo>
                    <a:pt x="214" y="405"/>
                    <a:pt x="214" y="405"/>
                    <a:pt x="214" y="405"/>
                  </a:cubicBezTo>
                  <a:cubicBezTo>
                    <a:pt x="324" y="400"/>
                    <a:pt x="410" y="307"/>
                    <a:pt x="405" y="196"/>
                  </a:cubicBezTo>
                  <a:cubicBezTo>
                    <a:pt x="405" y="196"/>
                    <a:pt x="405" y="196"/>
                    <a:pt x="405" y="196"/>
                  </a:cubicBezTo>
                  <a:cubicBezTo>
                    <a:pt x="400" y="86"/>
                    <a:pt x="306" y="0"/>
                    <a:pt x="196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86" y="10"/>
                    <a:pt x="0" y="103"/>
                    <a:pt x="5" y="214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3" name="Freeform 44"/>
            <p:cNvSpPr>
              <a:spLocks/>
            </p:cNvSpPr>
            <p:nvPr/>
          </p:nvSpPr>
          <p:spPr bwMode="auto">
            <a:xfrm>
              <a:off x="3990532" y="2587739"/>
              <a:ext cx="84784" cy="83519"/>
            </a:xfrm>
            <a:custGeom>
              <a:avLst/>
              <a:gdLst>
                <a:gd name="T0" fmla="*/ 5 w 410"/>
                <a:gd name="T1" fmla="*/ 214 h 410"/>
                <a:gd name="T2" fmla="*/ 214 w 410"/>
                <a:gd name="T3" fmla="*/ 405 h 410"/>
                <a:gd name="T4" fmla="*/ 214 w 410"/>
                <a:gd name="T5" fmla="*/ 405 h 410"/>
                <a:gd name="T6" fmla="*/ 405 w 410"/>
                <a:gd name="T7" fmla="*/ 196 h 410"/>
                <a:gd name="T8" fmla="*/ 405 w 410"/>
                <a:gd name="T9" fmla="*/ 196 h 410"/>
                <a:gd name="T10" fmla="*/ 196 w 410"/>
                <a:gd name="T11" fmla="*/ 5 h 410"/>
                <a:gd name="T12" fmla="*/ 196 w 410"/>
                <a:gd name="T13" fmla="*/ 5 h 410"/>
                <a:gd name="T14" fmla="*/ 5 w 410"/>
                <a:gd name="T15" fmla="*/ 21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0" h="410">
                  <a:moveTo>
                    <a:pt x="5" y="214"/>
                  </a:moveTo>
                  <a:cubicBezTo>
                    <a:pt x="10" y="324"/>
                    <a:pt x="104" y="410"/>
                    <a:pt x="214" y="405"/>
                  </a:cubicBezTo>
                  <a:cubicBezTo>
                    <a:pt x="214" y="405"/>
                    <a:pt x="214" y="405"/>
                    <a:pt x="214" y="405"/>
                  </a:cubicBezTo>
                  <a:cubicBezTo>
                    <a:pt x="324" y="400"/>
                    <a:pt x="410" y="306"/>
                    <a:pt x="405" y="196"/>
                  </a:cubicBezTo>
                  <a:cubicBezTo>
                    <a:pt x="405" y="196"/>
                    <a:pt x="405" y="196"/>
                    <a:pt x="405" y="196"/>
                  </a:cubicBezTo>
                  <a:cubicBezTo>
                    <a:pt x="400" y="85"/>
                    <a:pt x="307" y="0"/>
                    <a:pt x="196" y="5"/>
                  </a:cubicBezTo>
                  <a:cubicBezTo>
                    <a:pt x="196" y="5"/>
                    <a:pt x="196" y="5"/>
                    <a:pt x="196" y="5"/>
                  </a:cubicBezTo>
                  <a:cubicBezTo>
                    <a:pt x="86" y="10"/>
                    <a:pt x="0" y="103"/>
                    <a:pt x="5" y="214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4" name="Freeform 45"/>
            <p:cNvSpPr>
              <a:spLocks/>
            </p:cNvSpPr>
            <p:nvPr/>
          </p:nvSpPr>
          <p:spPr bwMode="auto">
            <a:xfrm>
              <a:off x="3953835" y="2748448"/>
              <a:ext cx="249291" cy="89846"/>
            </a:xfrm>
            <a:custGeom>
              <a:avLst/>
              <a:gdLst>
                <a:gd name="T0" fmla="*/ 1213 w 1213"/>
                <a:gd name="T1" fmla="*/ 0 h 434"/>
                <a:gd name="T2" fmla="*/ 642 w 1213"/>
                <a:gd name="T3" fmla="*/ 415 h 434"/>
                <a:gd name="T4" fmla="*/ 0 w 1213"/>
                <a:gd name="T5" fmla="*/ 31 h 434"/>
                <a:gd name="T6" fmla="*/ 1213 w 1213"/>
                <a:gd name="T7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13" h="434">
                  <a:moveTo>
                    <a:pt x="1213" y="0"/>
                  </a:moveTo>
                  <a:cubicBezTo>
                    <a:pt x="1191" y="83"/>
                    <a:pt x="1076" y="399"/>
                    <a:pt x="642" y="415"/>
                  </a:cubicBezTo>
                  <a:cubicBezTo>
                    <a:pt x="158" y="434"/>
                    <a:pt x="23" y="100"/>
                    <a:pt x="0" y="31"/>
                  </a:cubicBezTo>
                  <a:cubicBezTo>
                    <a:pt x="180" y="135"/>
                    <a:pt x="1094" y="71"/>
                    <a:pt x="1213" y="0"/>
                  </a:cubicBezTo>
                  <a:close/>
                </a:path>
              </a:pathLst>
            </a:custGeom>
            <a:solidFill>
              <a:srgbClr val="ED896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5" name="Freeform 46"/>
            <p:cNvSpPr>
              <a:spLocks/>
            </p:cNvSpPr>
            <p:nvPr/>
          </p:nvSpPr>
          <p:spPr bwMode="auto">
            <a:xfrm>
              <a:off x="3953835" y="2748448"/>
              <a:ext cx="249291" cy="49352"/>
            </a:xfrm>
            <a:custGeom>
              <a:avLst/>
              <a:gdLst>
                <a:gd name="T0" fmla="*/ 71 w 1213"/>
                <a:gd name="T1" fmla="*/ 168 h 239"/>
                <a:gd name="T2" fmla="*/ 0 w 1213"/>
                <a:gd name="T3" fmla="*/ 31 h 239"/>
                <a:gd name="T4" fmla="*/ 1213 w 1213"/>
                <a:gd name="T5" fmla="*/ 0 h 239"/>
                <a:gd name="T6" fmla="*/ 1184 w 1213"/>
                <a:gd name="T7" fmla="*/ 79 h 239"/>
                <a:gd name="T8" fmla="*/ 618 w 1213"/>
                <a:gd name="T9" fmla="*/ 228 h 239"/>
                <a:gd name="T10" fmla="*/ 71 w 1213"/>
                <a:gd name="T11" fmla="*/ 168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3" h="239">
                  <a:moveTo>
                    <a:pt x="71" y="168"/>
                  </a:moveTo>
                  <a:cubicBezTo>
                    <a:pt x="29" y="108"/>
                    <a:pt x="8" y="54"/>
                    <a:pt x="0" y="31"/>
                  </a:cubicBezTo>
                  <a:cubicBezTo>
                    <a:pt x="180" y="135"/>
                    <a:pt x="1094" y="71"/>
                    <a:pt x="1213" y="0"/>
                  </a:cubicBezTo>
                  <a:cubicBezTo>
                    <a:pt x="1208" y="18"/>
                    <a:pt x="1199" y="46"/>
                    <a:pt x="1184" y="79"/>
                  </a:cubicBezTo>
                  <a:cubicBezTo>
                    <a:pt x="1061" y="153"/>
                    <a:pt x="880" y="215"/>
                    <a:pt x="618" y="228"/>
                  </a:cubicBezTo>
                  <a:cubicBezTo>
                    <a:pt x="387" y="239"/>
                    <a:pt x="208" y="212"/>
                    <a:pt x="71" y="168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6" name="Freeform 47"/>
            <p:cNvSpPr>
              <a:spLocks/>
            </p:cNvSpPr>
            <p:nvPr/>
          </p:nvSpPr>
          <p:spPr bwMode="auto">
            <a:xfrm>
              <a:off x="3958897" y="2759838"/>
              <a:ext cx="240432" cy="37963"/>
            </a:xfrm>
            <a:custGeom>
              <a:avLst/>
              <a:gdLst>
                <a:gd name="T0" fmla="*/ 1175 w 1175"/>
                <a:gd name="T1" fmla="*/ 0 h 187"/>
                <a:gd name="T2" fmla="*/ 1163 w 1175"/>
                <a:gd name="T3" fmla="*/ 27 h 187"/>
                <a:gd name="T4" fmla="*/ 597 w 1175"/>
                <a:gd name="T5" fmla="*/ 176 h 187"/>
                <a:gd name="T6" fmla="*/ 50 w 1175"/>
                <a:gd name="T7" fmla="*/ 116 h 187"/>
                <a:gd name="T8" fmla="*/ 0 w 1175"/>
                <a:gd name="T9" fmla="*/ 31 h 187"/>
                <a:gd name="T10" fmla="*/ 1175 w 1175"/>
                <a:gd name="T11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75" h="187">
                  <a:moveTo>
                    <a:pt x="1175" y="0"/>
                  </a:moveTo>
                  <a:cubicBezTo>
                    <a:pt x="1171" y="8"/>
                    <a:pt x="1168" y="17"/>
                    <a:pt x="1163" y="27"/>
                  </a:cubicBezTo>
                  <a:cubicBezTo>
                    <a:pt x="1040" y="101"/>
                    <a:pt x="859" y="163"/>
                    <a:pt x="597" y="176"/>
                  </a:cubicBezTo>
                  <a:cubicBezTo>
                    <a:pt x="366" y="187"/>
                    <a:pt x="187" y="160"/>
                    <a:pt x="50" y="116"/>
                  </a:cubicBezTo>
                  <a:cubicBezTo>
                    <a:pt x="28" y="85"/>
                    <a:pt x="12" y="55"/>
                    <a:pt x="0" y="31"/>
                  </a:cubicBezTo>
                  <a:cubicBezTo>
                    <a:pt x="208" y="118"/>
                    <a:pt x="1004" y="65"/>
                    <a:pt x="11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7" name="Freeform 48"/>
            <p:cNvSpPr>
              <a:spLocks/>
            </p:cNvSpPr>
            <p:nvPr/>
          </p:nvSpPr>
          <p:spPr bwMode="auto">
            <a:xfrm>
              <a:off x="4149977" y="2294158"/>
              <a:ext cx="146790" cy="48086"/>
            </a:xfrm>
            <a:custGeom>
              <a:avLst/>
              <a:gdLst>
                <a:gd name="T0" fmla="*/ 715 w 715"/>
                <a:gd name="T1" fmla="*/ 116 h 234"/>
                <a:gd name="T2" fmla="*/ 484 w 715"/>
                <a:gd name="T3" fmla="*/ 38 h 234"/>
                <a:gd name="T4" fmla="*/ 0 w 715"/>
                <a:gd name="T5" fmla="*/ 76 h 234"/>
                <a:gd name="T6" fmla="*/ 54 w 715"/>
                <a:gd name="T7" fmla="*/ 234 h 234"/>
                <a:gd name="T8" fmla="*/ 543 w 715"/>
                <a:gd name="T9" fmla="*/ 155 h 234"/>
                <a:gd name="T10" fmla="*/ 701 w 715"/>
                <a:gd name="T11" fmla="*/ 188 h 234"/>
                <a:gd name="T12" fmla="*/ 715 w 715"/>
                <a:gd name="T13" fmla="*/ 116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5" h="234">
                  <a:moveTo>
                    <a:pt x="715" y="116"/>
                  </a:moveTo>
                  <a:cubicBezTo>
                    <a:pt x="647" y="83"/>
                    <a:pt x="569" y="56"/>
                    <a:pt x="484" y="38"/>
                  </a:cubicBezTo>
                  <a:cubicBezTo>
                    <a:pt x="295" y="0"/>
                    <a:pt x="118" y="17"/>
                    <a:pt x="0" y="76"/>
                  </a:cubicBezTo>
                  <a:cubicBezTo>
                    <a:pt x="54" y="234"/>
                    <a:pt x="54" y="234"/>
                    <a:pt x="54" y="234"/>
                  </a:cubicBezTo>
                  <a:cubicBezTo>
                    <a:pt x="167" y="163"/>
                    <a:pt x="347" y="130"/>
                    <a:pt x="543" y="155"/>
                  </a:cubicBezTo>
                  <a:cubicBezTo>
                    <a:pt x="598" y="162"/>
                    <a:pt x="651" y="173"/>
                    <a:pt x="701" y="188"/>
                  </a:cubicBezTo>
                  <a:lnTo>
                    <a:pt x="715" y="116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8" name="Freeform 49"/>
            <p:cNvSpPr>
              <a:spLocks/>
            </p:cNvSpPr>
            <p:nvPr/>
          </p:nvSpPr>
          <p:spPr bwMode="auto">
            <a:xfrm>
              <a:off x="3824761" y="2303016"/>
              <a:ext cx="145525" cy="43025"/>
            </a:xfrm>
            <a:custGeom>
              <a:avLst/>
              <a:gdLst>
                <a:gd name="T0" fmla="*/ 0 w 709"/>
                <a:gd name="T1" fmla="*/ 143 h 214"/>
                <a:gd name="T2" fmla="*/ 223 w 709"/>
                <a:gd name="T3" fmla="*/ 47 h 214"/>
                <a:gd name="T4" fmla="*/ 574 w 709"/>
                <a:gd name="T5" fmla="*/ 13 h 214"/>
                <a:gd name="T6" fmla="*/ 603 w 709"/>
                <a:gd name="T7" fmla="*/ 91 h 214"/>
                <a:gd name="T8" fmla="*/ 632 w 709"/>
                <a:gd name="T9" fmla="*/ 22 h 214"/>
                <a:gd name="T10" fmla="*/ 709 w 709"/>
                <a:gd name="T11" fmla="*/ 46 h 214"/>
                <a:gd name="T12" fmla="*/ 667 w 709"/>
                <a:gd name="T13" fmla="*/ 207 h 214"/>
                <a:gd name="T14" fmla="*/ 174 w 709"/>
                <a:gd name="T15" fmla="*/ 168 h 214"/>
                <a:gd name="T16" fmla="*/ 20 w 709"/>
                <a:gd name="T17" fmla="*/ 214 h 214"/>
                <a:gd name="T18" fmla="*/ 0 w 709"/>
                <a:gd name="T19" fmla="*/ 143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9" h="214">
                  <a:moveTo>
                    <a:pt x="0" y="143"/>
                  </a:moveTo>
                  <a:cubicBezTo>
                    <a:pt x="65" y="104"/>
                    <a:pt x="140" y="71"/>
                    <a:pt x="223" y="47"/>
                  </a:cubicBezTo>
                  <a:cubicBezTo>
                    <a:pt x="348" y="11"/>
                    <a:pt x="470" y="0"/>
                    <a:pt x="574" y="13"/>
                  </a:cubicBezTo>
                  <a:cubicBezTo>
                    <a:pt x="586" y="42"/>
                    <a:pt x="603" y="91"/>
                    <a:pt x="603" y="91"/>
                  </a:cubicBezTo>
                  <a:cubicBezTo>
                    <a:pt x="632" y="22"/>
                    <a:pt x="632" y="22"/>
                    <a:pt x="632" y="22"/>
                  </a:cubicBezTo>
                  <a:cubicBezTo>
                    <a:pt x="660" y="28"/>
                    <a:pt x="686" y="36"/>
                    <a:pt x="709" y="46"/>
                  </a:cubicBezTo>
                  <a:cubicBezTo>
                    <a:pt x="667" y="207"/>
                    <a:pt x="667" y="207"/>
                    <a:pt x="667" y="207"/>
                  </a:cubicBezTo>
                  <a:cubicBezTo>
                    <a:pt x="549" y="145"/>
                    <a:pt x="367" y="127"/>
                    <a:pt x="174" y="168"/>
                  </a:cubicBezTo>
                  <a:cubicBezTo>
                    <a:pt x="119" y="179"/>
                    <a:pt x="68" y="195"/>
                    <a:pt x="20" y="214"/>
                  </a:cubicBezTo>
                  <a:lnTo>
                    <a:pt x="0" y="143"/>
                  </a:ln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9" name="Freeform 50"/>
            <p:cNvSpPr>
              <a:spLocks/>
            </p:cNvSpPr>
            <p:nvPr/>
          </p:nvSpPr>
          <p:spPr bwMode="auto">
            <a:xfrm>
              <a:off x="4942139" y="1906936"/>
              <a:ext cx="325217" cy="344198"/>
            </a:xfrm>
            <a:custGeom>
              <a:avLst/>
              <a:gdLst>
                <a:gd name="T0" fmla="*/ 29 w 257"/>
                <a:gd name="T1" fmla="*/ 43 h 272"/>
                <a:gd name="T2" fmla="*/ 257 w 257"/>
                <a:gd name="T3" fmla="*/ 0 h 272"/>
                <a:gd name="T4" fmla="*/ 228 w 257"/>
                <a:gd name="T5" fmla="*/ 230 h 272"/>
                <a:gd name="T6" fmla="*/ 0 w 257"/>
                <a:gd name="T7" fmla="*/ 272 h 272"/>
                <a:gd name="T8" fmla="*/ 29 w 257"/>
                <a:gd name="T9" fmla="*/ 4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7" h="272">
                  <a:moveTo>
                    <a:pt x="29" y="43"/>
                  </a:moveTo>
                  <a:lnTo>
                    <a:pt x="257" y="0"/>
                  </a:lnTo>
                  <a:lnTo>
                    <a:pt x="228" y="230"/>
                  </a:lnTo>
                  <a:lnTo>
                    <a:pt x="0" y="272"/>
                  </a:lnTo>
                  <a:lnTo>
                    <a:pt x="29" y="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0" name="Freeform 51"/>
            <p:cNvSpPr>
              <a:spLocks/>
            </p:cNvSpPr>
            <p:nvPr/>
          </p:nvSpPr>
          <p:spPr bwMode="auto">
            <a:xfrm>
              <a:off x="4883929" y="1441255"/>
              <a:ext cx="844045" cy="844044"/>
            </a:xfrm>
            <a:custGeom>
              <a:avLst/>
              <a:gdLst>
                <a:gd name="T0" fmla="*/ 3880 w 3911"/>
                <a:gd name="T1" fmla="*/ 1899 h 3912"/>
                <a:gd name="T2" fmla="*/ 2012 w 3911"/>
                <a:gd name="T3" fmla="*/ 3880 h 3912"/>
                <a:gd name="T4" fmla="*/ 31 w 3911"/>
                <a:gd name="T5" fmla="*/ 2013 h 3912"/>
                <a:gd name="T6" fmla="*/ 1899 w 3911"/>
                <a:gd name="T7" fmla="*/ 32 h 3912"/>
                <a:gd name="T8" fmla="*/ 3880 w 3911"/>
                <a:gd name="T9" fmla="*/ 1899 h 39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11" h="3912">
                  <a:moveTo>
                    <a:pt x="3880" y="1899"/>
                  </a:moveTo>
                  <a:cubicBezTo>
                    <a:pt x="3911" y="2962"/>
                    <a:pt x="3075" y="3849"/>
                    <a:pt x="2012" y="3880"/>
                  </a:cubicBezTo>
                  <a:cubicBezTo>
                    <a:pt x="949" y="3912"/>
                    <a:pt x="62" y="3076"/>
                    <a:pt x="31" y="2013"/>
                  </a:cubicBezTo>
                  <a:cubicBezTo>
                    <a:pt x="0" y="950"/>
                    <a:pt x="836" y="63"/>
                    <a:pt x="1899" y="32"/>
                  </a:cubicBezTo>
                  <a:cubicBezTo>
                    <a:pt x="2961" y="0"/>
                    <a:pt x="3848" y="836"/>
                    <a:pt x="3880" y="189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5236" name="组合 5235"/>
            <p:cNvGrpSpPr/>
            <p:nvPr/>
          </p:nvGrpSpPr>
          <p:grpSpPr>
            <a:xfrm>
              <a:off x="4939608" y="1501671"/>
              <a:ext cx="741457" cy="651749"/>
              <a:chOff x="206375" y="211137"/>
              <a:chExt cx="642938" cy="565151"/>
            </a:xfrm>
          </p:grpSpPr>
          <p:sp>
            <p:nvSpPr>
              <p:cNvPr id="5154" name="Freeform 55"/>
              <p:cNvSpPr>
                <a:spLocks/>
              </p:cNvSpPr>
              <p:nvPr/>
            </p:nvSpPr>
            <p:spPr bwMode="auto">
              <a:xfrm>
                <a:off x="306388" y="263525"/>
                <a:ext cx="61913" cy="68263"/>
              </a:xfrm>
              <a:custGeom>
                <a:avLst/>
                <a:gdLst>
                  <a:gd name="T0" fmla="*/ 214 w 242"/>
                  <a:gd name="T1" fmla="*/ 245 h 266"/>
                  <a:gd name="T2" fmla="*/ 222 w 242"/>
                  <a:gd name="T3" fmla="*/ 163 h 266"/>
                  <a:gd name="T4" fmla="*/ 110 w 242"/>
                  <a:gd name="T5" fmla="*/ 29 h 266"/>
                  <a:gd name="T6" fmla="*/ 28 w 242"/>
                  <a:gd name="T7" fmla="*/ 21 h 266"/>
                  <a:gd name="T8" fmla="*/ 21 w 242"/>
                  <a:gd name="T9" fmla="*/ 103 h 266"/>
                  <a:gd name="T10" fmla="*/ 132 w 242"/>
                  <a:gd name="T11" fmla="*/ 237 h 266"/>
                  <a:gd name="T12" fmla="*/ 214 w 242"/>
                  <a:gd name="T13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66">
                    <a:moveTo>
                      <a:pt x="214" y="245"/>
                    </a:moveTo>
                    <a:cubicBezTo>
                      <a:pt x="239" y="225"/>
                      <a:pt x="242" y="188"/>
                      <a:pt x="222" y="163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90" y="4"/>
                      <a:pt x="53" y="0"/>
                      <a:pt x="28" y="21"/>
                    </a:cubicBezTo>
                    <a:cubicBezTo>
                      <a:pt x="4" y="41"/>
                      <a:pt x="0" y="78"/>
                      <a:pt x="21" y="103"/>
                    </a:cubicBezTo>
                    <a:cubicBezTo>
                      <a:pt x="132" y="237"/>
                      <a:pt x="132" y="237"/>
                      <a:pt x="132" y="237"/>
                    </a:cubicBezTo>
                    <a:cubicBezTo>
                      <a:pt x="152" y="262"/>
                      <a:pt x="189" y="266"/>
                      <a:pt x="214" y="2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5" name="Freeform 56"/>
              <p:cNvSpPr>
                <a:spLocks/>
              </p:cNvSpPr>
              <p:nvPr/>
            </p:nvSpPr>
            <p:spPr bwMode="auto">
              <a:xfrm>
                <a:off x="206375" y="468312"/>
                <a:ext cx="76200" cy="34925"/>
              </a:xfrm>
              <a:custGeom>
                <a:avLst/>
                <a:gdLst>
                  <a:gd name="T0" fmla="*/ 55 w 296"/>
                  <a:gd name="T1" fmla="*/ 119 h 139"/>
                  <a:gd name="T2" fmla="*/ 229 w 296"/>
                  <a:gd name="T3" fmla="*/ 136 h 139"/>
                  <a:gd name="T4" fmla="*/ 293 w 296"/>
                  <a:gd name="T5" fmla="*/ 83 h 139"/>
                  <a:gd name="T6" fmla="*/ 240 w 296"/>
                  <a:gd name="T7" fmla="*/ 20 h 139"/>
                  <a:gd name="T8" fmla="*/ 66 w 296"/>
                  <a:gd name="T9" fmla="*/ 4 h 139"/>
                  <a:gd name="T10" fmla="*/ 3 w 296"/>
                  <a:gd name="T11" fmla="*/ 56 h 139"/>
                  <a:gd name="T12" fmla="*/ 55 w 296"/>
                  <a:gd name="T13" fmla="*/ 11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6" h="139">
                    <a:moveTo>
                      <a:pt x="55" y="119"/>
                    </a:move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61" y="139"/>
                      <a:pt x="290" y="115"/>
                      <a:pt x="293" y="83"/>
                    </a:cubicBezTo>
                    <a:cubicBezTo>
                      <a:pt x="296" y="51"/>
                      <a:pt x="272" y="23"/>
                      <a:pt x="240" y="20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34" y="0"/>
                      <a:pt x="6" y="24"/>
                      <a:pt x="3" y="56"/>
                    </a:cubicBezTo>
                    <a:cubicBezTo>
                      <a:pt x="0" y="88"/>
                      <a:pt x="23" y="116"/>
                      <a:pt x="55" y="1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6" name="Freeform 57"/>
              <p:cNvSpPr>
                <a:spLocks/>
              </p:cNvSpPr>
              <p:nvPr/>
            </p:nvSpPr>
            <p:spPr bwMode="auto">
              <a:xfrm>
                <a:off x="720725" y="306387"/>
                <a:ext cx="68263" cy="61913"/>
              </a:xfrm>
              <a:custGeom>
                <a:avLst/>
                <a:gdLst>
                  <a:gd name="T0" fmla="*/ 163 w 265"/>
                  <a:gd name="T1" fmla="*/ 20 h 242"/>
                  <a:gd name="T2" fmla="*/ 28 w 265"/>
                  <a:gd name="T3" fmla="*/ 132 h 242"/>
                  <a:gd name="T4" fmla="*/ 21 w 265"/>
                  <a:gd name="T5" fmla="*/ 214 h 242"/>
                  <a:gd name="T6" fmla="*/ 102 w 265"/>
                  <a:gd name="T7" fmla="*/ 221 h 242"/>
                  <a:gd name="T8" fmla="*/ 237 w 265"/>
                  <a:gd name="T9" fmla="*/ 110 h 242"/>
                  <a:gd name="T10" fmla="*/ 245 w 265"/>
                  <a:gd name="T11" fmla="*/ 28 h 242"/>
                  <a:gd name="T12" fmla="*/ 163 w 265"/>
                  <a:gd name="T13" fmla="*/ 20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242">
                    <a:moveTo>
                      <a:pt x="163" y="20"/>
                    </a:moveTo>
                    <a:cubicBezTo>
                      <a:pt x="28" y="132"/>
                      <a:pt x="28" y="132"/>
                      <a:pt x="28" y="132"/>
                    </a:cubicBezTo>
                    <a:cubicBezTo>
                      <a:pt x="3" y="152"/>
                      <a:pt x="0" y="189"/>
                      <a:pt x="21" y="214"/>
                    </a:cubicBezTo>
                    <a:cubicBezTo>
                      <a:pt x="41" y="239"/>
                      <a:pt x="78" y="242"/>
                      <a:pt x="102" y="221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62" y="90"/>
                      <a:pt x="265" y="53"/>
                      <a:pt x="245" y="28"/>
                    </a:cubicBezTo>
                    <a:cubicBezTo>
                      <a:pt x="224" y="3"/>
                      <a:pt x="188" y="0"/>
                      <a:pt x="163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7" name="Freeform 58"/>
              <p:cNvSpPr>
                <a:spLocks/>
              </p:cNvSpPr>
              <p:nvPr/>
            </p:nvSpPr>
            <p:spPr bwMode="auto">
              <a:xfrm>
                <a:off x="773113" y="520700"/>
                <a:ext cx="76200" cy="36513"/>
              </a:xfrm>
              <a:custGeom>
                <a:avLst/>
                <a:gdLst>
                  <a:gd name="T0" fmla="*/ 292 w 295"/>
                  <a:gd name="T1" fmla="*/ 83 h 139"/>
                  <a:gd name="T2" fmla="*/ 240 w 295"/>
                  <a:gd name="T3" fmla="*/ 20 h 139"/>
                  <a:gd name="T4" fmla="*/ 66 w 295"/>
                  <a:gd name="T5" fmla="*/ 4 h 139"/>
                  <a:gd name="T6" fmla="*/ 3 w 295"/>
                  <a:gd name="T7" fmla="*/ 56 h 139"/>
                  <a:gd name="T8" fmla="*/ 55 w 295"/>
                  <a:gd name="T9" fmla="*/ 120 h 139"/>
                  <a:gd name="T10" fmla="*/ 229 w 295"/>
                  <a:gd name="T11" fmla="*/ 136 h 139"/>
                  <a:gd name="T12" fmla="*/ 292 w 295"/>
                  <a:gd name="T13" fmla="*/ 83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5" h="139">
                    <a:moveTo>
                      <a:pt x="292" y="83"/>
                    </a:moveTo>
                    <a:cubicBezTo>
                      <a:pt x="295" y="51"/>
                      <a:pt x="272" y="23"/>
                      <a:pt x="240" y="20"/>
                    </a:cubicBezTo>
                    <a:cubicBezTo>
                      <a:pt x="66" y="4"/>
                      <a:pt x="66" y="4"/>
                      <a:pt x="66" y="4"/>
                    </a:cubicBezTo>
                    <a:cubicBezTo>
                      <a:pt x="34" y="0"/>
                      <a:pt x="6" y="24"/>
                      <a:pt x="3" y="56"/>
                    </a:cubicBezTo>
                    <a:cubicBezTo>
                      <a:pt x="0" y="88"/>
                      <a:pt x="23" y="117"/>
                      <a:pt x="55" y="120"/>
                    </a:cubicBezTo>
                    <a:cubicBezTo>
                      <a:pt x="229" y="136"/>
                      <a:pt x="229" y="136"/>
                      <a:pt x="229" y="136"/>
                    </a:cubicBezTo>
                    <a:cubicBezTo>
                      <a:pt x="261" y="139"/>
                      <a:pt x="289" y="116"/>
                      <a:pt x="292" y="8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8" name="Freeform 59"/>
              <p:cNvSpPr>
                <a:spLocks/>
              </p:cNvSpPr>
              <p:nvPr/>
            </p:nvSpPr>
            <p:spPr bwMode="auto">
              <a:xfrm>
                <a:off x="684213" y="708025"/>
                <a:ext cx="63500" cy="68263"/>
              </a:xfrm>
              <a:custGeom>
                <a:avLst/>
                <a:gdLst>
                  <a:gd name="T0" fmla="*/ 214 w 242"/>
                  <a:gd name="T1" fmla="*/ 245 h 266"/>
                  <a:gd name="T2" fmla="*/ 222 w 242"/>
                  <a:gd name="T3" fmla="*/ 163 h 266"/>
                  <a:gd name="T4" fmla="*/ 110 w 242"/>
                  <a:gd name="T5" fmla="*/ 29 h 266"/>
                  <a:gd name="T6" fmla="*/ 28 w 242"/>
                  <a:gd name="T7" fmla="*/ 21 h 266"/>
                  <a:gd name="T8" fmla="*/ 20 w 242"/>
                  <a:gd name="T9" fmla="*/ 103 h 266"/>
                  <a:gd name="T10" fmla="*/ 132 w 242"/>
                  <a:gd name="T11" fmla="*/ 237 h 266"/>
                  <a:gd name="T12" fmla="*/ 214 w 242"/>
                  <a:gd name="T13" fmla="*/ 245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2" h="266">
                    <a:moveTo>
                      <a:pt x="214" y="245"/>
                    </a:moveTo>
                    <a:cubicBezTo>
                      <a:pt x="239" y="225"/>
                      <a:pt x="242" y="188"/>
                      <a:pt x="222" y="163"/>
                    </a:cubicBezTo>
                    <a:cubicBezTo>
                      <a:pt x="110" y="29"/>
                      <a:pt x="110" y="29"/>
                      <a:pt x="110" y="29"/>
                    </a:cubicBezTo>
                    <a:cubicBezTo>
                      <a:pt x="90" y="4"/>
                      <a:pt x="53" y="0"/>
                      <a:pt x="28" y="21"/>
                    </a:cubicBezTo>
                    <a:cubicBezTo>
                      <a:pt x="4" y="41"/>
                      <a:pt x="0" y="78"/>
                      <a:pt x="20" y="103"/>
                    </a:cubicBezTo>
                    <a:cubicBezTo>
                      <a:pt x="132" y="237"/>
                      <a:pt x="132" y="237"/>
                      <a:pt x="132" y="237"/>
                    </a:cubicBezTo>
                    <a:cubicBezTo>
                      <a:pt x="152" y="262"/>
                      <a:pt x="189" y="266"/>
                      <a:pt x="214" y="2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59" name="Freeform 60"/>
              <p:cNvSpPr>
                <a:spLocks/>
              </p:cNvSpPr>
              <p:nvPr/>
            </p:nvSpPr>
            <p:spPr bwMode="auto">
              <a:xfrm>
                <a:off x="534988" y="211137"/>
                <a:ext cx="34925" cy="76200"/>
              </a:xfrm>
              <a:custGeom>
                <a:avLst/>
                <a:gdLst>
                  <a:gd name="T0" fmla="*/ 83 w 138"/>
                  <a:gd name="T1" fmla="*/ 3 h 296"/>
                  <a:gd name="T2" fmla="*/ 19 w 138"/>
                  <a:gd name="T3" fmla="*/ 56 h 296"/>
                  <a:gd name="T4" fmla="*/ 3 w 138"/>
                  <a:gd name="T5" fmla="*/ 230 h 296"/>
                  <a:gd name="T6" fmla="*/ 55 w 138"/>
                  <a:gd name="T7" fmla="*/ 293 h 296"/>
                  <a:gd name="T8" fmla="*/ 119 w 138"/>
                  <a:gd name="T9" fmla="*/ 241 h 296"/>
                  <a:gd name="T10" fmla="*/ 135 w 138"/>
                  <a:gd name="T11" fmla="*/ 67 h 296"/>
                  <a:gd name="T12" fmla="*/ 83 w 138"/>
                  <a:gd name="T13" fmla="*/ 3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" h="296">
                    <a:moveTo>
                      <a:pt x="83" y="3"/>
                    </a:moveTo>
                    <a:cubicBezTo>
                      <a:pt x="51" y="0"/>
                      <a:pt x="22" y="24"/>
                      <a:pt x="19" y="56"/>
                    </a:cubicBezTo>
                    <a:cubicBezTo>
                      <a:pt x="3" y="230"/>
                      <a:pt x="3" y="230"/>
                      <a:pt x="3" y="230"/>
                    </a:cubicBezTo>
                    <a:cubicBezTo>
                      <a:pt x="0" y="262"/>
                      <a:pt x="23" y="290"/>
                      <a:pt x="55" y="293"/>
                    </a:cubicBezTo>
                    <a:cubicBezTo>
                      <a:pt x="87" y="296"/>
                      <a:pt x="116" y="273"/>
                      <a:pt x="119" y="241"/>
                    </a:cubicBezTo>
                    <a:cubicBezTo>
                      <a:pt x="135" y="67"/>
                      <a:pt x="135" y="67"/>
                      <a:pt x="135" y="67"/>
                    </a:cubicBezTo>
                    <a:cubicBezTo>
                      <a:pt x="138" y="35"/>
                      <a:pt x="115" y="7"/>
                      <a:pt x="83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60" name="Freeform 61"/>
              <p:cNvSpPr>
                <a:spLocks/>
              </p:cNvSpPr>
              <p:nvPr/>
            </p:nvSpPr>
            <p:spPr bwMode="auto">
              <a:xfrm>
                <a:off x="265113" y="671512"/>
                <a:ext cx="68263" cy="61913"/>
              </a:xfrm>
              <a:custGeom>
                <a:avLst/>
                <a:gdLst>
                  <a:gd name="T0" fmla="*/ 163 w 265"/>
                  <a:gd name="T1" fmla="*/ 21 h 242"/>
                  <a:gd name="T2" fmla="*/ 28 w 265"/>
                  <a:gd name="T3" fmla="*/ 132 h 242"/>
                  <a:gd name="T4" fmla="*/ 20 w 265"/>
                  <a:gd name="T5" fmla="*/ 214 h 242"/>
                  <a:gd name="T6" fmla="*/ 102 w 265"/>
                  <a:gd name="T7" fmla="*/ 222 h 242"/>
                  <a:gd name="T8" fmla="*/ 237 w 265"/>
                  <a:gd name="T9" fmla="*/ 110 h 242"/>
                  <a:gd name="T10" fmla="*/ 245 w 265"/>
                  <a:gd name="T11" fmla="*/ 28 h 242"/>
                  <a:gd name="T12" fmla="*/ 163 w 265"/>
                  <a:gd name="T13" fmla="*/ 21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5" h="242">
                    <a:moveTo>
                      <a:pt x="163" y="21"/>
                    </a:moveTo>
                    <a:cubicBezTo>
                      <a:pt x="28" y="132"/>
                      <a:pt x="28" y="132"/>
                      <a:pt x="28" y="132"/>
                    </a:cubicBezTo>
                    <a:cubicBezTo>
                      <a:pt x="3" y="152"/>
                      <a:pt x="0" y="189"/>
                      <a:pt x="20" y="214"/>
                    </a:cubicBezTo>
                    <a:cubicBezTo>
                      <a:pt x="41" y="239"/>
                      <a:pt x="78" y="242"/>
                      <a:pt x="102" y="222"/>
                    </a:cubicBezTo>
                    <a:cubicBezTo>
                      <a:pt x="237" y="110"/>
                      <a:pt x="237" y="110"/>
                      <a:pt x="237" y="110"/>
                    </a:cubicBezTo>
                    <a:cubicBezTo>
                      <a:pt x="262" y="90"/>
                      <a:pt x="265" y="53"/>
                      <a:pt x="245" y="28"/>
                    </a:cubicBezTo>
                    <a:cubicBezTo>
                      <a:pt x="224" y="4"/>
                      <a:pt x="187" y="0"/>
                      <a:pt x="163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161" name="Freeform 62"/>
            <p:cNvSpPr>
              <a:spLocks/>
            </p:cNvSpPr>
            <p:nvPr/>
          </p:nvSpPr>
          <p:spPr bwMode="auto">
            <a:xfrm>
              <a:off x="3593186" y="1887954"/>
              <a:ext cx="579569" cy="1248983"/>
            </a:xfrm>
            <a:custGeom>
              <a:avLst/>
              <a:gdLst>
                <a:gd name="T0" fmla="*/ 2822 w 2822"/>
                <a:gd name="T1" fmla="*/ 664 h 6080"/>
                <a:gd name="T2" fmla="*/ 2002 w 2822"/>
                <a:gd name="T3" fmla="*/ 1781 h 6080"/>
                <a:gd name="T4" fmla="*/ 835 w 2822"/>
                <a:gd name="T5" fmla="*/ 2398 h 6080"/>
                <a:gd name="T6" fmla="*/ 907 w 2822"/>
                <a:gd name="T7" fmla="*/ 4859 h 6080"/>
                <a:gd name="T8" fmla="*/ 1530 w 2822"/>
                <a:gd name="T9" fmla="*/ 6080 h 6080"/>
                <a:gd name="T10" fmla="*/ 144 w 2822"/>
                <a:gd name="T11" fmla="*/ 3493 h 6080"/>
                <a:gd name="T12" fmla="*/ 1135 w 2822"/>
                <a:gd name="T13" fmla="*/ 614 h 6080"/>
                <a:gd name="T14" fmla="*/ 2822 w 2822"/>
                <a:gd name="T15" fmla="*/ 664 h 60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22" h="6080">
                  <a:moveTo>
                    <a:pt x="2822" y="664"/>
                  </a:moveTo>
                  <a:cubicBezTo>
                    <a:pt x="2641" y="1064"/>
                    <a:pt x="2584" y="1541"/>
                    <a:pt x="2002" y="1781"/>
                  </a:cubicBezTo>
                  <a:cubicBezTo>
                    <a:pt x="1420" y="2021"/>
                    <a:pt x="963" y="1877"/>
                    <a:pt x="835" y="2398"/>
                  </a:cubicBezTo>
                  <a:cubicBezTo>
                    <a:pt x="757" y="2713"/>
                    <a:pt x="696" y="3885"/>
                    <a:pt x="907" y="4859"/>
                  </a:cubicBezTo>
                  <a:cubicBezTo>
                    <a:pt x="1044" y="5494"/>
                    <a:pt x="1530" y="6080"/>
                    <a:pt x="1530" y="6080"/>
                  </a:cubicBezTo>
                  <a:cubicBezTo>
                    <a:pt x="1530" y="6080"/>
                    <a:pt x="84" y="5858"/>
                    <a:pt x="144" y="3493"/>
                  </a:cubicBezTo>
                  <a:cubicBezTo>
                    <a:pt x="168" y="2516"/>
                    <a:pt x="0" y="1272"/>
                    <a:pt x="1135" y="614"/>
                  </a:cubicBezTo>
                  <a:cubicBezTo>
                    <a:pt x="2194" y="0"/>
                    <a:pt x="2822" y="664"/>
                    <a:pt x="2822" y="664"/>
                  </a:cubicBezTo>
                  <a:close/>
                </a:path>
              </a:pathLst>
            </a:custGeom>
            <a:solidFill>
              <a:srgbClr val="8E4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2" name="Freeform 63"/>
            <p:cNvSpPr>
              <a:spLocks/>
            </p:cNvSpPr>
            <p:nvPr/>
          </p:nvSpPr>
          <p:spPr bwMode="auto">
            <a:xfrm>
              <a:off x="3699482" y="2424497"/>
              <a:ext cx="144259" cy="179692"/>
            </a:xfrm>
            <a:custGeom>
              <a:avLst/>
              <a:gdLst>
                <a:gd name="T0" fmla="*/ 691 w 701"/>
                <a:gd name="T1" fmla="*/ 414 h 878"/>
                <a:gd name="T2" fmla="*/ 415 w 701"/>
                <a:gd name="T3" fmla="*/ 871 h 878"/>
                <a:gd name="T4" fmla="*/ 97 w 701"/>
                <a:gd name="T5" fmla="*/ 493 h 878"/>
                <a:gd name="T6" fmla="*/ 226 w 701"/>
                <a:gd name="T7" fmla="*/ 7 h 878"/>
                <a:gd name="T8" fmla="*/ 691 w 701"/>
                <a:gd name="T9" fmla="*/ 414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1" h="878">
                  <a:moveTo>
                    <a:pt x="691" y="414"/>
                  </a:moveTo>
                  <a:cubicBezTo>
                    <a:pt x="701" y="659"/>
                    <a:pt x="578" y="864"/>
                    <a:pt x="415" y="871"/>
                  </a:cubicBezTo>
                  <a:cubicBezTo>
                    <a:pt x="251" y="878"/>
                    <a:pt x="195" y="718"/>
                    <a:pt x="97" y="493"/>
                  </a:cubicBezTo>
                  <a:cubicBezTo>
                    <a:pt x="0" y="267"/>
                    <a:pt x="63" y="14"/>
                    <a:pt x="226" y="7"/>
                  </a:cubicBezTo>
                  <a:cubicBezTo>
                    <a:pt x="389" y="0"/>
                    <a:pt x="680" y="169"/>
                    <a:pt x="691" y="414"/>
                  </a:cubicBez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3" name="Freeform 64"/>
            <p:cNvSpPr>
              <a:spLocks noEditPoints="1"/>
            </p:cNvSpPr>
            <p:nvPr/>
          </p:nvSpPr>
          <p:spPr bwMode="auto">
            <a:xfrm>
              <a:off x="3739976" y="2338448"/>
              <a:ext cx="650433" cy="299908"/>
            </a:xfrm>
            <a:custGeom>
              <a:avLst/>
              <a:gdLst>
                <a:gd name="T0" fmla="*/ 0 w 3169"/>
                <a:gd name="T1" fmla="*/ 279 h 1459"/>
                <a:gd name="T2" fmla="*/ 236 w 3169"/>
                <a:gd name="T3" fmla="*/ 242 h 1459"/>
                <a:gd name="T4" fmla="*/ 645 w 3169"/>
                <a:gd name="T5" fmla="*/ 83 h 1459"/>
                <a:gd name="T6" fmla="*/ 1367 w 3169"/>
                <a:gd name="T7" fmla="*/ 273 h 1459"/>
                <a:gd name="T8" fmla="*/ 1582 w 3169"/>
                <a:gd name="T9" fmla="*/ 338 h 1459"/>
                <a:gd name="T10" fmla="*/ 1790 w 3169"/>
                <a:gd name="T11" fmla="*/ 254 h 1459"/>
                <a:gd name="T12" fmla="*/ 2492 w 3169"/>
                <a:gd name="T13" fmla="*/ 1 h 1459"/>
                <a:gd name="T14" fmla="*/ 2913 w 3169"/>
                <a:gd name="T15" fmla="*/ 123 h 1459"/>
                <a:gd name="T16" fmla="*/ 3152 w 3169"/>
                <a:gd name="T17" fmla="*/ 140 h 1459"/>
                <a:gd name="T18" fmla="*/ 3169 w 3169"/>
                <a:gd name="T19" fmla="*/ 409 h 1459"/>
                <a:gd name="T20" fmla="*/ 3071 w 3169"/>
                <a:gd name="T21" fmla="*/ 516 h 1459"/>
                <a:gd name="T22" fmla="*/ 2903 w 3169"/>
                <a:gd name="T23" fmla="*/ 1102 h 1459"/>
                <a:gd name="T24" fmla="*/ 2225 w 3169"/>
                <a:gd name="T25" fmla="*/ 1283 h 1459"/>
                <a:gd name="T26" fmla="*/ 1732 w 3169"/>
                <a:gd name="T27" fmla="*/ 651 h 1459"/>
                <a:gd name="T28" fmla="*/ 1592 w 3169"/>
                <a:gd name="T29" fmla="*/ 577 h 1459"/>
                <a:gd name="T30" fmla="*/ 1460 w 3169"/>
                <a:gd name="T31" fmla="*/ 663 h 1459"/>
                <a:gd name="T32" fmla="*/ 1025 w 3169"/>
                <a:gd name="T33" fmla="*/ 1336 h 1459"/>
                <a:gd name="T34" fmla="*/ 333 w 3169"/>
                <a:gd name="T35" fmla="*/ 1216 h 1459"/>
                <a:gd name="T36" fmla="*/ 114 w 3169"/>
                <a:gd name="T37" fmla="*/ 647 h 1459"/>
                <a:gd name="T38" fmla="*/ 7 w 3169"/>
                <a:gd name="T39" fmla="*/ 549 h 1459"/>
                <a:gd name="T40" fmla="*/ 0 w 3169"/>
                <a:gd name="T41" fmla="*/ 279 h 1459"/>
                <a:gd name="T42" fmla="*/ 2410 w 3169"/>
                <a:gd name="T43" fmla="*/ 1188 h 1459"/>
                <a:gd name="T44" fmla="*/ 2934 w 3169"/>
                <a:gd name="T45" fmla="*/ 582 h 1459"/>
                <a:gd name="T46" fmla="*/ 2358 w 3169"/>
                <a:gd name="T47" fmla="*/ 148 h 1459"/>
                <a:gd name="T48" fmla="*/ 1825 w 3169"/>
                <a:gd name="T49" fmla="*/ 561 h 1459"/>
                <a:gd name="T50" fmla="*/ 2410 w 3169"/>
                <a:gd name="T51" fmla="*/ 1188 h 1459"/>
                <a:gd name="T52" fmla="*/ 256 w 3169"/>
                <a:gd name="T53" fmla="*/ 700 h 1459"/>
                <a:gd name="T54" fmla="*/ 832 w 3169"/>
                <a:gd name="T55" fmla="*/ 1258 h 1459"/>
                <a:gd name="T56" fmla="*/ 1359 w 3169"/>
                <a:gd name="T57" fmla="*/ 581 h 1459"/>
                <a:gd name="T58" fmla="*/ 791 w 3169"/>
                <a:gd name="T59" fmla="*/ 217 h 1459"/>
                <a:gd name="T60" fmla="*/ 256 w 3169"/>
                <a:gd name="T61" fmla="*/ 700 h 1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169" h="1459">
                  <a:moveTo>
                    <a:pt x="0" y="279"/>
                  </a:moveTo>
                  <a:cubicBezTo>
                    <a:pt x="0" y="279"/>
                    <a:pt x="152" y="289"/>
                    <a:pt x="236" y="242"/>
                  </a:cubicBezTo>
                  <a:cubicBezTo>
                    <a:pt x="320" y="195"/>
                    <a:pt x="446" y="100"/>
                    <a:pt x="645" y="83"/>
                  </a:cubicBezTo>
                  <a:cubicBezTo>
                    <a:pt x="920" y="60"/>
                    <a:pt x="1210" y="156"/>
                    <a:pt x="1367" y="273"/>
                  </a:cubicBezTo>
                  <a:cubicBezTo>
                    <a:pt x="1415" y="309"/>
                    <a:pt x="1524" y="330"/>
                    <a:pt x="1582" y="338"/>
                  </a:cubicBezTo>
                  <a:cubicBezTo>
                    <a:pt x="1638" y="325"/>
                    <a:pt x="1745" y="295"/>
                    <a:pt x="1790" y="254"/>
                  </a:cubicBezTo>
                  <a:cubicBezTo>
                    <a:pt x="1935" y="123"/>
                    <a:pt x="2216" y="3"/>
                    <a:pt x="2492" y="1"/>
                  </a:cubicBezTo>
                  <a:cubicBezTo>
                    <a:pt x="2692" y="0"/>
                    <a:pt x="2825" y="84"/>
                    <a:pt x="2913" y="123"/>
                  </a:cubicBezTo>
                  <a:cubicBezTo>
                    <a:pt x="3002" y="163"/>
                    <a:pt x="3152" y="140"/>
                    <a:pt x="3152" y="140"/>
                  </a:cubicBezTo>
                  <a:cubicBezTo>
                    <a:pt x="3169" y="409"/>
                    <a:pt x="3169" y="409"/>
                    <a:pt x="3169" y="409"/>
                  </a:cubicBezTo>
                  <a:cubicBezTo>
                    <a:pt x="3169" y="409"/>
                    <a:pt x="3076" y="422"/>
                    <a:pt x="3071" y="516"/>
                  </a:cubicBezTo>
                  <a:cubicBezTo>
                    <a:pt x="3066" y="630"/>
                    <a:pt x="3063" y="927"/>
                    <a:pt x="2903" y="1102"/>
                  </a:cubicBezTo>
                  <a:cubicBezTo>
                    <a:pt x="2790" y="1225"/>
                    <a:pt x="2574" y="1376"/>
                    <a:pt x="2225" y="1283"/>
                  </a:cubicBezTo>
                  <a:cubicBezTo>
                    <a:pt x="1929" y="1205"/>
                    <a:pt x="1767" y="704"/>
                    <a:pt x="1732" y="651"/>
                  </a:cubicBezTo>
                  <a:cubicBezTo>
                    <a:pt x="1709" y="616"/>
                    <a:pt x="1637" y="590"/>
                    <a:pt x="1592" y="577"/>
                  </a:cubicBezTo>
                  <a:cubicBezTo>
                    <a:pt x="1549" y="594"/>
                    <a:pt x="1480" y="626"/>
                    <a:pt x="1460" y="663"/>
                  </a:cubicBezTo>
                  <a:cubicBezTo>
                    <a:pt x="1430" y="719"/>
                    <a:pt x="1312" y="1232"/>
                    <a:pt x="1025" y="1336"/>
                  </a:cubicBezTo>
                  <a:cubicBezTo>
                    <a:pt x="684" y="1459"/>
                    <a:pt x="457" y="1329"/>
                    <a:pt x="333" y="1216"/>
                  </a:cubicBezTo>
                  <a:cubicBezTo>
                    <a:pt x="159" y="1056"/>
                    <a:pt x="129" y="760"/>
                    <a:pt x="114" y="647"/>
                  </a:cubicBezTo>
                  <a:cubicBezTo>
                    <a:pt x="100" y="554"/>
                    <a:pt x="7" y="549"/>
                    <a:pt x="7" y="549"/>
                  </a:cubicBezTo>
                  <a:lnTo>
                    <a:pt x="0" y="279"/>
                  </a:lnTo>
                  <a:close/>
                  <a:moveTo>
                    <a:pt x="2410" y="1188"/>
                  </a:moveTo>
                  <a:cubicBezTo>
                    <a:pt x="2672" y="1177"/>
                    <a:pt x="2915" y="1004"/>
                    <a:pt x="2934" y="582"/>
                  </a:cubicBezTo>
                  <a:cubicBezTo>
                    <a:pt x="2949" y="242"/>
                    <a:pt x="2767" y="119"/>
                    <a:pt x="2358" y="148"/>
                  </a:cubicBezTo>
                  <a:cubicBezTo>
                    <a:pt x="2096" y="166"/>
                    <a:pt x="1812" y="272"/>
                    <a:pt x="1825" y="561"/>
                  </a:cubicBezTo>
                  <a:cubicBezTo>
                    <a:pt x="1838" y="849"/>
                    <a:pt x="2147" y="1200"/>
                    <a:pt x="2410" y="1188"/>
                  </a:cubicBezTo>
                  <a:close/>
                  <a:moveTo>
                    <a:pt x="256" y="700"/>
                  </a:moveTo>
                  <a:cubicBezTo>
                    <a:pt x="313" y="1119"/>
                    <a:pt x="570" y="1270"/>
                    <a:pt x="832" y="1258"/>
                  </a:cubicBezTo>
                  <a:cubicBezTo>
                    <a:pt x="1094" y="1247"/>
                    <a:pt x="1372" y="870"/>
                    <a:pt x="1359" y="581"/>
                  </a:cubicBezTo>
                  <a:cubicBezTo>
                    <a:pt x="1346" y="292"/>
                    <a:pt x="1054" y="213"/>
                    <a:pt x="791" y="217"/>
                  </a:cubicBezTo>
                  <a:cubicBezTo>
                    <a:pt x="381" y="225"/>
                    <a:pt x="211" y="363"/>
                    <a:pt x="256" y="700"/>
                  </a:cubicBezTo>
                  <a:close/>
                </a:path>
              </a:pathLst>
            </a:custGeom>
            <a:solidFill>
              <a:srgbClr val="42200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4" name="Freeform 65"/>
            <p:cNvSpPr>
              <a:spLocks/>
            </p:cNvSpPr>
            <p:nvPr/>
          </p:nvSpPr>
          <p:spPr bwMode="auto">
            <a:xfrm>
              <a:off x="3810841" y="2411843"/>
              <a:ext cx="197408" cy="124012"/>
            </a:xfrm>
            <a:custGeom>
              <a:avLst/>
              <a:gdLst>
                <a:gd name="T0" fmla="*/ 956 w 956"/>
                <a:gd name="T1" fmla="*/ 268 h 610"/>
                <a:gd name="T2" fmla="*/ 417 w 956"/>
                <a:gd name="T3" fmla="*/ 42 h 610"/>
                <a:gd name="T4" fmla="*/ 0 w 956"/>
                <a:gd name="T5" fmla="*/ 319 h 610"/>
                <a:gd name="T6" fmla="*/ 498 w 956"/>
                <a:gd name="T7" fmla="*/ 598 h 610"/>
                <a:gd name="T8" fmla="*/ 956 w 956"/>
                <a:gd name="T9" fmla="*/ 268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6" h="610">
                  <a:moveTo>
                    <a:pt x="956" y="268"/>
                  </a:moveTo>
                  <a:cubicBezTo>
                    <a:pt x="844" y="110"/>
                    <a:pt x="618" y="0"/>
                    <a:pt x="417" y="42"/>
                  </a:cubicBezTo>
                  <a:cubicBezTo>
                    <a:pt x="244" y="77"/>
                    <a:pt x="60" y="165"/>
                    <a:pt x="0" y="319"/>
                  </a:cubicBezTo>
                  <a:cubicBezTo>
                    <a:pt x="108" y="446"/>
                    <a:pt x="244" y="584"/>
                    <a:pt x="498" y="598"/>
                  </a:cubicBezTo>
                  <a:cubicBezTo>
                    <a:pt x="716" y="610"/>
                    <a:pt x="906" y="458"/>
                    <a:pt x="956" y="268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5" name="Freeform 66"/>
            <p:cNvSpPr>
              <a:spLocks/>
            </p:cNvSpPr>
            <p:nvPr/>
          </p:nvSpPr>
          <p:spPr bwMode="auto">
            <a:xfrm>
              <a:off x="3822230" y="2382739"/>
              <a:ext cx="188550" cy="122747"/>
            </a:xfrm>
            <a:custGeom>
              <a:avLst/>
              <a:gdLst>
                <a:gd name="T0" fmla="*/ 919 w 919"/>
                <a:gd name="T1" fmla="*/ 351 h 596"/>
                <a:gd name="T2" fmla="*/ 434 w 919"/>
                <a:gd name="T3" fmla="*/ 20 h 596"/>
                <a:gd name="T4" fmla="*/ 0 w 919"/>
                <a:gd name="T5" fmla="*/ 324 h 596"/>
                <a:gd name="T6" fmla="*/ 425 w 919"/>
                <a:gd name="T7" fmla="*/ 559 h 596"/>
                <a:gd name="T8" fmla="*/ 919 w 919"/>
                <a:gd name="T9" fmla="*/ 35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19" h="596">
                  <a:moveTo>
                    <a:pt x="919" y="351"/>
                  </a:moveTo>
                  <a:cubicBezTo>
                    <a:pt x="834" y="177"/>
                    <a:pt x="701" y="0"/>
                    <a:pt x="434" y="20"/>
                  </a:cubicBezTo>
                  <a:cubicBezTo>
                    <a:pt x="217" y="36"/>
                    <a:pt x="83" y="181"/>
                    <a:pt x="0" y="324"/>
                  </a:cubicBezTo>
                  <a:cubicBezTo>
                    <a:pt x="86" y="466"/>
                    <a:pt x="257" y="531"/>
                    <a:pt x="425" y="559"/>
                  </a:cubicBezTo>
                  <a:cubicBezTo>
                    <a:pt x="640" y="596"/>
                    <a:pt x="841" y="530"/>
                    <a:pt x="919" y="351"/>
                  </a:cubicBezTo>
                  <a:close/>
                </a:path>
              </a:pathLst>
            </a:custGeom>
            <a:solidFill>
              <a:srgbClr val="683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6" name="Freeform 67"/>
            <p:cNvSpPr>
              <a:spLocks/>
            </p:cNvSpPr>
            <p:nvPr/>
          </p:nvSpPr>
          <p:spPr bwMode="auto">
            <a:xfrm>
              <a:off x="3826026" y="2400455"/>
              <a:ext cx="180957" cy="118951"/>
            </a:xfrm>
            <a:custGeom>
              <a:avLst/>
              <a:gdLst>
                <a:gd name="T0" fmla="*/ 882 w 882"/>
                <a:gd name="T1" fmla="*/ 291 h 575"/>
                <a:gd name="T2" fmla="*/ 410 w 882"/>
                <a:gd name="T3" fmla="*/ 9 h 575"/>
                <a:gd name="T4" fmla="*/ 0 w 882"/>
                <a:gd name="T5" fmla="*/ 259 h 575"/>
                <a:gd name="T6" fmla="*/ 399 w 882"/>
                <a:gd name="T7" fmla="*/ 538 h 575"/>
                <a:gd name="T8" fmla="*/ 882 w 882"/>
                <a:gd name="T9" fmla="*/ 291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2" h="575">
                  <a:moveTo>
                    <a:pt x="882" y="291"/>
                  </a:moveTo>
                  <a:cubicBezTo>
                    <a:pt x="797" y="116"/>
                    <a:pt x="615" y="0"/>
                    <a:pt x="410" y="9"/>
                  </a:cubicBezTo>
                  <a:cubicBezTo>
                    <a:pt x="234" y="17"/>
                    <a:pt x="83" y="116"/>
                    <a:pt x="0" y="259"/>
                  </a:cubicBezTo>
                  <a:cubicBezTo>
                    <a:pt x="86" y="401"/>
                    <a:pt x="231" y="509"/>
                    <a:pt x="399" y="538"/>
                  </a:cubicBezTo>
                  <a:cubicBezTo>
                    <a:pt x="614" y="575"/>
                    <a:pt x="803" y="470"/>
                    <a:pt x="88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7" name="Freeform 68"/>
            <p:cNvSpPr>
              <a:spLocks/>
            </p:cNvSpPr>
            <p:nvPr/>
          </p:nvSpPr>
          <p:spPr bwMode="auto">
            <a:xfrm>
              <a:off x="3855131" y="2399189"/>
              <a:ext cx="130340" cy="101235"/>
            </a:xfrm>
            <a:custGeom>
              <a:avLst/>
              <a:gdLst>
                <a:gd name="T0" fmla="*/ 281 w 633"/>
                <a:gd name="T1" fmla="*/ 6 h 494"/>
                <a:gd name="T2" fmla="*/ 9 w 633"/>
                <a:gd name="T3" fmla="*/ 103 h 494"/>
                <a:gd name="T4" fmla="*/ 1 w 633"/>
                <a:gd name="T5" fmla="*/ 188 h 494"/>
                <a:gd name="T6" fmla="*/ 327 w 633"/>
                <a:gd name="T7" fmla="*/ 486 h 494"/>
                <a:gd name="T8" fmla="*/ 626 w 633"/>
                <a:gd name="T9" fmla="*/ 160 h 494"/>
                <a:gd name="T10" fmla="*/ 626 w 633"/>
                <a:gd name="T11" fmla="*/ 137 h 494"/>
                <a:gd name="T12" fmla="*/ 281 w 633"/>
                <a:gd name="T13" fmla="*/ 6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3" h="494">
                  <a:moveTo>
                    <a:pt x="281" y="6"/>
                  </a:moveTo>
                  <a:cubicBezTo>
                    <a:pt x="183" y="10"/>
                    <a:pt x="84" y="50"/>
                    <a:pt x="9" y="103"/>
                  </a:cubicBezTo>
                  <a:cubicBezTo>
                    <a:pt x="4" y="129"/>
                    <a:pt x="0" y="160"/>
                    <a:pt x="1" y="188"/>
                  </a:cubicBezTo>
                  <a:cubicBezTo>
                    <a:pt x="9" y="360"/>
                    <a:pt x="155" y="494"/>
                    <a:pt x="327" y="486"/>
                  </a:cubicBezTo>
                  <a:cubicBezTo>
                    <a:pt x="500" y="479"/>
                    <a:pt x="633" y="333"/>
                    <a:pt x="626" y="160"/>
                  </a:cubicBezTo>
                  <a:cubicBezTo>
                    <a:pt x="625" y="155"/>
                    <a:pt x="627" y="143"/>
                    <a:pt x="626" y="137"/>
                  </a:cubicBezTo>
                  <a:cubicBezTo>
                    <a:pt x="532" y="54"/>
                    <a:pt x="416" y="0"/>
                    <a:pt x="281" y="6"/>
                  </a:cubicBezTo>
                  <a:close/>
                </a:path>
              </a:pathLst>
            </a:custGeom>
            <a:solidFill>
              <a:srgbClr val="683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8" name="Freeform 69"/>
            <p:cNvSpPr>
              <a:spLocks/>
            </p:cNvSpPr>
            <p:nvPr/>
          </p:nvSpPr>
          <p:spPr bwMode="auto">
            <a:xfrm>
              <a:off x="3851335" y="2438418"/>
              <a:ext cx="40494" cy="40494"/>
            </a:xfrm>
            <a:custGeom>
              <a:avLst/>
              <a:gdLst>
                <a:gd name="T0" fmla="*/ 193 w 195"/>
                <a:gd name="T1" fmla="*/ 94 h 196"/>
                <a:gd name="T2" fmla="*/ 102 w 195"/>
                <a:gd name="T3" fmla="*/ 193 h 196"/>
                <a:gd name="T4" fmla="*/ 2 w 195"/>
                <a:gd name="T5" fmla="*/ 102 h 196"/>
                <a:gd name="T6" fmla="*/ 93 w 195"/>
                <a:gd name="T7" fmla="*/ 3 h 196"/>
                <a:gd name="T8" fmla="*/ 193 w 195"/>
                <a:gd name="T9" fmla="*/ 94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196">
                  <a:moveTo>
                    <a:pt x="193" y="94"/>
                  </a:moveTo>
                  <a:cubicBezTo>
                    <a:pt x="195" y="146"/>
                    <a:pt x="154" y="191"/>
                    <a:pt x="102" y="193"/>
                  </a:cubicBezTo>
                  <a:cubicBezTo>
                    <a:pt x="49" y="196"/>
                    <a:pt x="4" y="155"/>
                    <a:pt x="2" y="102"/>
                  </a:cubicBezTo>
                  <a:cubicBezTo>
                    <a:pt x="0" y="50"/>
                    <a:pt x="41" y="5"/>
                    <a:pt x="93" y="3"/>
                  </a:cubicBezTo>
                  <a:cubicBezTo>
                    <a:pt x="146" y="0"/>
                    <a:pt x="190" y="41"/>
                    <a:pt x="193" y="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9" name="Freeform 70"/>
            <p:cNvSpPr>
              <a:spLocks/>
            </p:cNvSpPr>
            <p:nvPr/>
          </p:nvSpPr>
          <p:spPr bwMode="auto">
            <a:xfrm>
              <a:off x="4141119" y="2406781"/>
              <a:ext cx="196143" cy="124012"/>
            </a:xfrm>
            <a:custGeom>
              <a:avLst/>
              <a:gdLst>
                <a:gd name="T0" fmla="*/ 0 w 955"/>
                <a:gd name="T1" fmla="*/ 268 h 609"/>
                <a:gd name="T2" fmla="*/ 539 w 955"/>
                <a:gd name="T3" fmla="*/ 41 h 609"/>
                <a:gd name="T4" fmla="*/ 955 w 955"/>
                <a:gd name="T5" fmla="*/ 319 h 609"/>
                <a:gd name="T6" fmla="*/ 458 w 955"/>
                <a:gd name="T7" fmla="*/ 598 h 609"/>
                <a:gd name="T8" fmla="*/ 0 w 955"/>
                <a:gd name="T9" fmla="*/ 268 h 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5" h="609">
                  <a:moveTo>
                    <a:pt x="0" y="268"/>
                  </a:moveTo>
                  <a:cubicBezTo>
                    <a:pt x="112" y="110"/>
                    <a:pt x="338" y="0"/>
                    <a:pt x="539" y="41"/>
                  </a:cubicBezTo>
                  <a:cubicBezTo>
                    <a:pt x="711" y="77"/>
                    <a:pt x="896" y="165"/>
                    <a:pt x="955" y="319"/>
                  </a:cubicBezTo>
                  <a:cubicBezTo>
                    <a:pt x="848" y="446"/>
                    <a:pt x="712" y="584"/>
                    <a:pt x="458" y="598"/>
                  </a:cubicBezTo>
                  <a:cubicBezTo>
                    <a:pt x="240" y="609"/>
                    <a:pt x="49" y="457"/>
                    <a:pt x="0" y="268"/>
                  </a:cubicBezTo>
                  <a:close/>
                </a:path>
              </a:pathLst>
            </a:custGeom>
            <a:solidFill>
              <a:srgbClr val="EFAB7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0" name="Freeform 71"/>
            <p:cNvSpPr>
              <a:spLocks/>
            </p:cNvSpPr>
            <p:nvPr/>
          </p:nvSpPr>
          <p:spPr bwMode="auto">
            <a:xfrm>
              <a:off x="4138589" y="2377677"/>
              <a:ext cx="188550" cy="122747"/>
            </a:xfrm>
            <a:custGeom>
              <a:avLst/>
              <a:gdLst>
                <a:gd name="T0" fmla="*/ 0 w 920"/>
                <a:gd name="T1" fmla="*/ 351 h 596"/>
                <a:gd name="T2" fmla="*/ 486 w 920"/>
                <a:gd name="T3" fmla="*/ 20 h 596"/>
                <a:gd name="T4" fmla="*/ 920 w 920"/>
                <a:gd name="T5" fmla="*/ 324 h 596"/>
                <a:gd name="T6" fmla="*/ 495 w 920"/>
                <a:gd name="T7" fmla="*/ 559 h 596"/>
                <a:gd name="T8" fmla="*/ 0 w 920"/>
                <a:gd name="T9" fmla="*/ 351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20" h="596">
                  <a:moveTo>
                    <a:pt x="0" y="351"/>
                  </a:moveTo>
                  <a:cubicBezTo>
                    <a:pt x="86" y="177"/>
                    <a:pt x="219" y="0"/>
                    <a:pt x="486" y="20"/>
                  </a:cubicBezTo>
                  <a:cubicBezTo>
                    <a:pt x="703" y="36"/>
                    <a:pt x="837" y="181"/>
                    <a:pt x="920" y="324"/>
                  </a:cubicBezTo>
                  <a:cubicBezTo>
                    <a:pt x="834" y="466"/>
                    <a:pt x="663" y="531"/>
                    <a:pt x="495" y="559"/>
                  </a:cubicBezTo>
                  <a:cubicBezTo>
                    <a:pt x="280" y="596"/>
                    <a:pt x="79" y="530"/>
                    <a:pt x="0" y="351"/>
                  </a:cubicBezTo>
                  <a:close/>
                </a:path>
              </a:pathLst>
            </a:custGeom>
            <a:solidFill>
              <a:srgbClr val="683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1" name="Freeform 72"/>
            <p:cNvSpPr>
              <a:spLocks/>
            </p:cNvSpPr>
            <p:nvPr/>
          </p:nvSpPr>
          <p:spPr bwMode="auto">
            <a:xfrm>
              <a:off x="4141119" y="2395393"/>
              <a:ext cx="180957" cy="117686"/>
            </a:xfrm>
            <a:custGeom>
              <a:avLst/>
              <a:gdLst>
                <a:gd name="T0" fmla="*/ 0 w 882"/>
                <a:gd name="T1" fmla="*/ 290 h 574"/>
                <a:gd name="T2" fmla="*/ 471 w 882"/>
                <a:gd name="T3" fmla="*/ 9 h 574"/>
                <a:gd name="T4" fmla="*/ 882 w 882"/>
                <a:gd name="T5" fmla="*/ 259 h 574"/>
                <a:gd name="T6" fmla="*/ 483 w 882"/>
                <a:gd name="T7" fmla="*/ 538 h 574"/>
                <a:gd name="T8" fmla="*/ 0 w 882"/>
                <a:gd name="T9" fmla="*/ 29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2" h="574">
                  <a:moveTo>
                    <a:pt x="0" y="290"/>
                  </a:moveTo>
                  <a:cubicBezTo>
                    <a:pt x="85" y="116"/>
                    <a:pt x="267" y="0"/>
                    <a:pt x="471" y="9"/>
                  </a:cubicBezTo>
                  <a:cubicBezTo>
                    <a:pt x="648" y="17"/>
                    <a:pt x="798" y="116"/>
                    <a:pt x="882" y="259"/>
                  </a:cubicBezTo>
                  <a:cubicBezTo>
                    <a:pt x="796" y="401"/>
                    <a:pt x="651" y="509"/>
                    <a:pt x="483" y="538"/>
                  </a:cubicBezTo>
                  <a:cubicBezTo>
                    <a:pt x="267" y="574"/>
                    <a:pt x="78" y="469"/>
                    <a:pt x="0" y="2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2" name="Freeform 73"/>
            <p:cNvSpPr>
              <a:spLocks/>
            </p:cNvSpPr>
            <p:nvPr/>
          </p:nvSpPr>
          <p:spPr bwMode="auto">
            <a:xfrm>
              <a:off x="4163897" y="2394127"/>
              <a:ext cx="130340" cy="101235"/>
            </a:xfrm>
            <a:custGeom>
              <a:avLst/>
              <a:gdLst>
                <a:gd name="T0" fmla="*/ 352 w 634"/>
                <a:gd name="T1" fmla="*/ 6 h 494"/>
                <a:gd name="T2" fmla="*/ 625 w 634"/>
                <a:gd name="T3" fmla="*/ 101 h 494"/>
                <a:gd name="T4" fmla="*/ 632 w 634"/>
                <a:gd name="T5" fmla="*/ 188 h 494"/>
                <a:gd name="T6" fmla="*/ 306 w 634"/>
                <a:gd name="T7" fmla="*/ 486 h 494"/>
                <a:gd name="T8" fmla="*/ 8 w 634"/>
                <a:gd name="T9" fmla="*/ 160 h 494"/>
                <a:gd name="T10" fmla="*/ 10 w 634"/>
                <a:gd name="T11" fmla="*/ 140 h 494"/>
                <a:gd name="T12" fmla="*/ 352 w 634"/>
                <a:gd name="T13" fmla="*/ 6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4" h="494">
                  <a:moveTo>
                    <a:pt x="352" y="6"/>
                  </a:moveTo>
                  <a:cubicBezTo>
                    <a:pt x="451" y="10"/>
                    <a:pt x="550" y="48"/>
                    <a:pt x="625" y="101"/>
                  </a:cubicBezTo>
                  <a:cubicBezTo>
                    <a:pt x="631" y="126"/>
                    <a:pt x="634" y="160"/>
                    <a:pt x="632" y="188"/>
                  </a:cubicBezTo>
                  <a:cubicBezTo>
                    <a:pt x="625" y="360"/>
                    <a:pt x="479" y="494"/>
                    <a:pt x="306" y="486"/>
                  </a:cubicBezTo>
                  <a:cubicBezTo>
                    <a:pt x="134" y="478"/>
                    <a:pt x="0" y="332"/>
                    <a:pt x="8" y="160"/>
                  </a:cubicBezTo>
                  <a:cubicBezTo>
                    <a:pt x="8" y="155"/>
                    <a:pt x="9" y="146"/>
                    <a:pt x="10" y="140"/>
                  </a:cubicBezTo>
                  <a:cubicBezTo>
                    <a:pt x="104" y="57"/>
                    <a:pt x="218" y="0"/>
                    <a:pt x="352" y="6"/>
                  </a:cubicBezTo>
                  <a:close/>
                </a:path>
              </a:pathLst>
            </a:custGeom>
            <a:solidFill>
              <a:srgbClr val="6838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3" name="Freeform 74"/>
            <p:cNvSpPr>
              <a:spLocks/>
            </p:cNvSpPr>
            <p:nvPr/>
          </p:nvSpPr>
          <p:spPr bwMode="auto">
            <a:xfrm>
              <a:off x="4168959" y="2443479"/>
              <a:ext cx="40494" cy="39229"/>
            </a:xfrm>
            <a:custGeom>
              <a:avLst/>
              <a:gdLst>
                <a:gd name="T0" fmla="*/ 3 w 196"/>
                <a:gd name="T1" fmla="*/ 93 h 195"/>
                <a:gd name="T2" fmla="*/ 94 w 196"/>
                <a:gd name="T3" fmla="*/ 193 h 195"/>
                <a:gd name="T4" fmla="*/ 193 w 196"/>
                <a:gd name="T5" fmla="*/ 102 h 195"/>
                <a:gd name="T6" fmla="*/ 102 w 196"/>
                <a:gd name="T7" fmla="*/ 2 h 195"/>
                <a:gd name="T8" fmla="*/ 3 w 196"/>
                <a:gd name="T9" fmla="*/ 93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6" h="195">
                  <a:moveTo>
                    <a:pt x="3" y="93"/>
                  </a:moveTo>
                  <a:cubicBezTo>
                    <a:pt x="0" y="146"/>
                    <a:pt x="41" y="190"/>
                    <a:pt x="94" y="193"/>
                  </a:cubicBezTo>
                  <a:cubicBezTo>
                    <a:pt x="146" y="195"/>
                    <a:pt x="191" y="154"/>
                    <a:pt x="193" y="102"/>
                  </a:cubicBezTo>
                  <a:cubicBezTo>
                    <a:pt x="196" y="49"/>
                    <a:pt x="155" y="5"/>
                    <a:pt x="102" y="2"/>
                  </a:cubicBezTo>
                  <a:cubicBezTo>
                    <a:pt x="50" y="0"/>
                    <a:pt x="5" y="41"/>
                    <a:pt x="3" y="9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4" name="Freeform 75"/>
            <p:cNvSpPr>
              <a:spLocks/>
            </p:cNvSpPr>
            <p:nvPr/>
          </p:nvSpPr>
          <p:spPr bwMode="auto">
            <a:xfrm>
              <a:off x="4103156" y="2030948"/>
              <a:ext cx="310032" cy="308766"/>
            </a:xfrm>
            <a:custGeom>
              <a:avLst/>
              <a:gdLst>
                <a:gd name="T0" fmla="*/ 0 w 1508"/>
                <a:gd name="T1" fmla="*/ 173 h 1504"/>
                <a:gd name="T2" fmla="*/ 848 w 1508"/>
                <a:gd name="T3" fmla="*/ 892 h 1504"/>
                <a:gd name="T4" fmla="*/ 1335 w 1508"/>
                <a:gd name="T5" fmla="*/ 1504 h 1504"/>
                <a:gd name="T6" fmla="*/ 943 w 1508"/>
                <a:gd name="T7" fmla="*/ 134 h 1504"/>
                <a:gd name="T8" fmla="*/ 0 w 1508"/>
                <a:gd name="T9" fmla="*/ 173 h 1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8" h="1504">
                  <a:moveTo>
                    <a:pt x="0" y="173"/>
                  </a:moveTo>
                  <a:cubicBezTo>
                    <a:pt x="84" y="375"/>
                    <a:pt x="410" y="645"/>
                    <a:pt x="848" y="892"/>
                  </a:cubicBezTo>
                  <a:cubicBezTo>
                    <a:pt x="1286" y="1139"/>
                    <a:pt x="1335" y="1504"/>
                    <a:pt x="1335" y="1504"/>
                  </a:cubicBezTo>
                  <a:cubicBezTo>
                    <a:pt x="1335" y="1504"/>
                    <a:pt x="1508" y="267"/>
                    <a:pt x="943" y="134"/>
                  </a:cubicBezTo>
                  <a:cubicBezTo>
                    <a:pt x="378" y="0"/>
                    <a:pt x="0" y="173"/>
                    <a:pt x="0" y="173"/>
                  </a:cubicBezTo>
                  <a:close/>
                </a:path>
              </a:pathLst>
            </a:custGeom>
            <a:solidFill>
              <a:srgbClr val="8E44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5" name="Freeform 76"/>
            <p:cNvSpPr>
              <a:spLocks/>
            </p:cNvSpPr>
            <p:nvPr/>
          </p:nvSpPr>
          <p:spPr bwMode="auto">
            <a:xfrm>
              <a:off x="4667540" y="2928140"/>
              <a:ext cx="442902" cy="890865"/>
            </a:xfrm>
            <a:custGeom>
              <a:avLst/>
              <a:gdLst>
                <a:gd name="T0" fmla="*/ 352 w 2158"/>
                <a:gd name="T1" fmla="*/ 2511 h 4341"/>
                <a:gd name="T2" fmla="*/ 1224 w 2158"/>
                <a:gd name="T3" fmla="*/ 0 h 4341"/>
                <a:gd name="T4" fmla="*/ 2158 w 2158"/>
                <a:gd name="T5" fmla="*/ 152 h 4341"/>
                <a:gd name="T6" fmla="*/ 1949 w 2158"/>
                <a:gd name="T7" fmla="*/ 623 h 4341"/>
                <a:gd name="T8" fmla="*/ 1106 w 2158"/>
                <a:gd name="T9" fmla="*/ 3925 h 4341"/>
                <a:gd name="T10" fmla="*/ 594 w 2158"/>
                <a:gd name="T11" fmla="*/ 4276 h 4341"/>
                <a:gd name="T12" fmla="*/ 352 w 2158"/>
                <a:gd name="T13" fmla="*/ 2511 h 4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8" h="4341">
                  <a:moveTo>
                    <a:pt x="352" y="2511"/>
                  </a:moveTo>
                  <a:cubicBezTo>
                    <a:pt x="703" y="1468"/>
                    <a:pt x="1224" y="0"/>
                    <a:pt x="1224" y="0"/>
                  </a:cubicBezTo>
                  <a:cubicBezTo>
                    <a:pt x="2158" y="152"/>
                    <a:pt x="2158" y="152"/>
                    <a:pt x="2158" y="152"/>
                  </a:cubicBezTo>
                  <a:cubicBezTo>
                    <a:pt x="2158" y="152"/>
                    <a:pt x="2007" y="252"/>
                    <a:pt x="1949" y="623"/>
                  </a:cubicBezTo>
                  <a:cubicBezTo>
                    <a:pt x="1891" y="994"/>
                    <a:pt x="1403" y="3460"/>
                    <a:pt x="1106" y="3925"/>
                  </a:cubicBezTo>
                  <a:cubicBezTo>
                    <a:pt x="928" y="4204"/>
                    <a:pt x="745" y="4341"/>
                    <a:pt x="594" y="4276"/>
                  </a:cubicBezTo>
                  <a:cubicBezTo>
                    <a:pt x="492" y="4232"/>
                    <a:pt x="0" y="3553"/>
                    <a:pt x="352" y="2511"/>
                  </a:cubicBezTo>
                  <a:close/>
                </a:path>
              </a:pathLst>
            </a:custGeom>
            <a:solidFill>
              <a:srgbClr val="F7BE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5257" name="Picture 13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6860" y="1408157"/>
              <a:ext cx="985774" cy="942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77263304"/>
      </p:ext>
    </p:extLst>
  </p:cSld>
  <p:clrMapOvr>
    <a:masterClrMapping/>
  </p:clrMapOvr>
  <p:transition spd="slow" advClick="0" advTm="5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repeatCount="2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repeatCount="2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repeatCount="2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500" fill="hold"/>
                                        <p:tgtEl>
                                          <p:spTgt spid="5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fill="hold"/>
                                        <p:tgtEl>
                                          <p:spTgt spid="5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500"/>
                                        <p:tgtEl>
                                          <p:spTgt spid="5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9" presetClass="entr" presetSubtype="0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1476</TotalTime>
  <Words>61</Words>
  <Application>Microsoft Office PowerPoint</Application>
  <PresentationFormat>全屏显示(16:9)</PresentationFormat>
  <Paragraphs>21</Paragraphs>
  <Slides>10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7" baseType="lpstr">
      <vt:lpstr>站酷高端黑</vt:lpstr>
      <vt:lpstr>Arial</vt:lpstr>
      <vt:lpstr>宋体</vt:lpstr>
      <vt:lpstr>方正汉真广标简体</vt:lpstr>
      <vt:lpstr>张海山锐谐体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</dc:creator>
  <cp:lastModifiedBy>Administrator</cp:lastModifiedBy>
  <cp:revision>111</cp:revision>
  <dcterms:created xsi:type="dcterms:W3CDTF">2015-05-21T14:21:15Z</dcterms:created>
  <dcterms:modified xsi:type="dcterms:W3CDTF">2016-05-31T03:06:11Z</dcterms:modified>
</cp:coreProperties>
</file>