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4" r:id="rId7"/>
    <p:sldId id="263" r:id="rId8"/>
    <p:sldId id="265" r:id="rId9"/>
    <p:sldId id="266" r:id="rId10"/>
    <p:sldId id="256" r:id="rId11"/>
  </p:sldIdLst>
  <p:sldSz cx="9144000" cy="5143500" type="screen16x9"/>
  <p:notesSz cx="6858000" cy="9144000"/>
  <p:embeddedFontLst>
    <p:embeddedFont>
      <p:font typeface="Calibri" pitchFamily="34" charset="0"/>
      <p:regular r:id="rId12"/>
      <p:bold r:id="rId13"/>
      <p:italic r:id="rId14"/>
      <p:boldItalic r:id="rId1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59">
          <p15:clr>
            <a:srgbClr val="A4A3A4"/>
          </p15:clr>
        </p15:guide>
        <p15:guide id="2" pos="249">
          <p15:clr>
            <a:srgbClr val="A4A3A4"/>
          </p15:clr>
        </p15:guide>
        <p15:guide id="3" pos="54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264"/>
      </p:cViewPr>
      <p:guideLst>
        <p:guide orient="horz" pos="259"/>
        <p:guide pos="249"/>
        <p:guide pos="546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</c:dPt>
          <c:dPt>
            <c:idx val="1"/>
            <c:bubble3D val="0"/>
            <c:spPr>
              <a:solidFill>
                <a:schemeClr val="tx1">
                  <a:lumMod val="85000"/>
                  <a:lumOff val="15000"/>
                  <a:alpha val="80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tx1">
                  <a:lumMod val="85000"/>
                  <a:lumOff val="15000"/>
                  <a:alpha val="70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tx1">
                  <a:lumMod val="85000"/>
                  <a:lumOff val="15000"/>
                  <a:alpha val="60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0.58571428571428574</c:v>
                </c:pt>
                <c:pt idx="1">
                  <c:v>0.22857142857142862</c:v>
                </c:pt>
                <c:pt idx="2">
                  <c:v>0.1</c:v>
                </c:pt>
                <c:pt idx="3">
                  <c:v>8.5714285714285715E-2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>
              <a:solidFill>
                <a:schemeClr val="tx1">
                  <a:lumMod val="85000"/>
                  <a:lumOff val="15000"/>
                  <a:alpha val="8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strRef>
              <c:f>Sheet1!$A$2:$A$10</c:f>
              <c:strCache>
                <c:ptCount val="9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4</c:v>
                </c:pt>
                <c:pt idx="1">
                  <c:v>4</c:v>
                </c:pt>
                <c:pt idx="2">
                  <c:v>10</c:v>
                </c:pt>
                <c:pt idx="3">
                  <c:v>5</c:v>
                </c:pt>
                <c:pt idx="4">
                  <c:v>8</c:v>
                </c:pt>
                <c:pt idx="5">
                  <c:v>6</c:v>
                </c:pt>
                <c:pt idx="6">
                  <c:v>10</c:v>
                </c:pt>
                <c:pt idx="7">
                  <c:v>11</c:v>
                </c:pt>
                <c:pt idx="8">
                  <c:v>8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945088"/>
        <c:axId val="33946624"/>
      </c:lineChart>
      <c:catAx>
        <c:axId val="33945088"/>
        <c:scaling>
          <c:orientation val="minMax"/>
        </c:scaling>
        <c:delete val="0"/>
        <c:axPos val="b"/>
        <c:minorGridlines>
          <c:spPr>
            <a:ln w="6350">
              <a:solidFill>
                <a:schemeClr val="tx1">
                  <a:tint val="50000"/>
                  <a:shade val="95000"/>
                  <a:satMod val="105000"/>
                  <a:alpha val="60000"/>
                </a:schemeClr>
              </a:solidFill>
            </a:ln>
          </c:spPr>
        </c:minorGridlines>
        <c:numFmt formatCode="General" sourceLinked="0"/>
        <c:majorTickMark val="out"/>
        <c:minorTickMark val="none"/>
        <c:tickLblPos val="nextTo"/>
        <c:spPr>
          <a:ln>
            <a:solidFill>
              <a:schemeClr val="tx1">
                <a:tint val="50000"/>
                <a:shade val="95000"/>
                <a:satMod val="105000"/>
                <a:alpha val="60000"/>
              </a:schemeClr>
            </a:solidFill>
          </a:ln>
        </c:spPr>
        <c:txPr>
          <a:bodyPr/>
          <a:lstStyle/>
          <a:p>
            <a:pPr>
              <a:defRPr b="0">
                <a:solidFill>
                  <a:schemeClr val="tx1">
                    <a:lumMod val="50000"/>
                    <a:lumOff val="50000"/>
                  </a:schemeClr>
                </a:solidFill>
                <a:latin typeface="Impact" pitchFamily="34" charset="0"/>
                <a:ea typeface="微软雅黑" pitchFamily="34" charset="-122"/>
              </a:defRPr>
            </a:pPr>
            <a:endParaRPr lang="zh-CN"/>
          </a:p>
        </c:txPr>
        <c:crossAx val="33946624"/>
        <c:crosses val="autoZero"/>
        <c:auto val="1"/>
        <c:lblAlgn val="ctr"/>
        <c:lblOffset val="100"/>
        <c:noMultiLvlLbl val="0"/>
      </c:catAx>
      <c:valAx>
        <c:axId val="3394662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3945088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F59B-21FF-4D88-BB6F-8F39A8D9881E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1BB3E-5BEB-437D-BDE7-170DB73F9D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965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F59B-21FF-4D88-BB6F-8F39A8D9881E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1BB3E-5BEB-437D-BDE7-170DB73F9D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0395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F59B-21FF-4D88-BB6F-8F39A8D9881E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1BB3E-5BEB-437D-BDE7-170DB73F9D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25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F59B-21FF-4D88-BB6F-8F39A8D9881E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1BB3E-5BEB-437D-BDE7-170DB73F9D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9708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F59B-21FF-4D88-BB6F-8F39A8D9881E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1BB3E-5BEB-437D-BDE7-170DB73F9D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062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F59B-21FF-4D88-BB6F-8F39A8D9881E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1BB3E-5BEB-437D-BDE7-170DB73F9D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5570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F59B-21FF-4D88-BB6F-8F39A8D9881E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1BB3E-5BEB-437D-BDE7-170DB73F9D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4937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F59B-21FF-4D88-BB6F-8F39A8D9881E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1BB3E-5BEB-437D-BDE7-170DB73F9D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8116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F59B-21FF-4D88-BB6F-8F39A8D9881E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1BB3E-5BEB-437D-BDE7-170DB73F9D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847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F59B-21FF-4D88-BB6F-8F39A8D9881E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1BB3E-5BEB-437D-BDE7-170DB73F9D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7585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BF59B-21FF-4D88-BB6F-8F39A8D9881E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1BB3E-5BEB-437D-BDE7-170DB73F9D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0517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BF59B-21FF-4D88-BB6F-8F39A8D9881E}" type="datetimeFigureOut">
              <a:rPr lang="zh-CN" altLang="en-US" smtClean="0"/>
              <a:t>2015/7/12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1BB3E-5BEB-437D-BDE7-170DB73F9D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4206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534" y="0"/>
            <a:ext cx="7379050" cy="6239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等腰三角形 5"/>
          <p:cNvSpPr/>
          <p:nvPr/>
        </p:nvSpPr>
        <p:spPr>
          <a:xfrm>
            <a:off x="2545053" y="390064"/>
            <a:ext cx="2757750" cy="2757750"/>
          </a:xfrm>
          <a:prstGeom prst="triangle">
            <a:avLst/>
          </a:prstGeom>
          <a:noFill/>
          <a:ln w="155575">
            <a:gradFill flip="none" rotWithShape="1">
              <a:gsLst>
                <a:gs pos="48000">
                  <a:schemeClr val="tx1">
                    <a:alpha val="74000"/>
                  </a:schemeClr>
                </a:gs>
                <a:gs pos="0">
                  <a:schemeClr val="tx1">
                    <a:alpha val="98000"/>
                  </a:schemeClr>
                </a:gs>
                <a:gs pos="100000">
                  <a:schemeClr val="tx1">
                    <a:lumMod val="50000"/>
                    <a:lumOff val="50000"/>
                    <a:alpha val="71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10800000">
            <a:off x="5606035" y="3219821"/>
            <a:ext cx="334117" cy="288032"/>
          </a:xfrm>
          <a:prstGeom prst="triangle">
            <a:avLst/>
          </a:prstGeom>
          <a:solidFill>
            <a:schemeClr val="tx1">
              <a:lumMod val="50000"/>
              <a:lumOff val="50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3086328" y="3380175"/>
            <a:ext cx="405553" cy="703743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4676221" y="0"/>
            <a:ext cx="613801" cy="1065115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2961837" y="4007708"/>
            <a:ext cx="654533" cy="1135791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等腰三角形 25"/>
          <p:cNvSpPr/>
          <p:nvPr/>
        </p:nvSpPr>
        <p:spPr>
          <a:xfrm>
            <a:off x="3085755" y="4227934"/>
            <a:ext cx="334117" cy="288032"/>
          </a:xfrm>
          <a:prstGeom prst="triangle">
            <a:avLst/>
          </a:prstGeom>
          <a:solidFill>
            <a:schemeClr val="tx1">
              <a:lumMod val="50000"/>
              <a:lumOff val="50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59582"/>
            <a:ext cx="4541837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378" y="3158158"/>
            <a:ext cx="321310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532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4592111" y="-718613"/>
            <a:ext cx="6452742" cy="5456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直接连接符 7"/>
          <p:cNvCxnSpPr/>
          <p:nvPr/>
        </p:nvCxnSpPr>
        <p:spPr>
          <a:xfrm flipH="1">
            <a:off x="6014721" y="-66627"/>
            <a:ext cx="750917" cy="1303044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等腰三角形 8"/>
          <p:cNvSpPr/>
          <p:nvPr/>
        </p:nvSpPr>
        <p:spPr>
          <a:xfrm>
            <a:off x="5833051" y="880258"/>
            <a:ext cx="334117" cy="288032"/>
          </a:xfrm>
          <a:prstGeom prst="triangle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5651381" y="1653222"/>
            <a:ext cx="363340" cy="630496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7956376" y="4227934"/>
            <a:ext cx="363340" cy="630496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6812763" y="3856102"/>
            <a:ext cx="750917" cy="1303044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等腰三角形 13"/>
          <p:cNvSpPr/>
          <p:nvPr/>
        </p:nvSpPr>
        <p:spPr>
          <a:xfrm rot="10800000">
            <a:off x="3779913" y="1923678"/>
            <a:ext cx="2757750" cy="2757750"/>
          </a:xfrm>
          <a:prstGeom prst="triangle">
            <a:avLst/>
          </a:prstGeom>
          <a:noFill/>
          <a:ln w="155575">
            <a:gradFill flip="none" rotWithShape="1">
              <a:gsLst>
                <a:gs pos="48000">
                  <a:schemeClr val="tx1">
                    <a:alpha val="74000"/>
                  </a:schemeClr>
                </a:gs>
                <a:gs pos="0">
                  <a:schemeClr val="tx1">
                    <a:alpha val="98000"/>
                  </a:schemeClr>
                </a:gs>
                <a:gs pos="100000">
                  <a:schemeClr val="tx1">
                    <a:lumMod val="50000"/>
                    <a:lumOff val="50000"/>
                    <a:alpha val="71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649214" y="1500"/>
            <a:ext cx="750917" cy="1303044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等腰三角形 17"/>
          <p:cNvSpPr/>
          <p:nvPr/>
        </p:nvSpPr>
        <p:spPr>
          <a:xfrm>
            <a:off x="3445795" y="2199516"/>
            <a:ext cx="334117" cy="288032"/>
          </a:xfrm>
          <a:prstGeom prst="triangle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 flipH="1">
            <a:off x="895881" y="721314"/>
            <a:ext cx="257582" cy="446976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等腰三角形 24"/>
          <p:cNvSpPr/>
          <p:nvPr/>
        </p:nvSpPr>
        <p:spPr>
          <a:xfrm rot="10800000">
            <a:off x="2627784" y="3298894"/>
            <a:ext cx="334117" cy="288032"/>
          </a:xfrm>
          <a:prstGeom prst="triangle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2210984" y="2961612"/>
            <a:ext cx="750917" cy="1303044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369" y="1275606"/>
            <a:ext cx="5303837" cy="303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046288"/>
            <a:ext cx="1858963" cy="3097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708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76997">
            <a:off x="-2871658" y="11399"/>
            <a:ext cx="6264696" cy="529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等腰三角形 5"/>
          <p:cNvSpPr/>
          <p:nvPr/>
        </p:nvSpPr>
        <p:spPr>
          <a:xfrm rot="5400000">
            <a:off x="2483768" y="1203598"/>
            <a:ext cx="2757750" cy="2757750"/>
          </a:xfrm>
          <a:prstGeom prst="triangle">
            <a:avLst/>
          </a:prstGeom>
          <a:noFill/>
          <a:ln w="155575">
            <a:gradFill flip="none" rotWithShape="1">
              <a:gsLst>
                <a:gs pos="48000">
                  <a:schemeClr val="tx1">
                    <a:alpha val="74000"/>
                  </a:schemeClr>
                </a:gs>
                <a:gs pos="0">
                  <a:schemeClr val="tx1">
                    <a:alpha val="98000"/>
                  </a:schemeClr>
                </a:gs>
                <a:gs pos="100000">
                  <a:schemeClr val="tx1">
                    <a:lumMod val="50000"/>
                    <a:lumOff val="50000"/>
                    <a:alpha val="71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3275856" y="0"/>
            <a:ext cx="613801" cy="1065115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3491880" y="781167"/>
            <a:ext cx="327266" cy="567896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3539348" y="3969237"/>
            <a:ext cx="676702" cy="1174263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等腰三角形 20"/>
          <p:cNvSpPr/>
          <p:nvPr/>
        </p:nvSpPr>
        <p:spPr>
          <a:xfrm>
            <a:off x="3480465" y="921099"/>
            <a:ext cx="334117" cy="288032"/>
          </a:xfrm>
          <a:prstGeom prst="triangle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2310061" y="4155926"/>
            <a:ext cx="327266" cy="567896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191" y="1099691"/>
            <a:ext cx="1901825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000854"/>
            <a:ext cx="3030537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099691"/>
            <a:ext cx="3346450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9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2116271"/>
            <a:ext cx="2724957" cy="230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4" name="直接连接符 43"/>
          <p:cNvCxnSpPr/>
          <p:nvPr/>
        </p:nvCxnSpPr>
        <p:spPr>
          <a:xfrm flipH="1">
            <a:off x="8295301" y="0"/>
            <a:ext cx="613801" cy="1065115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H="1">
            <a:off x="8184059" y="1065115"/>
            <a:ext cx="327266" cy="567896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等腰三角形 45"/>
          <p:cNvSpPr/>
          <p:nvPr/>
        </p:nvSpPr>
        <p:spPr>
          <a:xfrm>
            <a:off x="8284444" y="402679"/>
            <a:ext cx="334117" cy="288032"/>
          </a:xfrm>
          <a:prstGeom prst="triangle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10800000">
            <a:off x="8039038" y="4449941"/>
            <a:ext cx="334117" cy="288032"/>
          </a:xfrm>
          <a:prstGeom prst="triangle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6" name="直接连接符 35"/>
          <p:cNvCxnSpPr/>
          <p:nvPr/>
        </p:nvCxnSpPr>
        <p:spPr>
          <a:xfrm flipH="1">
            <a:off x="7947456" y="4457884"/>
            <a:ext cx="327266" cy="567896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" y="11462"/>
            <a:ext cx="3627437" cy="117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492024" y="1624923"/>
            <a:ext cx="7608368" cy="1594899"/>
            <a:chOff x="492024" y="1984963"/>
            <a:chExt cx="7608368" cy="1594899"/>
          </a:xfrm>
        </p:grpSpPr>
        <p:sp>
          <p:nvSpPr>
            <p:cNvPr id="7" name="等腰三角形 6"/>
            <p:cNvSpPr/>
            <p:nvPr/>
          </p:nvSpPr>
          <p:spPr>
            <a:xfrm>
              <a:off x="492024" y="1984963"/>
              <a:ext cx="1594899" cy="1594899"/>
            </a:xfrm>
            <a:prstGeom prst="triangle">
              <a:avLst/>
            </a:prstGeom>
            <a:noFill/>
            <a:ln w="155575">
              <a:gradFill flip="none" rotWithShape="1">
                <a:gsLst>
                  <a:gs pos="48000">
                    <a:schemeClr val="tx1">
                      <a:alpha val="74000"/>
                    </a:schemeClr>
                  </a:gs>
                  <a:gs pos="0">
                    <a:schemeClr val="tx1">
                      <a:alpha val="98000"/>
                    </a:schemeClr>
                  </a:gs>
                  <a:gs pos="100000">
                    <a:schemeClr val="tx1">
                      <a:lumMod val="50000"/>
                      <a:lumOff val="50000"/>
                      <a:alpha val="71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等腰三角形 29"/>
            <p:cNvSpPr/>
            <p:nvPr/>
          </p:nvSpPr>
          <p:spPr>
            <a:xfrm>
              <a:off x="4080184" y="1984963"/>
              <a:ext cx="1594899" cy="1594899"/>
            </a:xfrm>
            <a:prstGeom prst="triangle">
              <a:avLst/>
            </a:prstGeom>
            <a:noFill/>
            <a:ln w="155575">
              <a:gradFill flip="none" rotWithShape="1">
                <a:gsLst>
                  <a:gs pos="48000">
                    <a:schemeClr val="tx1">
                      <a:alpha val="74000"/>
                    </a:schemeClr>
                  </a:gs>
                  <a:gs pos="0">
                    <a:schemeClr val="tx1">
                      <a:alpha val="98000"/>
                    </a:schemeClr>
                  </a:gs>
                  <a:gs pos="100000">
                    <a:schemeClr val="tx1">
                      <a:lumMod val="50000"/>
                      <a:lumOff val="50000"/>
                      <a:alpha val="71000"/>
                    </a:schemeClr>
                  </a:gs>
                </a:gsLst>
                <a:path path="circle">
                  <a:fillToRect t="100000" r="100000"/>
                </a:path>
                <a:tileRect l="-100000" b="-100000"/>
              </a:gradFill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1103483" y="2896397"/>
              <a:ext cx="371979" cy="371980"/>
              <a:chOff x="5903913" y="4632325"/>
              <a:chExt cx="257175" cy="25717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5934075" y="4783138"/>
                <a:ext cx="195262" cy="106363"/>
              </a:xfrm>
              <a:custGeom>
                <a:avLst/>
                <a:gdLst>
                  <a:gd name="T0" fmla="*/ 123 w 123"/>
                  <a:gd name="T1" fmla="*/ 67 h 67"/>
                  <a:gd name="T2" fmla="*/ 0 w 123"/>
                  <a:gd name="T3" fmla="*/ 67 h 67"/>
                  <a:gd name="T4" fmla="*/ 0 w 123"/>
                  <a:gd name="T5" fmla="*/ 0 h 67"/>
                  <a:gd name="T6" fmla="*/ 10 w 123"/>
                  <a:gd name="T7" fmla="*/ 0 h 67"/>
                  <a:gd name="T8" fmla="*/ 10 w 123"/>
                  <a:gd name="T9" fmla="*/ 57 h 67"/>
                  <a:gd name="T10" fmla="*/ 113 w 123"/>
                  <a:gd name="T11" fmla="*/ 57 h 67"/>
                  <a:gd name="T12" fmla="*/ 113 w 123"/>
                  <a:gd name="T13" fmla="*/ 0 h 67"/>
                  <a:gd name="T14" fmla="*/ 123 w 123"/>
                  <a:gd name="T15" fmla="*/ 0 h 67"/>
                  <a:gd name="T16" fmla="*/ 123 w 123"/>
                  <a:gd name="T1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" h="67">
                    <a:moveTo>
                      <a:pt x="123" y="67"/>
                    </a:moveTo>
                    <a:lnTo>
                      <a:pt x="0" y="67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23" y="0"/>
                    </a:lnTo>
                    <a:lnTo>
                      <a:pt x="123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7"/>
              <p:cNvSpPr>
                <a:spLocks/>
              </p:cNvSpPr>
              <p:nvPr/>
            </p:nvSpPr>
            <p:spPr bwMode="auto">
              <a:xfrm>
                <a:off x="5903913" y="4632325"/>
                <a:ext cx="257175" cy="149225"/>
              </a:xfrm>
              <a:custGeom>
                <a:avLst/>
                <a:gdLst>
                  <a:gd name="T0" fmla="*/ 154 w 162"/>
                  <a:gd name="T1" fmla="*/ 94 h 94"/>
                  <a:gd name="T2" fmla="*/ 81 w 162"/>
                  <a:gd name="T3" fmla="*/ 15 h 94"/>
                  <a:gd name="T4" fmla="*/ 7 w 162"/>
                  <a:gd name="T5" fmla="*/ 94 h 94"/>
                  <a:gd name="T6" fmla="*/ 0 w 162"/>
                  <a:gd name="T7" fmla="*/ 86 h 94"/>
                  <a:gd name="T8" fmla="*/ 81 w 162"/>
                  <a:gd name="T9" fmla="*/ 0 h 94"/>
                  <a:gd name="T10" fmla="*/ 162 w 162"/>
                  <a:gd name="T11" fmla="*/ 86 h 94"/>
                  <a:gd name="T12" fmla="*/ 154 w 162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" h="94">
                    <a:moveTo>
                      <a:pt x="154" y="94"/>
                    </a:moveTo>
                    <a:lnTo>
                      <a:pt x="81" y="15"/>
                    </a:lnTo>
                    <a:lnTo>
                      <a:pt x="7" y="94"/>
                    </a:lnTo>
                    <a:lnTo>
                      <a:pt x="0" y="86"/>
                    </a:lnTo>
                    <a:lnTo>
                      <a:pt x="81" y="0"/>
                    </a:lnTo>
                    <a:lnTo>
                      <a:pt x="162" y="86"/>
                    </a:lnTo>
                    <a:lnTo>
                      <a:pt x="154" y="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5999163" y="4783138"/>
                <a:ext cx="65087" cy="73025"/>
              </a:xfrm>
              <a:custGeom>
                <a:avLst/>
                <a:gdLst>
                  <a:gd name="T0" fmla="*/ 41 w 41"/>
                  <a:gd name="T1" fmla="*/ 46 h 46"/>
                  <a:gd name="T2" fmla="*/ 31 w 41"/>
                  <a:gd name="T3" fmla="*/ 46 h 46"/>
                  <a:gd name="T4" fmla="*/ 31 w 41"/>
                  <a:gd name="T5" fmla="*/ 10 h 46"/>
                  <a:gd name="T6" fmla="*/ 10 w 41"/>
                  <a:gd name="T7" fmla="*/ 10 h 46"/>
                  <a:gd name="T8" fmla="*/ 10 w 41"/>
                  <a:gd name="T9" fmla="*/ 46 h 46"/>
                  <a:gd name="T10" fmla="*/ 0 w 41"/>
                  <a:gd name="T11" fmla="*/ 46 h 46"/>
                  <a:gd name="T12" fmla="*/ 0 w 41"/>
                  <a:gd name="T13" fmla="*/ 0 h 46"/>
                  <a:gd name="T14" fmla="*/ 41 w 41"/>
                  <a:gd name="T15" fmla="*/ 0 h 46"/>
                  <a:gd name="T16" fmla="*/ 41 w 41"/>
                  <a:gd name="T1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6">
                    <a:moveTo>
                      <a:pt x="41" y="46"/>
                    </a:moveTo>
                    <a:lnTo>
                      <a:pt x="31" y="46"/>
                    </a:lnTo>
                    <a:lnTo>
                      <a:pt x="31" y="10"/>
                    </a:lnTo>
                    <a:lnTo>
                      <a:pt x="10" y="10"/>
                    </a:lnTo>
                    <a:lnTo>
                      <a:pt x="10" y="46"/>
                    </a:lnTo>
                    <a:lnTo>
                      <a:pt x="0" y="46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9"/>
              <p:cNvSpPr>
                <a:spLocks noEditPoints="1"/>
              </p:cNvSpPr>
              <p:nvPr/>
            </p:nvSpPr>
            <p:spPr bwMode="auto">
              <a:xfrm>
                <a:off x="5999163" y="4702175"/>
                <a:ext cx="65087" cy="65088"/>
              </a:xfrm>
              <a:custGeom>
                <a:avLst/>
                <a:gdLst>
                  <a:gd name="T0" fmla="*/ 16 w 32"/>
                  <a:gd name="T1" fmla="*/ 32 h 32"/>
                  <a:gd name="T2" fmla="*/ 0 w 32"/>
                  <a:gd name="T3" fmla="*/ 16 h 32"/>
                  <a:gd name="T4" fmla="*/ 16 w 32"/>
                  <a:gd name="T5" fmla="*/ 0 h 32"/>
                  <a:gd name="T6" fmla="*/ 32 w 32"/>
                  <a:gd name="T7" fmla="*/ 16 h 32"/>
                  <a:gd name="T8" fmla="*/ 16 w 32"/>
                  <a:gd name="T9" fmla="*/ 32 h 32"/>
                  <a:gd name="T10" fmla="*/ 16 w 32"/>
                  <a:gd name="T11" fmla="*/ 8 h 32"/>
                  <a:gd name="T12" fmla="*/ 8 w 32"/>
                  <a:gd name="T13" fmla="*/ 16 h 32"/>
                  <a:gd name="T14" fmla="*/ 16 w 32"/>
                  <a:gd name="T15" fmla="*/ 24 h 32"/>
                  <a:gd name="T16" fmla="*/ 24 w 32"/>
                  <a:gd name="T17" fmla="*/ 16 h 32"/>
                  <a:gd name="T18" fmla="*/ 16 w 32"/>
                  <a:gd name="T19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32"/>
                    </a:moveTo>
                    <a:cubicBezTo>
                      <a:pt x="7" y="32"/>
                      <a:pt x="0" y="25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5" y="0"/>
                      <a:pt x="32" y="7"/>
                      <a:pt x="32" y="16"/>
                    </a:cubicBezTo>
                    <a:cubicBezTo>
                      <a:pt x="32" y="25"/>
                      <a:pt x="25" y="32"/>
                      <a:pt x="16" y="32"/>
                    </a:cubicBezTo>
                    <a:moveTo>
                      <a:pt x="16" y="8"/>
                    </a:moveTo>
                    <a:cubicBezTo>
                      <a:pt x="12" y="8"/>
                      <a:pt x="8" y="12"/>
                      <a:pt x="8" y="16"/>
                    </a:cubicBezTo>
                    <a:cubicBezTo>
                      <a:pt x="8" y="20"/>
                      <a:pt x="12" y="24"/>
                      <a:pt x="16" y="24"/>
                    </a:cubicBezTo>
                    <a:cubicBezTo>
                      <a:pt x="20" y="24"/>
                      <a:pt x="24" y="20"/>
                      <a:pt x="24" y="16"/>
                    </a:cubicBezTo>
                    <a:cubicBezTo>
                      <a:pt x="24" y="12"/>
                      <a:pt x="20" y="8"/>
                      <a:pt x="16" y="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4691643" y="2896397"/>
              <a:ext cx="371979" cy="371980"/>
              <a:chOff x="5903913" y="4632325"/>
              <a:chExt cx="257175" cy="25717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2" name="Freeform 16"/>
              <p:cNvSpPr>
                <a:spLocks/>
              </p:cNvSpPr>
              <p:nvPr/>
            </p:nvSpPr>
            <p:spPr bwMode="auto">
              <a:xfrm>
                <a:off x="5934075" y="4783138"/>
                <a:ext cx="195262" cy="106363"/>
              </a:xfrm>
              <a:custGeom>
                <a:avLst/>
                <a:gdLst>
                  <a:gd name="T0" fmla="*/ 123 w 123"/>
                  <a:gd name="T1" fmla="*/ 67 h 67"/>
                  <a:gd name="T2" fmla="*/ 0 w 123"/>
                  <a:gd name="T3" fmla="*/ 67 h 67"/>
                  <a:gd name="T4" fmla="*/ 0 w 123"/>
                  <a:gd name="T5" fmla="*/ 0 h 67"/>
                  <a:gd name="T6" fmla="*/ 10 w 123"/>
                  <a:gd name="T7" fmla="*/ 0 h 67"/>
                  <a:gd name="T8" fmla="*/ 10 w 123"/>
                  <a:gd name="T9" fmla="*/ 57 h 67"/>
                  <a:gd name="T10" fmla="*/ 113 w 123"/>
                  <a:gd name="T11" fmla="*/ 57 h 67"/>
                  <a:gd name="T12" fmla="*/ 113 w 123"/>
                  <a:gd name="T13" fmla="*/ 0 h 67"/>
                  <a:gd name="T14" fmla="*/ 123 w 123"/>
                  <a:gd name="T15" fmla="*/ 0 h 67"/>
                  <a:gd name="T16" fmla="*/ 123 w 123"/>
                  <a:gd name="T1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" h="67">
                    <a:moveTo>
                      <a:pt x="123" y="67"/>
                    </a:moveTo>
                    <a:lnTo>
                      <a:pt x="0" y="67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23" y="0"/>
                    </a:lnTo>
                    <a:lnTo>
                      <a:pt x="123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7"/>
              <p:cNvSpPr>
                <a:spLocks/>
              </p:cNvSpPr>
              <p:nvPr/>
            </p:nvSpPr>
            <p:spPr bwMode="auto">
              <a:xfrm>
                <a:off x="5903913" y="4632325"/>
                <a:ext cx="257175" cy="149225"/>
              </a:xfrm>
              <a:custGeom>
                <a:avLst/>
                <a:gdLst>
                  <a:gd name="T0" fmla="*/ 154 w 162"/>
                  <a:gd name="T1" fmla="*/ 94 h 94"/>
                  <a:gd name="T2" fmla="*/ 81 w 162"/>
                  <a:gd name="T3" fmla="*/ 15 h 94"/>
                  <a:gd name="T4" fmla="*/ 7 w 162"/>
                  <a:gd name="T5" fmla="*/ 94 h 94"/>
                  <a:gd name="T6" fmla="*/ 0 w 162"/>
                  <a:gd name="T7" fmla="*/ 86 h 94"/>
                  <a:gd name="T8" fmla="*/ 81 w 162"/>
                  <a:gd name="T9" fmla="*/ 0 h 94"/>
                  <a:gd name="T10" fmla="*/ 162 w 162"/>
                  <a:gd name="T11" fmla="*/ 86 h 94"/>
                  <a:gd name="T12" fmla="*/ 154 w 162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" h="94">
                    <a:moveTo>
                      <a:pt x="154" y="94"/>
                    </a:moveTo>
                    <a:lnTo>
                      <a:pt x="81" y="15"/>
                    </a:lnTo>
                    <a:lnTo>
                      <a:pt x="7" y="94"/>
                    </a:lnTo>
                    <a:lnTo>
                      <a:pt x="0" y="86"/>
                    </a:lnTo>
                    <a:lnTo>
                      <a:pt x="81" y="0"/>
                    </a:lnTo>
                    <a:lnTo>
                      <a:pt x="162" y="86"/>
                    </a:lnTo>
                    <a:lnTo>
                      <a:pt x="154" y="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8"/>
              <p:cNvSpPr>
                <a:spLocks/>
              </p:cNvSpPr>
              <p:nvPr/>
            </p:nvSpPr>
            <p:spPr bwMode="auto">
              <a:xfrm>
                <a:off x="5999163" y="4783138"/>
                <a:ext cx="65087" cy="73025"/>
              </a:xfrm>
              <a:custGeom>
                <a:avLst/>
                <a:gdLst>
                  <a:gd name="T0" fmla="*/ 41 w 41"/>
                  <a:gd name="T1" fmla="*/ 46 h 46"/>
                  <a:gd name="T2" fmla="*/ 31 w 41"/>
                  <a:gd name="T3" fmla="*/ 46 h 46"/>
                  <a:gd name="T4" fmla="*/ 31 w 41"/>
                  <a:gd name="T5" fmla="*/ 10 h 46"/>
                  <a:gd name="T6" fmla="*/ 10 w 41"/>
                  <a:gd name="T7" fmla="*/ 10 h 46"/>
                  <a:gd name="T8" fmla="*/ 10 w 41"/>
                  <a:gd name="T9" fmla="*/ 46 h 46"/>
                  <a:gd name="T10" fmla="*/ 0 w 41"/>
                  <a:gd name="T11" fmla="*/ 46 h 46"/>
                  <a:gd name="T12" fmla="*/ 0 w 41"/>
                  <a:gd name="T13" fmla="*/ 0 h 46"/>
                  <a:gd name="T14" fmla="*/ 41 w 41"/>
                  <a:gd name="T15" fmla="*/ 0 h 46"/>
                  <a:gd name="T16" fmla="*/ 41 w 41"/>
                  <a:gd name="T1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6">
                    <a:moveTo>
                      <a:pt x="41" y="46"/>
                    </a:moveTo>
                    <a:lnTo>
                      <a:pt x="31" y="46"/>
                    </a:lnTo>
                    <a:lnTo>
                      <a:pt x="31" y="10"/>
                    </a:lnTo>
                    <a:lnTo>
                      <a:pt x="10" y="10"/>
                    </a:lnTo>
                    <a:lnTo>
                      <a:pt x="10" y="46"/>
                    </a:lnTo>
                    <a:lnTo>
                      <a:pt x="0" y="46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9"/>
              <p:cNvSpPr>
                <a:spLocks noEditPoints="1"/>
              </p:cNvSpPr>
              <p:nvPr/>
            </p:nvSpPr>
            <p:spPr bwMode="auto">
              <a:xfrm>
                <a:off x="5999163" y="4702175"/>
                <a:ext cx="65087" cy="65088"/>
              </a:xfrm>
              <a:custGeom>
                <a:avLst/>
                <a:gdLst>
                  <a:gd name="T0" fmla="*/ 16 w 32"/>
                  <a:gd name="T1" fmla="*/ 32 h 32"/>
                  <a:gd name="T2" fmla="*/ 0 w 32"/>
                  <a:gd name="T3" fmla="*/ 16 h 32"/>
                  <a:gd name="T4" fmla="*/ 16 w 32"/>
                  <a:gd name="T5" fmla="*/ 0 h 32"/>
                  <a:gd name="T6" fmla="*/ 32 w 32"/>
                  <a:gd name="T7" fmla="*/ 16 h 32"/>
                  <a:gd name="T8" fmla="*/ 16 w 32"/>
                  <a:gd name="T9" fmla="*/ 32 h 32"/>
                  <a:gd name="T10" fmla="*/ 16 w 32"/>
                  <a:gd name="T11" fmla="*/ 8 h 32"/>
                  <a:gd name="T12" fmla="*/ 8 w 32"/>
                  <a:gd name="T13" fmla="*/ 16 h 32"/>
                  <a:gd name="T14" fmla="*/ 16 w 32"/>
                  <a:gd name="T15" fmla="*/ 24 h 32"/>
                  <a:gd name="T16" fmla="*/ 24 w 32"/>
                  <a:gd name="T17" fmla="*/ 16 h 32"/>
                  <a:gd name="T18" fmla="*/ 16 w 32"/>
                  <a:gd name="T19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32"/>
                    </a:moveTo>
                    <a:cubicBezTo>
                      <a:pt x="7" y="32"/>
                      <a:pt x="0" y="25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5" y="0"/>
                      <a:pt x="32" y="7"/>
                      <a:pt x="32" y="16"/>
                    </a:cubicBezTo>
                    <a:cubicBezTo>
                      <a:pt x="32" y="25"/>
                      <a:pt x="25" y="32"/>
                      <a:pt x="16" y="32"/>
                    </a:cubicBezTo>
                    <a:moveTo>
                      <a:pt x="16" y="8"/>
                    </a:moveTo>
                    <a:cubicBezTo>
                      <a:pt x="12" y="8"/>
                      <a:pt x="8" y="12"/>
                      <a:pt x="8" y="16"/>
                    </a:cubicBezTo>
                    <a:cubicBezTo>
                      <a:pt x="8" y="20"/>
                      <a:pt x="12" y="24"/>
                      <a:pt x="16" y="24"/>
                    </a:cubicBezTo>
                    <a:cubicBezTo>
                      <a:pt x="20" y="24"/>
                      <a:pt x="24" y="20"/>
                      <a:pt x="24" y="16"/>
                    </a:cubicBezTo>
                    <a:cubicBezTo>
                      <a:pt x="24" y="12"/>
                      <a:pt x="20" y="8"/>
                      <a:pt x="16" y="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0742" y="2248842"/>
              <a:ext cx="6089650" cy="10429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52" y="3709719"/>
            <a:ext cx="7688263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585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70190">
            <a:off x="-2074040" y="2606008"/>
            <a:ext cx="6273912" cy="5305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直接连接符 9"/>
          <p:cNvCxnSpPr/>
          <p:nvPr/>
        </p:nvCxnSpPr>
        <p:spPr>
          <a:xfrm flipH="1">
            <a:off x="2155851" y="3435846"/>
            <a:ext cx="613801" cy="1065115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1331641" y="4500961"/>
            <a:ext cx="294415" cy="510893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等腰三角形 11"/>
          <p:cNvSpPr/>
          <p:nvPr/>
        </p:nvSpPr>
        <p:spPr>
          <a:xfrm>
            <a:off x="2144994" y="3838525"/>
            <a:ext cx="334117" cy="288032"/>
          </a:xfrm>
          <a:prstGeom prst="triangle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10800000">
            <a:off x="349451" y="1635646"/>
            <a:ext cx="334117" cy="288032"/>
          </a:xfrm>
          <a:prstGeom prst="triangle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val="1732209178"/>
              </p:ext>
            </p:extLst>
          </p:nvPr>
        </p:nvGraphicFramePr>
        <p:xfrm>
          <a:off x="3683700" y="1739883"/>
          <a:ext cx="4056112" cy="270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8" name="直接连接符 17"/>
          <p:cNvCxnSpPr/>
          <p:nvPr/>
        </p:nvCxnSpPr>
        <p:spPr>
          <a:xfrm flipH="1">
            <a:off x="4297076" y="3187173"/>
            <a:ext cx="864096" cy="432048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3829024" y="3619221"/>
            <a:ext cx="468052" cy="0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 flipV="1">
            <a:off x="4297076" y="2107053"/>
            <a:ext cx="864096" cy="432049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3829024" y="2107053"/>
            <a:ext cx="468052" cy="0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 flipV="1">
            <a:off x="5292080" y="1092228"/>
            <a:ext cx="291616" cy="1407514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H="1">
            <a:off x="4824028" y="1092228"/>
            <a:ext cx="468052" cy="0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 flipV="1">
            <a:off x="6372200" y="3435846"/>
            <a:ext cx="864096" cy="432049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7226771" y="3865556"/>
            <a:ext cx="468052" cy="0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270570" y="1724360"/>
            <a:ext cx="294415" cy="510893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等腰三角形 30"/>
          <p:cNvSpPr/>
          <p:nvPr/>
        </p:nvSpPr>
        <p:spPr>
          <a:xfrm rot="10800000">
            <a:off x="6830171" y="1059582"/>
            <a:ext cx="334117" cy="288032"/>
          </a:xfrm>
          <a:prstGeom prst="triangle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7260"/>
            <a:ext cx="3683000" cy="117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780" y="541883"/>
            <a:ext cx="6108700" cy="390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207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563888" y="3457598"/>
            <a:ext cx="4572729" cy="3866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椭圆 7"/>
          <p:cNvSpPr/>
          <p:nvPr/>
        </p:nvSpPr>
        <p:spPr>
          <a:xfrm>
            <a:off x="3923928" y="2809526"/>
            <a:ext cx="1008113" cy="10801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7" name="图表 16"/>
          <p:cNvGraphicFramePr/>
          <p:nvPr>
            <p:extLst>
              <p:ext uri="{D42A27DB-BD31-4B8C-83A1-F6EECF244321}">
                <p14:modId xmlns:p14="http://schemas.microsoft.com/office/powerpoint/2010/main" val="2888691311"/>
              </p:ext>
            </p:extLst>
          </p:nvPr>
        </p:nvGraphicFramePr>
        <p:xfrm>
          <a:off x="270571" y="1203596"/>
          <a:ext cx="8837934" cy="33843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0" name="直接连接符 9"/>
          <p:cNvCxnSpPr/>
          <p:nvPr/>
        </p:nvCxnSpPr>
        <p:spPr>
          <a:xfrm flipH="1">
            <a:off x="8483036" y="2969457"/>
            <a:ext cx="377597" cy="655237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等腰三角形 10"/>
          <p:cNvSpPr/>
          <p:nvPr/>
        </p:nvSpPr>
        <p:spPr>
          <a:xfrm>
            <a:off x="8472178" y="2962258"/>
            <a:ext cx="334117" cy="288032"/>
          </a:xfrm>
          <a:prstGeom prst="triangle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8515574" y="2006036"/>
            <a:ext cx="613801" cy="1065115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5220072" y="3359843"/>
            <a:ext cx="377597" cy="655237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3375089" y="4815881"/>
            <a:ext cx="188798" cy="327619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6" y="27260"/>
            <a:ext cx="3683000" cy="117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731590"/>
            <a:ext cx="4975225" cy="14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967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直接连接符 13"/>
          <p:cNvCxnSpPr/>
          <p:nvPr/>
        </p:nvCxnSpPr>
        <p:spPr>
          <a:xfrm flipH="1">
            <a:off x="4554443" y="1196433"/>
            <a:ext cx="377597" cy="655237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4716016" y="1433159"/>
            <a:ext cx="3951963" cy="19506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404012" y="1433159"/>
            <a:ext cx="3951963" cy="19506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56919">
            <a:off x="4597943" y="-3602215"/>
            <a:ext cx="8415354" cy="71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直接连接符 9"/>
          <p:cNvCxnSpPr/>
          <p:nvPr/>
        </p:nvCxnSpPr>
        <p:spPr>
          <a:xfrm flipH="1">
            <a:off x="6948264" y="4687299"/>
            <a:ext cx="377597" cy="655237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等腰三角形 10"/>
          <p:cNvSpPr/>
          <p:nvPr/>
        </p:nvSpPr>
        <p:spPr>
          <a:xfrm>
            <a:off x="8165276" y="4687299"/>
            <a:ext cx="334117" cy="288032"/>
          </a:xfrm>
          <a:prstGeom prst="triangle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8332335" y="4011910"/>
            <a:ext cx="613801" cy="1065115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5456282" y="-8053"/>
            <a:ext cx="613801" cy="1065115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等腰三角形 14"/>
          <p:cNvSpPr/>
          <p:nvPr/>
        </p:nvSpPr>
        <p:spPr>
          <a:xfrm>
            <a:off x="5677937" y="236472"/>
            <a:ext cx="334117" cy="288032"/>
          </a:xfrm>
          <a:prstGeom prst="triangle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4" y="20095"/>
            <a:ext cx="3683000" cy="117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936" y="953017"/>
            <a:ext cx="8609013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771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 bwMode="auto">
          <a:xfrm>
            <a:off x="359218" y="1269657"/>
            <a:ext cx="7165110" cy="3519068"/>
            <a:chOff x="1403350" y="2276475"/>
            <a:chExt cx="7416800" cy="3897371"/>
          </a:xfrm>
          <a:solidFill>
            <a:schemeClr val="tx1">
              <a:lumMod val="75000"/>
              <a:lumOff val="2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Freeform 243"/>
            <p:cNvSpPr>
              <a:spLocks/>
            </p:cNvSpPr>
            <p:nvPr/>
          </p:nvSpPr>
          <p:spPr bwMode="auto">
            <a:xfrm>
              <a:off x="6232572" y="3027808"/>
              <a:ext cx="1199234" cy="947794"/>
            </a:xfrm>
            <a:custGeom>
              <a:avLst/>
              <a:gdLst>
                <a:gd name="T0" fmla="*/ 2147483647 w 820"/>
                <a:gd name="T1" fmla="*/ 2147483647 h 600"/>
                <a:gd name="T2" fmla="*/ 2147483647 w 820"/>
                <a:gd name="T3" fmla="*/ 2147483647 h 600"/>
                <a:gd name="T4" fmla="*/ 2147483647 w 820"/>
                <a:gd name="T5" fmla="*/ 2147483647 h 600"/>
                <a:gd name="T6" fmla="*/ 2147483647 w 820"/>
                <a:gd name="T7" fmla="*/ 2147483647 h 600"/>
                <a:gd name="T8" fmla="*/ 2147483647 w 820"/>
                <a:gd name="T9" fmla="*/ 2147483647 h 600"/>
                <a:gd name="T10" fmla="*/ 2147483647 w 820"/>
                <a:gd name="T11" fmla="*/ 2147483647 h 600"/>
                <a:gd name="T12" fmla="*/ 2147483647 w 820"/>
                <a:gd name="T13" fmla="*/ 2147483647 h 600"/>
                <a:gd name="T14" fmla="*/ 2147483647 w 820"/>
                <a:gd name="T15" fmla="*/ 2147483647 h 600"/>
                <a:gd name="T16" fmla="*/ 2147483647 w 820"/>
                <a:gd name="T17" fmla="*/ 2147483647 h 600"/>
                <a:gd name="T18" fmla="*/ 2147483647 w 820"/>
                <a:gd name="T19" fmla="*/ 2147483647 h 600"/>
                <a:gd name="T20" fmla="*/ 2147483647 w 820"/>
                <a:gd name="T21" fmla="*/ 2147483647 h 600"/>
                <a:gd name="T22" fmla="*/ 2147483647 w 820"/>
                <a:gd name="T23" fmla="*/ 2147483647 h 600"/>
                <a:gd name="T24" fmla="*/ 2147483647 w 820"/>
                <a:gd name="T25" fmla="*/ 2147483647 h 600"/>
                <a:gd name="T26" fmla="*/ 2147483647 w 820"/>
                <a:gd name="T27" fmla="*/ 2147483647 h 600"/>
                <a:gd name="T28" fmla="*/ 2147483647 w 820"/>
                <a:gd name="T29" fmla="*/ 2147483647 h 600"/>
                <a:gd name="T30" fmla="*/ 2147483647 w 820"/>
                <a:gd name="T31" fmla="*/ 2147483647 h 600"/>
                <a:gd name="T32" fmla="*/ 2147483647 w 820"/>
                <a:gd name="T33" fmla="*/ 2147483647 h 600"/>
                <a:gd name="T34" fmla="*/ 2147483647 w 820"/>
                <a:gd name="T35" fmla="*/ 2147483647 h 600"/>
                <a:gd name="T36" fmla="*/ 2147483647 w 820"/>
                <a:gd name="T37" fmla="*/ 2147483647 h 600"/>
                <a:gd name="T38" fmla="*/ 2147483647 w 820"/>
                <a:gd name="T39" fmla="*/ 2147483647 h 600"/>
                <a:gd name="T40" fmla="*/ 2147483647 w 820"/>
                <a:gd name="T41" fmla="*/ 2147483647 h 600"/>
                <a:gd name="T42" fmla="*/ 2147483647 w 820"/>
                <a:gd name="T43" fmla="*/ 2147483647 h 600"/>
                <a:gd name="T44" fmla="*/ 2147483647 w 820"/>
                <a:gd name="T45" fmla="*/ 2147483647 h 600"/>
                <a:gd name="T46" fmla="*/ 2147483647 w 820"/>
                <a:gd name="T47" fmla="*/ 2147483647 h 600"/>
                <a:gd name="T48" fmla="*/ 2147483647 w 820"/>
                <a:gd name="T49" fmla="*/ 2147483647 h 600"/>
                <a:gd name="T50" fmla="*/ 2147483647 w 820"/>
                <a:gd name="T51" fmla="*/ 2147483647 h 600"/>
                <a:gd name="T52" fmla="*/ 2147483647 w 820"/>
                <a:gd name="T53" fmla="*/ 2147483647 h 600"/>
                <a:gd name="T54" fmla="*/ 2147483647 w 820"/>
                <a:gd name="T55" fmla="*/ 2147483647 h 600"/>
                <a:gd name="T56" fmla="*/ 2147483647 w 820"/>
                <a:gd name="T57" fmla="*/ 2147483647 h 600"/>
                <a:gd name="T58" fmla="*/ 2147483647 w 820"/>
                <a:gd name="T59" fmla="*/ 2147483647 h 600"/>
                <a:gd name="T60" fmla="*/ 2147483647 w 820"/>
                <a:gd name="T61" fmla="*/ 2147483647 h 600"/>
                <a:gd name="T62" fmla="*/ 2147483647 w 820"/>
                <a:gd name="T63" fmla="*/ 2147483647 h 600"/>
                <a:gd name="T64" fmla="*/ 2147483647 w 820"/>
                <a:gd name="T65" fmla="*/ 2147483647 h 600"/>
                <a:gd name="T66" fmla="*/ 2147483647 w 820"/>
                <a:gd name="T67" fmla="*/ 2147483647 h 600"/>
                <a:gd name="T68" fmla="*/ 2147483647 w 820"/>
                <a:gd name="T69" fmla="*/ 2147483647 h 600"/>
                <a:gd name="T70" fmla="*/ 2147483647 w 820"/>
                <a:gd name="T71" fmla="*/ 2147483647 h 600"/>
                <a:gd name="T72" fmla="*/ 2147483647 w 820"/>
                <a:gd name="T73" fmla="*/ 2147483647 h 600"/>
                <a:gd name="T74" fmla="*/ 2147483647 w 820"/>
                <a:gd name="T75" fmla="*/ 2147483647 h 600"/>
                <a:gd name="T76" fmla="*/ 2147483647 w 820"/>
                <a:gd name="T77" fmla="*/ 2147483647 h 600"/>
                <a:gd name="T78" fmla="*/ 2147483647 w 820"/>
                <a:gd name="T79" fmla="*/ 2147483647 h 600"/>
                <a:gd name="T80" fmla="*/ 2147483647 w 820"/>
                <a:gd name="T81" fmla="*/ 2147483647 h 600"/>
                <a:gd name="T82" fmla="*/ 2147483647 w 820"/>
                <a:gd name="T83" fmla="*/ 2147483647 h 600"/>
                <a:gd name="T84" fmla="*/ 2147483647 w 820"/>
                <a:gd name="T85" fmla="*/ 2147483647 h 600"/>
                <a:gd name="T86" fmla="*/ 2147483647 w 820"/>
                <a:gd name="T87" fmla="*/ 2147483647 h 600"/>
                <a:gd name="T88" fmla="*/ 0 w 820"/>
                <a:gd name="T89" fmla="*/ 2147483647 h 600"/>
                <a:gd name="T90" fmla="*/ 2147483647 w 820"/>
                <a:gd name="T91" fmla="*/ 2147483647 h 600"/>
                <a:gd name="T92" fmla="*/ 2147483647 w 820"/>
                <a:gd name="T93" fmla="*/ 2147483647 h 600"/>
                <a:gd name="T94" fmla="*/ 2147483647 w 820"/>
                <a:gd name="T95" fmla="*/ 2147483647 h 600"/>
                <a:gd name="T96" fmla="*/ 2147483647 w 820"/>
                <a:gd name="T97" fmla="*/ 2147483647 h 600"/>
                <a:gd name="T98" fmla="*/ 2147483647 w 820"/>
                <a:gd name="T99" fmla="*/ 2147483647 h 600"/>
                <a:gd name="T100" fmla="*/ 2147483647 w 820"/>
                <a:gd name="T101" fmla="*/ 2147483647 h 600"/>
                <a:gd name="T102" fmla="*/ 2147483647 w 820"/>
                <a:gd name="T103" fmla="*/ 2147483647 h 600"/>
                <a:gd name="T104" fmla="*/ 2147483647 w 820"/>
                <a:gd name="T105" fmla="*/ 2147483647 h 600"/>
                <a:gd name="T106" fmla="*/ 2147483647 w 820"/>
                <a:gd name="T107" fmla="*/ 2147483647 h 600"/>
                <a:gd name="T108" fmla="*/ 2147483647 w 820"/>
                <a:gd name="T109" fmla="*/ 2147483647 h 600"/>
                <a:gd name="T110" fmla="*/ 2147483647 w 820"/>
                <a:gd name="T111" fmla="*/ 2147483647 h 600"/>
                <a:gd name="T112" fmla="*/ 2147483647 w 820"/>
                <a:gd name="T113" fmla="*/ 2147483647 h 600"/>
                <a:gd name="T114" fmla="*/ 2147483647 w 820"/>
                <a:gd name="T115" fmla="*/ 2147483647 h 600"/>
                <a:gd name="T116" fmla="*/ 2147483647 w 820"/>
                <a:gd name="T117" fmla="*/ 2147483647 h 600"/>
                <a:gd name="T118" fmla="*/ 2147483647 w 820"/>
                <a:gd name="T119" fmla="*/ 2147483647 h 60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20"/>
                <a:gd name="T181" fmla="*/ 0 h 600"/>
                <a:gd name="T182" fmla="*/ 820 w 820"/>
                <a:gd name="T183" fmla="*/ 600 h 60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20" h="600">
                  <a:moveTo>
                    <a:pt x="414" y="452"/>
                  </a:moveTo>
                  <a:lnTo>
                    <a:pt x="420" y="452"/>
                  </a:lnTo>
                  <a:lnTo>
                    <a:pt x="424" y="454"/>
                  </a:lnTo>
                  <a:lnTo>
                    <a:pt x="426" y="456"/>
                  </a:lnTo>
                  <a:lnTo>
                    <a:pt x="430" y="462"/>
                  </a:lnTo>
                  <a:lnTo>
                    <a:pt x="430" y="464"/>
                  </a:lnTo>
                  <a:lnTo>
                    <a:pt x="434" y="466"/>
                  </a:lnTo>
                  <a:lnTo>
                    <a:pt x="438" y="466"/>
                  </a:lnTo>
                  <a:lnTo>
                    <a:pt x="440" y="470"/>
                  </a:lnTo>
                  <a:lnTo>
                    <a:pt x="442" y="480"/>
                  </a:lnTo>
                  <a:lnTo>
                    <a:pt x="446" y="496"/>
                  </a:lnTo>
                  <a:lnTo>
                    <a:pt x="444" y="500"/>
                  </a:lnTo>
                  <a:lnTo>
                    <a:pt x="446" y="502"/>
                  </a:lnTo>
                  <a:lnTo>
                    <a:pt x="440" y="504"/>
                  </a:lnTo>
                  <a:lnTo>
                    <a:pt x="436" y="510"/>
                  </a:lnTo>
                  <a:lnTo>
                    <a:pt x="434" y="516"/>
                  </a:lnTo>
                  <a:lnTo>
                    <a:pt x="434" y="520"/>
                  </a:lnTo>
                  <a:lnTo>
                    <a:pt x="436" y="528"/>
                  </a:lnTo>
                  <a:lnTo>
                    <a:pt x="438" y="532"/>
                  </a:lnTo>
                  <a:lnTo>
                    <a:pt x="442" y="534"/>
                  </a:lnTo>
                  <a:lnTo>
                    <a:pt x="448" y="534"/>
                  </a:lnTo>
                  <a:lnTo>
                    <a:pt x="452" y="534"/>
                  </a:lnTo>
                  <a:lnTo>
                    <a:pt x="454" y="536"/>
                  </a:lnTo>
                  <a:lnTo>
                    <a:pt x="456" y="542"/>
                  </a:lnTo>
                  <a:lnTo>
                    <a:pt x="458" y="546"/>
                  </a:lnTo>
                  <a:lnTo>
                    <a:pt x="462" y="548"/>
                  </a:lnTo>
                  <a:lnTo>
                    <a:pt x="466" y="550"/>
                  </a:lnTo>
                  <a:lnTo>
                    <a:pt x="468" y="554"/>
                  </a:lnTo>
                  <a:lnTo>
                    <a:pt x="468" y="558"/>
                  </a:lnTo>
                  <a:lnTo>
                    <a:pt x="466" y="568"/>
                  </a:lnTo>
                  <a:lnTo>
                    <a:pt x="472" y="570"/>
                  </a:lnTo>
                  <a:lnTo>
                    <a:pt x="478" y="574"/>
                  </a:lnTo>
                  <a:lnTo>
                    <a:pt x="484" y="578"/>
                  </a:lnTo>
                  <a:lnTo>
                    <a:pt x="490" y="580"/>
                  </a:lnTo>
                  <a:lnTo>
                    <a:pt x="492" y="582"/>
                  </a:lnTo>
                  <a:lnTo>
                    <a:pt x="496" y="578"/>
                  </a:lnTo>
                  <a:lnTo>
                    <a:pt x="500" y="582"/>
                  </a:lnTo>
                  <a:lnTo>
                    <a:pt x="502" y="582"/>
                  </a:lnTo>
                  <a:lnTo>
                    <a:pt x="506" y="580"/>
                  </a:lnTo>
                  <a:lnTo>
                    <a:pt x="502" y="574"/>
                  </a:lnTo>
                  <a:lnTo>
                    <a:pt x="500" y="568"/>
                  </a:lnTo>
                  <a:lnTo>
                    <a:pt x="500" y="566"/>
                  </a:lnTo>
                  <a:lnTo>
                    <a:pt x="502" y="562"/>
                  </a:lnTo>
                  <a:lnTo>
                    <a:pt x="506" y="560"/>
                  </a:lnTo>
                  <a:lnTo>
                    <a:pt x="518" y="560"/>
                  </a:lnTo>
                  <a:lnTo>
                    <a:pt x="524" y="560"/>
                  </a:lnTo>
                  <a:lnTo>
                    <a:pt x="534" y="558"/>
                  </a:lnTo>
                  <a:lnTo>
                    <a:pt x="542" y="552"/>
                  </a:lnTo>
                  <a:lnTo>
                    <a:pt x="550" y="548"/>
                  </a:lnTo>
                  <a:lnTo>
                    <a:pt x="558" y="546"/>
                  </a:lnTo>
                  <a:lnTo>
                    <a:pt x="564" y="548"/>
                  </a:lnTo>
                  <a:lnTo>
                    <a:pt x="568" y="550"/>
                  </a:lnTo>
                  <a:lnTo>
                    <a:pt x="574" y="552"/>
                  </a:lnTo>
                  <a:lnTo>
                    <a:pt x="578" y="552"/>
                  </a:lnTo>
                  <a:lnTo>
                    <a:pt x="580" y="558"/>
                  </a:lnTo>
                  <a:lnTo>
                    <a:pt x="582" y="562"/>
                  </a:lnTo>
                  <a:lnTo>
                    <a:pt x="590" y="570"/>
                  </a:lnTo>
                  <a:lnTo>
                    <a:pt x="598" y="574"/>
                  </a:lnTo>
                  <a:lnTo>
                    <a:pt x="606" y="576"/>
                  </a:lnTo>
                  <a:lnTo>
                    <a:pt x="620" y="576"/>
                  </a:lnTo>
                  <a:lnTo>
                    <a:pt x="626" y="576"/>
                  </a:lnTo>
                  <a:lnTo>
                    <a:pt x="630" y="578"/>
                  </a:lnTo>
                  <a:lnTo>
                    <a:pt x="638" y="582"/>
                  </a:lnTo>
                  <a:lnTo>
                    <a:pt x="638" y="588"/>
                  </a:lnTo>
                  <a:lnTo>
                    <a:pt x="638" y="594"/>
                  </a:lnTo>
                  <a:lnTo>
                    <a:pt x="640" y="598"/>
                  </a:lnTo>
                  <a:lnTo>
                    <a:pt x="646" y="600"/>
                  </a:lnTo>
                  <a:lnTo>
                    <a:pt x="650" y="596"/>
                  </a:lnTo>
                  <a:lnTo>
                    <a:pt x="648" y="594"/>
                  </a:lnTo>
                  <a:lnTo>
                    <a:pt x="648" y="590"/>
                  </a:lnTo>
                  <a:lnTo>
                    <a:pt x="646" y="584"/>
                  </a:lnTo>
                  <a:lnTo>
                    <a:pt x="662" y="580"/>
                  </a:lnTo>
                  <a:lnTo>
                    <a:pt x="674" y="572"/>
                  </a:lnTo>
                  <a:lnTo>
                    <a:pt x="696" y="558"/>
                  </a:lnTo>
                  <a:lnTo>
                    <a:pt x="696" y="568"/>
                  </a:lnTo>
                  <a:lnTo>
                    <a:pt x="708" y="568"/>
                  </a:lnTo>
                  <a:lnTo>
                    <a:pt x="712" y="562"/>
                  </a:lnTo>
                  <a:lnTo>
                    <a:pt x="714" y="560"/>
                  </a:lnTo>
                  <a:lnTo>
                    <a:pt x="724" y="556"/>
                  </a:lnTo>
                  <a:lnTo>
                    <a:pt x="734" y="554"/>
                  </a:lnTo>
                  <a:lnTo>
                    <a:pt x="738" y="552"/>
                  </a:lnTo>
                  <a:lnTo>
                    <a:pt x="742" y="548"/>
                  </a:lnTo>
                  <a:lnTo>
                    <a:pt x="742" y="550"/>
                  </a:lnTo>
                  <a:lnTo>
                    <a:pt x="746" y="540"/>
                  </a:lnTo>
                  <a:lnTo>
                    <a:pt x="752" y="532"/>
                  </a:lnTo>
                  <a:lnTo>
                    <a:pt x="770" y="518"/>
                  </a:lnTo>
                  <a:lnTo>
                    <a:pt x="772" y="514"/>
                  </a:lnTo>
                  <a:lnTo>
                    <a:pt x="774" y="508"/>
                  </a:lnTo>
                  <a:lnTo>
                    <a:pt x="774" y="498"/>
                  </a:lnTo>
                  <a:lnTo>
                    <a:pt x="774" y="488"/>
                  </a:lnTo>
                  <a:lnTo>
                    <a:pt x="778" y="478"/>
                  </a:lnTo>
                  <a:lnTo>
                    <a:pt x="786" y="466"/>
                  </a:lnTo>
                  <a:lnTo>
                    <a:pt x="792" y="454"/>
                  </a:lnTo>
                  <a:lnTo>
                    <a:pt x="794" y="448"/>
                  </a:lnTo>
                  <a:lnTo>
                    <a:pt x="794" y="442"/>
                  </a:lnTo>
                  <a:lnTo>
                    <a:pt x="792" y="432"/>
                  </a:lnTo>
                  <a:lnTo>
                    <a:pt x="790" y="426"/>
                  </a:lnTo>
                  <a:lnTo>
                    <a:pt x="782" y="420"/>
                  </a:lnTo>
                  <a:lnTo>
                    <a:pt x="772" y="418"/>
                  </a:lnTo>
                  <a:lnTo>
                    <a:pt x="778" y="410"/>
                  </a:lnTo>
                  <a:lnTo>
                    <a:pt x="786" y="406"/>
                  </a:lnTo>
                  <a:lnTo>
                    <a:pt x="778" y="400"/>
                  </a:lnTo>
                  <a:lnTo>
                    <a:pt x="774" y="396"/>
                  </a:lnTo>
                  <a:lnTo>
                    <a:pt x="772" y="392"/>
                  </a:lnTo>
                  <a:lnTo>
                    <a:pt x="776" y="392"/>
                  </a:lnTo>
                  <a:lnTo>
                    <a:pt x="768" y="378"/>
                  </a:lnTo>
                  <a:lnTo>
                    <a:pt x="760" y="366"/>
                  </a:lnTo>
                  <a:lnTo>
                    <a:pt x="750" y="352"/>
                  </a:lnTo>
                  <a:lnTo>
                    <a:pt x="738" y="342"/>
                  </a:lnTo>
                  <a:lnTo>
                    <a:pt x="726" y="338"/>
                  </a:lnTo>
                  <a:lnTo>
                    <a:pt x="720" y="334"/>
                  </a:lnTo>
                  <a:lnTo>
                    <a:pt x="718" y="332"/>
                  </a:lnTo>
                  <a:lnTo>
                    <a:pt x="718" y="328"/>
                  </a:lnTo>
                  <a:lnTo>
                    <a:pt x="718" y="324"/>
                  </a:lnTo>
                  <a:lnTo>
                    <a:pt x="720" y="316"/>
                  </a:lnTo>
                  <a:lnTo>
                    <a:pt x="724" y="312"/>
                  </a:lnTo>
                  <a:lnTo>
                    <a:pt x="728" y="308"/>
                  </a:lnTo>
                  <a:lnTo>
                    <a:pt x="748" y="294"/>
                  </a:lnTo>
                  <a:lnTo>
                    <a:pt x="734" y="286"/>
                  </a:lnTo>
                  <a:lnTo>
                    <a:pt x="726" y="282"/>
                  </a:lnTo>
                  <a:lnTo>
                    <a:pt x="718" y="280"/>
                  </a:lnTo>
                  <a:lnTo>
                    <a:pt x="714" y="282"/>
                  </a:lnTo>
                  <a:lnTo>
                    <a:pt x="710" y="286"/>
                  </a:lnTo>
                  <a:lnTo>
                    <a:pt x="706" y="290"/>
                  </a:lnTo>
                  <a:lnTo>
                    <a:pt x="702" y="290"/>
                  </a:lnTo>
                  <a:lnTo>
                    <a:pt x="662" y="266"/>
                  </a:lnTo>
                  <a:lnTo>
                    <a:pt x="662" y="262"/>
                  </a:lnTo>
                  <a:lnTo>
                    <a:pt x="666" y="260"/>
                  </a:lnTo>
                  <a:lnTo>
                    <a:pt x="670" y="256"/>
                  </a:lnTo>
                  <a:lnTo>
                    <a:pt x="676" y="254"/>
                  </a:lnTo>
                  <a:lnTo>
                    <a:pt x="682" y="250"/>
                  </a:lnTo>
                  <a:lnTo>
                    <a:pt x="686" y="240"/>
                  </a:lnTo>
                  <a:lnTo>
                    <a:pt x="694" y="228"/>
                  </a:lnTo>
                  <a:lnTo>
                    <a:pt x="698" y="224"/>
                  </a:lnTo>
                  <a:lnTo>
                    <a:pt x="704" y="224"/>
                  </a:lnTo>
                  <a:lnTo>
                    <a:pt x="708" y="224"/>
                  </a:lnTo>
                  <a:lnTo>
                    <a:pt x="712" y="228"/>
                  </a:lnTo>
                  <a:lnTo>
                    <a:pt x="714" y="236"/>
                  </a:lnTo>
                  <a:lnTo>
                    <a:pt x="714" y="262"/>
                  </a:lnTo>
                  <a:lnTo>
                    <a:pt x="718" y="262"/>
                  </a:lnTo>
                  <a:lnTo>
                    <a:pt x="724" y="258"/>
                  </a:lnTo>
                  <a:lnTo>
                    <a:pt x="732" y="250"/>
                  </a:lnTo>
                  <a:lnTo>
                    <a:pt x="740" y="242"/>
                  </a:lnTo>
                  <a:lnTo>
                    <a:pt x="742" y="242"/>
                  </a:lnTo>
                  <a:lnTo>
                    <a:pt x="748" y="242"/>
                  </a:lnTo>
                  <a:lnTo>
                    <a:pt x="752" y="234"/>
                  </a:lnTo>
                  <a:lnTo>
                    <a:pt x="760" y="222"/>
                  </a:lnTo>
                  <a:lnTo>
                    <a:pt x="770" y="210"/>
                  </a:lnTo>
                  <a:lnTo>
                    <a:pt x="774" y="212"/>
                  </a:lnTo>
                  <a:lnTo>
                    <a:pt x="780" y="214"/>
                  </a:lnTo>
                  <a:lnTo>
                    <a:pt x="792" y="214"/>
                  </a:lnTo>
                  <a:lnTo>
                    <a:pt x="790" y="208"/>
                  </a:lnTo>
                  <a:lnTo>
                    <a:pt x="792" y="204"/>
                  </a:lnTo>
                  <a:lnTo>
                    <a:pt x="796" y="198"/>
                  </a:lnTo>
                  <a:lnTo>
                    <a:pt x="802" y="188"/>
                  </a:lnTo>
                  <a:lnTo>
                    <a:pt x="806" y="190"/>
                  </a:lnTo>
                  <a:lnTo>
                    <a:pt x="810" y="192"/>
                  </a:lnTo>
                  <a:lnTo>
                    <a:pt x="814" y="190"/>
                  </a:lnTo>
                  <a:lnTo>
                    <a:pt x="818" y="188"/>
                  </a:lnTo>
                  <a:lnTo>
                    <a:pt x="818" y="186"/>
                  </a:lnTo>
                  <a:lnTo>
                    <a:pt x="820" y="188"/>
                  </a:lnTo>
                  <a:lnTo>
                    <a:pt x="814" y="172"/>
                  </a:lnTo>
                  <a:lnTo>
                    <a:pt x="808" y="164"/>
                  </a:lnTo>
                  <a:lnTo>
                    <a:pt x="800" y="158"/>
                  </a:lnTo>
                  <a:lnTo>
                    <a:pt x="800" y="142"/>
                  </a:lnTo>
                  <a:lnTo>
                    <a:pt x="812" y="146"/>
                  </a:lnTo>
                  <a:lnTo>
                    <a:pt x="820" y="152"/>
                  </a:lnTo>
                  <a:lnTo>
                    <a:pt x="820" y="142"/>
                  </a:lnTo>
                  <a:lnTo>
                    <a:pt x="820" y="136"/>
                  </a:lnTo>
                  <a:lnTo>
                    <a:pt x="820" y="124"/>
                  </a:lnTo>
                  <a:lnTo>
                    <a:pt x="818" y="110"/>
                  </a:lnTo>
                  <a:lnTo>
                    <a:pt x="814" y="100"/>
                  </a:lnTo>
                  <a:lnTo>
                    <a:pt x="806" y="86"/>
                  </a:lnTo>
                  <a:lnTo>
                    <a:pt x="798" y="92"/>
                  </a:lnTo>
                  <a:lnTo>
                    <a:pt x="792" y="98"/>
                  </a:lnTo>
                  <a:lnTo>
                    <a:pt x="786" y="102"/>
                  </a:lnTo>
                  <a:lnTo>
                    <a:pt x="774" y="104"/>
                  </a:lnTo>
                  <a:lnTo>
                    <a:pt x="770" y="104"/>
                  </a:lnTo>
                  <a:lnTo>
                    <a:pt x="764" y="102"/>
                  </a:lnTo>
                  <a:lnTo>
                    <a:pt x="756" y="96"/>
                  </a:lnTo>
                  <a:lnTo>
                    <a:pt x="750" y="88"/>
                  </a:lnTo>
                  <a:lnTo>
                    <a:pt x="744" y="80"/>
                  </a:lnTo>
                  <a:lnTo>
                    <a:pt x="732" y="76"/>
                  </a:lnTo>
                  <a:lnTo>
                    <a:pt x="718" y="72"/>
                  </a:lnTo>
                  <a:lnTo>
                    <a:pt x="704" y="68"/>
                  </a:lnTo>
                  <a:lnTo>
                    <a:pt x="690" y="62"/>
                  </a:lnTo>
                  <a:lnTo>
                    <a:pt x="680" y="54"/>
                  </a:lnTo>
                  <a:lnTo>
                    <a:pt x="668" y="46"/>
                  </a:lnTo>
                  <a:lnTo>
                    <a:pt x="646" y="24"/>
                  </a:lnTo>
                  <a:lnTo>
                    <a:pt x="634" y="16"/>
                  </a:lnTo>
                  <a:lnTo>
                    <a:pt x="622" y="8"/>
                  </a:lnTo>
                  <a:lnTo>
                    <a:pt x="606" y="2"/>
                  </a:lnTo>
                  <a:lnTo>
                    <a:pt x="584" y="0"/>
                  </a:lnTo>
                  <a:lnTo>
                    <a:pt x="572" y="0"/>
                  </a:lnTo>
                  <a:lnTo>
                    <a:pt x="562" y="2"/>
                  </a:lnTo>
                  <a:lnTo>
                    <a:pt x="556" y="4"/>
                  </a:lnTo>
                  <a:lnTo>
                    <a:pt x="552" y="8"/>
                  </a:lnTo>
                  <a:lnTo>
                    <a:pt x="550" y="12"/>
                  </a:lnTo>
                  <a:lnTo>
                    <a:pt x="550" y="18"/>
                  </a:lnTo>
                  <a:lnTo>
                    <a:pt x="552" y="20"/>
                  </a:lnTo>
                  <a:lnTo>
                    <a:pt x="556" y="24"/>
                  </a:lnTo>
                  <a:lnTo>
                    <a:pt x="562" y="30"/>
                  </a:lnTo>
                  <a:lnTo>
                    <a:pt x="564" y="40"/>
                  </a:lnTo>
                  <a:lnTo>
                    <a:pt x="566" y="50"/>
                  </a:lnTo>
                  <a:lnTo>
                    <a:pt x="566" y="56"/>
                  </a:lnTo>
                  <a:lnTo>
                    <a:pt x="566" y="62"/>
                  </a:lnTo>
                  <a:lnTo>
                    <a:pt x="562" y="66"/>
                  </a:lnTo>
                  <a:lnTo>
                    <a:pt x="560" y="68"/>
                  </a:lnTo>
                  <a:lnTo>
                    <a:pt x="550" y="68"/>
                  </a:lnTo>
                  <a:lnTo>
                    <a:pt x="536" y="66"/>
                  </a:lnTo>
                  <a:lnTo>
                    <a:pt x="538" y="88"/>
                  </a:lnTo>
                  <a:lnTo>
                    <a:pt x="538" y="94"/>
                  </a:lnTo>
                  <a:lnTo>
                    <a:pt x="542" y="98"/>
                  </a:lnTo>
                  <a:lnTo>
                    <a:pt x="544" y="102"/>
                  </a:lnTo>
                  <a:lnTo>
                    <a:pt x="550" y="102"/>
                  </a:lnTo>
                  <a:lnTo>
                    <a:pt x="568" y="102"/>
                  </a:lnTo>
                  <a:lnTo>
                    <a:pt x="576" y="100"/>
                  </a:lnTo>
                  <a:lnTo>
                    <a:pt x="582" y="98"/>
                  </a:lnTo>
                  <a:lnTo>
                    <a:pt x="592" y="100"/>
                  </a:lnTo>
                  <a:lnTo>
                    <a:pt x="602" y="106"/>
                  </a:lnTo>
                  <a:lnTo>
                    <a:pt x="610" y="112"/>
                  </a:lnTo>
                  <a:lnTo>
                    <a:pt x="616" y="120"/>
                  </a:lnTo>
                  <a:lnTo>
                    <a:pt x="596" y="122"/>
                  </a:lnTo>
                  <a:lnTo>
                    <a:pt x="578" y="124"/>
                  </a:lnTo>
                  <a:lnTo>
                    <a:pt x="576" y="128"/>
                  </a:lnTo>
                  <a:lnTo>
                    <a:pt x="576" y="132"/>
                  </a:lnTo>
                  <a:lnTo>
                    <a:pt x="574" y="134"/>
                  </a:lnTo>
                  <a:lnTo>
                    <a:pt x="574" y="140"/>
                  </a:lnTo>
                  <a:lnTo>
                    <a:pt x="570" y="142"/>
                  </a:lnTo>
                  <a:lnTo>
                    <a:pt x="566" y="142"/>
                  </a:lnTo>
                  <a:lnTo>
                    <a:pt x="556" y="144"/>
                  </a:lnTo>
                  <a:lnTo>
                    <a:pt x="552" y="146"/>
                  </a:lnTo>
                  <a:lnTo>
                    <a:pt x="550" y="150"/>
                  </a:lnTo>
                  <a:lnTo>
                    <a:pt x="544" y="152"/>
                  </a:lnTo>
                  <a:lnTo>
                    <a:pt x="538" y="154"/>
                  </a:lnTo>
                  <a:lnTo>
                    <a:pt x="532" y="154"/>
                  </a:lnTo>
                  <a:lnTo>
                    <a:pt x="528" y="152"/>
                  </a:lnTo>
                  <a:lnTo>
                    <a:pt x="524" y="150"/>
                  </a:lnTo>
                  <a:lnTo>
                    <a:pt x="522" y="150"/>
                  </a:lnTo>
                  <a:lnTo>
                    <a:pt x="518" y="152"/>
                  </a:lnTo>
                  <a:lnTo>
                    <a:pt x="516" y="156"/>
                  </a:lnTo>
                  <a:lnTo>
                    <a:pt x="516" y="160"/>
                  </a:lnTo>
                  <a:lnTo>
                    <a:pt x="518" y="160"/>
                  </a:lnTo>
                  <a:lnTo>
                    <a:pt x="524" y="164"/>
                  </a:lnTo>
                  <a:lnTo>
                    <a:pt x="528" y="166"/>
                  </a:lnTo>
                  <a:lnTo>
                    <a:pt x="530" y="168"/>
                  </a:lnTo>
                  <a:lnTo>
                    <a:pt x="530" y="172"/>
                  </a:lnTo>
                  <a:lnTo>
                    <a:pt x="530" y="176"/>
                  </a:lnTo>
                  <a:lnTo>
                    <a:pt x="526" y="182"/>
                  </a:lnTo>
                  <a:lnTo>
                    <a:pt x="518" y="188"/>
                  </a:lnTo>
                  <a:lnTo>
                    <a:pt x="508" y="194"/>
                  </a:lnTo>
                  <a:lnTo>
                    <a:pt x="496" y="198"/>
                  </a:lnTo>
                  <a:lnTo>
                    <a:pt x="468" y="198"/>
                  </a:lnTo>
                  <a:lnTo>
                    <a:pt x="458" y="206"/>
                  </a:lnTo>
                  <a:lnTo>
                    <a:pt x="452" y="210"/>
                  </a:lnTo>
                  <a:lnTo>
                    <a:pt x="444" y="212"/>
                  </a:lnTo>
                  <a:lnTo>
                    <a:pt x="430" y="210"/>
                  </a:lnTo>
                  <a:lnTo>
                    <a:pt x="414" y="206"/>
                  </a:lnTo>
                  <a:lnTo>
                    <a:pt x="402" y="200"/>
                  </a:lnTo>
                  <a:lnTo>
                    <a:pt x="392" y="194"/>
                  </a:lnTo>
                  <a:lnTo>
                    <a:pt x="348" y="194"/>
                  </a:lnTo>
                  <a:lnTo>
                    <a:pt x="348" y="192"/>
                  </a:lnTo>
                  <a:lnTo>
                    <a:pt x="314" y="192"/>
                  </a:lnTo>
                  <a:lnTo>
                    <a:pt x="306" y="188"/>
                  </a:lnTo>
                  <a:lnTo>
                    <a:pt x="298" y="180"/>
                  </a:lnTo>
                  <a:lnTo>
                    <a:pt x="290" y="172"/>
                  </a:lnTo>
                  <a:lnTo>
                    <a:pt x="280" y="166"/>
                  </a:lnTo>
                  <a:lnTo>
                    <a:pt x="272" y="160"/>
                  </a:lnTo>
                  <a:lnTo>
                    <a:pt x="262" y="160"/>
                  </a:lnTo>
                  <a:lnTo>
                    <a:pt x="252" y="156"/>
                  </a:lnTo>
                  <a:lnTo>
                    <a:pt x="244" y="152"/>
                  </a:lnTo>
                  <a:lnTo>
                    <a:pt x="214" y="152"/>
                  </a:lnTo>
                  <a:lnTo>
                    <a:pt x="210" y="146"/>
                  </a:lnTo>
                  <a:lnTo>
                    <a:pt x="206" y="140"/>
                  </a:lnTo>
                  <a:lnTo>
                    <a:pt x="202" y="126"/>
                  </a:lnTo>
                  <a:lnTo>
                    <a:pt x="198" y="118"/>
                  </a:lnTo>
                  <a:lnTo>
                    <a:pt x="194" y="112"/>
                  </a:lnTo>
                  <a:lnTo>
                    <a:pt x="182" y="104"/>
                  </a:lnTo>
                  <a:lnTo>
                    <a:pt x="174" y="100"/>
                  </a:lnTo>
                  <a:lnTo>
                    <a:pt x="168" y="98"/>
                  </a:lnTo>
                  <a:lnTo>
                    <a:pt x="154" y="92"/>
                  </a:lnTo>
                  <a:lnTo>
                    <a:pt x="146" y="90"/>
                  </a:lnTo>
                  <a:lnTo>
                    <a:pt x="140" y="86"/>
                  </a:lnTo>
                  <a:lnTo>
                    <a:pt x="138" y="82"/>
                  </a:lnTo>
                  <a:lnTo>
                    <a:pt x="134" y="76"/>
                  </a:lnTo>
                  <a:lnTo>
                    <a:pt x="134" y="78"/>
                  </a:lnTo>
                  <a:lnTo>
                    <a:pt x="122" y="86"/>
                  </a:lnTo>
                  <a:lnTo>
                    <a:pt x="114" y="94"/>
                  </a:lnTo>
                  <a:lnTo>
                    <a:pt x="126" y="108"/>
                  </a:lnTo>
                  <a:lnTo>
                    <a:pt x="116" y="116"/>
                  </a:lnTo>
                  <a:lnTo>
                    <a:pt x="110" y="118"/>
                  </a:lnTo>
                  <a:lnTo>
                    <a:pt x="100" y="116"/>
                  </a:lnTo>
                  <a:lnTo>
                    <a:pt x="88" y="112"/>
                  </a:lnTo>
                  <a:lnTo>
                    <a:pt x="92" y="130"/>
                  </a:lnTo>
                  <a:lnTo>
                    <a:pt x="92" y="140"/>
                  </a:lnTo>
                  <a:lnTo>
                    <a:pt x="90" y="148"/>
                  </a:lnTo>
                  <a:lnTo>
                    <a:pt x="86" y="150"/>
                  </a:lnTo>
                  <a:lnTo>
                    <a:pt x="84" y="150"/>
                  </a:lnTo>
                  <a:lnTo>
                    <a:pt x="78" y="150"/>
                  </a:lnTo>
                  <a:lnTo>
                    <a:pt x="68" y="146"/>
                  </a:lnTo>
                  <a:lnTo>
                    <a:pt x="70" y="156"/>
                  </a:lnTo>
                  <a:lnTo>
                    <a:pt x="76" y="164"/>
                  </a:lnTo>
                  <a:lnTo>
                    <a:pt x="80" y="176"/>
                  </a:lnTo>
                  <a:lnTo>
                    <a:pt x="82" y="188"/>
                  </a:lnTo>
                  <a:lnTo>
                    <a:pt x="78" y="194"/>
                  </a:lnTo>
                  <a:lnTo>
                    <a:pt x="74" y="200"/>
                  </a:lnTo>
                  <a:lnTo>
                    <a:pt x="64" y="214"/>
                  </a:lnTo>
                  <a:lnTo>
                    <a:pt x="50" y="228"/>
                  </a:lnTo>
                  <a:lnTo>
                    <a:pt x="38" y="236"/>
                  </a:lnTo>
                  <a:lnTo>
                    <a:pt x="28" y="238"/>
                  </a:lnTo>
                  <a:lnTo>
                    <a:pt x="14" y="240"/>
                  </a:lnTo>
                  <a:lnTo>
                    <a:pt x="8" y="242"/>
                  </a:lnTo>
                  <a:lnTo>
                    <a:pt x="4" y="244"/>
                  </a:lnTo>
                  <a:lnTo>
                    <a:pt x="2" y="248"/>
                  </a:lnTo>
                  <a:lnTo>
                    <a:pt x="0" y="254"/>
                  </a:lnTo>
                  <a:lnTo>
                    <a:pt x="2" y="258"/>
                  </a:lnTo>
                  <a:lnTo>
                    <a:pt x="4" y="262"/>
                  </a:lnTo>
                  <a:lnTo>
                    <a:pt x="14" y="268"/>
                  </a:lnTo>
                  <a:lnTo>
                    <a:pt x="24" y="276"/>
                  </a:lnTo>
                  <a:lnTo>
                    <a:pt x="26" y="280"/>
                  </a:lnTo>
                  <a:lnTo>
                    <a:pt x="26" y="286"/>
                  </a:lnTo>
                  <a:lnTo>
                    <a:pt x="20" y="288"/>
                  </a:lnTo>
                  <a:lnTo>
                    <a:pt x="14" y="290"/>
                  </a:lnTo>
                  <a:lnTo>
                    <a:pt x="18" y="292"/>
                  </a:lnTo>
                  <a:lnTo>
                    <a:pt x="20" y="294"/>
                  </a:lnTo>
                  <a:lnTo>
                    <a:pt x="28" y="296"/>
                  </a:lnTo>
                  <a:lnTo>
                    <a:pt x="28" y="298"/>
                  </a:lnTo>
                  <a:lnTo>
                    <a:pt x="36" y="298"/>
                  </a:lnTo>
                  <a:lnTo>
                    <a:pt x="44" y="302"/>
                  </a:lnTo>
                  <a:lnTo>
                    <a:pt x="50" y="308"/>
                  </a:lnTo>
                  <a:lnTo>
                    <a:pt x="54" y="316"/>
                  </a:lnTo>
                  <a:lnTo>
                    <a:pt x="58" y="320"/>
                  </a:lnTo>
                  <a:lnTo>
                    <a:pt x="62" y="322"/>
                  </a:lnTo>
                  <a:lnTo>
                    <a:pt x="68" y="322"/>
                  </a:lnTo>
                  <a:lnTo>
                    <a:pt x="74" y="324"/>
                  </a:lnTo>
                  <a:lnTo>
                    <a:pt x="78" y="324"/>
                  </a:lnTo>
                  <a:lnTo>
                    <a:pt x="82" y="326"/>
                  </a:lnTo>
                  <a:lnTo>
                    <a:pt x="84" y="326"/>
                  </a:lnTo>
                  <a:lnTo>
                    <a:pt x="86" y="324"/>
                  </a:lnTo>
                  <a:lnTo>
                    <a:pt x="90" y="322"/>
                  </a:lnTo>
                  <a:lnTo>
                    <a:pt x="94" y="320"/>
                  </a:lnTo>
                  <a:lnTo>
                    <a:pt x="100" y="320"/>
                  </a:lnTo>
                  <a:lnTo>
                    <a:pt x="108" y="320"/>
                  </a:lnTo>
                  <a:lnTo>
                    <a:pt x="114" y="324"/>
                  </a:lnTo>
                  <a:lnTo>
                    <a:pt x="116" y="324"/>
                  </a:lnTo>
                  <a:lnTo>
                    <a:pt x="122" y="326"/>
                  </a:lnTo>
                  <a:lnTo>
                    <a:pt x="122" y="332"/>
                  </a:lnTo>
                  <a:lnTo>
                    <a:pt x="120" y="336"/>
                  </a:lnTo>
                  <a:lnTo>
                    <a:pt x="114" y="344"/>
                  </a:lnTo>
                  <a:lnTo>
                    <a:pt x="112" y="352"/>
                  </a:lnTo>
                  <a:lnTo>
                    <a:pt x="110" y="358"/>
                  </a:lnTo>
                  <a:lnTo>
                    <a:pt x="112" y="362"/>
                  </a:lnTo>
                  <a:lnTo>
                    <a:pt x="114" y="368"/>
                  </a:lnTo>
                  <a:lnTo>
                    <a:pt x="122" y="376"/>
                  </a:lnTo>
                  <a:lnTo>
                    <a:pt x="120" y="378"/>
                  </a:lnTo>
                  <a:lnTo>
                    <a:pt x="118" y="378"/>
                  </a:lnTo>
                  <a:lnTo>
                    <a:pt x="112" y="380"/>
                  </a:lnTo>
                  <a:lnTo>
                    <a:pt x="114" y="388"/>
                  </a:lnTo>
                  <a:lnTo>
                    <a:pt x="114" y="392"/>
                  </a:lnTo>
                  <a:lnTo>
                    <a:pt x="116" y="396"/>
                  </a:lnTo>
                  <a:lnTo>
                    <a:pt x="118" y="400"/>
                  </a:lnTo>
                  <a:lnTo>
                    <a:pt x="126" y="404"/>
                  </a:lnTo>
                  <a:lnTo>
                    <a:pt x="136" y="408"/>
                  </a:lnTo>
                  <a:lnTo>
                    <a:pt x="144" y="416"/>
                  </a:lnTo>
                  <a:lnTo>
                    <a:pt x="152" y="424"/>
                  </a:lnTo>
                  <a:lnTo>
                    <a:pt x="158" y="424"/>
                  </a:lnTo>
                  <a:lnTo>
                    <a:pt x="162" y="424"/>
                  </a:lnTo>
                  <a:lnTo>
                    <a:pt x="164" y="422"/>
                  </a:lnTo>
                  <a:lnTo>
                    <a:pt x="166" y="420"/>
                  </a:lnTo>
                  <a:lnTo>
                    <a:pt x="168" y="420"/>
                  </a:lnTo>
                  <a:lnTo>
                    <a:pt x="180" y="428"/>
                  </a:lnTo>
                  <a:lnTo>
                    <a:pt x="190" y="436"/>
                  </a:lnTo>
                  <a:lnTo>
                    <a:pt x="198" y="442"/>
                  </a:lnTo>
                  <a:lnTo>
                    <a:pt x="208" y="446"/>
                  </a:lnTo>
                  <a:lnTo>
                    <a:pt x="220" y="450"/>
                  </a:lnTo>
                  <a:lnTo>
                    <a:pt x="222" y="452"/>
                  </a:lnTo>
                  <a:lnTo>
                    <a:pt x="226" y="456"/>
                  </a:lnTo>
                  <a:lnTo>
                    <a:pt x="230" y="458"/>
                  </a:lnTo>
                  <a:lnTo>
                    <a:pt x="236" y="460"/>
                  </a:lnTo>
                  <a:lnTo>
                    <a:pt x="240" y="460"/>
                  </a:lnTo>
                  <a:lnTo>
                    <a:pt x="242" y="460"/>
                  </a:lnTo>
                  <a:lnTo>
                    <a:pt x="244" y="460"/>
                  </a:lnTo>
                  <a:lnTo>
                    <a:pt x="250" y="464"/>
                  </a:lnTo>
                  <a:lnTo>
                    <a:pt x="256" y="466"/>
                  </a:lnTo>
                  <a:lnTo>
                    <a:pt x="274" y="466"/>
                  </a:lnTo>
                  <a:lnTo>
                    <a:pt x="274" y="468"/>
                  </a:lnTo>
                  <a:lnTo>
                    <a:pt x="274" y="464"/>
                  </a:lnTo>
                  <a:lnTo>
                    <a:pt x="278" y="462"/>
                  </a:lnTo>
                  <a:lnTo>
                    <a:pt x="284" y="460"/>
                  </a:lnTo>
                  <a:lnTo>
                    <a:pt x="288" y="472"/>
                  </a:lnTo>
                  <a:lnTo>
                    <a:pt x="290" y="468"/>
                  </a:lnTo>
                  <a:lnTo>
                    <a:pt x="294" y="462"/>
                  </a:lnTo>
                  <a:lnTo>
                    <a:pt x="298" y="460"/>
                  </a:lnTo>
                  <a:lnTo>
                    <a:pt x="302" y="458"/>
                  </a:lnTo>
                  <a:lnTo>
                    <a:pt x="312" y="460"/>
                  </a:lnTo>
                  <a:lnTo>
                    <a:pt x="322" y="464"/>
                  </a:lnTo>
                  <a:lnTo>
                    <a:pt x="332" y="472"/>
                  </a:lnTo>
                  <a:lnTo>
                    <a:pt x="336" y="478"/>
                  </a:lnTo>
                  <a:lnTo>
                    <a:pt x="336" y="480"/>
                  </a:lnTo>
                  <a:lnTo>
                    <a:pt x="338" y="478"/>
                  </a:lnTo>
                  <a:lnTo>
                    <a:pt x="340" y="470"/>
                  </a:lnTo>
                  <a:lnTo>
                    <a:pt x="344" y="460"/>
                  </a:lnTo>
                  <a:lnTo>
                    <a:pt x="348" y="454"/>
                  </a:lnTo>
                  <a:lnTo>
                    <a:pt x="356" y="446"/>
                  </a:lnTo>
                  <a:lnTo>
                    <a:pt x="362" y="442"/>
                  </a:lnTo>
                  <a:lnTo>
                    <a:pt x="372" y="438"/>
                  </a:lnTo>
                  <a:lnTo>
                    <a:pt x="374" y="440"/>
                  </a:lnTo>
                  <a:lnTo>
                    <a:pt x="376" y="440"/>
                  </a:lnTo>
                  <a:lnTo>
                    <a:pt x="380" y="442"/>
                  </a:lnTo>
                  <a:lnTo>
                    <a:pt x="382" y="440"/>
                  </a:lnTo>
                  <a:lnTo>
                    <a:pt x="386" y="438"/>
                  </a:lnTo>
                  <a:lnTo>
                    <a:pt x="386" y="436"/>
                  </a:lnTo>
                  <a:lnTo>
                    <a:pt x="392" y="436"/>
                  </a:lnTo>
                  <a:lnTo>
                    <a:pt x="400" y="444"/>
                  </a:lnTo>
                  <a:lnTo>
                    <a:pt x="400" y="448"/>
                  </a:lnTo>
                  <a:lnTo>
                    <a:pt x="400" y="450"/>
                  </a:lnTo>
                  <a:lnTo>
                    <a:pt x="404" y="454"/>
                  </a:lnTo>
                  <a:lnTo>
                    <a:pt x="410" y="456"/>
                  </a:lnTo>
                  <a:lnTo>
                    <a:pt x="414" y="456"/>
                  </a:lnTo>
                  <a:lnTo>
                    <a:pt x="414" y="4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" name="Freeform 244"/>
            <p:cNvSpPr>
              <a:spLocks/>
            </p:cNvSpPr>
            <p:nvPr/>
          </p:nvSpPr>
          <p:spPr bwMode="auto">
            <a:xfrm>
              <a:off x="7615150" y="3253473"/>
              <a:ext cx="121077" cy="111506"/>
            </a:xfrm>
            <a:custGeom>
              <a:avLst/>
              <a:gdLst>
                <a:gd name="T0" fmla="*/ 2147483647 w 82"/>
                <a:gd name="T1" fmla="*/ 2147483647 h 70"/>
                <a:gd name="T2" fmla="*/ 2147483647 w 82"/>
                <a:gd name="T3" fmla="*/ 2147483647 h 70"/>
                <a:gd name="T4" fmla="*/ 2147483647 w 82"/>
                <a:gd name="T5" fmla="*/ 2147483647 h 70"/>
                <a:gd name="T6" fmla="*/ 2147483647 w 82"/>
                <a:gd name="T7" fmla="*/ 2147483647 h 70"/>
                <a:gd name="T8" fmla="*/ 2147483647 w 82"/>
                <a:gd name="T9" fmla="*/ 2147483647 h 70"/>
                <a:gd name="T10" fmla="*/ 2147483647 w 82"/>
                <a:gd name="T11" fmla="*/ 2147483647 h 70"/>
                <a:gd name="T12" fmla="*/ 2147483647 w 82"/>
                <a:gd name="T13" fmla="*/ 2147483647 h 70"/>
                <a:gd name="T14" fmla="*/ 2147483647 w 82"/>
                <a:gd name="T15" fmla="*/ 2147483647 h 70"/>
                <a:gd name="T16" fmla="*/ 2147483647 w 82"/>
                <a:gd name="T17" fmla="*/ 2147483647 h 70"/>
                <a:gd name="T18" fmla="*/ 2147483647 w 82"/>
                <a:gd name="T19" fmla="*/ 2147483647 h 70"/>
                <a:gd name="T20" fmla="*/ 2147483647 w 82"/>
                <a:gd name="T21" fmla="*/ 2147483647 h 70"/>
                <a:gd name="T22" fmla="*/ 2147483647 w 82"/>
                <a:gd name="T23" fmla="*/ 2147483647 h 70"/>
                <a:gd name="T24" fmla="*/ 2147483647 w 82"/>
                <a:gd name="T25" fmla="*/ 2147483647 h 70"/>
                <a:gd name="T26" fmla="*/ 2147483647 w 82"/>
                <a:gd name="T27" fmla="*/ 2147483647 h 70"/>
                <a:gd name="T28" fmla="*/ 2147483647 w 82"/>
                <a:gd name="T29" fmla="*/ 2147483647 h 70"/>
                <a:gd name="T30" fmla="*/ 2147483647 w 82"/>
                <a:gd name="T31" fmla="*/ 2147483647 h 70"/>
                <a:gd name="T32" fmla="*/ 2147483647 w 82"/>
                <a:gd name="T33" fmla="*/ 2147483647 h 70"/>
                <a:gd name="T34" fmla="*/ 2147483647 w 82"/>
                <a:gd name="T35" fmla="*/ 2147483647 h 70"/>
                <a:gd name="T36" fmla="*/ 2147483647 w 82"/>
                <a:gd name="T37" fmla="*/ 2147483647 h 70"/>
                <a:gd name="T38" fmla="*/ 2147483647 w 82"/>
                <a:gd name="T39" fmla="*/ 2147483647 h 70"/>
                <a:gd name="T40" fmla="*/ 2147483647 w 82"/>
                <a:gd name="T41" fmla="*/ 2147483647 h 70"/>
                <a:gd name="T42" fmla="*/ 0 w 82"/>
                <a:gd name="T43" fmla="*/ 0 h 70"/>
                <a:gd name="T44" fmla="*/ 2147483647 w 82"/>
                <a:gd name="T45" fmla="*/ 0 h 70"/>
                <a:gd name="T46" fmla="*/ 2147483647 w 82"/>
                <a:gd name="T47" fmla="*/ 2147483647 h 70"/>
                <a:gd name="T48" fmla="*/ 2147483647 w 82"/>
                <a:gd name="T49" fmla="*/ 2147483647 h 70"/>
                <a:gd name="T50" fmla="*/ 2147483647 w 82"/>
                <a:gd name="T51" fmla="*/ 2147483647 h 70"/>
                <a:gd name="T52" fmla="*/ 2147483647 w 82"/>
                <a:gd name="T53" fmla="*/ 2147483647 h 70"/>
                <a:gd name="T54" fmla="*/ 2147483647 w 82"/>
                <a:gd name="T55" fmla="*/ 2147483647 h 70"/>
                <a:gd name="T56" fmla="*/ 2147483647 w 82"/>
                <a:gd name="T57" fmla="*/ 2147483647 h 70"/>
                <a:gd name="T58" fmla="*/ 2147483647 w 82"/>
                <a:gd name="T59" fmla="*/ 2147483647 h 70"/>
                <a:gd name="T60" fmla="*/ 2147483647 w 82"/>
                <a:gd name="T61" fmla="*/ 2147483647 h 70"/>
                <a:gd name="T62" fmla="*/ 2147483647 w 82"/>
                <a:gd name="T63" fmla="*/ 2147483647 h 70"/>
                <a:gd name="T64" fmla="*/ 2147483647 w 82"/>
                <a:gd name="T65" fmla="*/ 2147483647 h 70"/>
                <a:gd name="T66" fmla="*/ 2147483647 w 82"/>
                <a:gd name="T67" fmla="*/ 2147483647 h 70"/>
                <a:gd name="T68" fmla="*/ 2147483647 w 82"/>
                <a:gd name="T69" fmla="*/ 2147483647 h 70"/>
                <a:gd name="T70" fmla="*/ 2147483647 w 82"/>
                <a:gd name="T71" fmla="*/ 2147483647 h 70"/>
                <a:gd name="T72" fmla="*/ 2147483647 w 82"/>
                <a:gd name="T73" fmla="*/ 2147483647 h 70"/>
                <a:gd name="T74" fmla="*/ 2147483647 w 82"/>
                <a:gd name="T75" fmla="*/ 2147483647 h 70"/>
                <a:gd name="T76" fmla="*/ 2147483647 w 82"/>
                <a:gd name="T77" fmla="*/ 2147483647 h 70"/>
                <a:gd name="T78" fmla="*/ 2147483647 w 82"/>
                <a:gd name="T79" fmla="*/ 2147483647 h 70"/>
                <a:gd name="T80" fmla="*/ 2147483647 w 82"/>
                <a:gd name="T81" fmla="*/ 2147483647 h 70"/>
                <a:gd name="T82" fmla="*/ 2147483647 w 82"/>
                <a:gd name="T83" fmla="*/ 2147483647 h 70"/>
                <a:gd name="T84" fmla="*/ 2147483647 w 82"/>
                <a:gd name="T85" fmla="*/ 2147483647 h 7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2"/>
                <a:gd name="T130" fmla="*/ 0 h 70"/>
                <a:gd name="T131" fmla="*/ 82 w 82"/>
                <a:gd name="T132" fmla="*/ 70 h 7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2" h="70">
                  <a:moveTo>
                    <a:pt x="28" y="52"/>
                  </a:moveTo>
                  <a:lnTo>
                    <a:pt x="20" y="54"/>
                  </a:lnTo>
                  <a:lnTo>
                    <a:pt x="14" y="56"/>
                  </a:lnTo>
                  <a:lnTo>
                    <a:pt x="26" y="62"/>
                  </a:lnTo>
                  <a:lnTo>
                    <a:pt x="30" y="64"/>
                  </a:lnTo>
                  <a:lnTo>
                    <a:pt x="36" y="70"/>
                  </a:lnTo>
                  <a:lnTo>
                    <a:pt x="20" y="70"/>
                  </a:lnTo>
                  <a:lnTo>
                    <a:pt x="14" y="62"/>
                  </a:lnTo>
                  <a:lnTo>
                    <a:pt x="12" y="58"/>
                  </a:lnTo>
                  <a:lnTo>
                    <a:pt x="8" y="56"/>
                  </a:lnTo>
                  <a:lnTo>
                    <a:pt x="10" y="50"/>
                  </a:lnTo>
                  <a:lnTo>
                    <a:pt x="14" y="46"/>
                  </a:lnTo>
                  <a:lnTo>
                    <a:pt x="12" y="44"/>
                  </a:lnTo>
                  <a:lnTo>
                    <a:pt x="10" y="40"/>
                  </a:lnTo>
                  <a:lnTo>
                    <a:pt x="18" y="40"/>
                  </a:lnTo>
                  <a:lnTo>
                    <a:pt x="16" y="34"/>
                  </a:lnTo>
                  <a:lnTo>
                    <a:pt x="14" y="28"/>
                  </a:lnTo>
                  <a:lnTo>
                    <a:pt x="14" y="16"/>
                  </a:lnTo>
                  <a:lnTo>
                    <a:pt x="10" y="12"/>
                  </a:lnTo>
                  <a:lnTo>
                    <a:pt x="6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12" y="4"/>
                  </a:lnTo>
                  <a:lnTo>
                    <a:pt x="24" y="14"/>
                  </a:lnTo>
                  <a:lnTo>
                    <a:pt x="40" y="22"/>
                  </a:lnTo>
                  <a:lnTo>
                    <a:pt x="46" y="24"/>
                  </a:lnTo>
                  <a:lnTo>
                    <a:pt x="54" y="26"/>
                  </a:lnTo>
                  <a:lnTo>
                    <a:pt x="60" y="26"/>
                  </a:lnTo>
                  <a:lnTo>
                    <a:pt x="66" y="24"/>
                  </a:lnTo>
                  <a:lnTo>
                    <a:pt x="74" y="20"/>
                  </a:lnTo>
                  <a:lnTo>
                    <a:pt x="74" y="30"/>
                  </a:lnTo>
                  <a:lnTo>
                    <a:pt x="74" y="34"/>
                  </a:lnTo>
                  <a:lnTo>
                    <a:pt x="76" y="36"/>
                  </a:lnTo>
                  <a:lnTo>
                    <a:pt x="82" y="42"/>
                  </a:lnTo>
                  <a:lnTo>
                    <a:pt x="78" y="44"/>
                  </a:lnTo>
                  <a:lnTo>
                    <a:pt x="72" y="44"/>
                  </a:lnTo>
                  <a:lnTo>
                    <a:pt x="60" y="46"/>
                  </a:lnTo>
                  <a:lnTo>
                    <a:pt x="60" y="62"/>
                  </a:lnTo>
                  <a:lnTo>
                    <a:pt x="52" y="60"/>
                  </a:lnTo>
                  <a:lnTo>
                    <a:pt x="44" y="56"/>
                  </a:lnTo>
                  <a:lnTo>
                    <a:pt x="38" y="54"/>
                  </a:lnTo>
                  <a:lnTo>
                    <a:pt x="28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" name="Freeform 245"/>
            <p:cNvSpPr>
              <a:spLocks/>
            </p:cNvSpPr>
            <p:nvPr/>
          </p:nvSpPr>
          <p:spPr bwMode="auto">
            <a:xfrm>
              <a:off x="7544810" y="3371615"/>
              <a:ext cx="199488" cy="233630"/>
            </a:xfrm>
            <a:custGeom>
              <a:avLst/>
              <a:gdLst>
                <a:gd name="T0" fmla="*/ 2147483647 w 136"/>
                <a:gd name="T1" fmla="*/ 2147483647 h 148"/>
                <a:gd name="T2" fmla="*/ 2147483647 w 136"/>
                <a:gd name="T3" fmla="*/ 0 h 148"/>
                <a:gd name="T4" fmla="*/ 2147483647 w 136"/>
                <a:gd name="T5" fmla="*/ 2147483647 h 148"/>
                <a:gd name="T6" fmla="*/ 2147483647 w 136"/>
                <a:gd name="T7" fmla="*/ 2147483647 h 148"/>
                <a:gd name="T8" fmla="*/ 2147483647 w 136"/>
                <a:gd name="T9" fmla="*/ 2147483647 h 148"/>
                <a:gd name="T10" fmla="*/ 2147483647 w 136"/>
                <a:gd name="T11" fmla="*/ 2147483647 h 148"/>
                <a:gd name="T12" fmla="*/ 2147483647 w 136"/>
                <a:gd name="T13" fmla="*/ 2147483647 h 148"/>
                <a:gd name="T14" fmla="*/ 2147483647 w 136"/>
                <a:gd name="T15" fmla="*/ 2147483647 h 148"/>
                <a:gd name="T16" fmla="*/ 2147483647 w 136"/>
                <a:gd name="T17" fmla="*/ 2147483647 h 148"/>
                <a:gd name="T18" fmla="*/ 2147483647 w 136"/>
                <a:gd name="T19" fmla="*/ 2147483647 h 148"/>
                <a:gd name="T20" fmla="*/ 2147483647 w 136"/>
                <a:gd name="T21" fmla="*/ 2147483647 h 148"/>
                <a:gd name="T22" fmla="*/ 2147483647 w 136"/>
                <a:gd name="T23" fmla="*/ 2147483647 h 148"/>
                <a:gd name="T24" fmla="*/ 2147483647 w 136"/>
                <a:gd name="T25" fmla="*/ 2147483647 h 148"/>
                <a:gd name="T26" fmla="*/ 2147483647 w 136"/>
                <a:gd name="T27" fmla="*/ 2147483647 h 148"/>
                <a:gd name="T28" fmla="*/ 2147483647 w 136"/>
                <a:gd name="T29" fmla="*/ 2147483647 h 148"/>
                <a:gd name="T30" fmla="*/ 2147483647 w 136"/>
                <a:gd name="T31" fmla="*/ 2147483647 h 148"/>
                <a:gd name="T32" fmla="*/ 2147483647 w 136"/>
                <a:gd name="T33" fmla="*/ 2147483647 h 148"/>
                <a:gd name="T34" fmla="*/ 2147483647 w 136"/>
                <a:gd name="T35" fmla="*/ 2147483647 h 148"/>
                <a:gd name="T36" fmla="*/ 2147483647 w 136"/>
                <a:gd name="T37" fmla="*/ 2147483647 h 148"/>
                <a:gd name="T38" fmla="*/ 2147483647 w 136"/>
                <a:gd name="T39" fmla="*/ 2147483647 h 148"/>
                <a:gd name="T40" fmla="*/ 2147483647 w 136"/>
                <a:gd name="T41" fmla="*/ 2147483647 h 148"/>
                <a:gd name="T42" fmla="*/ 2147483647 w 136"/>
                <a:gd name="T43" fmla="*/ 2147483647 h 148"/>
                <a:gd name="T44" fmla="*/ 2147483647 w 136"/>
                <a:gd name="T45" fmla="*/ 2147483647 h 148"/>
                <a:gd name="T46" fmla="*/ 2147483647 w 136"/>
                <a:gd name="T47" fmla="*/ 2147483647 h 148"/>
                <a:gd name="T48" fmla="*/ 0 w 136"/>
                <a:gd name="T49" fmla="*/ 2147483647 h 148"/>
                <a:gd name="T50" fmla="*/ 2147483647 w 136"/>
                <a:gd name="T51" fmla="*/ 2147483647 h 148"/>
                <a:gd name="T52" fmla="*/ 2147483647 w 136"/>
                <a:gd name="T53" fmla="*/ 2147483647 h 148"/>
                <a:gd name="T54" fmla="*/ 2147483647 w 136"/>
                <a:gd name="T55" fmla="*/ 2147483647 h 148"/>
                <a:gd name="T56" fmla="*/ 2147483647 w 136"/>
                <a:gd name="T57" fmla="*/ 2147483647 h 148"/>
                <a:gd name="T58" fmla="*/ 2147483647 w 136"/>
                <a:gd name="T59" fmla="*/ 2147483647 h 148"/>
                <a:gd name="T60" fmla="*/ 2147483647 w 136"/>
                <a:gd name="T61" fmla="*/ 2147483647 h 148"/>
                <a:gd name="T62" fmla="*/ 2147483647 w 136"/>
                <a:gd name="T63" fmla="*/ 2147483647 h 148"/>
                <a:gd name="T64" fmla="*/ 2147483647 w 136"/>
                <a:gd name="T65" fmla="*/ 2147483647 h 148"/>
                <a:gd name="T66" fmla="*/ 2147483647 w 136"/>
                <a:gd name="T67" fmla="*/ 2147483647 h 148"/>
                <a:gd name="T68" fmla="*/ 2147483647 w 136"/>
                <a:gd name="T69" fmla="*/ 2147483647 h 148"/>
                <a:gd name="T70" fmla="*/ 2147483647 w 136"/>
                <a:gd name="T71" fmla="*/ 2147483647 h 148"/>
                <a:gd name="T72" fmla="*/ 2147483647 w 136"/>
                <a:gd name="T73" fmla="*/ 2147483647 h 148"/>
                <a:gd name="T74" fmla="*/ 2147483647 w 136"/>
                <a:gd name="T75" fmla="*/ 2147483647 h 148"/>
                <a:gd name="T76" fmla="*/ 2147483647 w 136"/>
                <a:gd name="T77" fmla="*/ 2147483647 h 148"/>
                <a:gd name="T78" fmla="*/ 2147483647 w 136"/>
                <a:gd name="T79" fmla="*/ 2147483647 h 148"/>
                <a:gd name="T80" fmla="*/ 2147483647 w 136"/>
                <a:gd name="T81" fmla="*/ 2147483647 h 148"/>
                <a:gd name="T82" fmla="*/ 2147483647 w 136"/>
                <a:gd name="T83" fmla="*/ 2147483647 h 148"/>
                <a:gd name="T84" fmla="*/ 2147483647 w 136"/>
                <a:gd name="T85" fmla="*/ 2147483647 h 148"/>
                <a:gd name="T86" fmla="*/ 2147483647 w 136"/>
                <a:gd name="T87" fmla="*/ 2147483647 h 148"/>
                <a:gd name="T88" fmla="*/ 2147483647 w 136"/>
                <a:gd name="T89" fmla="*/ 2147483647 h 14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6"/>
                <a:gd name="T136" fmla="*/ 0 h 148"/>
                <a:gd name="T137" fmla="*/ 136 w 136"/>
                <a:gd name="T138" fmla="*/ 148 h 14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6" h="148">
                  <a:moveTo>
                    <a:pt x="76" y="12"/>
                  </a:moveTo>
                  <a:lnTo>
                    <a:pt x="78" y="6"/>
                  </a:lnTo>
                  <a:lnTo>
                    <a:pt x="80" y="4"/>
                  </a:lnTo>
                  <a:lnTo>
                    <a:pt x="86" y="0"/>
                  </a:lnTo>
                  <a:lnTo>
                    <a:pt x="98" y="10"/>
                  </a:lnTo>
                  <a:lnTo>
                    <a:pt x="110" y="24"/>
                  </a:lnTo>
                  <a:lnTo>
                    <a:pt x="116" y="30"/>
                  </a:lnTo>
                  <a:lnTo>
                    <a:pt x="118" y="38"/>
                  </a:lnTo>
                  <a:lnTo>
                    <a:pt x="122" y="46"/>
                  </a:lnTo>
                  <a:lnTo>
                    <a:pt x="122" y="52"/>
                  </a:lnTo>
                  <a:lnTo>
                    <a:pt x="120" y="56"/>
                  </a:lnTo>
                  <a:lnTo>
                    <a:pt x="118" y="60"/>
                  </a:lnTo>
                  <a:lnTo>
                    <a:pt x="126" y="78"/>
                  </a:lnTo>
                  <a:lnTo>
                    <a:pt x="136" y="102"/>
                  </a:lnTo>
                  <a:lnTo>
                    <a:pt x="134" y="110"/>
                  </a:lnTo>
                  <a:lnTo>
                    <a:pt x="132" y="114"/>
                  </a:lnTo>
                  <a:lnTo>
                    <a:pt x="130" y="114"/>
                  </a:lnTo>
                  <a:lnTo>
                    <a:pt x="126" y="114"/>
                  </a:lnTo>
                  <a:lnTo>
                    <a:pt x="126" y="110"/>
                  </a:lnTo>
                  <a:lnTo>
                    <a:pt x="130" y="106"/>
                  </a:lnTo>
                  <a:lnTo>
                    <a:pt x="122" y="108"/>
                  </a:lnTo>
                  <a:lnTo>
                    <a:pt x="118" y="110"/>
                  </a:lnTo>
                  <a:lnTo>
                    <a:pt x="116" y="120"/>
                  </a:lnTo>
                  <a:lnTo>
                    <a:pt x="116" y="116"/>
                  </a:lnTo>
                  <a:lnTo>
                    <a:pt x="114" y="114"/>
                  </a:lnTo>
                  <a:lnTo>
                    <a:pt x="108" y="120"/>
                  </a:lnTo>
                  <a:lnTo>
                    <a:pt x="104" y="122"/>
                  </a:lnTo>
                  <a:lnTo>
                    <a:pt x="100" y="122"/>
                  </a:lnTo>
                  <a:lnTo>
                    <a:pt x="92" y="122"/>
                  </a:lnTo>
                  <a:lnTo>
                    <a:pt x="88" y="120"/>
                  </a:lnTo>
                  <a:lnTo>
                    <a:pt x="84" y="120"/>
                  </a:lnTo>
                  <a:lnTo>
                    <a:pt x="82" y="120"/>
                  </a:lnTo>
                  <a:lnTo>
                    <a:pt x="82" y="122"/>
                  </a:lnTo>
                  <a:lnTo>
                    <a:pt x="86" y="128"/>
                  </a:lnTo>
                  <a:lnTo>
                    <a:pt x="90" y="132"/>
                  </a:lnTo>
                  <a:lnTo>
                    <a:pt x="86" y="138"/>
                  </a:lnTo>
                  <a:lnTo>
                    <a:pt x="82" y="148"/>
                  </a:lnTo>
                  <a:lnTo>
                    <a:pt x="74" y="144"/>
                  </a:lnTo>
                  <a:lnTo>
                    <a:pt x="70" y="138"/>
                  </a:lnTo>
                  <a:lnTo>
                    <a:pt x="66" y="132"/>
                  </a:lnTo>
                  <a:lnTo>
                    <a:pt x="64" y="122"/>
                  </a:lnTo>
                  <a:lnTo>
                    <a:pt x="54" y="122"/>
                  </a:lnTo>
                  <a:lnTo>
                    <a:pt x="46" y="124"/>
                  </a:lnTo>
                  <a:lnTo>
                    <a:pt x="38" y="126"/>
                  </a:lnTo>
                  <a:lnTo>
                    <a:pt x="30" y="130"/>
                  </a:lnTo>
                  <a:lnTo>
                    <a:pt x="20" y="130"/>
                  </a:lnTo>
                  <a:lnTo>
                    <a:pt x="20" y="136"/>
                  </a:lnTo>
                  <a:lnTo>
                    <a:pt x="8" y="134"/>
                  </a:lnTo>
                  <a:lnTo>
                    <a:pt x="2" y="134"/>
                  </a:lnTo>
                  <a:lnTo>
                    <a:pt x="0" y="132"/>
                  </a:lnTo>
                  <a:lnTo>
                    <a:pt x="0" y="128"/>
                  </a:lnTo>
                  <a:lnTo>
                    <a:pt x="6" y="126"/>
                  </a:lnTo>
                  <a:lnTo>
                    <a:pt x="8" y="124"/>
                  </a:lnTo>
                  <a:lnTo>
                    <a:pt x="14" y="116"/>
                  </a:lnTo>
                  <a:lnTo>
                    <a:pt x="20" y="108"/>
                  </a:lnTo>
                  <a:lnTo>
                    <a:pt x="24" y="106"/>
                  </a:lnTo>
                  <a:lnTo>
                    <a:pt x="28" y="106"/>
                  </a:lnTo>
                  <a:lnTo>
                    <a:pt x="34" y="106"/>
                  </a:lnTo>
                  <a:lnTo>
                    <a:pt x="36" y="104"/>
                  </a:lnTo>
                  <a:lnTo>
                    <a:pt x="42" y="102"/>
                  </a:lnTo>
                  <a:lnTo>
                    <a:pt x="46" y="102"/>
                  </a:lnTo>
                  <a:lnTo>
                    <a:pt x="52" y="102"/>
                  </a:lnTo>
                  <a:lnTo>
                    <a:pt x="54" y="104"/>
                  </a:lnTo>
                  <a:lnTo>
                    <a:pt x="60" y="108"/>
                  </a:lnTo>
                  <a:lnTo>
                    <a:pt x="62" y="106"/>
                  </a:lnTo>
                  <a:lnTo>
                    <a:pt x="62" y="102"/>
                  </a:lnTo>
                  <a:lnTo>
                    <a:pt x="62" y="96"/>
                  </a:lnTo>
                  <a:lnTo>
                    <a:pt x="60" y="94"/>
                  </a:lnTo>
                  <a:lnTo>
                    <a:pt x="62" y="90"/>
                  </a:lnTo>
                  <a:lnTo>
                    <a:pt x="64" y="86"/>
                  </a:lnTo>
                  <a:lnTo>
                    <a:pt x="68" y="84"/>
                  </a:lnTo>
                  <a:lnTo>
                    <a:pt x="68" y="80"/>
                  </a:lnTo>
                  <a:lnTo>
                    <a:pt x="68" y="78"/>
                  </a:lnTo>
                  <a:lnTo>
                    <a:pt x="68" y="74"/>
                  </a:lnTo>
                  <a:lnTo>
                    <a:pt x="70" y="78"/>
                  </a:lnTo>
                  <a:lnTo>
                    <a:pt x="68" y="82"/>
                  </a:lnTo>
                  <a:lnTo>
                    <a:pt x="76" y="80"/>
                  </a:lnTo>
                  <a:lnTo>
                    <a:pt x="82" y="78"/>
                  </a:lnTo>
                  <a:lnTo>
                    <a:pt x="86" y="76"/>
                  </a:lnTo>
                  <a:lnTo>
                    <a:pt x="90" y="72"/>
                  </a:lnTo>
                  <a:lnTo>
                    <a:pt x="92" y="60"/>
                  </a:lnTo>
                  <a:lnTo>
                    <a:pt x="94" y="50"/>
                  </a:lnTo>
                  <a:lnTo>
                    <a:pt x="94" y="44"/>
                  </a:lnTo>
                  <a:lnTo>
                    <a:pt x="92" y="40"/>
                  </a:lnTo>
                  <a:lnTo>
                    <a:pt x="88" y="32"/>
                  </a:lnTo>
                  <a:lnTo>
                    <a:pt x="84" y="26"/>
                  </a:lnTo>
                  <a:lnTo>
                    <a:pt x="82" y="24"/>
                  </a:lnTo>
                  <a:lnTo>
                    <a:pt x="80" y="20"/>
                  </a:lnTo>
                  <a:lnTo>
                    <a:pt x="78" y="16"/>
                  </a:lnTo>
                  <a:lnTo>
                    <a:pt x="7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" name="Freeform 246"/>
            <p:cNvSpPr>
              <a:spLocks/>
            </p:cNvSpPr>
            <p:nvPr/>
          </p:nvSpPr>
          <p:spPr bwMode="auto">
            <a:xfrm>
              <a:off x="7590936" y="3578697"/>
              <a:ext cx="44971" cy="39823"/>
            </a:xfrm>
            <a:custGeom>
              <a:avLst/>
              <a:gdLst>
                <a:gd name="T0" fmla="*/ 2147483647 w 32"/>
                <a:gd name="T1" fmla="*/ 2147483647 h 26"/>
                <a:gd name="T2" fmla="*/ 2147483647 w 32"/>
                <a:gd name="T3" fmla="*/ 2147483647 h 26"/>
                <a:gd name="T4" fmla="*/ 2147483647 w 32"/>
                <a:gd name="T5" fmla="*/ 0 h 26"/>
                <a:gd name="T6" fmla="*/ 2147483647 w 32"/>
                <a:gd name="T7" fmla="*/ 0 h 26"/>
                <a:gd name="T8" fmla="*/ 2147483647 w 32"/>
                <a:gd name="T9" fmla="*/ 2147483647 h 26"/>
                <a:gd name="T10" fmla="*/ 2147483647 w 32"/>
                <a:gd name="T11" fmla="*/ 2147483647 h 26"/>
                <a:gd name="T12" fmla="*/ 2147483647 w 32"/>
                <a:gd name="T13" fmla="*/ 2147483647 h 26"/>
                <a:gd name="T14" fmla="*/ 2147483647 w 32"/>
                <a:gd name="T15" fmla="*/ 2147483647 h 26"/>
                <a:gd name="T16" fmla="*/ 2147483647 w 32"/>
                <a:gd name="T17" fmla="*/ 2147483647 h 26"/>
                <a:gd name="T18" fmla="*/ 2147483647 w 32"/>
                <a:gd name="T19" fmla="*/ 2147483647 h 26"/>
                <a:gd name="T20" fmla="*/ 2147483647 w 32"/>
                <a:gd name="T21" fmla="*/ 2147483647 h 26"/>
                <a:gd name="T22" fmla="*/ 2147483647 w 32"/>
                <a:gd name="T23" fmla="*/ 2147483647 h 26"/>
                <a:gd name="T24" fmla="*/ 2147483647 w 32"/>
                <a:gd name="T25" fmla="*/ 2147483647 h 26"/>
                <a:gd name="T26" fmla="*/ 2147483647 w 32"/>
                <a:gd name="T27" fmla="*/ 2147483647 h 26"/>
                <a:gd name="T28" fmla="*/ 0 w 32"/>
                <a:gd name="T29" fmla="*/ 2147483647 h 26"/>
                <a:gd name="T30" fmla="*/ 0 w 32"/>
                <a:gd name="T31" fmla="*/ 2147483647 h 26"/>
                <a:gd name="T32" fmla="*/ 2147483647 w 32"/>
                <a:gd name="T33" fmla="*/ 2147483647 h 26"/>
                <a:gd name="T34" fmla="*/ 2147483647 w 32"/>
                <a:gd name="T35" fmla="*/ 2147483647 h 26"/>
                <a:gd name="T36" fmla="*/ 2147483647 w 32"/>
                <a:gd name="T37" fmla="*/ 2147483647 h 26"/>
                <a:gd name="T38" fmla="*/ 2147483647 w 32"/>
                <a:gd name="T39" fmla="*/ 2147483647 h 2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2"/>
                <a:gd name="T61" fmla="*/ 0 h 26"/>
                <a:gd name="T62" fmla="*/ 32 w 32"/>
                <a:gd name="T63" fmla="*/ 26 h 2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2" h="26">
                  <a:moveTo>
                    <a:pt x="14" y="4"/>
                  </a:moveTo>
                  <a:lnTo>
                    <a:pt x="16" y="4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32" y="8"/>
                  </a:lnTo>
                  <a:lnTo>
                    <a:pt x="30" y="12"/>
                  </a:lnTo>
                  <a:lnTo>
                    <a:pt x="24" y="14"/>
                  </a:lnTo>
                  <a:lnTo>
                    <a:pt x="14" y="16"/>
                  </a:lnTo>
                  <a:lnTo>
                    <a:pt x="14" y="24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4" y="20"/>
                  </a:lnTo>
                  <a:lnTo>
                    <a:pt x="0" y="14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8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" name="Freeform 247"/>
            <p:cNvSpPr>
              <a:spLocks/>
            </p:cNvSpPr>
            <p:nvPr/>
          </p:nvSpPr>
          <p:spPr bwMode="auto">
            <a:xfrm>
              <a:off x="7530973" y="3587988"/>
              <a:ext cx="59962" cy="79646"/>
            </a:xfrm>
            <a:custGeom>
              <a:avLst/>
              <a:gdLst>
                <a:gd name="T0" fmla="*/ 2147483647 w 40"/>
                <a:gd name="T1" fmla="*/ 2147483647 h 52"/>
                <a:gd name="T2" fmla="*/ 2147483647 w 40"/>
                <a:gd name="T3" fmla="*/ 2147483647 h 52"/>
                <a:gd name="T4" fmla="*/ 2147483647 w 40"/>
                <a:gd name="T5" fmla="*/ 2147483647 h 52"/>
                <a:gd name="T6" fmla="*/ 0 w 40"/>
                <a:gd name="T7" fmla="*/ 2147483647 h 52"/>
                <a:gd name="T8" fmla="*/ 2147483647 w 40"/>
                <a:gd name="T9" fmla="*/ 2147483647 h 52"/>
                <a:gd name="T10" fmla="*/ 2147483647 w 40"/>
                <a:gd name="T11" fmla="*/ 2147483647 h 52"/>
                <a:gd name="T12" fmla="*/ 2147483647 w 40"/>
                <a:gd name="T13" fmla="*/ 0 h 52"/>
                <a:gd name="T14" fmla="*/ 2147483647 w 40"/>
                <a:gd name="T15" fmla="*/ 2147483647 h 52"/>
                <a:gd name="T16" fmla="*/ 2147483647 w 40"/>
                <a:gd name="T17" fmla="*/ 2147483647 h 52"/>
                <a:gd name="T18" fmla="*/ 2147483647 w 40"/>
                <a:gd name="T19" fmla="*/ 2147483647 h 52"/>
                <a:gd name="T20" fmla="*/ 2147483647 w 40"/>
                <a:gd name="T21" fmla="*/ 2147483647 h 52"/>
                <a:gd name="T22" fmla="*/ 2147483647 w 40"/>
                <a:gd name="T23" fmla="*/ 2147483647 h 52"/>
                <a:gd name="T24" fmla="*/ 2147483647 w 40"/>
                <a:gd name="T25" fmla="*/ 2147483647 h 52"/>
                <a:gd name="T26" fmla="*/ 2147483647 w 40"/>
                <a:gd name="T27" fmla="*/ 2147483647 h 52"/>
                <a:gd name="T28" fmla="*/ 2147483647 w 40"/>
                <a:gd name="T29" fmla="*/ 2147483647 h 52"/>
                <a:gd name="T30" fmla="*/ 2147483647 w 40"/>
                <a:gd name="T31" fmla="*/ 2147483647 h 52"/>
                <a:gd name="T32" fmla="*/ 2147483647 w 40"/>
                <a:gd name="T33" fmla="*/ 2147483647 h 52"/>
                <a:gd name="T34" fmla="*/ 2147483647 w 40"/>
                <a:gd name="T35" fmla="*/ 2147483647 h 52"/>
                <a:gd name="T36" fmla="*/ 2147483647 w 40"/>
                <a:gd name="T37" fmla="*/ 2147483647 h 52"/>
                <a:gd name="T38" fmla="*/ 2147483647 w 40"/>
                <a:gd name="T39" fmla="*/ 2147483647 h 52"/>
                <a:gd name="T40" fmla="*/ 2147483647 w 40"/>
                <a:gd name="T41" fmla="*/ 2147483647 h 52"/>
                <a:gd name="T42" fmla="*/ 2147483647 w 40"/>
                <a:gd name="T43" fmla="*/ 2147483647 h 52"/>
                <a:gd name="T44" fmla="*/ 2147483647 w 40"/>
                <a:gd name="T45" fmla="*/ 2147483647 h 52"/>
                <a:gd name="T46" fmla="*/ 2147483647 w 40"/>
                <a:gd name="T47" fmla="*/ 2147483647 h 52"/>
                <a:gd name="T48" fmla="*/ 2147483647 w 40"/>
                <a:gd name="T49" fmla="*/ 2147483647 h 52"/>
                <a:gd name="T50" fmla="*/ 2147483647 w 40"/>
                <a:gd name="T51" fmla="*/ 2147483647 h 52"/>
                <a:gd name="T52" fmla="*/ 2147483647 w 40"/>
                <a:gd name="T53" fmla="*/ 2147483647 h 5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0"/>
                <a:gd name="T82" fmla="*/ 0 h 52"/>
                <a:gd name="T83" fmla="*/ 40 w 40"/>
                <a:gd name="T84" fmla="*/ 52 h 5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0" h="52">
                  <a:moveTo>
                    <a:pt x="12" y="24"/>
                  </a:moveTo>
                  <a:lnTo>
                    <a:pt x="4" y="20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14" y="0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28" y="6"/>
                  </a:lnTo>
                  <a:lnTo>
                    <a:pt x="30" y="12"/>
                  </a:lnTo>
                  <a:lnTo>
                    <a:pt x="32" y="16"/>
                  </a:lnTo>
                  <a:lnTo>
                    <a:pt x="40" y="22"/>
                  </a:lnTo>
                  <a:lnTo>
                    <a:pt x="36" y="24"/>
                  </a:lnTo>
                  <a:lnTo>
                    <a:pt x="34" y="28"/>
                  </a:lnTo>
                  <a:lnTo>
                    <a:pt x="36" y="32"/>
                  </a:lnTo>
                  <a:lnTo>
                    <a:pt x="38" y="36"/>
                  </a:lnTo>
                  <a:lnTo>
                    <a:pt x="38" y="40"/>
                  </a:lnTo>
                  <a:lnTo>
                    <a:pt x="40" y="42"/>
                  </a:lnTo>
                  <a:lnTo>
                    <a:pt x="38" y="48"/>
                  </a:lnTo>
                  <a:lnTo>
                    <a:pt x="38" y="52"/>
                  </a:lnTo>
                  <a:lnTo>
                    <a:pt x="32" y="50"/>
                  </a:lnTo>
                  <a:lnTo>
                    <a:pt x="24" y="46"/>
                  </a:lnTo>
                  <a:lnTo>
                    <a:pt x="18" y="42"/>
                  </a:lnTo>
                  <a:lnTo>
                    <a:pt x="18" y="36"/>
                  </a:lnTo>
                  <a:lnTo>
                    <a:pt x="18" y="30"/>
                  </a:lnTo>
                  <a:lnTo>
                    <a:pt x="1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" name="Freeform 248"/>
            <p:cNvSpPr>
              <a:spLocks/>
            </p:cNvSpPr>
            <p:nvPr/>
          </p:nvSpPr>
          <p:spPr bwMode="auto">
            <a:xfrm>
              <a:off x="7390294" y="3836220"/>
              <a:ext cx="35746" cy="90266"/>
            </a:xfrm>
            <a:custGeom>
              <a:avLst/>
              <a:gdLst>
                <a:gd name="T0" fmla="*/ 2147483647 w 24"/>
                <a:gd name="T1" fmla="*/ 0 h 56"/>
                <a:gd name="T2" fmla="*/ 2147483647 w 24"/>
                <a:gd name="T3" fmla="*/ 2147483647 h 56"/>
                <a:gd name="T4" fmla="*/ 2147483647 w 24"/>
                <a:gd name="T5" fmla="*/ 2147483647 h 56"/>
                <a:gd name="T6" fmla="*/ 2147483647 w 24"/>
                <a:gd name="T7" fmla="*/ 2147483647 h 56"/>
                <a:gd name="T8" fmla="*/ 2147483647 w 24"/>
                <a:gd name="T9" fmla="*/ 2147483647 h 56"/>
                <a:gd name="T10" fmla="*/ 2147483647 w 24"/>
                <a:gd name="T11" fmla="*/ 2147483647 h 56"/>
                <a:gd name="T12" fmla="*/ 0 w 24"/>
                <a:gd name="T13" fmla="*/ 2147483647 h 56"/>
                <a:gd name="T14" fmla="*/ 0 w 24"/>
                <a:gd name="T15" fmla="*/ 2147483647 h 56"/>
                <a:gd name="T16" fmla="*/ 2147483647 w 24"/>
                <a:gd name="T17" fmla="*/ 2147483647 h 56"/>
                <a:gd name="T18" fmla="*/ 2147483647 w 24"/>
                <a:gd name="T19" fmla="*/ 2147483647 h 56"/>
                <a:gd name="T20" fmla="*/ 2147483647 w 24"/>
                <a:gd name="T21" fmla="*/ 2147483647 h 56"/>
                <a:gd name="T22" fmla="*/ 2147483647 w 24"/>
                <a:gd name="T23" fmla="*/ 2147483647 h 56"/>
                <a:gd name="T24" fmla="*/ 2147483647 w 24"/>
                <a:gd name="T25" fmla="*/ 0 h 5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4"/>
                <a:gd name="T40" fmla="*/ 0 h 56"/>
                <a:gd name="T41" fmla="*/ 24 w 24"/>
                <a:gd name="T42" fmla="*/ 56 h 5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4" h="56">
                  <a:moveTo>
                    <a:pt x="24" y="0"/>
                  </a:moveTo>
                  <a:lnTo>
                    <a:pt x="24" y="12"/>
                  </a:lnTo>
                  <a:lnTo>
                    <a:pt x="22" y="32"/>
                  </a:lnTo>
                  <a:lnTo>
                    <a:pt x="16" y="56"/>
                  </a:lnTo>
                  <a:lnTo>
                    <a:pt x="4" y="44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0" y="20"/>
                  </a:lnTo>
                  <a:lnTo>
                    <a:pt x="4" y="10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8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Freeform 249"/>
            <p:cNvSpPr>
              <a:spLocks/>
            </p:cNvSpPr>
            <p:nvPr/>
          </p:nvSpPr>
          <p:spPr bwMode="auto">
            <a:xfrm>
              <a:off x="7148141" y="3982239"/>
              <a:ext cx="48431" cy="54425"/>
            </a:xfrm>
            <a:custGeom>
              <a:avLst/>
              <a:gdLst>
                <a:gd name="T0" fmla="*/ 2147483647 w 34"/>
                <a:gd name="T1" fmla="*/ 2147483647 h 36"/>
                <a:gd name="T2" fmla="*/ 2147483647 w 34"/>
                <a:gd name="T3" fmla="*/ 2147483647 h 36"/>
                <a:gd name="T4" fmla="*/ 2147483647 w 34"/>
                <a:gd name="T5" fmla="*/ 2147483647 h 36"/>
                <a:gd name="T6" fmla="*/ 2147483647 w 34"/>
                <a:gd name="T7" fmla="*/ 2147483647 h 36"/>
                <a:gd name="T8" fmla="*/ 0 w 34"/>
                <a:gd name="T9" fmla="*/ 2147483647 h 36"/>
                <a:gd name="T10" fmla="*/ 2147483647 w 34"/>
                <a:gd name="T11" fmla="*/ 2147483647 h 36"/>
                <a:gd name="T12" fmla="*/ 2147483647 w 34"/>
                <a:gd name="T13" fmla="*/ 2147483647 h 36"/>
                <a:gd name="T14" fmla="*/ 2147483647 w 34"/>
                <a:gd name="T15" fmla="*/ 2147483647 h 36"/>
                <a:gd name="T16" fmla="*/ 2147483647 w 34"/>
                <a:gd name="T17" fmla="*/ 2147483647 h 36"/>
                <a:gd name="T18" fmla="*/ 2147483647 w 34"/>
                <a:gd name="T19" fmla="*/ 0 h 36"/>
                <a:gd name="T20" fmla="*/ 2147483647 w 34"/>
                <a:gd name="T21" fmla="*/ 2147483647 h 36"/>
                <a:gd name="T22" fmla="*/ 2147483647 w 34"/>
                <a:gd name="T23" fmla="*/ 2147483647 h 36"/>
                <a:gd name="T24" fmla="*/ 2147483647 w 34"/>
                <a:gd name="T25" fmla="*/ 2147483647 h 36"/>
                <a:gd name="T26" fmla="*/ 2147483647 w 34"/>
                <a:gd name="T27" fmla="*/ 2147483647 h 36"/>
                <a:gd name="T28" fmla="*/ 2147483647 w 34"/>
                <a:gd name="T29" fmla="*/ 2147483647 h 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4"/>
                <a:gd name="T46" fmla="*/ 0 h 36"/>
                <a:gd name="T47" fmla="*/ 34 w 34"/>
                <a:gd name="T48" fmla="*/ 36 h 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4" h="36">
                  <a:moveTo>
                    <a:pt x="18" y="36"/>
                  </a:moveTo>
                  <a:lnTo>
                    <a:pt x="12" y="34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12" y="6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34" y="10"/>
                  </a:lnTo>
                  <a:lnTo>
                    <a:pt x="30" y="20"/>
                  </a:lnTo>
                  <a:lnTo>
                    <a:pt x="24" y="32"/>
                  </a:lnTo>
                  <a:lnTo>
                    <a:pt x="22" y="34"/>
                  </a:lnTo>
                  <a:lnTo>
                    <a:pt x="1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" name="Freeform 250"/>
            <p:cNvSpPr>
              <a:spLocks/>
            </p:cNvSpPr>
            <p:nvPr/>
          </p:nvSpPr>
          <p:spPr bwMode="auto">
            <a:xfrm>
              <a:off x="6497788" y="4283567"/>
              <a:ext cx="54196" cy="114160"/>
            </a:xfrm>
            <a:custGeom>
              <a:avLst/>
              <a:gdLst>
                <a:gd name="T0" fmla="*/ 2147483647 w 36"/>
                <a:gd name="T1" fmla="*/ 2147483647 h 70"/>
                <a:gd name="T2" fmla="*/ 2147483647 w 36"/>
                <a:gd name="T3" fmla="*/ 2147483647 h 70"/>
                <a:gd name="T4" fmla="*/ 2147483647 w 36"/>
                <a:gd name="T5" fmla="*/ 2147483647 h 70"/>
                <a:gd name="T6" fmla="*/ 2147483647 w 36"/>
                <a:gd name="T7" fmla="*/ 2147483647 h 70"/>
                <a:gd name="T8" fmla="*/ 2147483647 w 36"/>
                <a:gd name="T9" fmla="*/ 2147483647 h 70"/>
                <a:gd name="T10" fmla="*/ 2147483647 w 36"/>
                <a:gd name="T11" fmla="*/ 2147483647 h 70"/>
                <a:gd name="T12" fmla="*/ 2147483647 w 36"/>
                <a:gd name="T13" fmla="*/ 2147483647 h 70"/>
                <a:gd name="T14" fmla="*/ 2147483647 w 36"/>
                <a:gd name="T15" fmla="*/ 2147483647 h 70"/>
                <a:gd name="T16" fmla="*/ 2147483647 w 36"/>
                <a:gd name="T17" fmla="*/ 2147483647 h 70"/>
                <a:gd name="T18" fmla="*/ 2147483647 w 36"/>
                <a:gd name="T19" fmla="*/ 2147483647 h 70"/>
                <a:gd name="T20" fmla="*/ 0 w 36"/>
                <a:gd name="T21" fmla="*/ 2147483647 h 70"/>
                <a:gd name="T22" fmla="*/ 2147483647 w 36"/>
                <a:gd name="T23" fmla="*/ 2147483647 h 70"/>
                <a:gd name="T24" fmla="*/ 2147483647 w 36"/>
                <a:gd name="T25" fmla="*/ 2147483647 h 70"/>
                <a:gd name="T26" fmla="*/ 2147483647 w 36"/>
                <a:gd name="T27" fmla="*/ 2147483647 h 70"/>
                <a:gd name="T28" fmla="*/ 2147483647 w 36"/>
                <a:gd name="T29" fmla="*/ 0 h 70"/>
                <a:gd name="T30" fmla="*/ 2147483647 w 36"/>
                <a:gd name="T31" fmla="*/ 2147483647 h 70"/>
                <a:gd name="T32" fmla="*/ 2147483647 w 36"/>
                <a:gd name="T33" fmla="*/ 2147483647 h 70"/>
                <a:gd name="T34" fmla="*/ 2147483647 w 36"/>
                <a:gd name="T35" fmla="*/ 2147483647 h 70"/>
                <a:gd name="T36" fmla="*/ 2147483647 w 36"/>
                <a:gd name="T37" fmla="*/ 2147483647 h 70"/>
                <a:gd name="T38" fmla="*/ 2147483647 w 36"/>
                <a:gd name="T39" fmla="*/ 2147483647 h 70"/>
                <a:gd name="T40" fmla="*/ 2147483647 w 36"/>
                <a:gd name="T41" fmla="*/ 2147483647 h 7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6"/>
                <a:gd name="T64" fmla="*/ 0 h 70"/>
                <a:gd name="T65" fmla="*/ 36 w 36"/>
                <a:gd name="T66" fmla="*/ 70 h 7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6" h="70">
                  <a:moveTo>
                    <a:pt x="36" y="52"/>
                  </a:moveTo>
                  <a:lnTo>
                    <a:pt x="34" y="58"/>
                  </a:lnTo>
                  <a:lnTo>
                    <a:pt x="30" y="64"/>
                  </a:lnTo>
                  <a:lnTo>
                    <a:pt x="22" y="68"/>
                  </a:lnTo>
                  <a:lnTo>
                    <a:pt x="16" y="70"/>
                  </a:lnTo>
                  <a:lnTo>
                    <a:pt x="12" y="68"/>
                  </a:lnTo>
                  <a:lnTo>
                    <a:pt x="8" y="64"/>
                  </a:lnTo>
                  <a:lnTo>
                    <a:pt x="6" y="60"/>
                  </a:lnTo>
                  <a:lnTo>
                    <a:pt x="4" y="54"/>
                  </a:lnTo>
                  <a:lnTo>
                    <a:pt x="2" y="44"/>
                  </a:lnTo>
                  <a:lnTo>
                    <a:pt x="0" y="34"/>
                  </a:lnTo>
                  <a:lnTo>
                    <a:pt x="2" y="24"/>
                  </a:lnTo>
                  <a:lnTo>
                    <a:pt x="4" y="18"/>
                  </a:lnTo>
                  <a:lnTo>
                    <a:pt x="6" y="10"/>
                  </a:lnTo>
                  <a:lnTo>
                    <a:pt x="8" y="0"/>
                  </a:lnTo>
                  <a:lnTo>
                    <a:pt x="14" y="2"/>
                  </a:lnTo>
                  <a:lnTo>
                    <a:pt x="16" y="8"/>
                  </a:lnTo>
                  <a:lnTo>
                    <a:pt x="26" y="20"/>
                  </a:lnTo>
                  <a:lnTo>
                    <a:pt x="34" y="36"/>
                  </a:lnTo>
                  <a:lnTo>
                    <a:pt x="36" y="44"/>
                  </a:lnTo>
                  <a:lnTo>
                    <a:pt x="36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" name="Freeform 251"/>
            <p:cNvSpPr>
              <a:spLocks/>
            </p:cNvSpPr>
            <p:nvPr/>
          </p:nvSpPr>
          <p:spPr bwMode="auto">
            <a:xfrm>
              <a:off x="6975175" y="3889317"/>
              <a:ext cx="219091" cy="428763"/>
            </a:xfrm>
            <a:custGeom>
              <a:avLst/>
              <a:gdLst>
                <a:gd name="T0" fmla="*/ 2147483647 w 150"/>
                <a:gd name="T1" fmla="*/ 2147483647 h 270"/>
                <a:gd name="T2" fmla="*/ 2147483647 w 150"/>
                <a:gd name="T3" fmla="*/ 2147483647 h 270"/>
                <a:gd name="T4" fmla="*/ 2147483647 w 150"/>
                <a:gd name="T5" fmla="*/ 2147483647 h 270"/>
                <a:gd name="T6" fmla="*/ 2147483647 w 150"/>
                <a:gd name="T7" fmla="*/ 2147483647 h 270"/>
                <a:gd name="T8" fmla="*/ 2147483647 w 150"/>
                <a:gd name="T9" fmla="*/ 2147483647 h 270"/>
                <a:gd name="T10" fmla="*/ 2147483647 w 150"/>
                <a:gd name="T11" fmla="*/ 2147483647 h 270"/>
                <a:gd name="T12" fmla="*/ 2147483647 w 150"/>
                <a:gd name="T13" fmla="*/ 2147483647 h 270"/>
                <a:gd name="T14" fmla="*/ 2147483647 w 150"/>
                <a:gd name="T15" fmla="*/ 2147483647 h 270"/>
                <a:gd name="T16" fmla="*/ 2147483647 w 150"/>
                <a:gd name="T17" fmla="*/ 2147483647 h 270"/>
                <a:gd name="T18" fmla="*/ 2147483647 w 150"/>
                <a:gd name="T19" fmla="*/ 2147483647 h 270"/>
                <a:gd name="T20" fmla="*/ 2147483647 w 150"/>
                <a:gd name="T21" fmla="*/ 2147483647 h 270"/>
                <a:gd name="T22" fmla="*/ 2147483647 w 150"/>
                <a:gd name="T23" fmla="*/ 2147483647 h 270"/>
                <a:gd name="T24" fmla="*/ 2147483647 w 150"/>
                <a:gd name="T25" fmla="*/ 2147483647 h 270"/>
                <a:gd name="T26" fmla="*/ 2147483647 w 150"/>
                <a:gd name="T27" fmla="*/ 2147483647 h 270"/>
                <a:gd name="T28" fmla="*/ 2147483647 w 150"/>
                <a:gd name="T29" fmla="*/ 2147483647 h 270"/>
                <a:gd name="T30" fmla="*/ 2147483647 w 150"/>
                <a:gd name="T31" fmla="*/ 2147483647 h 270"/>
                <a:gd name="T32" fmla="*/ 2147483647 w 150"/>
                <a:gd name="T33" fmla="*/ 2147483647 h 270"/>
                <a:gd name="T34" fmla="*/ 2147483647 w 150"/>
                <a:gd name="T35" fmla="*/ 2147483647 h 270"/>
                <a:gd name="T36" fmla="*/ 0 w 150"/>
                <a:gd name="T37" fmla="*/ 2147483647 h 270"/>
                <a:gd name="T38" fmla="*/ 2147483647 w 150"/>
                <a:gd name="T39" fmla="*/ 2147483647 h 270"/>
                <a:gd name="T40" fmla="*/ 2147483647 w 150"/>
                <a:gd name="T41" fmla="*/ 2147483647 h 270"/>
                <a:gd name="T42" fmla="*/ 2147483647 w 150"/>
                <a:gd name="T43" fmla="*/ 2147483647 h 270"/>
                <a:gd name="T44" fmla="*/ 2147483647 w 150"/>
                <a:gd name="T45" fmla="*/ 2147483647 h 270"/>
                <a:gd name="T46" fmla="*/ 2147483647 w 150"/>
                <a:gd name="T47" fmla="*/ 2147483647 h 270"/>
                <a:gd name="T48" fmla="*/ 2147483647 w 150"/>
                <a:gd name="T49" fmla="*/ 2147483647 h 270"/>
                <a:gd name="T50" fmla="*/ 2147483647 w 150"/>
                <a:gd name="T51" fmla="*/ 2147483647 h 270"/>
                <a:gd name="T52" fmla="*/ 2147483647 w 150"/>
                <a:gd name="T53" fmla="*/ 2147483647 h 270"/>
                <a:gd name="T54" fmla="*/ 2147483647 w 150"/>
                <a:gd name="T55" fmla="*/ 2147483647 h 270"/>
                <a:gd name="T56" fmla="*/ 2147483647 w 150"/>
                <a:gd name="T57" fmla="*/ 2147483647 h 270"/>
                <a:gd name="T58" fmla="*/ 2147483647 w 150"/>
                <a:gd name="T59" fmla="*/ 2147483647 h 270"/>
                <a:gd name="T60" fmla="*/ 2147483647 w 150"/>
                <a:gd name="T61" fmla="*/ 2147483647 h 270"/>
                <a:gd name="T62" fmla="*/ 2147483647 w 150"/>
                <a:gd name="T63" fmla="*/ 2147483647 h 270"/>
                <a:gd name="T64" fmla="*/ 2147483647 w 150"/>
                <a:gd name="T65" fmla="*/ 2147483647 h 270"/>
                <a:gd name="T66" fmla="*/ 2147483647 w 150"/>
                <a:gd name="T67" fmla="*/ 2147483647 h 270"/>
                <a:gd name="T68" fmla="*/ 2147483647 w 150"/>
                <a:gd name="T69" fmla="*/ 2147483647 h 270"/>
                <a:gd name="T70" fmla="*/ 2147483647 w 150"/>
                <a:gd name="T71" fmla="*/ 2147483647 h 270"/>
                <a:gd name="T72" fmla="*/ 2147483647 w 150"/>
                <a:gd name="T73" fmla="*/ 2147483647 h 270"/>
                <a:gd name="T74" fmla="*/ 2147483647 w 150"/>
                <a:gd name="T75" fmla="*/ 2147483647 h 270"/>
                <a:gd name="T76" fmla="*/ 2147483647 w 150"/>
                <a:gd name="T77" fmla="*/ 2147483647 h 270"/>
                <a:gd name="T78" fmla="*/ 2147483647 w 150"/>
                <a:gd name="T79" fmla="*/ 2147483647 h 270"/>
                <a:gd name="T80" fmla="*/ 2147483647 w 150"/>
                <a:gd name="T81" fmla="*/ 2147483647 h 270"/>
                <a:gd name="T82" fmla="*/ 2147483647 w 150"/>
                <a:gd name="T83" fmla="*/ 2147483647 h 270"/>
                <a:gd name="T84" fmla="*/ 2147483647 w 150"/>
                <a:gd name="T85" fmla="*/ 2147483647 h 270"/>
                <a:gd name="T86" fmla="*/ 2147483647 w 150"/>
                <a:gd name="T87" fmla="*/ 2147483647 h 270"/>
                <a:gd name="T88" fmla="*/ 2147483647 w 150"/>
                <a:gd name="T89" fmla="*/ 2147483647 h 270"/>
                <a:gd name="T90" fmla="*/ 2147483647 w 150"/>
                <a:gd name="T91" fmla="*/ 2147483647 h 270"/>
                <a:gd name="T92" fmla="*/ 2147483647 w 150"/>
                <a:gd name="T93" fmla="*/ 2147483647 h 270"/>
                <a:gd name="T94" fmla="*/ 2147483647 w 150"/>
                <a:gd name="T95" fmla="*/ 2147483647 h 270"/>
                <a:gd name="T96" fmla="*/ 2147483647 w 150"/>
                <a:gd name="T97" fmla="*/ 2147483647 h 270"/>
                <a:gd name="T98" fmla="*/ 2147483647 w 150"/>
                <a:gd name="T99" fmla="*/ 2147483647 h 27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50"/>
                <a:gd name="T151" fmla="*/ 0 h 270"/>
                <a:gd name="T152" fmla="*/ 150 w 150"/>
                <a:gd name="T153" fmla="*/ 270 h 27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50" h="270">
                  <a:moveTo>
                    <a:pt x="64" y="232"/>
                  </a:moveTo>
                  <a:lnTo>
                    <a:pt x="70" y="228"/>
                  </a:lnTo>
                  <a:lnTo>
                    <a:pt x="78" y="226"/>
                  </a:lnTo>
                  <a:lnTo>
                    <a:pt x="96" y="220"/>
                  </a:lnTo>
                  <a:lnTo>
                    <a:pt x="92" y="216"/>
                  </a:lnTo>
                  <a:lnTo>
                    <a:pt x="90" y="216"/>
                  </a:lnTo>
                  <a:lnTo>
                    <a:pt x="88" y="214"/>
                  </a:lnTo>
                  <a:lnTo>
                    <a:pt x="112" y="200"/>
                  </a:lnTo>
                  <a:lnTo>
                    <a:pt x="114" y="198"/>
                  </a:lnTo>
                  <a:lnTo>
                    <a:pt x="116" y="194"/>
                  </a:lnTo>
                  <a:lnTo>
                    <a:pt x="114" y="190"/>
                  </a:lnTo>
                  <a:lnTo>
                    <a:pt x="114" y="186"/>
                  </a:lnTo>
                  <a:lnTo>
                    <a:pt x="114" y="182"/>
                  </a:lnTo>
                  <a:lnTo>
                    <a:pt x="112" y="176"/>
                  </a:lnTo>
                  <a:lnTo>
                    <a:pt x="112" y="160"/>
                  </a:lnTo>
                  <a:lnTo>
                    <a:pt x="106" y="146"/>
                  </a:lnTo>
                  <a:lnTo>
                    <a:pt x="100" y="136"/>
                  </a:lnTo>
                  <a:lnTo>
                    <a:pt x="86" y="118"/>
                  </a:lnTo>
                  <a:lnTo>
                    <a:pt x="82" y="112"/>
                  </a:lnTo>
                  <a:lnTo>
                    <a:pt x="76" y="106"/>
                  </a:lnTo>
                  <a:lnTo>
                    <a:pt x="70" y="106"/>
                  </a:lnTo>
                  <a:lnTo>
                    <a:pt x="68" y="102"/>
                  </a:lnTo>
                  <a:lnTo>
                    <a:pt x="66" y="96"/>
                  </a:lnTo>
                  <a:lnTo>
                    <a:pt x="60" y="92"/>
                  </a:lnTo>
                  <a:lnTo>
                    <a:pt x="52" y="86"/>
                  </a:lnTo>
                  <a:lnTo>
                    <a:pt x="42" y="78"/>
                  </a:lnTo>
                  <a:lnTo>
                    <a:pt x="34" y="70"/>
                  </a:lnTo>
                  <a:lnTo>
                    <a:pt x="32" y="64"/>
                  </a:lnTo>
                  <a:lnTo>
                    <a:pt x="30" y="60"/>
                  </a:lnTo>
                  <a:lnTo>
                    <a:pt x="38" y="58"/>
                  </a:lnTo>
                  <a:lnTo>
                    <a:pt x="42" y="54"/>
                  </a:lnTo>
                  <a:lnTo>
                    <a:pt x="42" y="48"/>
                  </a:lnTo>
                  <a:lnTo>
                    <a:pt x="26" y="44"/>
                  </a:lnTo>
                  <a:lnTo>
                    <a:pt x="14" y="38"/>
                  </a:lnTo>
                  <a:lnTo>
                    <a:pt x="8" y="34"/>
                  </a:lnTo>
                  <a:lnTo>
                    <a:pt x="4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6" y="14"/>
                  </a:lnTo>
                  <a:lnTo>
                    <a:pt x="26" y="12"/>
                  </a:lnTo>
                  <a:lnTo>
                    <a:pt x="34" y="6"/>
                  </a:lnTo>
                  <a:lnTo>
                    <a:pt x="42" y="2"/>
                  </a:lnTo>
                  <a:lnTo>
                    <a:pt x="50" y="0"/>
                  </a:lnTo>
                  <a:lnTo>
                    <a:pt x="56" y="2"/>
                  </a:lnTo>
                  <a:lnTo>
                    <a:pt x="60" y="4"/>
                  </a:lnTo>
                  <a:lnTo>
                    <a:pt x="66" y="6"/>
                  </a:lnTo>
                  <a:lnTo>
                    <a:pt x="70" y="6"/>
                  </a:lnTo>
                  <a:lnTo>
                    <a:pt x="72" y="12"/>
                  </a:lnTo>
                  <a:lnTo>
                    <a:pt x="74" y="16"/>
                  </a:lnTo>
                  <a:lnTo>
                    <a:pt x="82" y="24"/>
                  </a:lnTo>
                  <a:lnTo>
                    <a:pt x="90" y="28"/>
                  </a:lnTo>
                  <a:lnTo>
                    <a:pt x="98" y="30"/>
                  </a:lnTo>
                  <a:lnTo>
                    <a:pt x="96" y="36"/>
                  </a:lnTo>
                  <a:lnTo>
                    <a:pt x="94" y="42"/>
                  </a:lnTo>
                  <a:lnTo>
                    <a:pt x="90" y="42"/>
                  </a:lnTo>
                  <a:lnTo>
                    <a:pt x="84" y="42"/>
                  </a:lnTo>
                  <a:lnTo>
                    <a:pt x="82" y="42"/>
                  </a:lnTo>
                  <a:lnTo>
                    <a:pt x="82" y="48"/>
                  </a:lnTo>
                  <a:lnTo>
                    <a:pt x="80" y="52"/>
                  </a:lnTo>
                  <a:lnTo>
                    <a:pt x="76" y="56"/>
                  </a:lnTo>
                  <a:lnTo>
                    <a:pt x="72" y="64"/>
                  </a:lnTo>
                  <a:lnTo>
                    <a:pt x="70" y="70"/>
                  </a:lnTo>
                  <a:lnTo>
                    <a:pt x="72" y="84"/>
                  </a:lnTo>
                  <a:lnTo>
                    <a:pt x="76" y="88"/>
                  </a:lnTo>
                  <a:lnTo>
                    <a:pt x="78" y="92"/>
                  </a:lnTo>
                  <a:lnTo>
                    <a:pt x="86" y="96"/>
                  </a:lnTo>
                  <a:lnTo>
                    <a:pt x="98" y="110"/>
                  </a:lnTo>
                  <a:lnTo>
                    <a:pt x="110" y="124"/>
                  </a:lnTo>
                  <a:lnTo>
                    <a:pt x="122" y="136"/>
                  </a:lnTo>
                  <a:lnTo>
                    <a:pt x="138" y="148"/>
                  </a:lnTo>
                  <a:lnTo>
                    <a:pt x="138" y="156"/>
                  </a:lnTo>
                  <a:lnTo>
                    <a:pt x="142" y="170"/>
                  </a:lnTo>
                  <a:lnTo>
                    <a:pt x="150" y="192"/>
                  </a:lnTo>
                  <a:lnTo>
                    <a:pt x="146" y="198"/>
                  </a:lnTo>
                  <a:lnTo>
                    <a:pt x="146" y="204"/>
                  </a:lnTo>
                  <a:lnTo>
                    <a:pt x="146" y="210"/>
                  </a:lnTo>
                  <a:lnTo>
                    <a:pt x="144" y="214"/>
                  </a:lnTo>
                  <a:lnTo>
                    <a:pt x="138" y="220"/>
                  </a:lnTo>
                  <a:lnTo>
                    <a:pt x="128" y="228"/>
                  </a:lnTo>
                  <a:lnTo>
                    <a:pt x="120" y="232"/>
                  </a:lnTo>
                  <a:lnTo>
                    <a:pt x="112" y="234"/>
                  </a:lnTo>
                  <a:lnTo>
                    <a:pt x="104" y="242"/>
                  </a:lnTo>
                  <a:lnTo>
                    <a:pt x="98" y="254"/>
                  </a:lnTo>
                  <a:lnTo>
                    <a:pt x="88" y="266"/>
                  </a:lnTo>
                  <a:lnTo>
                    <a:pt x="84" y="270"/>
                  </a:lnTo>
                  <a:lnTo>
                    <a:pt x="78" y="270"/>
                  </a:lnTo>
                  <a:lnTo>
                    <a:pt x="76" y="270"/>
                  </a:lnTo>
                  <a:lnTo>
                    <a:pt x="74" y="268"/>
                  </a:lnTo>
                  <a:lnTo>
                    <a:pt x="74" y="260"/>
                  </a:lnTo>
                  <a:lnTo>
                    <a:pt x="74" y="252"/>
                  </a:lnTo>
                  <a:lnTo>
                    <a:pt x="76" y="246"/>
                  </a:lnTo>
                  <a:lnTo>
                    <a:pt x="76" y="242"/>
                  </a:lnTo>
                  <a:lnTo>
                    <a:pt x="74" y="236"/>
                  </a:lnTo>
                  <a:lnTo>
                    <a:pt x="70" y="236"/>
                  </a:lnTo>
                  <a:lnTo>
                    <a:pt x="66" y="234"/>
                  </a:lnTo>
                  <a:lnTo>
                    <a:pt x="62" y="234"/>
                  </a:lnTo>
                  <a:lnTo>
                    <a:pt x="60" y="234"/>
                  </a:lnTo>
                  <a:lnTo>
                    <a:pt x="64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" name="Freeform 252"/>
            <p:cNvSpPr>
              <a:spLocks/>
            </p:cNvSpPr>
            <p:nvPr/>
          </p:nvSpPr>
          <p:spPr bwMode="auto">
            <a:xfrm>
              <a:off x="7018993" y="4142859"/>
              <a:ext cx="126842" cy="120797"/>
            </a:xfrm>
            <a:custGeom>
              <a:avLst/>
              <a:gdLst>
                <a:gd name="T0" fmla="*/ 2147483647 w 86"/>
                <a:gd name="T1" fmla="*/ 0 h 76"/>
                <a:gd name="T2" fmla="*/ 2147483647 w 86"/>
                <a:gd name="T3" fmla="*/ 0 h 76"/>
                <a:gd name="T4" fmla="*/ 2147483647 w 86"/>
                <a:gd name="T5" fmla="*/ 2147483647 h 76"/>
                <a:gd name="T6" fmla="*/ 2147483647 w 86"/>
                <a:gd name="T7" fmla="*/ 0 h 76"/>
                <a:gd name="T8" fmla="*/ 2147483647 w 86"/>
                <a:gd name="T9" fmla="*/ 0 h 76"/>
                <a:gd name="T10" fmla="*/ 2147483647 w 86"/>
                <a:gd name="T11" fmla="*/ 0 h 76"/>
                <a:gd name="T12" fmla="*/ 2147483647 w 86"/>
                <a:gd name="T13" fmla="*/ 2147483647 h 76"/>
                <a:gd name="T14" fmla="*/ 2147483647 w 86"/>
                <a:gd name="T15" fmla="*/ 2147483647 h 76"/>
                <a:gd name="T16" fmla="*/ 2147483647 w 86"/>
                <a:gd name="T17" fmla="*/ 2147483647 h 76"/>
                <a:gd name="T18" fmla="*/ 2147483647 w 86"/>
                <a:gd name="T19" fmla="*/ 2147483647 h 76"/>
                <a:gd name="T20" fmla="*/ 2147483647 w 86"/>
                <a:gd name="T21" fmla="*/ 2147483647 h 76"/>
                <a:gd name="T22" fmla="*/ 2147483647 w 86"/>
                <a:gd name="T23" fmla="*/ 2147483647 h 76"/>
                <a:gd name="T24" fmla="*/ 2147483647 w 86"/>
                <a:gd name="T25" fmla="*/ 2147483647 h 76"/>
                <a:gd name="T26" fmla="*/ 2147483647 w 86"/>
                <a:gd name="T27" fmla="*/ 2147483647 h 76"/>
                <a:gd name="T28" fmla="*/ 2147483647 w 86"/>
                <a:gd name="T29" fmla="*/ 2147483647 h 76"/>
                <a:gd name="T30" fmla="*/ 2147483647 w 86"/>
                <a:gd name="T31" fmla="*/ 2147483647 h 76"/>
                <a:gd name="T32" fmla="*/ 2147483647 w 86"/>
                <a:gd name="T33" fmla="*/ 2147483647 h 76"/>
                <a:gd name="T34" fmla="*/ 0 w 86"/>
                <a:gd name="T35" fmla="*/ 2147483647 h 76"/>
                <a:gd name="T36" fmla="*/ 2147483647 w 86"/>
                <a:gd name="T37" fmla="*/ 2147483647 h 76"/>
                <a:gd name="T38" fmla="*/ 2147483647 w 86"/>
                <a:gd name="T39" fmla="*/ 2147483647 h 76"/>
                <a:gd name="T40" fmla="*/ 2147483647 w 86"/>
                <a:gd name="T41" fmla="*/ 2147483647 h 76"/>
                <a:gd name="T42" fmla="*/ 2147483647 w 86"/>
                <a:gd name="T43" fmla="*/ 2147483647 h 76"/>
                <a:gd name="T44" fmla="*/ 2147483647 w 86"/>
                <a:gd name="T45" fmla="*/ 2147483647 h 76"/>
                <a:gd name="T46" fmla="*/ 2147483647 w 86"/>
                <a:gd name="T47" fmla="*/ 2147483647 h 76"/>
                <a:gd name="T48" fmla="*/ 2147483647 w 86"/>
                <a:gd name="T49" fmla="*/ 2147483647 h 76"/>
                <a:gd name="T50" fmla="*/ 2147483647 w 86"/>
                <a:gd name="T51" fmla="*/ 2147483647 h 76"/>
                <a:gd name="T52" fmla="*/ 2147483647 w 86"/>
                <a:gd name="T53" fmla="*/ 2147483647 h 76"/>
                <a:gd name="T54" fmla="*/ 2147483647 w 86"/>
                <a:gd name="T55" fmla="*/ 2147483647 h 76"/>
                <a:gd name="T56" fmla="*/ 2147483647 w 86"/>
                <a:gd name="T57" fmla="*/ 2147483647 h 76"/>
                <a:gd name="T58" fmla="*/ 2147483647 w 86"/>
                <a:gd name="T59" fmla="*/ 2147483647 h 76"/>
                <a:gd name="T60" fmla="*/ 2147483647 w 86"/>
                <a:gd name="T61" fmla="*/ 2147483647 h 76"/>
                <a:gd name="T62" fmla="*/ 2147483647 w 86"/>
                <a:gd name="T63" fmla="*/ 2147483647 h 76"/>
                <a:gd name="T64" fmla="*/ 2147483647 w 86"/>
                <a:gd name="T65" fmla="*/ 2147483647 h 76"/>
                <a:gd name="T66" fmla="*/ 2147483647 w 86"/>
                <a:gd name="T67" fmla="*/ 2147483647 h 76"/>
                <a:gd name="T68" fmla="*/ 2147483647 w 86"/>
                <a:gd name="T69" fmla="*/ 2147483647 h 76"/>
                <a:gd name="T70" fmla="*/ 2147483647 w 86"/>
                <a:gd name="T71" fmla="*/ 2147483647 h 76"/>
                <a:gd name="T72" fmla="*/ 2147483647 w 86"/>
                <a:gd name="T73" fmla="*/ 2147483647 h 76"/>
                <a:gd name="T74" fmla="*/ 2147483647 w 86"/>
                <a:gd name="T75" fmla="*/ 2147483647 h 76"/>
                <a:gd name="T76" fmla="*/ 2147483647 w 86"/>
                <a:gd name="T77" fmla="*/ 2147483647 h 76"/>
                <a:gd name="T78" fmla="*/ 2147483647 w 86"/>
                <a:gd name="T79" fmla="*/ 2147483647 h 76"/>
                <a:gd name="T80" fmla="*/ 2147483647 w 86"/>
                <a:gd name="T81" fmla="*/ 2147483647 h 76"/>
                <a:gd name="T82" fmla="*/ 2147483647 w 86"/>
                <a:gd name="T83" fmla="*/ 2147483647 h 76"/>
                <a:gd name="T84" fmla="*/ 2147483647 w 86"/>
                <a:gd name="T85" fmla="*/ 2147483647 h 76"/>
                <a:gd name="T86" fmla="*/ 2147483647 w 86"/>
                <a:gd name="T87" fmla="*/ 2147483647 h 76"/>
                <a:gd name="T88" fmla="*/ 2147483647 w 86"/>
                <a:gd name="T89" fmla="*/ 0 h 76"/>
                <a:gd name="T90" fmla="*/ 2147483647 w 86"/>
                <a:gd name="T91" fmla="*/ 0 h 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6"/>
                <a:gd name="T139" fmla="*/ 0 h 76"/>
                <a:gd name="T140" fmla="*/ 86 w 86"/>
                <a:gd name="T141" fmla="*/ 76 h 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6" h="76">
                  <a:moveTo>
                    <a:pt x="80" y="0"/>
                  </a:moveTo>
                  <a:lnTo>
                    <a:pt x="78" y="0"/>
                  </a:lnTo>
                  <a:lnTo>
                    <a:pt x="74" y="2"/>
                  </a:lnTo>
                  <a:lnTo>
                    <a:pt x="70" y="0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60" y="4"/>
                  </a:lnTo>
                  <a:lnTo>
                    <a:pt x="58" y="10"/>
                  </a:lnTo>
                  <a:lnTo>
                    <a:pt x="52" y="8"/>
                  </a:lnTo>
                  <a:lnTo>
                    <a:pt x="46" y="4"/>
                  </a:lnTo>
                  <a:lnTo>
                    <a:pt x="40" y="2"/>
                  </a:lnTo>
                  <a:lnTo>
                    <a:pt x="30" y="2"/>
                  </a:lnTo>
                  <a:lnTo>
                    <a:pt x="18" y="2"/>
                  </a:lnTo>
                  <a:lnTo>
                    <a:pt x="10" y="6"/>
                  </a:lnTo>
                  <a:lnTo>
                    <a:pt x="6" y="10"/>
                  </a:lnTo>
                  <a:lnTo>
                    <a:pt x="2" y="14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4" y="36"/>
                  </a:lnTo>
                  <a:lnTo>
                    <a:pt x="6" y="40"/>
                  </a:lnTo>
                  <a:lnTo>
                    <a:pt x="8" y="46"/>
                  </a:lnTo>
                  <a:lnTo>
                    <a:pt x="10" y="52"/>
                  </a:lnTo>
                  <a:lnTo>
                    <a:pt x="10" y="54"/>
                  </a:lnTo>
                  <a:lnTo>
                    <a:pt x="12" y="58"/>
                  </a:lnTo>
                  <a:lnTo>
                    <a:pt x="14" y="62"/>
                  </a:lnTo>
                  <a:lnTo>
                    <a:pt x="18" y="66"/>
                  </a:lnTo>
                  <a:lnTo>
                    <a:pt x="24" y="66"/>
                  </a:lnTo>
                  <a:lnTo>
                    <a:pt x="24" y="76"/>
                  </a:lnTo>
                  <a:lnTo>
                    <a:pt x="30" y="74"/>
                  </a:lnTo>
                  <a:lnTo>
                    <a:pt x="34" y="72"/>
                  </a:lnTo>
                  <a:lnTo>
                    <a:pt x="40" y="68"/>
                  </a:lnTo>
                  <a:lnTo>
                    <a:pt x="48" y="66"/>
                  </a:lnTo>
                  <a:lnTo>
                    <a:pt x="66" y="60"/>
                  </a:lnTo>
                  <a:lnTo>
                    <a:pt x="62" y="56"/>
                  </a:lnTo>
                  <a:lnTo>
                    <a:pt x="60" y="56"/>
                  </a:lnTo>
                  <a:lnTo>
                    <a:pt x="58" y="54"/>
                  </a:lnTo>
                  <a:lnTo>
                    <a:pt x="82" y="40"/>
                  </a:lnTo>
                  <a:lnTo>
                    <a:pt x="84" y="38"/>
                  </a:lnTo>
                  <a:lnTo>
                    <a:pt x="86" y="34"/>
                  </a:lnTo>
                  <a:lnTo>
                    <a:pt x="84" y="30"/>
                  </a:lnTo>
                  <a:lnTo>
                    <a:pt x="84" y="26"/>
                  </a:lnTo>
                  <a:lnTo>
                    <a:pt x="84" y="22"/>
                  </a:lnTo>
                  <a:lnTo>
                    <a:pt x="82" y="16"/>
                  </a:lnTo>
                  <a:lnTo>
                    <a:pt x="82" y="0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" name="Freeform 253"/>
            <p:cNvSpPr>
              <a:spLocks/>
            </p:cNvSpPr>
            <p:nvPr/>
          </p:nvSpPr>
          <p:spPr bwMode="auto">
            <a:xfrm>
              <a:off x="6934816" y="3913211"/>
              <a:ext cx="204100" cy="246904"/>
            </a:xfrm>
            <a:custGeom>
              <a:avLst/>
              <a:gdLst>
                <a:gd name="T0" fmla="*/ 2147483647 w 140"/>
                <a:gd name="T1" fmla="*/ 2147483647 h 156"/>
                <a:gd name="T2" fmla="*/ 2147483647 w 140"/>
                <a:gd name="T3" fmla="*/ 2147483647 h 156"/>
                <a:gd name="T4" fmla="*/ 2147483647 w 140"/>
                <a:gd name="T5" fmla="*/ 2147483647 h 156"/>
                <a:gd name="T6" fmla="*/ 2147483647 w 140"/>
                <a:gd name="T7" fmla="*/ 2147483647 h 156"/>
                <a:gd name="T8" fmla="*/ 2147483647 w 140"/>
                <a:gd name="T9" fmla="*/ 2147483647 h 156"/>
                <a:gd name="T10" fmla="*/ 2147483647 w 140"/>
                <a:gd name="T11" fmla="*/ 2147483647 h 156"/>
                <a:gd name="T12" fmla="*/ 2147483647 w 140"/>
                <a:gd name="T13" fmla="*/ 2147483647 h 156"/>
                <a:gd name="T14" fmla="*/ 2147483647 w 140"/>
                <a:gd name="T15" fmla="*/ 2147483647 h 156"/>
                <a:gd name="T16" fmla="*/ 2147483647 w 140"/>
                <a:gd name="T17" fmla="*/ 2147483647 h 156"/>
                <a:gd name="T18" fmla="*/ 2147483647 w 140"/>
                <a:gd name="T19" fmla="*/ 2147483647 h 156"/>
                <a:gd name="T20" fmla="*/ 2147483647 w 140"/>
                <a:gd name="T21" fmla="*/ 2147483647 h 156"/>
                <a:gd name="T22" fmla="*/ 2147483647 w 140"/>
                <a:gd name="T23" fmla="*/ 2147483647 h 156"/>
                <a:gd name="T24" fmla="*/ 2147483647 w 140"/>
                <a:gd name="T25" fmla="*/ 2147483647 h 156"/>
                <a:gd name="T26" fmla="*/ 2147483647 w 140"/>
                <a:gd name="T27" fmla="*/ 2147483647 h 156"/>
                <a:gd name="T28" fmla="*/ 2147483647 w 140"/>
                <a:gd name="T29" fmla="*/ 2147483647 h 156"/>
                <a:gd name="T30" fmla="*/ 2147483647 w 140"/>
                <a:gd name="T31" fmla="*/ 2147483647 h 156"/>
                <a:gd name="T32" fmla="*/ 0 w 140"/>
                <a:gd name="T33" fmla="*/ 2147483647 h 156"/>
                <a:gd name="T34" fmla="*/ 2147483647 w 140"/>
                <a:gd name="T35" fmla="*/ 2147483647 h 156"/>
                <a:gd name="T36" fmla="*/ 2147483647 w 140"/>
                <a:gd name="T37" fmla="*/ 2147483647 h 156"/>
                <a:gd name="T38" fmla="*/ 2147483647 w 140"/>
                <a:gd name="T39" fmla="*/ 2147483647 h 156"/>
                <a:gd name="T40" fmla="*/ 2147483647 w 140"/>
                <a:gd name="T41" fmla="*/ 2147483647 h 156"/>
                <a:gd name="T42" fmla="*/ 2147483647 w 140"/>
                <a:gd name="T43" fmla="*/ 2147483647 h 156"/>
                <a:gd name="T44" fmla="*/ 2147483647 w 140"/>
                <a:gd name="T45" fmla="*/ 2147483647 h 156"/>
                <a:gd name="T46" fmla="*/ 2147483647 w 140"/>
                <a:gd name="T47" fmla="*/ 2147483647 h 156"/>
                <a:gd name="T48" fmla="*/ 2147483647 w 140"/>
                <a:gd name="T49" fmla="*/ 2147483647 h 156"/>
                <a:gd name="T50" fmla="*/ 2147483647 w 140"/>
                <a:gd name="T51" fmla="*/ 2147483647 h 156"/>
                <a:gd name="T52" fmla="*/ 2147483647 w 140"/>
                <a:gd name="T53" fmla="*/ 2147483647 h 156"/>
                <a:gd name="T54" fmla="*/ 2147483647 w 140"/>
                <a:gd name="T55" fmla="*/ 2147483647 h 156"/>
                <a:gd name="T56" fmla="*/ 2147483647 w 140"/>
                <a:gd name="T57" fmla="*/ 2147483647 h 156"/>
                <a:gd name="T58" fmla="*/ 2147483647 w 140"/>
                <a:gd name="T59" fmla="*/ 2147483647 h 156"/>
                <a:gd name="T60" fmla="*/ 2147483647 w 140"/>
                <a:gd name="T61" fmla="*/ 2147483647 h 156"/>
                <a:gd name="T62" fmla="*/ 2147483647 w 140"/>
                <a:gd name="T63" fmla="*/ 2147483647 h 156"/>
                <a:gd name="T64" fmla="*/ 2147483647 w 140"/>
                <a:gd name="T65" fmla="*/ 2147483647 h 156"/>
                <a:gd name="T66" fmla="*/ 2147483647 w 140"/>
                <a:gd name="T67" fmla="*/ 2147483647 h 156"/>
                <a:gd name="T68" fmla="*/ 2147483647 w 140"/>
                <a:gd name="T69" fmla="*/ 2147483647 h 156"/>
                <a:gd name="T70" fmla="*/ 2147483647 w 140"/>
                <a:gd name="T71" fmla="*/ 2147483647 h 156"/>
                <a:gd name="T72" fmla="*/ 2147483647 w 140"/>
                <a:gd name="T73" fmla="*/ 2147483647 h 156"/>
                <a:gd name="T74" fmla="*/ 2147483647 w 140"/>
                <a:gd name="T75" fmla="*/ 2147483647 h 156"/>
                <a:gd name="T76" fmla="*/ 2147483647 w 140"/>
                <a:gd name="T77" fmla="*/ 2147483647 h 156"/>
                <a:gd name="T78" fmla="*/ 2147483647 w 140"/>
                <a:gd name="T79" fmla="*/ 2147483647 h 15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0"/>
                <a:gd name="T121" fmla="*/ 0 h 156"/>
                <a:gd name="T122" fmla="*/ 140 w 140"/>
                <a:gd name="T123" fmla="*/ 156 h 15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0" h="156">
                  <a:moveTo>
                    <a:pt x="104" y="150"/>
                  </a:moveTo>
                  <a:lnTo>
                    <a:pt x="102" y="124"/>
                  </a:lnTo>
                  <a:lnTo>
                    <a:pt x="98" y="120"/>
                  </a:lnTo>
                  <a:lnTo>
                    <a:pt x="94" y="116"/>
                  </a:lnTo>
                  <a:lnTo>
                    <a:pt x="90" y="108"/>
                  </a:lnTo>
                  <a:lnTo>
                    <a:pt x="88" y="102"/>
                  </a:lnTo>
                  <a:lnTo>
                    <a:pt x="88" y="98"/>
                  </a:lnTo>
                  <a:lnTo>
                    <a:pt x="86" y="94"/>
                  </a:lnTo>
                  <a:lnTo>
                    <a:pt x="80" y="90"/>
                  </a:lnTo>
                  <a:lnTo>
                    <a:pt x="74" y="84"/>
                  </a:lnTo>
                  <a:lnTo>
                    <a:pt x="70" y="76"/>
                  </a:lnTo>
                  <a:lnTo>
                    <a:pt x="66" y="76"/>
                  </a:lnTo>
                  <a:lnTo>
                    <a:pt x="62" y="78"/>
                  </a:lnTo>
                  <a:lnTo>
                    <a:pt x="58" y="82"/>
                  </a:lnTo>
                  <a:lnTo>
                    <a:pt x="56" y="86"/>
                  </a:lnTo>
                  <a:lnTo>
                    <a:pt x="52" y="88"/>
                  </a:lnTo>
                  <a:lnTo>
                    <a:pt x="50" y="86"/>
                  </a:lnTo>
                  <a:lnTo>
                    <a:pt x="48" y="84"/>
                  </a:lnTo>
                  <a:lnTo>
                    <a:pt x="46" y="82"/>
                  </a:lnTo>
                  <a:lnTo>
                    <a:pt x="44" y="80"/>
                  </a:lnTo>
                  <a:lnTo>
                    <a:pt x="40" y="80"/>
                  </a:lnTo>
                  <a:lnTo>
                    <a:pt x="36" y="84"/>
                  </a:lnTo>
                  <a:lnTo>
                    <a:pt x="28" y="90"/>
                  </a:lnTo>
                  <a:lnTo>
                    <a:pt x="26" y="70"/>
                  </a:lnTo>
                  <a:lnTo>
                    <a:pt x="26" y="64"/>
                  </a:lnTo>
                  <a:lnTo>
                    <a:pt x="26" y="58"/>
                  </a:lnTo>
                  <a:lnTo>
                    <a:pt x="22" y="56"/>
                  </a:lnTo>
                  <a:lnTo>
                    <a:pt x="18" y="56"/>
                  </a:lnTo>
                  <a:lnTo>
                    <a:pt x="16" y="56"/>
                  </a:lnTo>
                  <a:lnTo>
                    <a:pt x="12" y="56"/>
                  </a:lnTo>
                  <a:lnTo>
                    <a:pt x="8" y="52"/>
                  </a:lnTo>
                  <a:lnTo>
                    <a:pt x="6" y="44"/>
                  </a:lnTo>
                  <a:lnTo>
                    <a:pt x="4" y="40"/>
                  </a:lnTo>
                  <a:lnTo>
                    <a:pt x="0" y="38"/>
                  </a:lnTo>
                  <a:lnTo>
                    <a:pt x="8" y="32"/>
                  </a:lnTo>
                  <a:lnTo>
                    <a:pt x="10" y="28"/>
                  </a:lnTo>
                  <a:lnTo>
                    <a:pt x="10" y="24"/>
                  </a:lnTo>
                  <a:lnTo>
                    <a:pt x="12" y="22"/>
                  </a:lnTo>
                  <a:lnTo>
                    <a:pt x="16" y="18"/>
                  </a:lnTo>
                  <a:lnTo>
                    <a:pt x="20" y="22"/>
                  </a:lnTo>
                  <a:lnTo>
                    <a:pt x="22" y="22"/>
                  </a:lnTo>
                  <a:lnTo>
                    <a:pt x="26" y="20"/>
                  </a:lnTo>
                  <a:lnTo>
                    <a:pt x="22" y="14"/>
                  </a:lnTo>
                  <a:lnTo>
                    <a:pt x="20" y="8"/>
                  </a:lnTo>
                  <a:lnTo>
                    <a:pt x="20" y="4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28" y="4"/>
                  </a:lnTo>
                  <a:lnTo>
                    <a:pt x="28" y="10"/>
                  </a:lnTo>
                  <a:lnTo>
                    <a:pt x="32" y="16"/>
                  </a:lnTo>
                  <a:lnTo>
                    <a:pt x="36" y="20"/>
                  </a:lnTo>
                  <a:lnTo>
                    <a:pt x="42" y="24"/>
                  </a:lnTo>
                  <a:lnTo>
                    <a:pt x="54" y="30"/>
                  </a:lnTo>
                  <a:lnTo>
                    <a:pt x="70" y="34"/>
                  </a:lnTo>
                  <a:lnTo>
                    <a:pt x="70" y="40"/>
                  </a:lnTo>
                  <a:lnTo>
                    <a:pt x="66" y="44"/>
                  </a:lnTo>
                  <a:lnTo>
                    <a:pt x="58" y="46"/>
                  </a:lnTo>
                  <a:lnTo>
                    <a:pt x="60" y="50"/>
                  </a:lnTo>
                  <a:lnTo>
                    <a:pt x="62" y="56"/>
                  </a:lnTo>
                  <a:lnTo>
                    <a:pt x="70" y="64"/>
                  </a:lnTo>
                  <a:lnTo>
                    <a:pt x="80" y="72"/>
                  </a:lnTo>
                  <a:lnTo>
                    <a:pt x="88" y="78"/>
                  </a:lnTo>
                  <a:lnTo>
                    <a:pt x="94" y="82"/>
                  </a:lnTo>
                  <a:lnTo>
                    <a:pt x="96" y="88"/>
                  </a:lnTo>
                  <a:lnTo>
                    <a:pt x="98" y="92"/>
                  </a:lnTo>
                  <a:lnTo>
                    <a:pt x="104" y="92"/>
                  </a:lnTo>
                  <a:lnTo>
                    <a:pt x="110" y="98"/>
                  </a:lnTo>
                  <a:lnTo>
                    <a:pt x="114" y="104"/>
                  </a:lnTo>
                  <a:lnTo>
                    <a:pt x="128" y="122"/>
                  </a:lnTo>
                  <a:lnTo>
                    <a:pt x="134" y="132"/>
                  </a:lnTo>
                  <a:lnTo>
                    <a:pt x="140" y="146"/>
                  </a:lnTo>
                  <a:lnTo>
                    <a:pt x="138" y="146"/>
                  </a:lnTo>
                  <a:lnTo>
                    <a:pt x="136" y="146"/>
                  </a:lnTo>
                  <a:lnTo>
                    <a:pt x="132" y="148"/>
                  </a:lnTo>
                  <a:lnTo>
                    <a:pt x="128" y="146"/>
                  </a:lnTo>
                  <a:lnTo>
                    <a:pt x="124" y="146"/>
                  </a:lnTo>
                  <a:lnTo>
                    <a:pt x="120" y="146"/>
                  </a:lnTo>
                  <a:lnTo>
                    <a:pt x="118" y="150"/>
                  </a:lnTo>
                  <a:lnTo>
                    <a:pt x="116" y="156"/>
                  </a:lnTo>
                  <a:lnTo>
                    <a:pt x="110" y="154"/>
                  </a:lnTo>
                  <a:lnTo>
                    <a:pt x="104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7" name="Freeform 254"/>
            <p:cNvSpPr>
              <a:spLocks/>
            </p:cNvSpPr>
            <p:nvPr/>
          </p:nvSpPr>
          <p:spPr bwMode="auto">
            <a:xfrm>
              <a:off x="6886385" y="3971619"/>
              <a:ext cx="199488" cy="430091"/>
            </a:xfrm>
            <a:custGeom>
              <a:avLst/>
              <a:gdLst>
                <a:gd name="T0" fmla="*/ 2147483647 w 136"/>
                <a:gd name="T1" fmla="*/ 2147483647 h 272"/>
                <a:gd name="T2" fmla="*/ 2147483647 w 136"/>
                <a:gd name="T3" fmla="*/ 2147483647 h 272"/>
                <a:gd name="T4" fmla="*/ 2147483647 w 136"/>
                <a:gd name="T5" fmla="*/ 2147483647 h 272"/>
                <a:gd name="T6" fmla="*/ 2147483647 w 136"/>
                <a:gd name="T7" fmla="*/ 2147483647 h 272"/>
                <a:gd name="T8" fmla="*/ 2147483647 w 136"/>
                <a:gd name="T9" fmla="*/ 2147483647 h 272"/>
                <a:gd name="T10" fmla="*/ 2147483647 w 136"/>
                <a:gd name="T11" fmla="*/ 2147483647 h 272"/>
                <a:gd name="T12" fmla="*/ 2147483647 w 136"/>
                <a:gd name="T13" fmla="*/ 2147483647 h 272"/>
                <a:gd name="T14" fmla="*/ 2147483647 w 136"/>
                <a:gd name="T15" fmla="*/ 2147483647 h 272"/>
                <a:gd name="T16" fmla="*/ 2147483647 w 136"/>
                <a:gd name="T17" fmla="*/ 2147483647 h 272"/>
                <a:gd name="T18" fmla="*/ 2147483647 w 136"/>
                <a:gd name="T19" fmla="*/ 2147483647 h 272"/>
                <a:gd name="T20" fmla="*/ 2147483647 w 136"/>
                <a:gd name="T21" fmla="*/ 2147483647 h 272"/>
                <a:gd name="T22" fmla="*/ 2147483647 w 136"/>
                <a:gd name="T23" fmla="*/ 2147483647 h 272"/>
                <a:gd name="T24" fmla="*/ 2147483647 w 136"/>
                <a:gd name="T25" fmla="*/ 2147483647 h 272"/>
                <a:gd name="T26" fmla="*/ 2147483647 w 136"/>
                <a:gd name="T27" fmla="*/ 2147483647 h 272"/>
                <a:gd name="T28" fmla="*/ 2147483647 w 136"/>
                <a:gd name="T29" fmla="*/ 2147483647 h 272"/>
                <a:gd name="T30" fmla="*/ 2147483647 w 136"/>
                <a:gd name="T31" fmla="*/ 2147483647 h 272"/>
                <a:gd name="T32" fmla="*/ 2147483647 w 136"/>
                <a:gd name="T33" fmla="*/ 2147483647 h 272"/>
                <a:gd name="T34" fmla="*/ 2147483647 w 136"/>
                <a:gd name="T35" fmla="*/ 2147483647 h 272"/>
                <a:gd name="T36" fmla="*/ 2147483647 w 136"/>
                <a:gd name="T37" fmla="*/ 2147483647 h 272"/>
                <a:gd name="T38" fmla="*/ 2147483647 w 136"/>
                <a:gd name="T39" fmla="*/ 2147483647 h 272"/>
                <a:gd name="T40" fmla="*/ 2147483647 w 136"/>
                <a:gd name="T41" fmla="*/ 2147483647 h 272"/>
                <a:gd name="T42" fmla="*/ 2147483647 w 136"/>
                <a:gd name="T43" fmla="*/ 2147483647 h 272"/>
                <a:gd name="T44" fmla="*/ 2147483647 w 136"/>
                <a:gd name="T45" fmla="*/ 2147483647 h 272"/>
                <a:gd name="T46" fmla="*/ 2147483647 w 136"/>
                <a:gd name="T47" fmla="*/ 2147483647 h 272"/>
                <a:gd name="T48" fmla="*/ 2147483647 w 136"/>
                <a:gd name="T49" fmla="*/ 2147483647 h 272"/>
                <a:gd name="T50" fmla="*/ 2147483647 w 136"/>
                <a:gd name="T51" fmla="*/ 2147483647 h 272"/>
                <a:gd name="T52" fmla="*/ 2147483647 w 136"/>
                <a:gd name="T53" fmla="*/ 2147483647 h 272"/>
                <a:gd name="T54" fmla="*/ 2147483647 w 136"/>
                <a:gd name="T55" fmla="*/ 2147483647 h 272"/>
                <a:gd name="T56" fmla="*/ 2147483647 w 136"/>
                <a:gd name="T57" fmla="*/ 2147483647 h 272"/>
                <a:gd name="T58" fmla="*/ 2147483647 w 136"/>
                <a:gd name="T59" fmla="*/ 2147483647 h 272"/>
                <a:gd name="T60" fmla="*/ 2147483647 w 136"/>
                <a:gd name="T61" fmla="*/ 2147483647 h 272"/>
                <a:gd name="T62" fmla="*/ 2147483647 w 136"/>
                <a:gd name="T63" fmla="*/ 2147483647 h 272"/>
                <a:gd name="T64" fmla="*/ 2147483647 w 136"/>
                <a:gd name="T65" fmla="*/ 2147483647 h 272"/>
                <a:gd name="T66" fmla="*/ 2147483647 w 136"/>
                <a:gd name="T67" fmla="*/ 2147483647 h 272"/>
                <a:gd name="T68" fmla="*/ 2147483647 w 136"/>
                <a:gd name="T69" fmla="*/ 2147483647 h 272"/>
                <a:gd name="T70" fmla="*/ 2147483647 w 136"/>
                <a:gd name="T71" fmla="*/ 2147483647 h 272"/>
                <a:gd name="T72" fmla="*/ 2147483647 w 136"/>
                <a:gd name="T73" fmla="*/ 2147483647 h 272"/>
                <a:gd name="T74" fmla="*/ 2147483647 w 136"/>
                <a:gd name="T75" fmla="*/ 2147483647 h 272"/>
                <a:gd name="T76" fmla="*/ 2147483647 w 136"/>
                <a:gd name="T77" fmla="*/ 2147483647 h 272"/>
                <a:gd name="T78" fmla="*/ 2147483647 w 136"/>
                <a:gd name="T79" fmla="*/ 2147483647 h 272"/>
                <a:gd name="T80" fmla="*/ 2147483647 w 136"/>
                <a:gd name="T81" fmla="*/ 2147483647 h 272"/>
                <a:gd name="T82" fmla="*/ 2147483647 w 136"/>
                <a:gd name="T83" fmla="*/ 2147483647 h 272"/>
                <a:gd name="T84" fmla="*/ 2147483647 w 136"/>
                <a:gd name="T85" fmla="*/ 2147483647 h 272"/>
                <a:gd name="T86" fmla="*/ 2147483647 w 136"/>
                <a:gd name="T87" fmla="*/ 2147483647 h 272"/>
                <a:gd name="T88" fmla="*/ 2147483647 w 136"/>
                <a:gd name="T89" fmla="*/ 2147483647 h 272"/>
                <a:gd name="T90" fmla="*/ 2147483647 w 136"/>
                <a:gd name="T91" fmla="*/ 2147483647 h 272"/>
                <a:gd name="T92" fmla="*/ 2147483647 w 136"/>
                <a:gd name="T93" fmla="*/ 2147483647 h 272"/>
                <a:gd name="T94" fmla="*/ 2147483647 w 136"/>
                <a:gd name="T95" fmla="*/ 2147483647 h 272"/>
                <a:gd name="T96" fmla="*/ 2147483647 w 136"/>
                <a:gd name="T97" fmla="*/ 2147483647 h 272"/>
                <a:gd name="T98" fmla="*/ 2147483647 w 136"/>
                <a:gd name="T99" fmla="*/ 2147483647 h 272"/>
                <a:gd name="T100" fmla="*/ 2147483647 w 136"/>
                <a:gd name="T101" fmla="*/ 2147483647 h 272"/>
                <a:gd name="T102" fmla="*/ 2147483647 w 136"/>
                <a:gd name="T103" fmla="*/ 2147483647 h 272"/>
                <a:gd name="T104" fmla="*/ 2147483647 w 136"/>
                <a:gd name="T105" fmla="*/ 2147483647 h 272"/>
                <a:gd name="T106" fmla="*/ 2147483647 w 136"/>
                <a:gd name="T107" fmla="*/ 2147483647 h 272"/>
                <a:gd name="T108" fmla="*/ 2147483647 w 136"/>
                <a:gd name="T109" fmla="*/ 2147483647 h 272"/>
                <a:gd name="T110" fmla="*/ 2147483647 w 136"/>
                <a:gd name="T111" fmla="*/ 2147483647 h 272"/>
                <a:gd name="T112" fmla="*/ 2147483647 w 136"/>
                <a:gd name="T113" fmla="*/ 2147483647 h 2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36"/>
                <a:gd name="T172" fmla="*/ 0 h 272"/>
                <a:gd name="T173" fmla="*/ 136 w 136"/>
                <a:gd name="T174" fmla="*/ 272 h 27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36" h="272">
                  <a:moveTo>
                    <a:pt x="104" y="266"/>
                  </a:moveTo>
                  <a:lnTo>
                    <a:pt x="96" y="266"/>
                  </a:lnTo>
                  <a:lnTo>
                    <a:pt x="94" y="272"/>
                  </a:lnTo>
                  <a:lnTo>
                    <a:pt x="92" y="272"/>
                  </a:lnTo>
                  <a:lnTo>
                    <a:pt x="88" y="272"/>
                  </a:lnTo>
                  <a:lnTo>
                    <a:pt x="84" y="272"/>
                  </a:lnTo>
                  <a:lnTo>
                    <a:pt x="82" y="272"/>
                  </a:lnTo>
                  <a:lnTo>
                    <a:pt x="76" y="264"/>
                  </a:lnTo>
                  <a:lnTo>
                    <a:pt x="72" y="258"/>
                  </a:lnTo>
                  <a:lnTo>
                    <a:pt x="68" y="254"/>
                  </a:lnTo>
                  <a:lnTo>
                    <a:pt x="62" y="254"/>
                  </a:lnTo>
                  <a:lnTo>
                    <a:pt x="56" y="242"/>
                  </a:lnTo>
                  <a:lnTo>
                    <a:pt x="50" y="236"/>
                  </a:lnTo>
                  <a:lnTo>
                    <a:pt x="44" y="230"/>
                  </a:lnTo>
                  <a:lnTo>
                    <a:pt x="38" y="226"/>
                  </a:lnTo>
                  <a:lnTo>
                    <a:pt x="34" y="232"/>
                  </a:lnTo>
                  <a:lnTo>
                    <a:pt x="32" y="228"/>
                  </a:lnTo>
                  <a:lnTo>
                    <a:pt x="30" y="220"/>
                  </a:lnTo>
                  <a:lnTo>
                    <a:pt x="30" y="206"/>
                  </a:lnTo>
                  <a:lnTo>
                    <a:pt x="32" y="172"/>
                  </a:lnTo>
                  <a:lnTo>
                    <a:pt x="38" y="172"/>
                  </a:lnTo>
                  <a:lnTo>
                    <a:pt x="42" y="166"/>
                  </a:lnTo>
                  <a:lnTo>
                    <a:pt x="44" y="162"/>
                  </a:lnTo>
                  <a:lnTo>
                    <a:pt x="44" y="156"/>
                  </a:lnTo>
                  <a:lnTo>
                    <a:pt x="44" y="146"/>
                  </a:lnTo>
                  <a:lnTo>
                    <a:pt x="40" y="134"/>
                  </a:lnTo>
                  <a:lnTo>
                    <a:pt x="34" y="124"/>
                  </a:lnTo>
                  <a:lnTo>
                    <a:pt x="30" y="116"/>
                  </a:lnTo>
                  <a:lnTo>
                    <a:pt x="18" y="106"/>
                  </a:lnTo>
                  <a:lnTo>
                    <a:pt x="20" y="100"/>
                  </a:lnTo>
                  <a:lnTo>
                    <a:pt x="20" y="94"/>
                  </a:lnTo>
                  <a:lnTo>
                    <a:pt x="22" y="88"/>
                  </a:lnTo>
                  <a:lnTo>
                    <a:pt x="22" y="82"/>
                  </a:lnTo>
                  <a:lnTo>
                    <a:pt x="22" y="74"/>
                  </a:lnTo>
                  <a:lnTo>
                    <a:pt x="20" y="68"/>
                  </a:lnTo>
                  <a:lnTo>
                    <a:pt x="12" y="58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4" y="22"/>
                  </a:lnTo>
                  <a:lnTo>
                    <a:pt x="8" y="16"/>
                  </a:lnTo>
                  <a:lnTo>
                    <a:pt x="10" y="14"/>
                  </a:lnTo>
                  <a:lnTo>
                    <a:pt x="22" y="6"/>
                  </a:lnTo>
                  <a:lnTo>
                    <a:pt x="32" y="0"/>
                  </a:lnTo>
                  <a:lnTo>
                    <a:pt x="36" y="2"/>
                  </a:lnTo>
                  <a:lnTo>
                    <a:pt x="38" y="6"/>
                  </a:lnTo>
                  <a:lnTo>
                    <a:pt x="40" y="14"/>
                  </a:lnTo>
                  <a:lnTo>
                    <a:pt x="44" y="18"/>
                  </a:lnTo>
                  <a:lnTo>
                    <a:pt x="48" y="18"/>
                  </a:lnTo>
                  <a:lnTo>
                    <a:pt x="50" y="18"/>
                  </a:lnTo>
                  <a:lnTo>
                    <a:pt x="54" y="18"/>
                  </a:lnTo>
                  <a:lnTo>
                    <a:pt x="58" y="20"/>
                  </a:lnTo>
                  <a:lnTo>
                    <a:pt x="58" y="26"/>
                  </a:lnTo>
                  <a:lnTo>
                    <a:pt x="58" y="32"/>
                  </a:lnTo>
                  <a:lnTo>
                    <a:pt x="60" y="52"/>
                  </a:lnTo>
                  <a:lnTo>
                    <a:pt x="68" y="46"/>
                  </a:lnTo>
                  <a:lnTo>
                    <a:pt x="72" y="42"/>
                  </a:lnTo>
                  <a:lnTo>
                    <a:pt x="76" y="42"/>
                  </a:lnTo>
                  <a:lnTo>
                    <a:pt x="78" y="44"/>
                  </a:lnTo>
                  <a:lnTo>
                    <a:pt x="80" y="46"/>
                  </a:lnTo>
                  <a:lnTo>
                    <a:pt x="82" y="48"/>
                  </a:lnTo>
                  <a:lnTo>
                    <a:pt x="84" y="50"/>
                  </a:lnTo>
                  <a:lnTo>
                    <a:pt x="88" y="48"/>
                  </a:lnTo>
                  <a:lnTo>
                    <a:pt x="90" y="44"/>
                  </a:lnTo>
                  <a:lnTo>
                    <a:pt x="94" y="40"/>
                  </a:lnTo>
                  <a:lnTo>
                    <a:pt x="98" y="38"/>
                  </a:lnTo>
                  <a:lnTo>
                    <a:pt x="102" y="38"/>
                  </a:lnTo>
                  <a:lnTo>
                    <a:pt x="106" y="46"/>
                  </a:lnTo>
                  <a:lnTo>
                    <a:pt x="112" y="52"/>
                  </a:lnTo>
                  <a:lnTo>
                    <a:pt x="118" y="56"/>
                  </a:lnTo>
                  <a:lnTo>
                    <a:pt x="120" y="60"/>
                  </a:lnTo>
                  <a:lnTo>
                    <a:pt x="120" y="64"/>
                  </a:lnTo>
                  <a:lnTo>
                    <a:pt x="122" y="70"/>
                  </a:lnTo>
                  <a:lnTo>
                    <a:pt x="126" y="78"/>
                  </a:lnTo>
                  <a:lnTo>
                    <a:pt x="130" y="82"/>
                  </a:lnTo>
                  <a:lnTo>
                    <a:pt x="134" y="86"/>
                  </a:lnTo>
                  <a:lnTo>
                    <a:pt x="136" y="112"/>
                  </a:lnTo>
                  <a:lnTo>
                    <a:pt x="130" y="110"/>
                  </a:lnTo>
                  <a:lnTo>
                    <a:pt x="120" y="110"/>
                  </a:lnTo>
                  <a:lnTo>
                    <a:pt x="108" y="110"/>
                  </a:lnTo>
                  <a:lnTo>
                    <a:pt x="100" y="114"/>
                  </a:lnTo>
                  <a:lnTo>
                    <a:pt x="96" y="118"/>
                  </a:lnTo>
                  <a:lnTo>
                    <a:pt x="92" y="122"/>
                  </a:lnTo>
                  <a:lnTo>
                    <a:pt x="92" y="128"/>
                  </a:lnTo>
                  <a:lnTo>
                    <a:pt x="90" y="134"/>
                  </a:lnTo>
                  <a:lnTo>
                    <a:pt x="92" y="138"/>
                  </a:lnTo>
                  <a:lnTo>
                    <a:pt x="94" y="144"/>
                  </a:lnTo>
                  <a:lnTo>
                    <a:pt x="96" y="148"/>
                  </a:lnTo>
                  <a:lnTo>
                    <a:pt x="98" y="154"/>
                  </a:lnTo>
                  <a:lnTo>
                    <a:pt x="92" y="152"/>
                  </a:lnTo>
                  <a:lnTo>
                    <a:pt x="86" y="150"/>
                  </a:lnTo>
                  <a:lnTo>
                    <a:pt x="76" y="144"/>
                  </a:lnTo>
                  <a:lnTo>
                    <a:pt x="68" y="136"/>
                  </a:lnTo>
                  <a:lnTo>
                    <a:pt x="60" y="128"/>
                  </a:lnTo>
                  <a:lnTo>
                    <a:pt x="52" y="128"/>
                  </a:lnTo>
                  <a:lnTo>
                    <a:pt x="52" y="150"/>
                  </a:lnTo>
                  <a:lnTo>
                    <a:pt x="50" y="158"/>
                  </a:lnTo>
                  <a:lnTo>
                    <a:pt x="48" y="166"/>
                  </a:lnTo>
                  <a:lnTo>
                    <a:pt x="48" y="176"/>
                  </a:lnTo>
                  <a:lnTo>
                    <a:pt x="46" y="188"/>
                  </a:lnTo>
                  <a:lnTo>
                    <a:pt x="48" y="192"/>
                  </a:lnTo>
                  <a:lnTo>
                    <a:pt x="48" y="200"/>
                  </a:lnTo>
                  <a:lnTo>
                    <a:pt x="52" y="204"/>
                  </a:lnTo>
                  <a:lnTo>
                    <a:pt x="60" y="206"/>
                  </a:lnTo>
                  <a:lnTo>
                    <a:pt x="60" y="216"/>
                  </a:lnTo>
                  <a:lnTo>
                    <a:pt x="62" y="220"/>
                  </a:lnTo>
                  <a:lnTo>
                    <a:pt x="66" y="224"/>
                  </a:lnTo>
                  <a:lnTo>
                    <a:pt x="66" y="234"/>
                  </a:lnTo>
                  <a:lnTo>
                    <a:pt x="68" y="238"/>
                  </a:lnTo>
                  <a:lnTo>
                    <a:pt x="70" y="240"/>
                  </a:lnTo>
                  <a:lnTo>
                    <a:pt x="74" y="244"/>
                  </a:lnTo>
                  <a:lnTo>
                    <a:pt x="84" y="248"/>
                  </a:lnTo>
                  <a:lnTo>
                    <a:pt x="104" y="2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8" name="Freeform 255"/>
            <p:cNvSpPr>
              <a:spLocks/>
            </p:cNvSpPr>
            <p:nvPr/>
          </p:nvSpPr>
          <p:spPr bwMode="auto">
            <a:xfrm>
              <a:off x="6977481" y="4373835"/>
              <a:ext cx="106086" cy="161948"/>
            </a:xfrm>
            <a:custGeom>
              <a:avLst/>
              <a:gdLst>
                <a:gd name="T0" fmla="*/ 2147483647 w 72"/>
                <a:gd name="T1" fmla="*/ 2147483647 h 102"/>
                <a:gd name="T2" fmla="*/ 2147483647 w 72"/>
                <a:gd name="T3" fmla="*/ 2147483647 h 102"/>
                <a:gd name="T4" fmla="*/ 2147483647 w 72"/>
                <a:gd name="T5" fmla="*/ 2147483647 h 102"/>
                <a:gd name="T6" fmla="*/ 2147483647 w 72"/>
                <a:gd name="T7" fmla="*/ 2147483647 h 102"/>
                <a:gd name="T8" fmla="*/ 2147483647 w 72"/>
                <a:gd name="T9" fmla="*/ 2147483647 h 102"/>
                <a:gd name="T10" fmla="*/ 2147483647 w 72"/>
                <a:gd name="T11" fmla="*/ 2147483647 h 102"/>
                <a:gd name="T12" fmla="*/ 2147483647 w 72"/>
                <a:gd name="T13" fmla="*/ 2147483647 h 102"/>
                <a:gd name="T14" fmla="*/ 2147483647 w 72"/>
                <a:gd name="T15" fmla="*/ 2147483647 h 102"/>
                <a:gd name="T16" fmla="*/ 2147483647 w 72"/>
                <a:gd name="T17" fmla="*/ 2147483647 h 102"/>
                <a:gd name="T18" fmla="*/ 2147483647 w 72"/>
                <a:gd name="T19" fmla="*/ 0 h 102"/>
                <a:gd name="T20" fmla="*/ 0 w 72"/>
                <a:gd name="T21" fmla="*/ 0 h 102"/>
                <a:gd name="T22" fmla="*/ 2147483647 w 72"/>
                <a:gd name="T23" fmla="*/ 2147483647 h 102"/>
                <a:gd name="T24" fmla="*/ 2147483647 w 72"/>
                <a:gd name="T25" fmla="*/ 2147483647 h 102"/>
                <a:gd name="T26" fmla="*/ 2147483647 w 72"/>
                <a:gd name="T27" fmla="*/ 2147483647 h 102"/>
                <a:gd name="T28" fmla="*/ 2147483647 w 72"/>
                <a:gd name="T29" fmla="*/ 2147483647 h 102"/>
                <a:gd name="T30" fmla="*/ 2147483647 w 72"/>
                <a:gd name="T31" fmla="*/ 2147483647 h 102"/>
                <a:gd name="T32" fmla="*/ 2147483647 w 72"/>
                <a:gd name="T33" fmla="*/ 2147483647 h 102"/>
                <a:gd name="T34" fmla="*/ 2147483647 w 72"/>
                <a:gd name="T35" fmla="*/ 2147483647 h 102"/>
                <a:gd name="T36" fmla="*/ 2147483647 w 72"/>
                <a:gd name="T37" fmla="*/ 2147483647 h 102"/>
                <a:gd name="T38" fmla="*/ 2147483647 w 72"/>
                <a:gd name="T39" fmla="*/ 2147483647 h 102"/>
                <a:gd name="T40" fmla="*/ 2147483647 w 72"/>
                <a:gd name="T41" fmla="*/ 2147483647 h 102"/>
                <a:gd name="T42" fmla="*/ 2147483647 w 72"/>
                <a:gd name="T43" fmla="*/ 2147483647 h 102"/>
                <a:gd name="T44" fmla="*/ 2147483647 w 72"/>
                <a:gd name="T45" fmla="*/ 2147483647 h 102"/>
                <a:gd name="T46" fmla="*/ 2147483647 w 72"/>
                <a:gd name="T47" fmla="*/ 2147483647 h 102"/>
                <a:gd name="T48" fmla="*/ 2147483647 w 72"/>
                <a:gd name="T49" fmla="*/ 2147483647 h 102"/>
                <a:gd name="T50" fmla="*/ 2147483647 w 72"/>
                <a:gd name="T51" fmla="*/ 2147483647 h 102"/>
                <a:gd name="T52" fmla="*/ 2147483647 w 72"/>
                <a:gd name="T53" fmla="*/ 2147483647 h 102"/>
                <a:gd name="T54" fmla="*/ 2147483647 w 72"/>
                <a:gd name="T55" fmla="*/ 2147483647 h 102"/>
                <a:gd name="T56" fmla="*/ 2147483647 w 72"/>
                <a:gd name="T57" fmla="*/ 2147483647 h 102"/>
                <a:gd name="T58" fmla="*/ 2147483647 w 72"/>
                <a:gd name="T59" fmla="*/ 2147483647 h 102"/>
                <a:gd name="T60" fmla="*/ 2147483647 w 72"/>
                <a:gd name="T61" fmla="*/ 2147483647 h 102"/>
                <a:gd name="T62" fmla="*/ 2147483647 w 72"/>
                <a:gd name="T63" fmla="*/ 2147483647 h 102"/>
                <a:gd name="T64" fmla="*/ 2147483647 w 72"/>
                <a:gd name="T65" fmla="*/ 2147483647 h 102"/>
                <a:gd name="T66" fmla="*/ 2147483647 w 72"/>
                <a:gd name="T67" fmla="*/ 2147483647 h 10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2"/>
                <a:gd name="T103" fmla="*/ 0 h 102"/>
                <a:gd name="T104" fmla="*/ 72 w 72"/>
                <a:gd name="T105" fmla="*/ 102 h 10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2" h="102">
                  <a:moveTo>
                    <a:pt x="42" y="12"/>
                  </a:moveTo>
                  <a:lnTo>
                    <a:pt x="34" y="12"/>
                  </a:lnTo>
                  <a:lnTo>
                    <a:pt x="32" y="18"/>
                  </a:lnTo>
                  <a:lnTo>
                    <a:pt x="30" y="18"/>
                  </a:lnTo>
                  <a:lnTo>
                    <a:pt x="26" y="18"/>
                  </a:lnTo>
                  <a:lnTo>
                    <a:pt x="22" y="18"/>
                  </a:lnTo>
                  <a:lnTo>
                    <a:pt x="20" y="18"/>
                  </a:lnTo>
                  <a:lnTo>
                    <a:pt x="14" y="10"/>
                  </a:lnTo>
                  <a:lnTo>
                    <a:pt x="10" y="4"/>
                  </a:lnTo>
                  <a:lnTo>
                    <a:pt x="6" y="0"/>
                  </a:lnTo>
                  <a:lnTo>
                    <a:pt x="0" y="0"/>
                  </a:lnTo>
                  <a:lnTo>
                    <a:pt x="2" y="8"/>
                  </a:lnTo>
                  <a:lnTo>
                    <a:pt x="4" y="14"/>
                  </a:lnTo>
                  <a:lnTo>
                    <a:pt x="6" y="24"/>
                  </a:lnTo>
                  <a:lnTo>
                    <a:pt x="10" y="36"/>
                  </a:lnTo>
                  <a:lnTo>
                    <a:pt x="14" y="46"/>
                  </a:lnTo>
                  <a:lnTo>
                    <a:pt x="18" y="54"/>
                  </a:lnTo>
                  <a:lnTo>
                    <a:pt x="34" y="72"/>
                  </a:lnTo>
                  <a:lnTo>
                    <a:pt x="50" y="86"/>
                  </a:lnTo>
                  <a:lnTo>
                    <a:pt x="58" y="96"/>
                  </a:lnTo>
                  <a:lnTo>
                    <a:pt x="66" y="102"/>
                  </a:lnTo>
                  <a:lnTo>
                    <a:pt x="68" y="100"/>
                  </a:lnTo>
                  <a:lnTo>
                    <a:pt x="70" y="100"/>
                  </a:lnTo>
                  <a:lnTo>
                    <a:pt x="72" y="96"/>
                  </a:lnTo>
                  <a:lnTo>
                    <a:pt x="72" y="90"/>
                  </a:lnTo>
                  <a:lnTo>
                    <a:pt x="70" y="84"/>
                  </a:lnTo>
                  <a:lnTo>
                    <a:pt x="66" y="74"/>
                  </a:lnTo>
                  <a:lnTo>
                    <a:pt x="62" y="68"/>
                  </a:lnTo>
                  <a:lnTo>
                    <a:pt x="60" y="64"/>
                  </a:lnTo>
                  <a:lnTo>
                    <a:pt x="58" y="60"/>
                  </a:lnTo>
                  <a:lnTo>
                    <a:pt x="58" y="40"/>
                  </a:lnTo>
                  <a:lnTo>
                    <a:pt x="58" y="32"/>
                  </a:lnTo>
                  <a:lnTo>
                    <a:pt x="52" y="24"/>
                  </a:lnTo>
                  <a:lnTo>
                    <a:pt x="4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9" name="Freeform 256"/>
            <p:cNvSpPr>
              <a:spLocks/>
            </p:cNvSpPr>
            <p:nvPr/>
          </p:nvSpPr>
          <p:spPr bwMode="auto">
            <a:xfrm>
              <a:off x="6754930" y="3740644"/>
              <a:ext cx="197182" cy="503101"/>
            </a:xfrm>
            <a:custGeom>
              <a:avLst/>
              <a:gdLst>
                <a:gd name="T0" fmla="*/ 0 w 134"/>
                <a:gd name="T1" fmla="*/ 2147483647 h 318"/>
                <a:gd name="T2" fmla="*/ 2147483647 w 134"/>
                <a:gd name="T3" fmla="*/ 2147483647 h 318"/>
                <a:gd name="T4" fmla="*/ 2147483647 w 134"/>
                <a:gd name="T5" fmla="*/ 2147483647 h 318"/>
                <a:gd name="T6" fmla="*/ 2147483647 w 134"/>
                <a:gd name="T7" fmla="*/ 2147483647 h 318"/>
                <a:gd name="T8" fmla="*/ 2147483647 w 134"/>
                <a:gd name="T9" fmla="*/ 2147483647 h 318"/>
                <a:gd name="T10" fmla="*/ 2147483647 w 134"/>
                <a:gd name="T11" fmla="*/ 2147483647 h 318"/>
                <a:gd name="T12" fmla="*/ 2147483647 w 134"/>
                <a:gd name="T13" fmla="*/ 2147483647 h 318"/>
                <a:gd name="T14" fmla="*/ 2147483647 w 134"/>
                <a:gd name="T15" fmla="*/ 2147483647 h 318"/>
                <a:gd name="T16" fmla="*/ 2147483647 w 134"/>
                <a:gd name="T17" fmla="*/ 2147483647 h 318"/>
                <a:gd name="T18" fmla="*/ 2147483647 w 134"/>
                <a:gd name="T19" fmla="*/ 2147483647 h 318"/>
                <a:gd name="T20" fmla="*/ 2147483647 w 134"/>
                <a:gd name="T21" fmla="*/ 2147483647 h 318"/>
                <a:gd name="T22" fmla="*/ 2147483647 w 134"/>
                <a:gd name="T23" fmla="*/ 2147483647 h 318"/>
                <a:gd name="T24" fmla="*/ 2147483647 w 134"/>
                <a:gd name="T25" fmla="*/ 2147483647 h 318"/>
                <a:gd name="T26" fmla="*/ 2147483647 w 134"/>
                <a:gd name="T27" fmla="*/ 2147483647 h 318"/>
                <a:gd name="T28" fmla="*/ 2147483647 w 134"/>
                <a:gd name="T29" fmla="*/ 2147483647 h 318"/>
                <a:gd name="T30" fmla="*/ 2147483647 w 134"/>
                <a:gd name="T31" fmla="*/ 2147483647 h 318"/>
                <a:gd name="T32" fmla="*/ 2147483647 w 134"/>
                <a:gd name="T33" fmla="*/ 2147483647 h 318"/>
                <a:gd name="T34" fmla="*/ 2147483647 w 134"/>
                <a:gd name="T35" fmla="*/ 2147483647 h 318"/>
                <a:gd name="T36" fmla="*/ 2147483647 w 134"/>
                <a:gd name="T37" fmla="*/ 2147483647 h 318"/>
                <a:gd name="T38" fmla="*/ 2147483647 w 134"/>
                <a:gd name="T39" fmla="*/ 2147483647 h 318"/>
                <a:gd name="T40" fmla="*/ 2147483647 w 134"/>
                <a:gd name="T41" fmla="*/ 2147483647 h 318"/>
                <a:gd name="T42" fmla="*/ 2147483647 w 134"/>
                <a:gd name="T43" fmla="*/ 2147483647 h 318"/>
                <a:gd name="T44" fmla="*/ 2147483647 w 134"/>
                <a:gd name="T45" fmla="*/ 2147483647 h 318"/>
                <a:gd name="T46" fmla="*/ 2147483647 w 134"/>
                <a:gd name="T47" fmla="*/ 2147483647 h 318"/>
                <a:gd name="T48" fmla="*/ 2147483647 w 134"/>
                <a:gd name="T49" fmla="*/ 2147483647 h 318"/>
                <a:gd name="T50" fmla="*/ 2147483647 w 134"/>
                <a:gd name="T51" fmla="*/ 2147483647 h 318"/>
                <a:gd name="T52" fmla="*/ 2147483647 w 134"/>
                <a:gd name="T53" fmla="*/ 2147483647 h 318"/>
                <a:gd name="T54" fmla="*/ 2147483647 w 134"/>
                <a:gd name="T55" fmla="*/ 2147483647 h 318"/>
                <a:gd name="T56" fmla="*/ 2147483647 w 134"/>
                <a:gd name="T57" fmla="*/ 2147483647 h 318"/>
                <a:gd name="T58" fmla="*/ 2147483647 w 134"/>
                <a:gd name="T59" fmla="*/ 2147483647 h 318"/>
                <a:gd name="T60" fmla="*/ 2147483647 w 134"/>
                <a:gd name="T61" fmla="*/ 2147483647 h 318"/>
                <a:gd name="T62" fmla="*/ 2147483647 w 134"/>
                <a:gd name="T63" fmla="*/ 2147483647 h 318"/>
                <a:gd name="T64" fmla="*/ 2147483647 w 134"/>
                <a:gd name="T65" fmla="*/ 2147483647 h 318"/>
                <a:gd name="T66" fmla="*/ 2147483647 w 134"/>
                <a:gd name="T67" fmla="*/ 2147483647 h 318"/>
                <a:gd name="T68" fmla="*/ 2147483647 w 134"/>
                <a:gd name="T69" fmla="*/ 2147483647 h 318"/>
                <a:gd name="T70" fmla="*/ 2147483647 w 134"/>
                <a:gd name="T71" fmla="*/ 2147483647 h 318"/>
                <a:gd name="T72" fmla="*/ 2147483647 w 134"/>
                <a:gd name="T73" fmla="*/ 2147483647 h 318"/>
                <a:gd name="T74" fmla="*/ 2147483647 w 134"/>
                <a:gd name="T75" fmla="*/ 2147483647 h 318"/>
                <a:gd name="T76" fmla="*/ 2147483647 w 134"/>
                <a:gd name="T77" fmla="*/ 2147483647 h 318"/>
                <a:gd name="T78" fmla="*/ 2147483647 w 134"/>
                <a:gd name="T79" fmla="*/ 2147483647 h 318"/>
                <a:gd name="T80" fmla="*/ 2147483647 w 134"/>
                <a:gd name="T81" fmla="*/ 2147483647 h 318"/>
                <a:gd name="T82" fmla="*/ 2147483647 w 134"/>
                <a:gd name="T83" fmla="*/ 2147483647 h 318"/>
                <a:gd name="T84" fmla="*/ 2147483647 w 134"/>
                <a:gd name="T85" fmla="*/ 2147483647 h 318"/>
                <a:gd name="T86" fmla="*/ 2147483647 w 134"/>
                <a:gd name="T87" fmla="*/ 2147483647 h 318"/>
                <a:gd name="T88" fmla="*/ 2147483647 w 134"/>
                <a:gd name="T89" fmla="*/ 2147483647 h 318"/>
                <a:gd name="T90" fmla="*/ 2147483647 w 134"/>
                <a:gd name="T91" fmla="*/ 2147483647 h 318"/>
                <a:gd name="T92" fmla="*/ 2147483647 w 134"/>
                <a:gd name="T93" fmla="*/ 0 h 318"/>
                <a:gd name="T94" fmla="*/ 2147483647 w 134"/>
                <a:gd name="T95" fmla="*/ 2147483647 h 318"/>
                <a:gd name="T96" fmla="*/ 2147483647 w 134"/>
                <a:gd name="T97" fmla="*/ 2147483647 h 318"/>
                <a:gd name="T98" fmla="*/ 2147483647 w 134"/>
                <a:gd name="T99" fmla="*/ 2147483647 h 318"/>
                <a:gd name="T100" fmla="*/ 2147483647 w 134"/>
                <a:gd name="T101" fmla="*/ 2147483647 h 318"/>
                <a:gd name="T102" fmla="*/ 2147483647 w 134"/>
                <a:gd name="T103" fmla="*/ 2147483647 h 318"/>
                <a:gd name="T104" fmla="*/ 2147483647 w 134"/>
                <a:gd name="T105" fmla="*/ 2147483647 h 318"/>
                <a:gd name="T106" fmla="*/ 2147483647 w 134"/>
                <a:gd name="T107" fmla="*/ 2147483647 h 318"/>
                <a:gd name="T108" fmla="*/ 2147483647 w 134"/>
                <a:gd name="T109" fmla="*/ 2147483647 h 318"/>
                <a:gd name="T110" fmla="*/ 2147483647 w 134"/>
                <a:gd name="T111" fmla="*/ 2147483647 h 318"/>
                <a:gd name="T112" fmla="*/ 2147483647 w 134"/>
                <a:gd name="T113" fmla="*/ 2147483647 h 318"/>
                <a:gd name="T114" fmla="*/ 2147483647 w 134"/>
                <a:gd name="T115" fmla="*/ 2147483647 h 318"/>
                <a:gd name="T116" fmla="*/ 2147483647 w 134"/>
                <a:gd name="T117" fmla="*/ 2147483647 h 318"/>
                <a:gd name="T118" fmla="*/ 2147483647 w 134"/>
                <a:gd name="T119" fmla="*/ 2147483647 h 318"/>
                <a:gd name="T120" fmla="*/ 2147483647 w 134"/>
                <a:gd name="T121" fmla="*/ 2147483647 h 318"/>
                <a:gd name="T122" fmla="*/ 0 w 134"/>
                <a:gd name="T123" fmla="*/ 2147483647 h 31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34"/>
                <a:gd name="T187" fmla="*/ 0 h 318"/>
                <a:gd name="T188" fmla="*/ 134 w 134"/>
                <a:gd name="T189" fmla="*/ 318 h 31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34" h="318">
                  <a:moveTo>
                    <a:pt x="0" y="136"/>
                  </a:moveTo>
                  <a:lnTo>
                    <a:pt x="0" y="140"/>
                  </a:lnTo>
                  <a:lnTo>
                    <a:pt x="14" y="152"/>
                  </a:lnTo>
                  <a:lnTo>
                    <a:pt x="28" y="166"/>
                  </a:lnTo>
                  <a:lnTo>
                    <a:pt x="36" y="172"/>
                  </a:lnTo>
                  <a:lnTo>
                    <a:pt x="42" y="180"/>
                  </a:lnTo>
                  <a:lnTo>
                    <a:pt x="46" y="190"/>
                  </a:lnTo>
                  <a:lnTo>
                    <a:pt x="48" y="198"/>
                  </a:lnTo>
                  <a:lnTo>
                    <a:pt x="48" y="204"/>
                  </a:lnTo>
                  <a:lnTo>
                    <a:pt x="46" y="212"/>
                  </a:lnTo>
                  <a:lnTo>
                    <a:pt x="44" y="218"/>
                  </a:lnTo>
                  <a:lnTo>
                    <a:pt x="44" y="224"/>
                  </a:lnTo>
                  <a:lnTo>
                    <a:pt x="44" y="226"/>
                  </a:lnTo>
                  <a:lnTo>
                    <a:pt x="48" y="226"/>
                  </a:lnTo>
                  <a:lnTo>
                    <a:pt x="56" y="224"/>
                  </a:lnTo>
                  <a:lnTo>
                    <a:pt x="58" y="228"/>
                  </a:lnTo>
                  <a:lnTo>
                    <a:pt x="62" y="228"/>
                  </a:lnTo>
                  <a:lnTo>
                    <a:pt x="66" y="228"/>
                  </a:lnTo>
                  <a:lnTo>
                    <a:pt x="72" y="228"/>
                  </a:lnTo>
                  <a:lnTo>
                    <a:pt x="80" y="224"/>
                  </a:lnTo>
                  <a:lnTo>
                    <a:pt x="84" y="216"/>
                  </a:lnTo>
                  <a:lnTo>
                    <a:pt x="84" y="206"/>
                  </a:lnTo>
                  <a:lnTo>
                    <a:pt x="90" y="212"/>
                  </a:lnTo>
                  <a:lnTo>
                    <a:pt x="96" y="220"/>
                  </a:lnTo>
                  <a:lnTo>
                    <a:pt x="102" y="234"/>
                  </a:lnTo>
                  <a:lnTo>
                    <a:pt x="106" y="252"/>
                  </a:lnTo>
                  <a:lnTo>
                    <a:pt x="110" y="268"/>
                  </a:lnTo>
                  <a:lnTo>
                    <a:pt x="118" y="276"/>
                  </a:lnTo>
                  <a:lnTo>
                    <a:pt x="122" y="282"/>
                  </a:lnTo>
                  <a:lnTo>
                    <a:pt x="122" y="286"/>
                  </a:lnTo>
                  <a:lnTo>
                    <a:pt x="124" y="304"/>
                  </a:lnTo>
                  <a:lnTo>
                    <a:pt x="124" y="310"/>
                  </a:lnTo>
                  <a:lnTo>
                    <a:pt x="122" y="318"/>
                  </a:lnTo>
                  <a:lnTo>
                    <a:pt x="128" y="318"/>
                  </a:lnTo>
                  <a:lnTo>
                    <a:pt x="132" y="312"/>
                  </a:lnTo>
                  <a:lnTo>
                    <a:pt x="134" y="308"/>
                  </a:lnTo>
                  <a:lnTo>
                    <a:pt x="134" y="302"/>
                  </a:lnTo>
                  <a:lnTo>
                    <a:pt x="134" y="292"/>
                  </a:lnTo>
                  <a:lnTo>
                    <a:pt x="130" y="280"/>
                  </a:lnTo>
                  <a:lnTo>
                    <a:pt x="124" y="270"/>
                  </a:lnTo>
                  <a:lnTo>
                    <a:pt x="120" y="262"/>
                  </a:lnTo>
                  <a:lnTo>
                    <a:pt x="108" y="252"/>
                  </a:lnTo>
                  <a:lnTo>
                    <a:pt x="110" y="246"/>
                  </a:lnTo>
                  <a:lnTo>
                    <a:pt x="110" y="240"/>
                  </a:lnTo>
                  <a:lnTo>
                    <a:pt x="112" y="234"/>
                  </a:lnTo>
                  <a:lnTo>
                    <a:pt x="112" y="228"/>
                  </a:lnTo>
                  <a:lnTo>
                    <a:pt x="112" y="220"/>
                  </a:lnTo>
                  <a:lnTo>
                    <a:pt x="110" y="214"/>
                  </a:lnTo>
                  <a:lnTo>
                    <a:pt x="102" y="204"/>
                  </a:lnTo>
                  <a:lnTo>
                    <a:pt x="94" y="196"/>
                  </a:lnTo>
                  <a:lnTo>
                    <a:pt x="92" y="190"/>
                  </a:lnTo>
                  <a:lnTo>
                    <a:pt x="90" y="180"/>
                  </a:lnTo>
                  <a:lnTo>
                    <a:pt x="92" y="172"/>
                  </a:lnTo>
                  <a:lnTo>
                    <a:pt x="94" y="168"/>
                  </a:lnTo>
                  <a:lnTo>
                    <a:pt x="98" y="162"/>
                  </a:lnTo>
                  <a:lnTo>
                    <a:pt x="106" y="156"/>
                  </a:lnTo>
                  <a:lnTo>
                    <a:pt x="118" y="148"/>
                  </a:lnTo>
                  <a:lnTo>
                    <a:pt x="124" y="144"/>
                  </a:lnTo>
                  <a:lnTo>
                    <a:pt x="130" y="140"/>
                  </a:lnTo>
                  <a:lnTo>
                    <a:pt x="132" y="134"/>
                  </a:lnTo>
                  <a:lnTo>
                    <a:pt x="134" y="130"/>
                  </a:lnTo>
                  <a:lnTo>
                    <a:pt x="132" y="128"/>
                  </a:lnTo>
                  <a:lnTo>
                    <a:pt x="126" y="126"/>
                  </a:lnTo>
                  <a:lnTo>
                    <a:pt x="120" y="122"/>
                  </a:lnTo>
                  <a:lnTo>
                    <a:pt x="114" y="118"/>
                  </a:lnTo>
                  <a:lnTo>
                    <a:pt x="108" y="116"/>
                  </a:lnTo>
                  <a:lnTo>
                    <a:pt x="110" y="106"/>
                  </a:lnTo>
                  <a:lnTo>
                    <a:pt x="110" y="102"/>
                  </a:lnTo>
                  <a:lnTo>
                    <a:pt x="108" y="98"/>
                  </a:lnTo>
                  <a:lnTo>
                    <a:pt x="104" y="96"/>
                  </a:lnTo>
                  <a:lnTo>
                    <a:pt x="100" y="94"/>
                  </a:lnTo>
                  <a:lnTo>
                    <a:pt x="98" y="90"/>
                  </a:lnTo>
                  <a:lnTo>
                    <a:pt x="96" y="84"/>
                  </a:lnTo>
                  <a:lnTo>
                    <a:pt x="94" y="82"/>
                  </a:lnTo>
                  <a:lnTo>
                    <a:pt x="90" y="82"/>
                  </a:lnTo>
                  <a:lnTo>
                    <a:pt x="84" y="82"/>
                  </a:lnTo>
                  <a:lnTo>
                    <a:pt x="80" y="80"/>
                  </a:lnTo>
                  <a:lnTo>
                    <a:pt x="78" y="76"/>
                  </a:lnTo>
                  <a:lnTo>
                    <a:pt x="76" y="68"/>
                  </a:lnTo>
                  <a:lnTo>
                    <a:pt x="76" y="64"/>
                  </a:lnTo>
                  <a:lnTo>
                    <a:pt x="78" y="58"/>
                  </a:lnTo>
                  <a:lnTo>
                    <a:pt x="82" y="52"/>
                  </a:lnTo>
                  <a:lnTo>
                    <a:pt x="88" y="50"/>
                  </a:lnTo>
                  <a:lnTo>
                    <a:pt x="86" y="48"/>
                  </a:lnTo>
                  <a:lnTo>
                    <a:pt x="88" y="44"/>
                  </a:lnTo>
                  <a:lnTo>
                    <a:pt x="84" y="28"/>
                  </a:lnTo>
                  <a:lnTo>
                    <a:pt x="82" y="18"/>
                  </a:lnTo>
                  <a:lnTo>
                    <a:pt x="80" y="14"/>
                  </a:lnTo>
                  <a:lnTo>
                    <a:pt x="76" y="14"/>
                  </a:lnTo>
                  <a:lnTo>
                    <a:pt x="72" y="12"/>
                  </a:lnTo>
                  <a:lnTo>
                    <a:pt x="72" y="10"/>
                  </a:lnTo>
                  <a:lnTo>
                    <a:pt x="68" y="4"/>
                  </a:lnTo>
                  <a:lnTo>
                    <a:pt x="66" y="2"/>
                  </a:lnTo>
                  <a:lnTo>
                    <a:pt x="62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54" y="14"/>
                  </a:lnTo>
                  <a:lnTo>
                    <a:pt x="56" y="20"/>
                  </a:lnTo>
                  <a:lnTo>
                    <a:pt x="50" y="20"/>
                  </a:lnTo>
                  <a:lnTo>
                    <a:pt x="44" y="22"/>
                  </a:lnTo>
                  <a:lnTo>
                    <a:pt x="36" y="28"/>
                  </a:lnTo>
                  <a:lnTo>
                    <a:pt x="30" y="34"/>
                  </a:lnTo>
                  <a:lnTo>
                    <a:pt x="28" y="36"/>
                  </a:lnTo>
                  <a:lnTo>
                    <a:pt x="30" y="40"/>
                  </a:lnTo>
                  <a:lnTo>
                    <a:pt x="32" y="42"/>
                  </a:lnTo>
                  <a:lnTo>
                    <a:pt x="26" y="60"/>
                  </a:lnTo>
                  <a:lnTo>
                    <a:pt x="26" y="62"/>
                  </a:lnTo>
                  <a:lnTo>
                    <a:pt x="28" y="64"/>
                  </a:lnTo>
                  <a:lnTo>
                    <a:pt x="30" y="64"/>
                  </a:lnTo>
                  <a:lnTo>
                    <a:pt x="28" y="70"/>
                  </a:lnTo>
                  <a:lnTo>
                    <a:pt x="26" y="74"/>
                  </a:lnTo>
                  <a:lnTo>
                    <a:pt x="20" y="84"/>
                  </a:lnTo>
                  <a:lnTo>
                    <a:pt x="18" y="84"/>
                  </a:lnTo>
                  <a:lnTo>
                    <a:pt x="16" y="82"/>
                  </a:lnTo>
                  <a:lnTo>
                    <a:pt x="12" y="86"/>
                  </a:lnTo>
                  <a:lnTo>
                    <a:pt x="10" y="86"/>
                  </a:lnTo>
                  <a:lnTo>
                    <a:pt x="12" y="92"/>
                  </a:lnTo>
                  <a:lnTo>
                    <a:pt x="12" y="100"/>
                  </a:lnTo>
                  <a:lnTo>
                    <a:pt x="10" y="110"/>
                  </a:lnTo>
                  <a:lnTo>
                    <a:pt x="10" y="118"/>
                  </a:lnTo>
                  <a:lnTo>
                    <a:pt x="4" y="118"/>
                  </a:lnTo>
                  <a:lnTo>
                    <a:pt x="2" y="124"/>
                  </a:lnTo>
                  <a:lnTo>
                    <a:pt x="0" y="130"/>
                  </a:lnTo>
                  <a:lnTo>
                    <a:pt x="0" y="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0" name="Freeform 257"/>
            <p:cNvSpPr>
              <a:spLocks/>
            </p:cNvSpPr>
            <p:nvPr/>
          </p:nvSpPr>
          <p:spPr bwMode="auto">
            <a:xfrm>
              <a:off x="6641926" y="3801707"/>
              <a:ext cx="123382" cy="152656"/>
            </a:xfrm>
            <a:custGeom>
              <a:avLst/>
              <a:gdLst>
                <a:gd name="T0" fmla="*/ 2147483647 w 84"/>
                <a:gd name="T1" fmla="*/ 2147483647 h 96"/>
                <a:gd name="T2" fmla="*/ 2147483647 w 84"/>
                <a:gd name="T3" fmla="*/ 2147483647 h 96"/>
                <a:gd name="T4" fmla="*/ 2147483647 w 84"/>
                <a:gd name="T5" fmla="*/ 2147483647 h 96"/>
                <a:gd name="T6" fmla="*/ 2147483647 w 84"/>
                <a:gd name="T7" fmla="*/ 2147483647 h 96"/>
                <a:gd name="T8" fmla="*/ 2147483647 w 84"/>
                <a:gd name="T9" fmla="*/ 2147483647 h 96"/>
                <a:gd name="T10" fmla="*/ 2147483647 w 84"/>
                <a:gd name="T11" fmla="*/ 2147483647 h 96"/>
                <a:gd name="T12" fmla="*/ 2147483647 w 84"/>
                <a:gd name="T13" fmla="*/ 2147483647 h 96"/>
                <a:gd name="T14" fmla="*/ 2147483647 w 84"/>
                <a:gd name="T15" fmla="*/ 2147483647 h 96"/>
                <a:gd name="T16" fmla="*/ 2147483647 w 84"/>
                <a:gd name="T17" fmla="*/ 2147483647 h 96"/>
                <a:gd name="T18" fmla="*/ 2147483647 w 84"/>
                <a:gd name="T19" fmla="*/ 2147483647 h 96"/>
                <a:gd name="T20" fmla="*/ 2147483647 w 84"/>
                <a:gd name="T21" fmla="*/ 2147483647 h 96"/>
                <a:gd name="T22" fmla="*/ 2147483647 w 84"/>
                <a:gd name="T23" fmla="*/ 2147483647 h 96"/>
                <a:gd name="T24" fmla="*/ 2147483647 w 84"/>
                <a:gd name="T25" fmla="*/ 2147483647 h 96"/>
                <a:gd name="T26" fmla="*/ 2147483647 w 84"/>
                <a:gd name="T27" fmla="*/ 2147483647 h 96"/>
                <a:gd name="T28" fmla="*/ 2147483647 w 84"/>
                <a:gd name="T29" fmla="*/ 2147483647 h 96"/>
                <a:gd name="T30" fmla="*/ 2147483647 w 84"/>
                <a:gd name="T31" fmla="*/ 2147483647 h 96"/>
                <a:gd name="T32" fmla="*/ 2147483647 w 84"/>
                <a:gd name="T33" fmla="*/ 2147483647 h 96"/>
                <a:gd name="T34" fmla="*/ 0 w 84"/>
                <a:gd name="T35" fmla="*/ 2147483647 h 96"/>
                <a:gd name="T36" fmla="*/ 2147483647 w 84"/>
                <a:gd name="T37" fmla="*/ 0 h 96"/>
                <a:gd name="T38" fmla="*/ 2147483647 w 84"/>
                <a:gd name="T39" fmla="*/ 2147483647 h 96"/>
                <a:gd name="T40" fmla="*/ 2147483647 w 84"/>
                <a:gd name="T41" fmla="*/ 2147483647 h 96"/>
                <a:gd name="T42" fmla="*/ 2147483647 w 84"/>
                <a:gd name="T43" fmla="*/ 2147483647 h 96"/>
                <a:gd name="T44" fmla="*/ 2147483647 w 84"/>
                <a:gd name="T45" fmla="*/ 2147483647 h 96"/>
                <a:gd name="T46" fmla="*/ 2147483647 w 84"/>
                <a:gd name="T47" fmla="*/ 2147483647 h 96"/>
                <a:gd name="T48" fmla="*/ 2147483647 w 84"/>
                <a:gd name="T49" fmla="*/ 2147483647 h 96"/>
                <a:gd name="T50" fmla="*/ 2147483647 w 84"/>
                <a:gd name="T51" fmla="*/ 2147483647 h 96"/>
                <a:gd name="T52" fmla="*/ 2147483647 w 84"/>
                <a:gd name="T53" fmla="*/ 2147483647 h 96"/>
                <a:gd name="T54" fmla="*/ 2147483647 w 84"/>
                <a:gd name="T55" fmla="*/ 2147483647 h 96"/>
                <a:gd name="T56" fmla="*/ 2147483647 w 84"/>
                <a:gd name="T57" fmla="*/ 2147483647 h 96"/>
                <a:gd name="T58" fmla="*/ 2147483647 w 84"/>
                <a:gd name="T59" fmla="*/ 2147483647 h 96"/>
                <a:gd name="T60" fmla="*/ 2147483647 w 84"/>
                <a:gd name="T61" fmla="*/ 2147483647 h 96"/>
                <a:gd name="T62" fmla="*/ 2147483647 w 84"/>
                <a:gd name="T63" fmla="*/ 2147483647 h 9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84"/>
                <a:gd name="T97" fmla="*/ 0 h 96"/>
                <a:gd name="T98" fmla="*/ 84 w 84"/>
                <a:gd name="T99" fmla="*/ 96 h 9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84" h="96">
                  <a:moveTo>
                    <a:pt x="82" y="82"/>
                  </a:moveTo>
                  <a:lnTo>
                    <a:pt x="80" y="86"/>
                  </a:lnTo>
                  <a:lnTo>
                    <a:pt x="78" y="96"/>
                  </a:lnTo>
                  <a:lnTo>
                    <a:pt x="74" y="88"/>
                  </a:lnTo>
                  <a:lnTo>
                    <a:pt x="72" y="84"/>
                  </a:lnTo>
                  <a:lnTo>
                    <a:pt x="70" y="76"/>
                  </a:lnTo>
                  <a:lnTo>
                    <a:pt x="64" y="70"/>
                  </a:lnTo>
                  <a:lnTo>
                    <a:pt x="58" y="72"/>
                  </a:lnTo>
                  <a:lnTo>
                    <a:pt x="52" y="72"/>
                  </a:lnTo>
                  <a:lnTo>
                    <a:pt x="50" y="70"/>
                  </a:lnTo>
                  <a:lnTo>
                    <a:pt x="48" y="68"/>
                  </a:lnTo>
                  <a:lnTo>
                    <a:pt x="46" y="66"/>
                  </a:lnTo>
                  <a:lnTo>
                    <a:pt x="46" y="72"/>
                  </a:lnTo>
                  <a:lnTo>
                    <a:pt x="40" y="80"/>
                  </a:lnTo>
                  <a:lnTo>
                    <a:pt x="32" y="84"/>
                  </a:lnTo>
                  <a:lnTo>
                    <a:pt x="26" y="86"/>
                  </a:lnTo>
                  <a:lnTo>
                    <a:pt x="24" y="76"/>
                  </a:lnTo>
                  <a:lnTo>
                    <a:pt x="22" y="70"/>
                  </a:lnTo>
                  <a:lnTo>
                    <a:pt x="22" y="62"/>
                  </a:lnTo>
                  <a:lnTo>
                    <a:pt x="20" y="58"/>
                  </a:lnTo>
                  <a:lnTo>
                    <a:pt x="18" y="54"/>
                  </a:lnTo>
                  <a:lnTo>
                    <a:pt x="14" y="52"/>
                  </a:lnTo>
                  <a:lnTo>
                    <a:pt x="14" y="50"/>
                  </a:lnTo>
                  <a:lnTo>
                    <a:pt x="16" y="40"/>
                  </a:lnTo>
                  <a:lnTo>
                    <a:pt x="10" y="36"/>
                  </a:lnTo>
                  <a:lnTo>
                    <a:pt x="8" y="34"/>
                  </a:lnTo>
                  <a:lnTo>
                    <a:pt x="6" y="30"/>
                  </a:lnTo>
                  <a:lnTo>
                    <a:pt x="6" y="28"/>
                  </a:lnTo>
                  <a:lnTo>
                    <a:pt x="8" y="26"/>
                  </a:lnTo>
                  <a:lnTo>
                    <a:pt x="10" y="26"/>
                  </a:lnTo>
                  <a:lnTo>
                    <a:pt x="12" y="22"/>
                  </a:lnTo>
                  <a:lnTo>
                    <a:pt x="10" y="18"/>
                  </a:lnTo>
                  <a:lnTo>
                    <a:pt x="6" y="14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6" y="0"/>
                  </a:lnTo>
                  <a:lnTo>
                    <a:pt x="20" y="6"/>
                  </a:lnTo>
                  <a:lnTo>
                    <a:pt x="24" y="10"/>
                  </a:lnTo>
                  <a:lnTo>
                    <a:pt x="28" y="12"/>
                  </a:lnTo>
                  <a:lnTo>
                    <a:pt x="28" y="16"/>
                  </a:lnTo>
                  <a:lnTo>
                    <a:pt x="28" y="20"/>
                  </a:lnTo>
                  <a:lnTo>
                    <a:pt x="28" y="22"/>
                  </a:lnTo>
                  <a:lnTo>
                    <a:pt x="30" y="24"/>
                  </a:lnTo>
                  <a:lnTo>
                    <a:pt x="34" y="26"/>
                  </a:lnTo>
                  <a:lnTo>
                    <a:pt x="38" y="26"/>
                  </a:lnTo>
                  <a:lnTo>
                    <a:pt x="46" y="26"/>
                  </a:lnTo>
                  <a:lnTo>
                    <a:pt x="70" y="26"/>
                  </a:lnTo>
                  <a:lnTo>
                    <a:pt x="70" y="30"/>
                  </a:lnTo>
                  <a:lnTo>
                    <a:pt x="52" y="50"/>
                  </a:lnTo>
                  <a:lnTo>
                    <a:pt x="56" y="56"/>
                  </a:lnTo>
                  <a:lnTo>
                    <a:pt x="60" y="60"/>
                  </a:lnTo>
                  <a:lnTo>
                    <a:pt x="62" y="62"/>
                  </a:lnTo>
                  <a:lnTo>
                    <a:pt x="66" y="60"/>
                  </a:lnTo>
                  <a:lnTo>
                    <a:pt x="68" y="56"/>
                  </a:lnTo>
                  <a:lnTo>
                    <a:pt x="68" y="52"/>
                  </a:lnTo>
                  <a:lnTo>
                    <a:pt x="70" y="50"/>
                  </a:lnTo>
                  <a:lnTo>
                    <a:pt x="74" y="56"/>
                  </a:lnTo>
                  <a:lnTo>
                    <a:pt x="78" y="66"/>
                  </a:lnTo>
                  <a:lnTo>
                    <a:pt x="78" y="76"/>
                  </a:lnTo>
                  <a:lnTo>
                    <a:pt x="82" y="78"/>
                  </a:lnTo>
                  <a:lnTo>
                    <a:pt x="84" y="80"/>
                  </a:lnTo>
                  <a:lnTo>
                    <a:pt x="82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1" name="Freeform 258"/>
            <p:cNvSpPr>
              <a:spLocks/>
            </p:cNvSpPr>
            <p:nvPr/>
          </p:nvSpPr>
          <p:spPr bwMode="auto">
            <a:xfrm>
              <a:off x="6202591" y="3533563"/>
              <a:ext cx="635363" cy="795138"/>
            </a:xfrm>
            <a:custGeom>
              <a:avLst/>
              <a:gdLst>
                <a:gd name="T0" fmla="*/ 2147483647 w 434"/>
                <a:gd name="T1" fmla="*/ 2147483647 h 502"/>
                <a:gd name="T2" fmla="*/ 2147483647 w 434"/>
                <a:gd name="T3" fmla="*/ 2147483647 h 502"/>
                <a:gd name="T4" fmla="*/ 2147483647 w 434"/>
                <a:gd name="T5" fmla="*/ 2147483647 h 502"/>
                <a:gd name="T6" fmla="*/ 2147483647 w 434"/>
                <a:gd name="T7" fmla="*/ 2147483647 h 502"/>
                <a:gd name="T8" fmla="*/ 2147483647 w 434"/>
                <a:gd name="T9" fmla="*/ 2147483647 h 502"/>
                <a:gd name="T10" fmla="*/ 2147483647 w 434"/>
                <a:gd name="T11" fmla="*/ 2147483647 h 502"/>
                <a:gd name="T12" fmla="*/ 2147483647 w 434"/>
                <a:gd name="T13" fmla="*/ 2147483647 h 502"/>
                <a:gd name="T14" fmla="*/ 2147483647 w 434"/>
                <a:gd name="T15" fmla="*/ 2147483647 h 502"/>
                <a:gd name="T16" fmla="*/ 2147483647 w 434"/>
                <a:gd name="T17" fmla="*/ 2147483647 h 502"/>
                <a:gd name="T18" fmla="*/ 2147483647 w 434"/>
                <a:gd name="T19" fmla="*/ 2147483647 h 502"/>
                <a:gd name="T20" fmla="*/ 2147483647 w 434"/>
                <a:gd name="T21" fmla="*/ 2147483647 h 502"/>
                <a:gd name="T22" fmla="*/ 2147483647 w 434"/>
                <a:gd name="T23" fmla="*/ 2147483647 h 502"/>
                <a:gd name="T24" fmla="*/ 2147483647 w 434"/>
                <a:gd name="T25" fmla="*/ 2147483647 h 502"/>
                <a:gd name="T26" fmla="*/ 2147483647 w 434"/>
                <a:gd name="T27" fmla="*/ 2147483647 h 502"/>
                <a:gd name="T28" fmla="*/ 2147483647 w 434"/>
                <a:gd name="T29" fmla="*/ 2147483647 h 502"/>
                <a:gd name="T30" fmla="*/ 2147483647 w 434"/>
                <a:gd name="T31" fmla="*/ 2147483647 h 502"/>
                <a:gd name="T32" fmla="*/ 2147483647 w 434"/>
                <a:gd name="T33" fmla="*/ 2147483647 h 502"/>
                <a:gd name="T34" fmla="*/ 2147483647 w 434"/>
                <a:gd name="T35" fmla="*/ 2147483647 h 502"/>
                <a:gd name="T36" fmla="*/ 2147483647 w 434"/>
                <a:gd name="T37" fmla="*/ 2147483647 h 502"/>
                <a:gd name="T38" fmla="*/ 2147483647 w 434"/>
                <a:gd name="T39" fmla="*/ 2147483647 h 502"/>
                <a:gd name="T40" fmla="*/ 2147483647 w 434"/>
                <a:gd name="T41" fmla="*/ 2147483647 h 502"/>
                <a:gd name="T42" fmla="*/ 2147483647 w 434"/>
                <a:gd name="T43" fmla="*/ 2147483647 h 502"/>
                <a:gd name="T44" fmla="*/ 2147483647 w 434"/>
                <a:gd name="T45" fmla="*/ 2147483647 h 502"/>
                <a:gd name="T46" fmla="*/ 2147483647 w 434"/>
                <a:gd name="T47" fmla="*/ 2147483647 h 502"/>
                <a:gd name="T48" fmla="*/ 2147483647 w 434"/>
                <a:gd name="T49" fmla="*/ 2147483647 h 502"/>
                <a:gd name="T50" fmla="*/ 2147483647 w 434"/>
                <a:gd name="T51" fmla="*/ 2147483647 h 502"/>
                <a:gd name="T52" fmla="*/ 2147483647 w 434"/>
                <a:gd name="T53" fmla="*/ 2147483647 h 502"/>
                <a:gd name="T54" fmla="*/ 2147483647 w 434"/>
                <a:gd name="T55" fmla="*/ 2147483647 h 502"/>
                <a:gd name="T56" fmla="*/ 2147483647 w 434"/>
                <a:gd name="T57" fmla="*/ 2147483647 h 502"/>
                <a:gd name="T58" fmla="*/ 2147483647 w 434"/>
                <a:gd name="T59" fmla="*/ 2147483647 h 502"/>
                <a:gd name="T60" fmla="*/ 2147483647 w 434"/>
                <a:gd name="T61" fmla="*/ 2147483647 h 502"/>
                <a:gd name="T62" fmla="*/ 0 w 434"/>
                <a:gd name="T63" fmla="*/ 2147483647 h 502"/>
                <a:gd name="T64" fmla="*/ 2147483647 w 434"/>
                <a:gd name="T65" fmla="*/ 2147483647 h 502"/>
                <a:gd name="T66" fmla="*/ 2147483647 w 434"/>
                <a:gd name="T67" fmla="*/ 2147483647 h 502"/>
                <a:gd name="T68" fmla="*/ 2147483647 w 434"/>
                <a:gd name="T69" fmla="*/ 2147483647 h 502"/>
                <a:gd name="T70" fmla="*/ 2147483647 w 434"/>
                <a:gd name="T71" fmla="*/ 2147483647 h 502"/>
                <a:gd name="T72" fmla="*/ 2147483647 w 434"/>
                <a:gd name="T73" fmla="*/ 2147483647 h 502"/>
                <a:gd name="T74" fmla="*/ 2147483647 w 434"/>
                <a:gd name="T75" fmla="*/ 2147483647 h 502"/>
                <a:gd name="T76" fmla="*/ 2147483647 w 434"/>
                <a:gd name="T77" fmla="*/ 2147483647 h 502"/>
                <a:gd name="T78" fmla="*/ 2147483647 w 434"/>
                <a:gd name="T79" fmla="*/ 2147483647 h 502"/>
                <a:gd name="T80" fmla="*/ 2147483647 w 434"/>
                <a:gd name="T81" fmla="*/ 2147483647 h 502"/>
                <a:gd name="T82" fmla="*/ 2147483647 w 434"/>
                <a:gd name="T83" fmla="*/ 2147483647 h 502"/>
                <a:gd name="T84" fmla="*/ 2147483647 w 434"/>
                <a:gd name="T85" fmla="*/ 2147483647 h 502"/>
                <a:gd name="T86" fmla="*/ 2147483647 w 434"/>
                <a:gd name="T87" fmla="*/ 0 h 502"/>
                <a:gd name="T88" fmla="*/ 2147483647 w 434"/>
                <a:gd name="T89" fmla="*/ 2147483647 h 502"/>
                <a:gd name="T90" fmla="*/ 2147483647 w 434"/>
                <a:gd name="T91" fmla="*/ 2147483647 h 502"/>
                <a:gd name="T92" fmla="*/ 2147483647 w 434"/>
                <a:gd name="T93" fmla="*/ 2147483647 h 502"/>
                <a:gd name="T94" fmla="*/ 2147483647 w 434"/>
                <a:gd name="T95" fmla="*/ 2147483647 h 502"/>
                <a:gd name="T96" fmla="*/ 2147483647 w 434"/>
                <a:gd name="T97" fmla="*/ 2147483647 h 502"/>
                <a:gd name="T98" fmla="*/ 2147483647 w 434"/>
                <a:gd name="T99" fmla="*/ 2147483647 h 502"/>
                <a:gd name="T100" fmla="*/ 2147483647 w 434"/>
                <a:gd name="T101" fmla="*/ 2147483647 h 502"/>
                <a:gd name="T102" fmla="*/ 2147483647 w 434"/>
                <a:gd name="T103" fmla="*/ 2147483647 h 502"/>
                <a:gd name="T104" fmla="*/ 2147483647 w 434"/>
                <a:gd name="T105" fmla="*/ 2147483647 h 502"/>
                <a:gd name="T106" fmla="*/ 2147483647 w 434"/>
                <a:gd name="T107" fmla="*/ 2147483647 h 502"/>
                <a:gd name="T108" fmla="*/ 2147483647 w 434"/>
                <a:gd name="T109" fmla="*/ 2147483647 h 502"/>
                <a:gd name="T110" fmla="*/ 2147483647 w 434"/>
                <a:gd name="T111" fmla="*/ 2147483647 h 502"/>
                <a:gd name="T112" fmla="*/ 2147483647 w 434"/>
                <a:gd name="T113" fmla="*/ 2147483647 h 502"/>
                <a:gd name="T114" fmla="*/ 2147483647 w 434"/>
                <a:gd name="T115" fmla="*/ 2147483647 h 502"/>
                <a:gd name="T116" fmla="*/ 2147483647 w 434"/>
                <a:gd name="T117" fmla="*/ 2147483647 h 50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34"/>
                <a:gd name="T178" fmla="*/ 0 h 502"/>
                <a:gd name="T179" fmla="*/ 434 w 434"/>
                <a:gd name="T180" fmla="*/ 502 h 50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34" h="502">
                  <a:moveTo>
                    <a:pt x="434" y="132"/>
                  </a:moveTo>
                  <a:lnTo>
                    <a:pt x="434" y="140"/>
                  </a:lnTo>
                  <a:lnTo>
                    <a:pt x="432" y="146"/>
                  </a:lnTo>
                  <a:lnTo>
                    <a:pt x="434" y="152"/>
                  </a:lnTo>
                  <a:lnTo>
                    <a:pt x="428" y="152"/>
                  </a:lnTo>
                  <a:lnTo>
                    <a:pt x="422" y="154"/>
                  </a:lnTo>
                  <a:lnTo>
                    <a:pt x="414" y="160"/>
                  </a:lnTo>
                  <a:lnTo>
                    <a:pt x="408" y="166"/>
                  </a:lnTo>
                  <a:lnTo>
                    <a:pt x="406" y="168"/>
                  </a:lnTo>
                  <a:lnTo>
                    <a:pt x="408" y="172"/>
                  </a:lnTo>
                  <a:lnTo>
                    <a:pt x="410" y="174"/>
                  </a:lnTo>
                  <a:lnTo>
                    <a:pt x="404" y="192"/>
                  </a:lnTo>
                  <a:lnTo>
                    <a:pt x="404" y="194"/>
                  </a:lnTo>
                  <a:lnTo>
                    <a:pt x="406" y="196"/>
                  </a:lnTo>
                  <a:lnTo>
                    <a:pt x="408" y="196"/>
                  </a:lnTo>
                  <a:lnTo>
                    <a:pt x="406" y="202"/>
                  </a:lnTo>
                  <a:lnTo>
                    <a:pt x="404" y="206"/>
                  </a:lnTo>
                  <a:lnTo>
                    <a:pt x="398" y="216"/>
                  </a:lnTo>
                  <a:lnTo>
                    <a:pt x="396" y="216"/>
                  </a:lnTo>
                  <a:lnTo>
                    <a:pt x="394" y="214"/>
                  </a:lnTo>
                  <a:lnTo>
                    <a:pt x="390" y="218"/>
                  </a:lnTo>
                  <a:lnTo>
                    <a:pt x="388" y="218"/>
                  </a:lnTo>
                  <a:lnTo>
                    <a:pt x="390" y="222"/>
                  </a:lnTo>
                  <a:lnTo>
                    <a:pt x="390" y="226"/>
                  </a:lnTo>
                  <a:lnTo>
                    <a:pt x="388" y="250"/>
                  </a:lnTo>
                  <a:lnTo>
                    <a:pt x="384" y="250"/>
                  </a:lnTo>
                  <a:lnTo>
                    <a:pt x="382" y="248"/>
                  </a:lnTo>
                  <a:lnTo>
                    <a:pt x="380" y="246"/>
                  </a:lnTo>
                  <a:lnTo>
                    <a:pt x="378" y="236"/>
                  </a:lnTo>
                  <a:lnTo>
                    <a:pt x="374" y="226"/>
                  </a:lnTo>
                  <a:lnTo>
                    <a:pt x="370" y="220"/>
                  </a:lnTo>
                  <a:lnTo>
                    <a:pt x="368" y="222"/>
                  </a:lnTo>
                  <a:lnTo>
                    <a:pt x="368" y="226"/>
                  </a:lnTo>
                  <a:lnTo>
                    <a:pt x="366" y="230"/>
                  </a:lnTo>
                  <a:lnTo>
                    <a:pt x="362" y="232"/>
                  </a:lnTo>
                  <a:lnTo>
                    <a:pt x="360" y="230"/>
                  </a:lnTo>
                  <a:lnTo>
                    <a:pt x="356" y="226"/>
                  </a:lnTo>
                  <a:lnTo>
                    <a:pt x="352" y="220"/>
                  </a:lnTo>
                  <a:lnTo>
                    <a:pt x="370" y="200"/>
                  </a:lnTo>
                  <a:lnTo>
                    <a:pt x="370" y="196"/>
                  </a:lnTo>
                  <a:lnTo>
                    <a:pt x="346" y="196"/>
                  </a:lnTo>
                  <a:lnTo>
                    <a:pt x="338" y="196"/>
                  </a:lnTo>
                  <a:lnTo>
                    <a:pt x="334" y="196"/>
                  </a:lnTo>
                  <a:lnTo>
                    <a:pt x="330" y="194"/>
                  </a:lnTo>
                  <a:lnTo>
                    <a:pt x="328" y="192"/>
                  </a:lnTo>
                  <a:lnTo>
                    <a:pt x="328" y="190"/>
                  </a:lnTo>
                  <a:lnTo>
                    <a:pt x="328" y="186"/>
                  </a:lnTo>
                  <a:lnTo>
                    <a:pt x="328" y="182"/>
                  </a:lnTo>
                  <a:lnTo>
                    <a:pt x="324" y="180"/>
                  </a:lnTo>
                  <a:lnTo>
                    <a:pt x="320" y="176"/>
                  </a:lnTo>
                  <a:lnTo>
                    <a:pt x="306" y="170"/>
                  </a:lnTo>
                  <a:lnTo>
                    <a:pt x="302" y="172"/>
                  </a:lnTo>
                  <a:lnTo>
                    <a:pt x="300" y="174"/>
                  </a:lnTo>
                  <a:lnTo>
                    <a:pt x="300" y="176"/>
                  </a:lnTo>
                  <a:lnTo>
                    <a:pt x="302" y="180"/>
                  </a:lnTo>
                  <a:lnTo>
                    <a:pt x="306" y="184"/>
                  </a:lnTo>
                  <a:lnTo>
                    <a:pt x="310" y="188"/>
                  </a:lnTo>
                  <a:lnTo>
                    <a:pt x="312" y="192"/>
                  </a:lnTo>
                  <a:lnTo>
                    <a:pt x="310" y="196"/>
                  </a:lnTo>
                  <a:lnTo>
                    <a:pt x="308" y="196"/>
                  </a:lnTo>
                  <a:lnTo>
                    <a:pt x="306" y="198"/>
                  </a:lnTo>
                  <a:lnTo>
                    <a:pt x="306" y="200"/>
                  </a:lnTo>
                  <a:lnTo>
                    <a:pt x="308" y="204"/>
                  </a:lnTo>
                  <a:lnTo>
                    <a:pt x="310" y="206"/>
                  </a:lnTo>
                  <a:lnTo>
                    <a:pt x="316" y="210"/>
                  </a:lnTo>
                  <a:lnTo>
                    <a:pt x="314" y="220"/>
                  </a:lnTo>
                  <a:lnTo>
                    <a:pt x="314" y="222"/>
                  </a:lnTo>
                  <a:lnTo>
                    <a:pt x="318" y="224"/>
                  </a:lnTo>
                  <a:lnTo>
                    <a:pt x="320" y="228"/>
                  </a:lnTo>
                  <a:lnTo>
                    <a:pt x="322" y="232"/>
                  </a:lnTo>
                  <a:lnTo>
                    <a:pt x="322" y="240"/>
                  </a:lnTo>
                  <a:lnTo>
                    <a:pt x="324" y="246"/>
                  </a:lnTo>
                  <a:lnTo>
                    <a:pt x="326" y="256"/>
                  </a:lnTo>
                  <a:lnTo>
                    <a:pt x="318" y="256"/>
                  </a:lnTo>
                  <a:lnTo>
                    <a:pt x="310" y="256"/>
                  </a:lnTo>
                  <a:lnTo>
                    <a:pt x="312" y="256"/>
                  </a:lnTo>
                  <a:lnTo>
                    <a:pt x="302" y="260"/>
                  </a:lnTo>
                  <a:lnTo>
                    <a:pt x="298" y="266"/>
                  </a:lnTo>
                  <a:lnTo>
                    <a:pt x="296" y="282"/>
                  </a:lnTo>
                  <a:lnTo>
                    <a:pt x="292" y="288"/>
                  </a:lnTo>
                  <a:lnTo>
                    <a:pt x="286" y="290"/>
                  </a:lnTo>
                  <a:lnTo>
                    <a:pt x="280" y="292"/>
                  </a:lnTo>
                  <a:lnTo>
                    <a:pt x="272" y="296"/>
                  </a:lnTo>
                  <a:lnTo>
                    <a:pt x="270" y="300"/>
                  </a:lnTo>
                  <a:lnTo>
                    <a:pt x="266" y="306"/>
                  </a:lnTo>
                  <a:lnTo>
                    <a:pt x="260" y="318"/>
                  </a:lnTo>
                  <a:lnTo>
                    <a:pt x="246" y="334"/>
                  </a:lnTo>
                  <a:lnTo>
                    <a:pt x="232" y="352"/>
                  </a:lnTo>
                  <a:lnTo>
                    <a:pt x="226" y="358"/>
                  </a:lnTo>
                  <a:lnTo>
                    <a:pt x="222" y="360"/>
                  </a:lnTo>
                  <a:lnTo>
                    <a:pt x="212" y="364"/>
                  </a:lnTo>
                  <a:lnTo>
                    <a:pt x="206" y="366"/>
                  </a:lnTo>
                  <a:lnTo>
                    <a:pt x="202" y="370"/>
                  </a:lnTo>
                  <a:lnTo>
                    <a:pt x="200" y="376"/>
                  </a:lnTo>
                  <a:lnTo>
                    <a:pt x="198" y="382"/>
                  </a:lnTo>
                  <a:lnTo>
                    <a:pt x="200" y="388"/>
                  </a:lnTo>
                  <a:lnTo>
                    <a:pt x="202" y="398"/>
                  </a:lnTo>
                  <a:lnTo>
                    <a:pt x="206" y="406"/>
                  </a:lnTo>
                  <a:lnTo>
                    <a:pt x="208" y="416"/>
                  </a:lnTo>
                  <a:lnTo>
                    <a:pt x="206" y="426"/>
                  </a:lnTo>
                  <a:lnTo>
                    <a:pt x="204" y="432"/>
                  </a:lnTo>
                  <a:lnTo>
                    <a:pt x="202" y="436"/>
                  </a:lnTo>
                  <a:lnTo>
                    <a:pt x="202" y="442"/>
                  </a:lnTo>
                  <a:lnTo>
                    <a:pt x="202" y="446"/>
                  </a:lnTo>
                  <a:lnTo>
                    <a:pt x="204" y="450"/>
                  </a:lnTo>
                  <a:lnTo>
                    <a:pt x="206" y="452"/>
                  </a:lnTo>
                  <a:lnTo>
                    <a:pt x="206" y="456"/>
                  </a:lnTo>
                  <a:lnTo>
                    <a:pt x="204" y="464"/>
                  </a:lnTo>
                  <a:lnTo>
                    <a:pt x="198" y="468"/>
                  </a:lnTo>
                  <a:lnTo>
                    <a:pt x="194" y="472"/>
                  </a:lnTo>
                  <a:lnTo>
                    <a:pt x="192" y="478"/>
                  </a:lnTo>
                  <a:lnTo>
                    <a:pt x="194" y="484"/>
                  </a:lnTo>
                  <a:lnTo>
                    <a:pt x="196" y="486"/>
                  </a:lnTo>
                  <a:lnTo>
                    <a:pt x="188" y="488"/>
                  </a:lnTo>
                  <a:lnTo>
                    <a:pt x="186" y="490"/>
                  </a:lnTo>
                  <a:lnTo>
                    <a:pt x="184" y="492"/>
                  </a:lnTo>
                  <a:lnTo>
                    <a:pt x="182" y="496"/>
                  </a:lnTo>
                  <a:lnTo>
                    <a:pt x="178" y="500"/>
                  </a:lnTo>
                  <a:lnTo>
                    <a:pt x="174" y="502"/>
                  </a:lnTo>
                  <a:lnTo>
                    <a:pt x="170" y="502"/>
                  </a:lnTo>
                  <a:lnTo>
                    <a:pt x="164" y="500"/>
                  </a:lnTo>
                  <a:lnTo>
                    <a:pt x="160" y="496"/>
                  </a:lnTo>
                  <a:lnTo>
                    <a:pt x="154" y="490"/>
                  </a:lnTo>
                  <a:lnTo>
                    <a:pt x="150" y="482"/>
                  </a:lnTo>
                  <a:lnTo>
                    <a:pt x="142" y="466"/>
                  </a:lnTo>
                  <a:lnTo>
                    <a:pt x="138" y="450"/>
                  </a:lnTo>
                  <a:lnTo>
                    <a:pt x="134" y="438"/>
                  </a:lnTo>
                  <a:lnTo>
                    <a:pt x="126" y="420"/>
                  </a:lnTo>
                  <a:lnTo>
                    <a:pt x="118" y="404"/>
                  </a:lnTo>
                  <a:lnTo>
                    <a:pt x="110" y="388"/>
                  </a:lnTo>
                  <a:lnTo>
                    <a:pt x="100" y="360"/>
                  </a:lnTo>
                  <a:lnTo>
                    <a:pt x="86" y="332"/>
                  </a:lnTo>
                  <a:lnTo>
                    <a:pt x="82" y="316"/>
                  </a:lnTo>
                  <a:lnTo>
                    <a:pt x="78" y="302"/>
                  </a:lnTo>
                  <a:lnTo>
                    <a:pt x="76" y="284"/>
                  </a:lnTo>
                  <a:lnTo>
                    <a:pt x="76" y="268"/>
                  </a:lnTo>
                  <a:lnTo>
                    <a:pt x="74" y="260"/>
                  </a:lnTo>
                  <a:lnTo>
                    <a:pt x="72" y="256"/>
                  </a:lnTo>
                  <a:lnTo>
                    <a:pt x="68" y="248"/>
                  </a:lnTo>
                  <a:lnTo>
                    <a:pt x="66" y="258"/>
                  </a:lnTo>
                  <a:lnTo>
                    <a:pt x="62" y="268"/>
                  </a:lnTo>
                  <a:lnTo>
                    <a:pt x="58" y="276"/>
                  </a:lnTo>
                  <a:lnTo>
                    <a:pt x="54" y="278"/>
                  </a:lnTo>
                  <a:lnTo>
                    <a:pt x="50" y="278"/>
                  </a:lnTo>
                  <a:lnTo>
                    <a:pt x="44" y="276"/>
                  </a:lnTo>
                  <a:lnTo>
                    <a:pt x="38" y="274"/>
                  </a:lnTo>
                  <a:lnTo>
                    <a:pt x="28" y="266"/>
                  </a:lnTo>
                  <a:lnTo>
                    <a:pt x="20" y="256"/>
                  </a:lnTo>
                  <a:lnTo>
                    <a:pt x="14" y="248"/>
                  </a:lnTo>
                  <a:lnTo>
                    <a:pt x="20" y="246"/>
                  </a:lnTo>
                  <a:lnTo>
                    <a:pt x="24" y="244"/>
                  </a:lnTo>
                  <a:lnTo>
                    <a:pt x="30" y="240"/>
                  </a:lnTo>
                  <a:lnTo>
                    <a:pt x="32" y="234"/>
                  </a:lnTo>
                  <a:lnTo>
                    <a:pt x="24" y="238"/>
                  </a:lnTo>
                  <a:lnTo>
                    <a:pt x="24" y="240"/>
                  </a:lnTo>
                  <a:lnTo>
                    <a:pt x="20" y="242"/>
                  </a:lnTo>
                  <a:lnTo>
                    <a:pt x="14" y="238"/>
                  </a:lnTo>
                  <a:lnTo>
                    <a:pt x="8" y="232"/>
                  </a:lnTo>
                  <a:lnTo>
                    <a:pt x="2" y="224"/>
                  </a:lnTo>
                  <a:lnTo>
                    <a:pt x="0" y="220"/>
                  </a:lnTo>
                  <a:lnTo>
                    <a:pt x="0" y="214"/>
                  </a:lnTo>
                  <a:lnTo>
                    <a:pt x="2" y="212"/>
                  </a:lnTo>
                  <a:lnTo>
                    <a:pt x="4" y="210"/>
                  </a:lnTo>
                  <a:lnTo>
                    <a:pt x="8" y="210"/>
                  </a:lnTo>
                  <a:lnTo>
                    <a:pt x="12" y="210"/>
                  </a:lnTo>
                  <a:lnTo>
                    <a:pt x="16" y="212"/>
                  </a:lnTo>
                  <a:lnTo>
                    <a:pt x="20" y="214"/>
                  </a:lnTo>
                  <a:lnTo>
                    <a:pt x="30" y="212"/>
                  </a:lnTo>
                  <a:lnTo>
                    <a:pt x="36" y="208"/>
                  </a:lnTo>
                  <a:lnTo>
                    <a:pt x="38" y="204"/>
                  </a:lnTo>
                  <a:lnTo>
                    <a:pt x="36" y="196"/>
                  </a:lnTo>
                  <a:lnTo>
                    <a:pt x="32" y="192"/>
                  </a:lnTo>
                  <a:lnTo>
                    <a:pt x="24" y="184"/>
                  </a:lnTo>
                  <a:lnTo>
                    <a:pt x="22" y="182"/>
                  </a:lnTo>
                  <a:lnTo>
                    <a:pt x="20" y="178"/>
                  </a:lnTo>
                  <a:lnTo>
                    <a:pt x="20" y="170"/>
                  </a:lnTo>
                  <a:lnTo>
                    <a:pt x="18" y="168"/>
                  </a:lnTo>
                  <a:lnTo>
                    <a:pt x="14" y="168"/>
                  </a:lnTo>
                  <a:lnTo>
                    <a:pt x="10" y="164"/>
                  </a:lnTo>
                  <a:lnTo>
                    <a:pt x="8" y="160"/>
                  </a:lnTo>
                  <a:lnTo>
                    <a:pt x="10" y="156"/>
                  </a:lnTo>
                  <a:lnTo>
                    <a:pt x="14" y="150"/>
                  </a:lnTo>
                  <a:lnTo>
                    <a:pt x="18" y="144"/>
                  </a:lnTo>
                  <a:lnTo>
                    <a:pt x="22" y="142"/>
                  </a:lnTo>
                  <a:lnTo>
                    <a:pt x="26" y="144"/>
                  </a:lnTo>
                  <a:lnTo>
                    <a:pt x="30" y="146"/>
                  </a:lnTo>
                  <a:lnTo>
                    <a:pt x="34" y="146"/>
                  </a:lnTo>
                  <a:lnTo>
                    <a:pt x="38" y="142"/>
                  </a:lnTo>
                  <a:lnTo>
                    <a:pt x="44" y="136"/>
                  </a:lnTo>
                  <a:lnTo>
                    <a:pt x="52" y="124"/>
                  </a:lnTo>
                  <a:lnTo>
                    <a:pt x="56" y="118"/>
                  </a:lnTo>
                  <a:lnTo>
                    <a:pt x="58" y="110"/>
                  </a:lnTo>
                  <a:lnTo>
                    <a:pt x="62" y="104"/>
                  </a:lnTo>
                  <a:lnTo>
                    <a:pt x="66" y="98"/>
                  </a:lnTo>
                  <a:lnTo>
                    <a:pt x="68" y="92"/>
                  </a:lnTo>
                  <a:lnTo>
                    <a:pt x="72" y="88"/>
                  </a:lnTo>
                  <a:lnTo>
                    <a:pt x="72" y="74"/>
                  </a:lnTo>
                  <a:lnTo>
                    <a:pt x="74" y="70"/>
                  </a:lnTo>
                  <a:lnTo>
                    <a:pt x="78" y="68"/>
                  </a:lnTo>
                  <a:lnTo>
                    <a:pt x="78" y="66"/>
                  </a:lnTo>
                  <a:lnTo>
                    <a:pt x="80" y="62"/>
                  </a:lnTo>
                  <a:lnTo>
                    <a:pt x="72" y="58"/>
                  </a:lnTo>
                  <a:lnTo>
                    <a:pt x="62" y="50"/>
                  </a:lnTo>
                  <a:lnTo>
                    <a:pt x="54" y="38"/>
                  </a:lnTo>
                  <a:lnTo>
                    <a:pt x="52" y="34"/>
                  </a:lnTo>
                  <a:lnTo>
                    <a:pt x="52" y="30"/>
                  </a:lnTo>
                  <a:lnTo>
                    <a:pt x="50" y="28"/>
                  </a:lnTo>
                  <a:lnTo>
                    <a:pt x="54" y="22"/>
                  </a:lnTo>
                  <a:lnTo>
                    <a:pt x="58" y="18"/>
                  </a:lnTo>
                  <a:lnTo>
                    <a:pt x="62" y="20"/>
                  </a:lnTo>
                  <a:lnTo>
                    <a:pt x="66" y="22"/>
                  </a:lnTo>
                  <a:lnTo>
                    <a:pt x="68" y="22"/>
                  </a:lnTo>
                  <a:lnTo>
                    <a:pt x="72" y="24"/>
                  </a:lnTo>
                  <a:lnTo>
                    <a:pt x="80" y="22"/>
                  </a:lnTo>
                  <a:lnTo>
                    <a:pt x="88" y="18"/>
                  </a:lnTo>
                  <a:lnTo>
                    <a:pt x="98" y="10"/>
                  </a:lnTo>
                  <a:lnTo>
                    <a:pt x="108" y="4"/>
                  </a:lnTo>
                  <a:lnTo>
                    <a:pt x="114" y="0"/>
                  </a:lnTo>
                  <a:lnTo>
                    <a:pt x="120" y="0"/>
                  </a:lnTo>
                  <a:lnTo>
                    <a:pt x="128" y="0"/>
                  </a:lnTo>
                  <a:lnTo>
                    <a:pt x="134" y="4"/>
                  </a:lnTo>
                  <a:lnTo>
                    <a:pt x="136" y="4"/>
                  </a:lnTo>
                  <a:lnTo>
                    <a:pt x="142" y="6"/>
                  </a:lnTo>
                  <a:lnTo>
                    <a:pt x="142" y="12"/>
                  </a:lnTo>
                  <a:lnTo>
                    <a:pt x="140" y="16"/>
                  </a:lnTo>
                  <a:lnTo>
                    <a:pt x="134" y="24"/>
                  </a:lnTo>
                  <a:lnTo>
                    <a:pt x="132" y="32"/>
                  </a:lnTo>
                  <a:lnTo>
                    <a:pt x="130" y="38"/>
                  </a:lnTo>
                  <a:lnTo>
                    <a:pt x="132" y="42"/>
                  </a:lnTo>
                  <a:lnTo>
                    <a:pt x="134" y="48"/>
                  </a:lnTo>
                  <a:lnTo>
                    <a:pt x="142" y="56"/>
                  </a:lnTo>
                  <a:lnTo>
                    <a:pt x="140" y="58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34" y="68"/>
                  </a:lnTo>
                  <a:lnTo>
                    <a:pt x="134" y="72"/>
                  </a:lnTo>
                  <a:lnTo>
                    <a:pt x="136" y="76"/>
                  </a:lnTo>
                  <a:lnTo>
                    <a:pt x="138" y="80"/>
                  </a:lnTo>
                  <a:lnTo>
                    <a:pt x="146" y="84"/>
                  </a:lnTo>
                  <a:lnTo>
                    <a:pt x="156" y="88"/>
                  </a:lnTo>
                  <a:lnTo>
                    <a:pt x="164" y="96"/>
                  </a:lnTo>
                  <a:lnTo>
                    <a:pt x="172" y="104"/>
                  </a:lnTo>
                  <a:lnTo>
                    <a:pt x="168" y="112"/>
                  </a:lnTo>
                  <a:lnTo>
                    <a:pt x="166" y="122"/>
                  </a:lnTo>
                  <a:lnTo>
                    <a:pt x="168" y="126"/>
                  </a:lnTo>
                  <a:lnTo>
                    <a:pt x="170" y="128"/>
                  </a:lnTo>
                  <a:lnTo>
                    <a:pt x="176" y="132"/>
                  </a:lnTo>
                  <a:lnTo>
                    <a:pt x="198" y="142"/>
                  </a:lnTo>
                  <a:lnTo>
                    <a:pt x="210" y="150"/>
                  </a:lnTo>
                  <a:lnTo>
                    <a:pt x="220" y="154"/>
                  </a:lnTo>
                  <a:lnTo>
                    <a:pt x="230" y="150"/>
                  </a:lnTo>
                  <a:lnTo>
                    <a:pt x="234" y="152"/>
                  </a:lnTo>
                  <a:lnTo>
                    <a:pt x="238" y="152"/>
                  </a:lnTo>
                  <a:lnTo>
                    <a:pt x="244" y="158"/>
                  </a:lnTo>
                  <a:lnTo>
                    <a:pt x="248" y="164"/>
                  </a:lnTo>
                  <a:lnTo>
                    <a:pt x="264" y="168"/>
                  </a:lnTo>
                  <a:lnTo>
                    <a:pt x="278" y="170"/>
                  </a:lnTo>
                  <a:lnTo>
                    <a:pt x="288" y="170"/>
                  </a:lnTo>
                  <a:lnTo>
                    <a:pt x="296" y="170"/>
                  </a:lnTo>
                  <a:lnTo>
                    <a:pt x="298" y="168"/>
                  </a:lnTo>
                  <a:lnTo>
                    <a:pt x="298" y="166"/>
                  </a:lnTo>
                  <a:lnTo>
                    <a:pt x="298" y="162"/>
                  </a:lnTo>
                  <a:lnTo>
                    <a:pt x="296" y="158"/>
                  </a:lnTo>
                  <a:lnTo>
                    <a:pt x="294" y="154"/>
                  </a:lnTo>
                  <a:lnTo>
                    <a:pt x="294" y="148"/>
                  </a:lnTo>
                  <a:lnTo>
                    <a:pt x="294" y="144"/>
                  </a:lnTo>
                  <a:lnTo>
                    <a:pt x="298" y="142"/>
                  </a:lnTo>
                  <a:lnTo>
                    <a:pt x="304" y="140"/>
                  </a:lnTo>
                  <a:lnTo>
                    <a:pt x="306" y="148"/>
                  </a:lnTo>
                  <a:lnTo>
                    <a:pt x="308" y="158"/>
                  </a:lnTo>
                  <a:lnTo>
                    <a:pt x="314" y="164"/>
                  </a:lnTo>
                  <a:lnTo>
                    <a:pt x="318" y="166"/>
                  </a:lnTo>
                  <a:lnTo>
                    <a:pt x="322" y="166"/>
                  </a:lnTo>
                  <a:lnTo>
                    <a:pt x="342" y="166"/>
                  </a:lnTo>
                  <a:lnTo>
                    <a:pt x="348" y="166"/>
                  </a:lnTo>
                  <a:lnTo>
                    <a:pt x="352" y="164"/>
                  </a:lnTo>
                  <a:lnTo>
                    <a:pt x="354" y="162"/>
                  </a:lnTo>
                  <a:lnTo>
                    <a:pt x="358" y="158"/>
                  </a:lnTo>
                  <a:lnTo>
                    <a:pt x="360" y="150"/>
                  </a:lnTo>
                  <a:lnTo>
                    <a:pt x="364" y="140"/>
                  </a:lnTo>
                  <a:lnTo>
                    <a:pt x="368" y="134"/>
                  </a:lnTo>
                  <a:lnTo>
                    <a:pt x="376" y="126"/>
                  </a:lnTo>
                  <a:lnTo>
                    <a:pt x="382" y="122"/>
                  </a:lnTo>
                  <a:lnTo>
                    <a:pt x="392" y="118"/>
                  </a:lnTo>
                  <a:lnTo>
                    <a:pt x="394" y="120"/>
                  </a:lnTo>
                  <a:lnTo>
                    <a:pt x="396" y="120"/>
                  </a:lnTo>
                  <a:lnTo>
                    <a:pt x="400" y="122"/>
                  </a:lnTo>
                  <a:lnTo>
                    <a:pt x="402" y="120"/>
                  </a:lnTo>
                  <a:lnTo>
                    <a:pt x="406" y="118"/>
                  </a:lnTo>
                  <a:lnTo>
                    <a:pt x="406" y="116"/>
                  </a:lnTo>
                  <a:lnTo>
                    <a:pt x="412" y="116"/>
                  </a:lnTo>
                  <a:lnTo>
                    <a:pt x="420" y="124"/>
                  </a:lnTo>
                  <a:lnTo>
                    <a:pt x="420" y="128"/>
                  </a:lnTo>
                  <a:lnTo>
                    <a:pt x="420" y="130"/>
                  </a:lnTo>
                  <a:lnTo>
                    <a:pt x="424" y="134"/>
                  </a:lnTo>
                  <a:lnTo>
                    <a:pt x="430" y="136"/>
                  </a:lnTo>
                  <a:lnTo>
                    <a:pt x="434" y="136"/>
                  </a:lnTo>
                  <a:lnTo>
                    <a:pt x="434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2" name="Freeform 259"/>
            <p:cNvSpPr>
              <a:spLocks/>
            </p:cNvSpPr>
            <p:nvPr/>
          </p:nvSpPr>
          <p:spPr bwMode="auto">
            <a:xfrm>
              <a:off x="6649998" y="3751263"/>
              <a:ext cx="74952" cy="45133"/>
            </a:xfrm>
            <a:custGeom>
              <a:avLst/>
              <a:gdLst>
                <a:gd name="T0" fmla="*/ 2147483647 w 50"/>
                <a:gd name="T1" fmla="*/ 2147483647 h 28"/>
                <a:gd name="T2" fmla="*/ 2147483647 w 50"/>
                <a:gd name="T3" fmla="*/ 2147483647 h 28"/>
                <a:gd name="T4" fmla="*/ 2147483647 w 50"/>
                <a:gd name="T5" fmla="*/ 2147483647 h 28"/>
                <a:gd name="T6" fmla="*/ 2147483647 w 50"/>
                <a:gd name="T7" fmla="*/ 2147483647 h 28"/>
                <a:gd name="T8" fmla="*/ 2147483647 w 50"/>
                <a:gd name="T9" fmla="*/ 0 h 28"/>
                <a:gd name="T10" fmla="*/ 2147483647 w 50"/>
                <a:gd name="T11" fmla="*/ 2147483647 h 28"/>
                <a:gd name="T12" fmla="*/ 2147483647 w 50"/>
                <a:gd name="T13" fmla="*/ 2147483647 h 28"/>
                <a:gd name="T14" fmla="*/ 2147483647 w 50"/>
                <a:gd name="T15" fmla="*/ 2147483647 h 28"/>
                <a:gd name="T16" fmla="*/ 0 w 50"/>
                <a:gd name="T17" fmla="*/ 2147483647 h 28"/>
                <a:gd name="T18" fmla="*/ 2147483647 w 50"/>
                <a:gd name="T19" fmla="*/ 2147483647 h 28"/>
                <a:gd name="T20" fmla="*/ 2147483647 w 50"/>
                <a:gd name="T21" fmla="*/ 2147483647 h 28"/>
                <a:gd name="T22" fmla="*/ 2147483647 w 50"/>
                <a:gd name="T23" fmla="*/ 2147483647 h 28"/>
                <a:gd name="T24" fmla="*/ 2147483647 w 50"/>
                <a:gd name="T25" fmla="*/ 2147483647 h 28"/>
                <a:gd name="T26" fmla="*/ 2147483647 w 50"/>
                <a:gd name="T27" fmla="*/ 2147483647 h 28"/>
                <a:gd name="T28" fmla="*/ 2147483647 w 50"/>
                <a:gd name="T29" fmla="*/ 2147483647 h 28"/>
                <a:gd name="T30" fmla="*/ 2147483647 w 50"/>
                <a:gd name="T31" fmla="*/ 2147483647 h 28"/>
                <a:gd name="T32" fmla="*/ 2147483647 w 50"/>
                <a:gd name="T33" fmla="*/ 2147483647 h 28"/>
                <a:gd name="T34" fmla="*/ 2147483647 w 50"/>
                <a:gd name="T35" fmla="*/ 2147483647 h 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0"/>
                <a:gd name="T55" fmla="*/ 0 h 28"/>
                <a:gd name="T56" fmla="*/ 50 w 50"/>
                <a:gd name="T57" fmla="*/ 28 h 2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0" h="28">
                  <a:moveTo>
                    <a:pt x="50" y="20"/>
                  </a:moveTo>
                  <a:lnTo>
                    <a:pt x="46" y="14"/>
                  </a:lnTo>
                  <a:lnTo>
                    <a:pt x="36" y="6"/>
                  </a:lnTo>
                  <a:lnTo>
                    <a:pt x="26" y="2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8" y="4"/>
                  </a:lnTo>
                  <a:lnTo>
                    <a:pt x="4" y="10"/>
                  </a:lnTo>
                  <a:lnTo>
                    <a:pt x="0" y="14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10" y="28"/>
                  </a:lnTo>
                  <a:lnTo>
                    <a:pt x="16" y="28"/>
                  </a:lnTo>
                  <a:lnTo>
                    <a:pt x="36" y="28"/>
                  </a:lnTo>
                  <a:lnTo>
                    <a:pt x="42" y="28"/>
                  </a:lnTo>
                  <a:lnTo>
                    <a:pt x="46" y="26"/>
                  </a:lnTo>
                  <a:lnTo>
                    <a:pt x="50" y="22"/>
                  </a:lnTo>
                  <a:lnTo>
                    <a:pt x="5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3" name="Freeform 260"/>
            <p:cNvSpPr>
              <a:spLocks/>
            </p:cNvSpPr>
            <p:nvPr/>
          </p:nvSpPr>
          <p:spPr bwMode="auto">
            <a:xfrm>
              <a:off x="6447051" y="3691528"/>
              <a:ext cx="192570" cy="110178"/>
            </a:xfrm>
            <a:custGeom>
              <a:avLst/>
              <a:gdLst>
                <a:gd name="T0" fmla="*/ 2147483647 w 132"/>
                <a:gd name="T1" fmla="*/ 2147483647 h 70"/>
                <a:gd name="T2" fmla="*/ 2147483647 w 132"/>
                <a:gd name="T3" fmla="*/ 2147483647 h 70"/>
                <a:gd name="T4" fmla="*/ 2147483647 w 132"/>
                <a:gd name="T5" fmla="*/ 2147483647 h 70"/>
                <a:gd name="T6" fmla="*/ 2147483647 w 132"/>
                <a:gd name="T7" fmla="*/ 2147483647 h 70"/>
                <a:gd name="T8" fmla="*/ 2147483647 w 132"/>
                <a:gd name="T9" fmla="*/ 2147483647 h 70"/>
                <a:gd name="T10" fmla="*/ 2147483647 w 132"/>
                <a:gd name="T11" fmla="*/ 2147483647 h 70"/>
                <a:gd name="T12" fmla="*/ 2147483647 w 132"/>
                <a:gd name="T13" fmla="*/ 2147483647 h 70"/>
                <a:gd name="T14" fmla="*/ 2147483647 w 132"/>
                <a:gd name="T15" fmla="*/ 2147483647 h 70"/>
                <a:gd name="T16" fmla="*/ 2147483647 w 132"/>
                <a:gd name="T17" fmla="*/ 2147483647 h 70"/>
                <a:gd name="T18" fmla="*/ 2147483647 w 132"/>
                <a:gd name="T19" fmla="*/ 2147483647 h 70"/>
                <a:gd name="T20" fmla="*/ 2147483647 w 132"/>
                <a:gd name="T21" fmla="*/ 2147483647 h 70"/>
                <a:gd name="T22" fmla="*/ 2147483647 w 132"/>
                <a:gd name="T23" fmla="*/ 2147483647 h 70"/>
                <a:gd name="T24" fmla="*/ 2147483647 w 132"/>
                <a:gd name="T25" fmla="*/ 2147483647 h 70"/>
                <a:gd name="T26" fmla="*/ 2147483647 w 132"/>
                <a:gd name="T27" fmla="*/ 2147483647 h 70"/>
                <a:gd name="T28" fmla="*/ 2147483647 w 132"/>
                <a:gd name="T29" fmla="*/ 2147483647 h 70"/>
                <a:gd name="T30" fmla="*/ 2147483647 w 132"/>
                <a:gd name="T31" fmla="*/ 0 h 70"/>
                <a:gd name="T32" fmla="*/ 2147483647 w 132"/>
                <a:gd name="T33" fmla="*/ 0 h 70"/>
                <a:gd name="T34" fmla="*/ 2147483647 w 132"/>
                <a:gd name="T35" fmla="*/ 2147483647 h 70"/>
                <a:gd name="T36" fmla="*/ 2147483647 w 132"/>
                <a:gd name="T37" fmla="*/ 2147483647 h 70"/>
                <a:gd name="T38" fmla="*/ 2147483647 w 132"/>
                <a:gd name="T39" fmla="*/ 2147483647 h 70"/>
                <a:gd name="T40" fmla="*/ 2147483647 w 132"/>
                <a:gd name="T41" fmla="*/ 2147483647 h 70"/>
                <a:gd name="T42" fmla="*/ 2147483647 w 132"/>
                <a:gd name="T43" fmla="*/ 2147483647 h 70"/>
                <a:gd name="T44" fmla="*/ 0 w 132"/>
                <a:gd name="T45" fmla="*/ 2147483647 h 70"/>
                <a:gd name="T46" fmla="*/ 2147483647 w 132"/>
                <a:gd name="T47" fmla="*/ 2147483647 h 70"/>
                <a:gd name="T48" fmla="*/ 2147483647 w 132"/>
                <a:gd name="T49" fmla="*/ 2147483647 h 70"/>
                <a:gd name="T50" fmla="*/ 2147483647 w 132"/>
                <a:gd name="T51" fmla="*/ 2147483647 h 70"/>
                <a:gd name="T52" fmla="*/ 2147483647 w 132"/>
                <a:gd name="T53" fmla="*/ 2147483647 h 70"/>
                <a:gd name="T54" fmla="*/ 2147483647 w 132"/>
                <a:gd name="T55" fmla="*/ 2147483647 h 70"/>
                <a:gd name="T56" fmla="*/ 2147483647 w 132"/>
                <a:gd name="T57" fmla="*/ 2147483647 h 70"/>
                <a:gd name="T58" fmla="*/ 2147483647 w 132"/>
                <a:gd name="T59" fmla="*/ 2147483647 h 70"/>
                <a:gd name="T60" fmla="*/ 2147483647 w 132"/>
                <a:gd name="T61" fmla="*/ 2147483647 h 70"/>
                <a:gd name="T62" fmla="*/ 2147483647 w 132"/>
                <a:gd name="T63" fmla="*/ 2147483647 h 70"/>
                <a:gd name="T64" fmla="*/ 2147483647 w 132"/>
                <a:gd name="T65" fmla="*/ 2147483647 h 70"/>
                <a:gd name="T66" fmla="*/ 2147483647 w 132"/>
                <a:gd name="T67" fmla="*/ 2147483647 h 70"/>
                <a:gd name="T68" fmla="*/ 2147483647 w 132"/>
                <a:gd name="T69" fmla="*/ 2147483647 h 70"/>
                <a:gd name="T70" fmla="*/ 2147483647 w 132"/>
                <a:gd name="T71" fmla="*/ 2147483647 h 70"/>
                <a:gd name="T72" fmla="*/ 2147483647 w 132"/>
                <a:gd name="T73" fmla="*/ 2147483647 h 70"/>
                <a:gd name="T74" fmla="*/ 2147483647 w 132"/>
                <a:gd name="T75" fmla="*/ 2147483647 h 70"/>
                <a:gd name="T76" fmla="*/ 2147483647 w 132"/>
                <a:gd name="T77" fmla="*/ 2147483647 h 70"/>
                <a:gd name="T78" fmla="*/ 2147483647 w 132"/>
                <a:gd name="T79" fmla="*/ 2147483647 h 70"/>
                <a:gd name="T80" fmla="*/ 2147483647 w 132"/>
                <a:gd name="T81" fmla="*/ 2147483647 h 70"/>
                <a:gd name="T82" fmla="*/ 2147483647 w 132"/>
                <a:gd name="T83" fmla="*/ 2147483647 h 70"/>
                <a:gd name="T84" fmla="*/ 2147483647 w 132"/>
                <a:gd name="T85" fmla="*/ 2147483647 h 70"/>
                <a:gd name="T86" fmla="*/ 2147483647 w 132"/>
                <a:gd name="T87" fmla="*/ 2147483647 h 70"/>
                <a:gd name="T88" fmla="*/ 2147483647 w 132"/>
                <a:gd name="T89" fmla="*/ 2147483647 h 7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2"/>
                <a:gd name="T136" fmla="*/ 0 h 70"/>
                <a:gd name="T137" fmla="*/ 132 w 132"/>
                <a:gd name="T138" fmla="*/ 70 h 7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2" h="70">
                  <a:moveTo>
                    <a:pt x="128" y="46"/>
                  </a:moveTo>
                  <a:lnTo>
                    <a:pt x="110" y="46"/>
                  </a:lnTo>
                  <a:lnTo>
                    <a:pt x="104" y="44"/>
                  </a:lnTo>
                  <a:lnTo>
                    <a:pt x="98" y="40"/>
                  </a:lnTo>
                  <a:lnTo>
                    <a:pt x="96" y="40"/>
                  </a:lnTo>
                  <a:lnTo>
                    <a:pt x="94" y="40"/>
                  </a:lnTo>
                  <a:lnTo>
                    <a:pt x="90" y="40"/>
                  </a:lnTo>
                  <a:lnTo>
                    <a:pt x="84" y="38"/>
                  </a:lnTo>
                  <a:lnTo>
                    <a:pt x="80" y="36"/>
                  </a:lnTo>
                  <a:lnTo>
                    <a:pt x="76" y="32"/>
                  </a:lnTo>
                  <a:lnTo>
                    <a:pt x="74" y="30"/>
                  </a:lnTo>
                  <a:lnTo>
                    <a:pt x="62" y="26"/>
                  </a:lnTo>
                  <a:lnTo>
                    <a:pt x="52" y="22"/>
                  </a:lnTo>
                  <a:lnTo>
                    <a:pt x="44" y="16"/>
                  </a:lnTo>
                  <a:lnTo>
                    <a:pt x="34" y="8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2"/>
                  </a:lnTo>
                  <a:lnTo>
                    <a:pt x="16" y="4"/>
                  </a:lnTo>
                  <a:lnTo>
                    <a:pt x="12" y="4"/>
                  </a:lnTo>
                  <a:lnTo>
                    <a:pt x="6" y="4"/>
                  </a:lnTo>
                  <a:lnTo>
                    <a:pt x="2" y="12"/>
                  </a:lnTo>
                  <a:lnTo>
                    <a:pt x="0" y="22"/>
                  </a:lnTo>
                  <a:lnTo>
                    <a:pt x="2" y="26"/>
                  </a:lnTo>
                  <a:lnTo>
                    <a:pt x="4" y="28"/>
                  </a:lnTo>
                  <a:lnTo>
                    <a:pt x="10" y="32"/>
                  </a:lnTo>
                  <a:lnTo>
                    <a:pt x="32" y="42"/>
                  </a:lnTo>
                  <a:lnTo>
                    <a:pt x="44" y="50"/>
                  </a:lnTo>
                  <a:lnTo>
                    <a:pt x="54" y="54"/>
                  </a:lnTo>
                  <a:lnTo>
                    <a:pt x="64" y="50"/>
                  </a:lnTo>
                  <a:lnTo>
                    <a:pt x="68" y="52"/>
                  </a:lnTo>
                  <a:lnTo>
                    <a:pt x="72" y="52"/>
                  </a:lnTo>
                  <a:lnTo>
                    <a:pt x="78" y="58"/>
                  </a:lnTo>
                  <a:lnTo>
                    <a:pt x="82" y="64"/>
                  </a:lnTo>
                  <a:lnTo>
                    <a:pt x="98" y="68"/>
                  </a:lnTo>
                  <a:lnTo>
                    <a:pt x="112" y="70"/>
                  </a:lnTo>
                  <a:lnTo>
                    <a:pt x="122" y="70"/>
                  </a:lnTo>
                  <a:lnTo>
                    <a:pt x="130" y="70"/>
                  </a:lnTo>
                  <a:lnTo>
                    <a:pt x="132" y="68"/>
                  </a:lnTo>
                  <a:lnTo>
                    <a:pt x="132" y="66"/>
                  </a:lnTo>
                  <a:lnTo>
                    <a:pt x="132" y="62"/>
                  </a:lnTo>
                  <a:lnTo>
                    <a:pt x="130" y="58"/>
                  </a:lnTo>
                  <a:lnTo>
                    <a:pt x="128" y="54"/>
                  </a:lnTo>
                  <a:lnTo>
                    <a:pt x="128" y="48"/>
                  </a:lnTo>
                  <a:lnTo>
                    <a:pt x="12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4" name="Freeform 261"/>
            <p:cNvSpPr>
              <a:spLocks/>
            </p:cNvSpPr>
            <p:nvPr/>
          </p:nvSpPr>
          <p:spPr bwMode="auto">
            <a:xfrm>
              <a:off x="6004256" y="3499049"/>
              <a:ext cx="351698" cy="382303"/>
            </a:xfrm>
            <a:custGeom>
              <a:avLst/>
              <a:gdLst>
                <a:gd name="T0" fmla="*/ 2147483647 w 240"/>
                <a:gd name="T1" fmla="*/ 2147483647 h 242"/>
                <a:gd name="T2" fmla="*/ 2147483647 w 240"/>
                <a:gd name="T3" fmla="*/ 2147483647 h 242"/>
                <a:gd name="T4" fmla="*/ 2147483647 w 240"/>
                <a:gd name="T5" fmla="*/ 2147483647 h 242"/>
                <a:gd name="T6" fmla="*/ 2147483647 w 240"/>
                <a:gd name="T7" fmla="*/ 2147483647 h 242"/>
                <a:gd name="T8" fmla="*/ 2147483647 w 240"/>
                <a:gd name="T9" fmla="*/ 2147483647 h 242"/>
                <a:gd name="T10" fmla="*/ 2147483647 w 240"/>
                <a:gd name="T11" fmla="*/ 2147483647 h 242"/>
                <a:gd name="T12" fmla="*/ 2147483647 w 240"/>
                <a:gd name="T13" fmla="*/ 2147483647 h 242"/>
                <a:gd name="T14" fmla="*/ 2147483647 w 240"/>
                <a:gd name="T15" fmla="*/ 2147483647 h 242"/>
                <a:gd name="T16" fmla="*/ 2147483647 w 240"/>
                <a:gd name="T17" fmla="*/ 2147483647 h 242"/>
                <a:gd name="T18" fmla="*/ 2147483647 w 240"/>
                <a:gd name="T19" fmla="*/ 2147483647 h 242"/>
                <a:gd name="T20" fmla="*/ 2147483647 w 240"/>
                <a:gd name="T21" fmla="*/ 2147483647 h 242"/>
                <a:gd name="T22" fmla="*/ 2147483647 w 240"/>
                <a:gd name="T23" fmla="*/ 2147483647 h 242"/>
                <a:gd name="T24" fmla="*/ 2147483647 w 240"/>
                <a:gd name="T25" fmla="*/ 2147483647 h 242"/>
                <a:gd name="T26" fmla="*/ 2147483647 w 240"/>
                <a:gd name="T27" fmla="*/ 2147483647 h 242"/>
                <a:gd name="T28" fmla="*/ 2147483647 w 240"/>
                <a:gd name="T29" fmla="*/ 2147483647 h 242"/>
                <a:gd name="T30" fmla="*/ 2147483647 w 240"/>
                <a:gd name="T31" fmla="*/ 2147483647 h 242"/>
                <a:gd name="T32" fmla="*/ 2147483647 w 240"/>
                <a:gd name="T33" fmla="*/ 2147483647 h 242"/>
                <a:gd name="T34" fmla="*/ 2147483647 w 240"/>
                <a:gd name="T35" fmla="*/ 2147483647 h 242"/>
                <a:gd name="T36" fmla="*/ 0 w 240"/>
                <a:gd name="T37" fmla="*/ 2147483647 h 242"/>
                <a:gd name="T38" fmla="*/ 2147483647 w 240"/>
                <a:gd name="T39" fmla="*/ 2147483647 h 242"/>
                <a:gd name="T40" fmla="*/ 2147483647 w 240"/>
                <a:gd name="T41" fmla="*/ 2147483647 h 242"/>
                <a:gd name="T42" fmla="*/ 2147483647 w 240"/>
                <a:gd name="T43" fmla="*/ 2147483647 h 242"/>
                <a:gd name="T44" fmla="*/ 2147483647 w 240"/>
                <a:gd name="T45" fmla="*/ 2147483647 h 242"/>
                <a:gd name="T46" fmla="*/ 2147483647 w 240"/>
                <a:gd name="T47" fmla="*/ 2147483647 h 242"/>
                <a:gd name="T48" fmla="*/ 2147483647 w 240"/>
                <a:gd name="T49" fmla="*/ 2147483647 h 242"/>
                <a:gd name="T50" fmla="*/ 2147483647 w 240"/>
                <a:gd name="T51" fmla="*/ 2147483647 h 242"/>
                <a:gd name="T52" fmla="*/ 2147483647 w 240"/>
                <a:gd name="T53" fmla="*/ 2147483647 h 242"/>
                <a:gd name="T54" fmla="*/ 2147483647 w 240"/>
                <a:gd name="T55" fmla="*/ 2147483647 h 242"/>
                <a:gd name="T56" fmla="*/ 2147483647 w 240"/>
                <a:gd name="T57" fmla="*/ 2147483647 h 242"/>
                <a:gd name="T58" fmla="*/ 2147483647 w 240"/>
                <a:gd name="T59" fmla="*/ 2147483647 h 242"/>
                <a:gd name="T60" fmla="*/ 2147483647 w 240"/>
                <a:gd name="T61" fmla="*/ 2147483647 h 242"/>
                <a:gd name="T62" fmla="*/ 2147483647 w 240"/>
                <a:gd name="T63" fmla="*/ 2147483647 h 242"/>
                <a:gd name="T64" fmla="*/ 2147483647 w 240"/>
                <a:gd name="T65" fmla="*/ 2147483647 h 242"/>
                <a:gd name="T66" fmla="*/ 2147483647 w 240"/>
                <a:gd name="T67" fmla="*/ 2147483647 h 242"/>
                <a:gd name="T68" fmla="*/ 2147483647 w 240"/>
                <a:gd name="T69" fmla="*/ 2147483647 h 242"/>
                <a:gd name="T70" fmla="*/ 2147483647 w 240"/>
                <a:gd name="T71" fmla="*/ 2147483647 h 242"/>
                <a:gd name="T72" fmla="*/ 2147483647 w 240"/>
                <a:gd name="T73" fmla="*/ 2147483647 h 242"/>
                <a:gd name="T74" fmla="*/ 2147483647 w 240"/>
                <a:gd name="T75" fmla="*/ 2147483647 h 242"/>
                <a:gd name="T76" fmla="*/ 2147483647 w 240"/>
                <a:gd name="T77" fmla="*/ 2147483647 h 242"/>
                <a:gd name="T78" fmla="*/ 2147483647 w 240"/>
                <a:gd name="T79" fmla="*/ 2147483647 h 242"/>
                <a:gd name="T80" fmla="*/ 2147483647 w 240"/>
                <a:gd name="T81" fmla="*/ 2147483647 h 242"/>
                <a:gd name="T82" fmla="*/ 2147483647 w 240"/>
                <a:gd name="T83" fmla="*/ 2147483647 h 242"/>
                <a:gd name="T84" fmla="*/ 2147483647 w 240"/>
                <a:gd name="T85" fmla="*/ 2147483647 h 242"/>
                <a:gd name="T86" fmla="*/ 2147483647 w 240"/>
                <a:gd name="T87" fmla="*/ 2147483647 h 242"/>
                <a:gd name="T88" fmla="*/ 2147483647 w 240"/>
                <a:gd name="T89" fmla="*/ 2147483647 h 242"/>
                <a:gd name="T90" fmla="*/ 2147483647 w 240"/>
                <a:gd name="T91" fmla="*/ 2147483647 h 242"/>
                <a:gd name="T92" fmla="*/ 2147483647 w 240"/>
                <a:gd name="T93" fmla="*/ 2147483647 h 242"/>
                <a:gd name="T94" fmla="*/ 2147483647 w 240"/>
                <a:gd name="T95" fmla="*/ 2147483647 h 24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40"/>
                <a:gd name="T145" fmla="*/ 0 h 242"/>
                <a:gd name="T146" fmla="*/ 240 w 240"/>
                <a:gd name="T147" fmla="*/ 242 h 24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40" h="242">
                  <a:moveTo>
                    <a:pt x="238" y="28"/>
                  </a:moveTo>
                  <a:lnTo>
                    <a:pt x="234" y="26"/>
                  </a:lnTo>
                  <a:lnTo>
                    <a:pt x="230" y="26"/>
                  </a:lnTo>
                  <a:lnTo>
                    <a:pt x="224" y="24"/>
                  </a:lnTo>
                  <a:lnTo>
                    <a:pt x="218" y="24"/>
                  </a:lnTo>
                  <a:lnTo>
                    <a:pt x="214" y="22"/>
                  </a:lnTo>
                  <a:lnTo>
                    <a:pt x="210" y="18"/>
                  </a:lnTo>
                  <a:lnTo>
                    <a:pt x="206" y="10"/>
                  </a:lnTo>
                  <a:lnTo>
                    <a:pt x="200" y="4"/>
                  </a:lnTo>
                  <a:lnTo>
                    <a:pt x="192" y="0"/>
                  </a:lnTo>
                  <a:lnTo>
                    <a:pt x="184" y="0"/>
                  </a:lnTo>
                  <a:lnTo>
                    <a:pt x="174" y="2"/>
                  </a:lnTo>
                  <a:lnTo>
                    <a:pt x="164" y="2"/>
                  </a:lnTo>
                  <a:lnTo>
                    <a:pt x="154" y="4"/>
                  </a:lnTo>
                  <a:lnTo>
                    <a:pt x="148" y="6"/>
                  </a:lnTo>
                  <a:lnTo>
                    <a:pt x="142" y="8"/>
                  </a:lnTo>
                  <a:lnTo>
                    <a:pt x="140" y="12"/>
                  </a:lnTo>
                  <a:lnTo>
                    <a:pt x="138" y="16"/>
                  </a:lnTo>
                  <a:lnTo>
                    <a:pt x="140" y="20"/>
                  </a:lnTo>
                  <a:lnTo>
                    <a:pt x="142" y="24"/>
                  </a:lnTo>
                  <a:lnTo>
                    <a:pt x="146" y="28"/>
                  </a:lnTo>
                  <a:lnTo>
                    <a:pt x="148" y="34"/>
                  </a:lnTo>
                  <a:lnTo>
                    <a:pt x="146" y="40"/>
                  </a:lnTo>
                  <a:lnTo>
                    <a:pt x="140" y="48"/>
                  </a:lnTo>
                  <a:lnTo>
                    <a:pt x="136" y="54"/>
                  </a:lnTo>
                  <a:lnTo>
                    <a:pt x="132" y="60"/>
                  </a:lnTo>
                  <a:lnTo>
                    <a:pt x="132" y="64"/>
                  </a:lnTo>
                  <a:lnTo>
                    <a:pt x="132" y="68"/>
                  </a:lnTo>
                  <a:lnTo>
                    <a:pt x="132" y="70"/>
                  </a:lnTo>
                  <a:lnTo>
                    <a:pt x="126" y="76"/>
                  </a:lnTo>
                  <a:lnTo>
                    <a:pt x="124" y="80"/>
                  </a:lnTo>
                  <a:lnTo>
                    <a:pt x="122" y="84"/>
                  </a:lnTo>
                  <a:lnTo>
                    <a:pt x="122" y="88"/>
                  </a:lnTo>
                  <a:lnTo>
                    <a:pt x="126" y="90"/>
                  </a:lnTo>
                  <a:lnTo>
                    <a:pt x="124" y="94"/>
                  </a:lnTo>
                  <a:lnTo>
                    <a:pt x="120" y="96"/>
                  </a:lnTo>
                  <a:lnTo>
                    <a:pt x="114" y="96"/>
                  </a:lnTo>
                  <a:lnTo>
                    <a:pt x="106" y="96"/>
                  </a:lnTo>
                  <a:lnTo>
                    <a:pt x="104" y="100"/>
                  </a:lnTo>
                  <a:lnTo>
                    <a:pt x="100" y="104"/>
                  </a:lnTo>
                  <a:lnTo>
                    <a:pt x="98" y="106"/>
                  </a:lnTo>
                  <a:lnTo>
                    <a:pt x="96" y="108"/>
                  </a:lnTo>
                  <a:lnTo>
                    <a:pt x="90" y="108"/>
                  </a:lnTo>
                  <a:lnTo>
                    <a:pt x="86" y="108"/>
                  </a:lnTo>
                  <a:lnTo>
                    <a:pt x="82" y="112"/>
                  </a:lnTo>
                  <a:lnTo>
                    <a:pt x="80" y="116"/>
                  </a:lnTo>
                  <a:lnTo>
                    <a:pt x="82" y="120"/>
                  </a:lnTo>
                  <a:lnTo>
                    <a:pt x="84" y="126"/>
                  </a:lnTo>
                  <a:lnTo>
                    <a:pt x="84" y="128"/>
                  </a:lnTo>
                  <a:lnTo>
                    <a:pt x="80" y="132"/>
                  </a:lnTo>
                  <a:lnTo>
                    <a:pt x="68" y="136"/>
                  </a:lnTo>
                  <a:lnTo>
                    <a:pt x="54" y="138"/>
                  </a:lnTo>
                  <a:lnTo>
                    <a:pt x="44" y="138"/>
                  </a:lnTo>
                  <a:lnTo>
                    <a:pt x="34" y="138"/>
                  </a:lnTo>
                  <a:lnTo>
                    <a:pt x="24" y="136"/>
                  </a:lnTo>
                  <a:lnTo>
                    <a:pt x="12" y="136"/>
                  </a:lnTo>
                  <a:lnTo>
                    <a:pt x="0" y="134"/>
                  </a:lnTo>
                  <a:lnTo>
                    <a:pt x="6" y="136"/>
                  </a:lnTo>
                  <a:lnTo>
                    <a:pt x="12" y="140"/>
                  </a:lnTo>
                  <a:lnTo>
                    <a:pt x="18" y="148"/>
                  </a:lnTo>
                  <a:lnTo>
                    <a:pt x="24" y="154"/>
                  </a:lnTo>
                  <a:lnTo>
                    <a:pt x="28" y="154"/>
                  </a:lnTo>
                  <a:lnTo>
                    <a:pt x="32" y="156"/>
                  </a:lnTo>
                  <a:lnTo>
                    <a:pt x="34" y="162"/>
                  </a:lnTo>
                  <a:lnTo>
                    <a:pt x="36" y="170"/>
                  </a:lnTo>
                  <a:lnTo>
                    <a:pt x="42" y="174"/>
                  </a:lnTo>
                  <a:lnTo>
                    <a:pt x="46" y="178"/>
                  </a:lnTo>
                  <a:lnTo>
                    <a:pt x="44" y="182"/>
                  </a:lnTo>
                  <a:lnTo>
                    <a:pt x="40" y="184"/>
                  </a:lnTo>
                  <a:lnTo>
                    <a:pt x="30" y="190"/>
                  </a:lnTo>
                  <a:lnTo>
                    <a:pt x="26" y="192"/>
                  </a:lnTo>
                  <a:lnTo>
                    <a:pt x="24" y="198"/>
                  </a:lnTo>
                  <a:lnTo>
                    <a:pt x="22" y="202"/>
                  </a:lnTo>
                  <a:lnTo>
                    <a:pt x="22" y="210"/>
                  </a:lnTo>
                  <a:lnTo>
                    <a:pt x="30" y="216"/>
                  </a:lnTo>
                  <a:lnTo>
                    <a:pt x="34" y="216"/>
                  </a:lnTo>
                  <a:lnTo>
                    <a:pt x="42" y="218"/>
                  </a:lnTo>
                  <a:lnTo>
                    <a:pt x="72" y="218"/>
                  </a:lnTo>
                  <a:lnTo>
                    <a:pt x="80" y="216"/>
                  </a:lnTo>
                  <a:lnTo>
                    <a:pt x="88" y="214"/>
                  </a:lnTo>
                  <a:lnTo>
                    <a:pt x="104" y="208"/>
                  </a:lnTo>
                  <a:lnTo>
                    <a:pt x="108" y="220"/>
                  </a:lnTo>
                  <a:lnTo>
                    <a:pt x="114" y="230"/>
                  </a:lnTo>
                  <a:lnTo>
                    <a:pt x="118" y="234"/>
                  </a:lnTo>
                  <a:lnTo>
                    <a:pt x="122" y="238"/>
                  </a:lnTo>
                  <a:lnTo>
                    <a:pt x="128" y="240"/>
                  </a:lnTo>
                  <a:lnTo>
                    <a:pt x="136" y="242"/>
                  </a:lnTo>
                  <a:lnTo>
                    <a:pt x="136" y="236"/>
                  </a:lnTo>
                  <a:lnTo>
                    <a:pt x="138" y="234"/>
                  </a:lnTo>
                  <a:lnTo>
                    <a:pt x="140" y="232"/>
                  </a:lnTo>
                  <a:lnTo>
                    <a:pt x="144" y="232"/>
                  </a:lnTo>
                  <a:lnTo>
                    <a:pt x="148" y="232"/>
                  </a:lnTo>
                  <a:lnTo>
                    <a:pt x="152" y="234"/>
                  </a:lnTo>
                  <a:lnTo>
                    <a:pt x="156" y="236"/>
                  </a:lnTo>
                  <a:lnTo>
                    <a:pt x="166" y="234"/>
                  </a:lnTo>
                  <a:lnTo>
                    <a:pt x="172" y="230"/>
                  </a:lnTo>
                  <a:lnTo>
                    <a:pt x="174" y="226"/>
                  </a:lnTo>
                  <a:lnTo>
                    <a:pt x="172" y="218"/>
                  </a:lnTo>
                  <a:lnTo>
                    <a:pt x="168" y="214"/>
                  </a:lnTo>
                  <a:lnTo>
                    <a:pt x="160" y="206"/>
                  </a:lnTo>
                  <a:lnTo>
                    <a:pt x="158" y="204"/>
                  </a:lnTo>
                  <a:lnTo>
                    <a:pt x="156" y="200"/>
                  </a:lnTo>
                  <a:lnTo>
                    <a:pt x="156" y="192"/>
                  </a:lnTo>
                  <a:lnTo>
                    <a:pt x="154" y="190"/>
                  </a:lnTo>
                  <a:lnTo>
                    <a:pt x="150" y="190"/>
                  </a:lnTo>
                  <a:lnTo>
                    <a:pt x="146" y="186"/>
                  </a:lnTo>
                  <a:lnTo>
                    <a:pt x="144" y="182"/>
                  </a:lnTo>
                  <a:lnTo>
                    <a:pt x="146" y="178"/>
                  </a:lnTo>
                  <a:lnTo>
                    <a:pt x="150" y="172"/>
                  </a:lnTo>
                  <a:lnTo>
                    <a:pt x="154" y="166"/>
                  </a:lnTo>
                  <a:lnTo>
                    <a:pt x="158" y="164"/>
                  </a:lnTo>
                  <a:lnTo>
                    <a:pt x="162" y="166"/>
                  </a:lnTo>
                  <a:lnTo>
                    <a:pt x="166" y="168"/>
                  </a:lnTo>
                  <a:lnTo>
                    <a:pt x="170" y="168"/>
                  </a:lnTo>
                  <a:lnTo>
                    <a:pt x="174" y="164"/>
                  </a:lnTo>
                  <a:lnTo>
                    <a:pt x="180" y="158"/>
                  </a:lnTo>
                  <a:lnTo>
                    <a:pt x="188" y="146"/>
                  </a:lnTo>
                  <a:lnTo>
                    <a:pt x="192" y="140"/>
                  </a:lnTo>
                  <a:lnTo>
                    <a:pt x="194" y="132"/>
                  </a:lnTo>
                  <a:lnTo>
                    <a:pt x="198" y="126"/>
                  </a:lnTo>
                  <a:lnTo>
                    <a:pt x="202" y="120"/>
                  </a:lnTo>
                  <a:lnTo>
                    <a:pt x="204" y="114"/>
                  </a:lnTo>
                  <a:lnTo>
                    <a:pt x="208" y="110"/>
                  </a:lnTo>
                  <a:lnTo>
                    <a:pt x="208" y="96"/>
                  </a:lnTo>
                  <a:lnTo>
                    <a:pt x="210" y="92"/>
                  </a:lnTo>
                  <a:lnTo>
                    <a:pt x="214" y="90"/>
                  </a:lnTo>
                  <a:lnTo>
                    <a:pt x="214" y="88"/>
                  </a:lnTo>
                  <a:lnTo>
                    <a:pt x="216" y="84"/>
                  </a:lnTo>
                  <a:lnTo>
                    <a:pt x="208" y="80"/>
                  </a:lnTo>
                  <a:lnTo>
                    <a:pt x="198" y="72"/>
                  </a:lnTo>
                  <a:lnTo>
                    <a:pt x="190" y="60"/>
                  </a:lnTo>
                  <a:lnTo>
                    <a:pt x="188" y="56"/>
                  </a:lnTo>
                  <a:lnTo>
                    <a:pt x="188" y="52"/>
                  </a:lnTo>
                  <a:lnTo>
                    <a:pt x="186" y="50"/>
                  </a:lnTo>
                  <a:lnTo>
                    <a:pt x="190" y="44"/>
                  </a:lnTo>
                  <a:lnTo>
                    <a:pt x="194" y="40"/>
                  </a:lnTo>
                  <a:lnTo>
                    <a:pt x="198" y="42"/>
                  </a:lnTo>
                  <a:lnTo>
                    <a:pt x="202" y="44"/>
                  </a:lnTo>
                  <a:lnTo>
                    <a:pt x="204" y="44"/>
                  </a:lnTo>
                  <a:lnTo>
                    <a:pt x="208" y="46"/>
                  </a:lnTo>
                  <a:lnTo>
                    <a:pt x="216" y="44"/>
                  </a:lnTo>
                  <a:lnTo>
                    <a:pt x="224" y="40"/>
                  </a:lnTo>
                  <a:lnTo>
                    <a:pt x="240" y="28"/>
                  </a:lnTo>
                  <a:lnTo>
                    <a:pt x="23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5" name="Freeform 262"/>
            <p:cNvSpPr>
              <a:spLocks/>
            </p:cNvSpPr>
            <p:nvPr/>
          </p:nvSpPr>
          <p:spPr bwMode="auto">
            <a:xfrm>
              <a:off x="5981194" y="3449934"/>
              <a:ext cx="292890" cy="266815"/>
            </a:xfrm>
            <a:custGeom>
              <a:avLst/>
              <a:gdLst>
                <a:gd name="T0" fmla="*/ 2147483647 w 200"/>
                <a:gd name="T1" fmla="*/ 2147483647 h 168"/>
                <a:gd name="T2" fmla="*/ 2147483647 w 200"/>
                <a:gd name="T3" fmla="*/ 2147483647 h 168"/>
                <a:gd name="T4" fmla="*/ 2147483647 w 200"/>
                <a:gd name="T5" fmla="*/ 2147483647 h 168"/>
                <a:gd name="T6" fmla="*/ 2147483647 w 200"/>
                <a:gd name="T7" fmla="*/ 2147483647 h 168"/>
                <a:gd name="T8" fmla="*/ 2147483647 w 200"/>
                <a:gd name="T9" fmla="*/ 0 h 168"/>
                <a:gd name="T10" fmla="*/ 2147483647 w 200"/>
                <a:gd name="T11" fmla="*/ 2147483647 h 168"/>
                <a:gd name="T12" fmla="*/ 2147483647 w 200"/>
                <a:gd name="T13" fmla="*/ 2147483647 h 168"/>
                <a:gd name="T14" fmla="*/ 2147483647 w 200"/>
                <a:gd name="T15" fmla="*/ 2147483647 h 168"/>
                <a:gd name="T16" fmla="*/ 2147483647 w 200"/>
                <a:gd name="T17" fmla="*/ 2147483647 h 168"/>
                <a:gd name="T18" fmla="*/ 2147483647 w 200"/>
                <a:gd name="T19" fmla="*/ 2147483647 h 168"/>
                <a:gd name="T20" fmla="*/ 2147483647 w 200"/>
                <a:gd name="T21" fmla="*/ 2147483647 h 168"/>
                <a:gd name="T22" fmla="*/ 2147483647 w 200"/>
                <a:gd name="T23" fmla="*/ 2147483647 h 168"/>
                <a:gd name="T24" fmla="*/ 2147483647 w 200"/>
                <a:gd name="T25" fmla="*/ 2147483647 h 168"/>
                <a:gd name="T26" fmla="*/ 2147483647 w 200"/>
                <a:gd name="T27" fmla="*/ 2147483647 h 168"/>
                <a:gd name="T28" fmla="*/ 0 w 200"/>
                <a:gd name="T29" fmla="*/ 2147483647 h 168"/>
                <a:gd name="T30" fmla="*/ 2147483647 w 200"/>
                <a:gd name="T31" fmla="*/ 2147483647 h 168"/>
                <a:gd name="T32" fmla="*/ 2147483647 w 200"/>
                <a:gd name="T33" fmla="*/ 2147483647 h 168"/>
                <a:gd name="T34" fmla="*/ 2147483647 w 200"/>
                <a:gd name="T35" fmla="*/ 2147483647 h 168"/>
                <a:gd name="T36" fmla="*/ 2147483647 w 200"/>
                <a:gd name="T37" fmla="*/ 2147483647 h 168"/>
                <a:gd name="T38" fmla="*/ 2147483647 w 200"/>
                <a:gd name="T39" fmla="*/ 2147483647 h 168"/>
                <a:gd name="T40" fmla="*/ 2147483647 w 200"/>
                <a:gd name="T41" fmla="*/ 2147483647 h 168"/>
                <a:gd name="T42" fmla="*/ 2147483647 w 200"/>
                <a:gd name="T43" fmla="*/ 2147483647 h 168"/>
                <a:gd name="T44" fmla="*/ 2147483647 w 200"/>
                <a:gd name="T45" fmla="*/ 2147483647 h 168"/>
                <a:gd name="T46" fmla="*/ 2147483647 w 200"/>
                <a:gd name="T47" fmla="*/ 2147483647 h 168"/>
                <a:gd name="T48" fmla="*/ 2147483647 w 200"/>
                <a:gd name="T49" fmla="*/ 2147483647 h 168"/>
                <a:gd name="T50" fmla="*/ 2147483647 w 200"/>
                <a:gd name="T51" fmla="*/ 2147483647 h 168"/>
                <a:gd name="T52" fmla="*/ 2147483647 w 200"/>
                <a:gd name="T53" fmla="*/ 2147483647 h 168"/>
                <a:gd name="T54" fmla="*/ 2147483647 w 200"/>
                <a:gd name="T55" fmla="*/ 2147483647 h 168"/>
                <a:gd name="T56" fmla="*/ 2147483647 w 200"/>
                <a:gd name="T57" fmla="*/ 2147483647 h 168"/>
                <a:gd name="T58" fmla="*/ 2147483647 w 200"/>
                <a:gd name="T59" fmla="*/ 2147483647 h 168"/>
                <a:gd name="T60" fmla="*/ 2147483647 w 200"/>
                <a:gd name="T61" fmla="*/ 2147483647 h 168"/>
                <a:gd name="T62" fmla="*/ 2147483647 w 200"/>
                <a:gd name="T63" fmla="*/ 2147483647 h 168"/>
                <a:gd name="T64" fmla="*/ 2147483647 w 200"/>
                <a:gd name="T65" fmla="*/ 2147483647 h 168"/>
                <a:gd name="T66" fmla="*/ 2147483647 w 200"/>
                <a:gd name="T67" fmla="*/ 2147483647 h 168"/>
                <a:gd name="T68" fmla="*/ 2147483647 w 200"/>
                <a:gd name="T69" fmla="*/ 2147483647 h 168"/>
                <a:gd name="T70" fmla="*/ 2147483647 w 200"/>
                <a:gd name="T71" fmla="*/ 2147483647 h 168"/>
                <a:gd name="T72" fmla="*/ 2147483647 w 200"/>
                <a:gd name="T73" fmla="*/ 2147483647 h 168"/>
                <a:gd name="T74" fmla="*/ 2147483647 w 200"/>
                <a:gd name="T75" fmla="*/ 2147483647 h 168"/>
                <a:gd name="T76" fmla="*/ 2147483647 w 200"/>
                <a:gd name="T77" fmla="*/ 2147483647 h 168"/>
                <a:gd name="T78" fmla="*/ 2147483647 w 200"/>
                <a:gd name="T79" fmla="*/ 2147483647 h 168"/>
                <a:gd name="T80" fmla="*/ 2147483647 w 200"/>
                <a:gd name="T81" fmla="*/ 2147483647 h 168"/>
                <a:gd name="T82" fmla="*/ 2147483647 w 200"/>
                <a:gd name="T83" fmla="*/ 2147483647 h 168"/>
                <a:gd name="T84" fmla="*/ 2147483647 w 200"/>
                <a:gd name="T85" fmla="*/ 2147483647 h 168"/>
                <a:gd name="T86" fmla="*/ 2147483647 w 200"/>
                <a:gd name="T87" fmla="*/ 2147483647 h 168"/>
                <a:gd name="T88" fmla="*/ 2147483647 w 200"/>
                <a:gd name="T89" fmla="*/ 2147483647 h 168"/>
                <a:gd name="T90" fmla="*/ 2147483647 w 200"/>
                <a:gd name="T91" fmla="*/ 2147483647 h 168"/>
                <a:gd name="T92" fmla="*/ 2147483647 w 200"/>
                <a:gd name="T93" fmla="*/ 2147483647 h 16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0"/>
                <a:gd name="T142" fmla="*/ 0 h 168"/>
                <a:gd name="T143" fmla="*/ 200 w 200"/>
                <a:gd name="T144" fmla="*/ 168 h 16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0" h="168">
                  <a:moveTo>
                    <a:pt x="184" y="22"/>
                  </a:moveTo>
                  <a:lnTo>
                    <a:pt x="174" y="26"/>
                  </a:lnTo>
                  <a:lnTo>
                    <a:pt x="168" y="26"/>
                  </a:lnTo>
                  <a:lnTo>
                    <a:pt x="160" y="28"/>
                  </a:lnTo>
                  <a:lnTo>
                    <a:pt x="156" y="26"/>
                  </a:lnTo>
                  <a:lnTo>
                    <a:pt x="152" y="24"/>
                  </a:lnTo>
                  <a:lnTo>
                    <a:pt x="148" y="18"/>
                  </a:lnTo>
                  <a:lnTo>
                    <a:pt x="144" y="8"/>
                  </a:lnTo>
                  <a:lnTo>
                    <a:pt x="142" y="0"/>
                  </a:lnTo>
                  <a:lnTo>
                    <a:pt x="136" y="0"/>
                  </a:lnTo>
                  <a:lnTo>
                    <a:pt x="130" y="6"/>
                  </a:lnTo>
                  <a:lnTo>
                    <a:pt x="122" y="16"/>
                  </a:lnTo>
                  <a:lnTo>
                    <a:pt x="114" y="24"/>
                  </a:lnTo>
                  <a:lnTo>
                    <a:pt x="108" y="26"/>
                  </a:lnTo>
                  <a:lnTo>
                    <a:pt x="102" y="28"/>
                  </a:lnTo>
                  <a:lnTo>
                    <a:pt x="74" y="28"/>
                  </a:lnTo>
                  <a:lnTo>
                    <a:pt x="60" y="20"/>
                  </a:lnTo>
                  <a:lnTo>
                    <a:pt x="46" y="42"/>
                  </a:lnTo>
                  <a:lnTo>
                    <a:pt x="40" y="50"/>
                  </a:lnTo>
                  <a:lnTo>
                    <a:pt x="36" y="54"/>
                  </a:lnTo>
                  <a:lnTo>
                    <a:pt x="30" y="56"/>
                  </a:lnTo>
                  <a:lnTo>
                    <a:pt x="24" y="58"/>
                  </a:lnTo>
                  <a:lnTo>
                    <a:pt x="16" y="56"/>
                  </a:lnTo>
                  <a:lnTo>
                    <a:pt x="12" y="56"/>
                  </a:lnTo>
                  <a:lnTo>
                    <a:pt x="10" y="56"/>
                  </a:lnTo>
                  <a:lnTo>
                    <a:pt x="4" y="58"/>
                  </a:lnTo>
                  <a:lnTo>
                    <a:pt x="4" y="50"/>
                  </a:lnTo>
                  <a:lnTo>
                    <a:pt x="4" y="56"/>
                  </a:lnTo>
                  <a:lnTo>
                    <a:pt x="0" y="72"/>
                  </a:lnTo>
                  <a:lnTo>
                    <a:pt x="0" y="84"/>
                  </a:lnTo>
                  <a:lnTo>
                    <a:pt x="0" y="92"/>
                  </a:lnTo>
                  <a:lnTo>
                    <a:pt x="4" y="104"/>
                  </a:lnTo>
                  <a:lnTo>
                    <a:pt x="8" y="116"/>
                  </a:lnTo>
                  <a:lnTo>
                    <a:pt x="10" y="122"/>
                  </a:lnTo>
                  <a:lnTo>
                    <a:pt x="12" y="126"/>
                  </a:lnTo>
                  <a:lnTo>
                    <a:pt x="18" y="130"/>
                  </a:lnTo>
                  <a:lnTo>
                    <a:pt x="26" y="132"/>
                  </a:lnTo>
                  <a:lnTo>
                    <a:pt x="26" y="136"/>
                  </a:lnTo>
                  <a:lnTo>
                    <a:pt x="24" y="138"/>
                  </a:lnTo>
                  <a:lnTo>
                    <a:pt x="18" y="146"/>
                  </a:lnTo>
                  <a:lnTo>
                    <a:pt x="14" y="152"/>
                  </a:lnTo>
                  <a:lnTo>
                    <a:pt x="12" y="156"/>
                  </a:lnTo>
                  <a:lnTo>
                    <a:pt x="12" y="160"/>
                  </a:lnTo>
                  <a:lnTo>
                    <a:pt x="12" y="162"/>
                  </a:lnTo>
                  <a:lnTo>
                    <a:pt x="16" y="164"/>
                  </a:lnTo>
                  <a:lnTo>
                    <a:pt x="28" y="166"/>
                  </a:lnTo>
                  <a:lnTo>
                    <a:pt x="40" y="166"/>
                  </a:lnTo>
                  <a:lnTo>
                    <a:pt x="50" y="168"/>
                  </a:lnTo>
                  <a:lnTo>
                    <a:pt x="60" y="168"/>
                  </a:lnTo>
                  <a:lnTo>
                    <a:pt x="70" y="168"/>
                  </a:lnTo>
                  <a:lnTo>
                    <a:pt x="84" y="166"/>
                  </a:lnTo>
                  <a:lnTo>
                    <a:pt x="96" y="162"/>
                  </a:lnTo>
                  <a:lnTo>
                    <a:pt x="100" y="158"/>
                  </a:lnTo>
                  <a:lnTo>
                    <a:pt x="100" y="156"/>
                  </a:lnTo>
                  <a:lnTo>
                    <a:pt x="98" y="150"/>
                  </a:lnTo>
                  <a:lnTo>
                    <a:pt x="96" y="146"/>
                  </a:lnTo>
                  <a:lnTo>
                    <a:pt x="98" y="142"/>
                  </a:lnTo>
                  <a:lnTo>
                    <a:pt x="102" y="138"/>
                  </a:lnTo>
                  <a:lnTo>
                    <a:pt x="106" y="138"/>
                  </a:lnTo>
                  <a:lnTo>
                    <a:pt x="112" y="138"/>
                  </a:lnTo>
                  <a:lnTo>
                    <a:pt x="114" y="136"/>
                  </a:lnTo>
                  <a:lnTo>
                    <a:pt x="116" y="134"/>
                  </a:lnTo>
                  <a:lnTo>
                    <a:pt x="120" y="130"/>
                  </a:lnTo>
                  <a:lnTo>
                    <a:pt x="122" y="126"/>
                  </a:lnTo>
                  <a:lnTo>
                    <a:pt x="130" y="126"/>
                  </a:lnTo>
                  <a:lnTo>
                    <a:pt x="136" y="126"/>
                  </a:lnTo>
                  <a:lnTo>
                    <a:pt x="140" y="124"/>
                  </a:lnTo>
                  <a:lnTo>
                    <a:pt x="142" y="120"/>
                  </a:lnTo>
                  <a:lnTo>
                    <a:pt x="138" y="118"/>
                  </a:lnTo>
                  <a:lnTo>
                    <a:pt x="138" y="114"/>
                  </a:lnTo>
                  <a:lnTo>
                    <a:pt x="140" y="110"/>
                  </a:lnTo>
                  <a:lnTo>
                    <a:pt x="142" y="106"/>
                  </a:lnTo>
                  <a:lnTo>
                    <a:pt x="148" y="100"/>
                  </a:lnTo>
                  <a:lnTo>
                    <a:pt x="148" y="98"/>
                  </a:lnTo>
                  <a:lnTo>
                    <a:pt x="148" y="94"/>
                  </a:lnTo>
                  <a:lnTo>
                    <a:pt x="148" y="90"/>
                  </a:lnTo>
                  <a:lnTo>
                    <a:pt x="152" y="84"/>
                  </a:lnTo>
                  <a:lnTo>
                    <a:pt x="156" y="78"/>
                  </a:lnTo>
                  <a:lnTo>
                    <a:pt x="162" y="70"/>
                  </a:lnTo>
                  <a:lnTo>
                    <a:pt x="164" y="64"/>
                  </a:lnTo>
                  <a:lnTo>
                    <a:pt x="162" y="58"/>
                  </a:lnTo>
                  <a:lnTo>
                    <a:pt x="158" y="54"/>
                  </a:lnTo>
                  <a:lnTo>
                    <a:pt x="156" y="50"/>
                  </a:lnTo>
                  <a:lnTo>
                    <a:pt x="154" y="46"/>
                  </a:lnTo>
                  <a:lnTo>
                    <a:pt x="156" y="42"/>
                  </a:lnTo>
                  <a:lnTo>
                    <a:pt x="158" y="38"/>
                  </a:lnTo>
                  <a:lnTo>
                    <a:pt x="164" y="36"/>
                  </a:lnTo>
                  <a:lnTo>
                    <a:pt x="170" y="34"/>
                  </a:lnTo>
                  <a:lnTo>
                    <a:pt x="180" y="32"/>
                  </a:lnTo>
                  <a:lnTo>
                    <a:pt x="190" y="32"/>
                  </a:lnTo>
                  <a:lnTo>
                    <a:pt x="200" y="30"/>
                  </a:lnTo>
                  <a:lnTo>
                    <a:pt x="200" y="28"/>
                  </a:lnTo>
                  <a:lnTo>
                    <a:pt x="192" y="26"/>
                  </a:lnTo>
                  <a:lnTo>
                    <a:pt x="184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6" name="Freeform 263"/>
            <p:cNvSpPr>
              <a:spLocks/>
            </p:cNvSpPr>
            <p:nvPr/>
          </p:nvSpPr>
          <p:spPr bwMode="auto">
            <a:xfrm>
              <a:off x="6428601" y="3067631"/>
              <a:ext cx="704550" cy="294693"/>
            </a:xfrm>
            <a:custGeom>
              <a:avLst/>
              <a:gdLst>
                <a:gd name="T0" fmla="*/ 2147483647 w 482"/>
                <a:gd name="T1" fmla="*/ 2147483647 h 186"/>
                <a:gd name="T2" fmla="*/ 2147483647 w 482"/>
                <a:gd name="T3" fmla="*/ 2147483647 h 186"/>
                <a:gd name="T4" fmla="*/ 2147483647 w 482"/>
                <a:gd name="T5" fmla="*/ 2147483647 h 186"/>
                <a:gd name="T6" fmla="*/ 2147483647 w 482"/>
                <a:gd name="T7" fmla="*/ 2147483647 h 186"/>
                <a:gd name="T8" fmla="*/ 2147483647 w 482"/>
                <a:gd name="T9" fmla="*/ 2147483647 h 186"/>
                <a:gd name="T10" fmla="*/ 2147483647 w 482"/>
                <a:gd name="T11" fmla="*/ 2147483647 h 186"/>
                <a:gd name="T12" fmla="*/ 2147483647 w 482"/>
                <a:gd name="T13" fmla="*/ 2147483647 h 186"/>
                <a:gd name="T14" fmla="*/ 2147483647 w 482"/>
                <a:gd name="T15" fmla="*/ 2147483647 h 186"/>
                <a:gd name="T16" fmla="*/ 2147483647 w 482"/>
                <a:gd name="T17" fmla="*/ 2147483647 h 186"/>
                <a:gd name="T18" fmla="*/ 2147483647 w 482"/>
                <a:gd name="T19" fmla="*/ 2147483647 h 186"/>
                <a:gd name="T20" fmla="*/ 2147483647 w 482"/>
                <a:gd name="T21" fmla="*/ 2147483647 h 186"/>
                <a:gd name="T22" fmla="*/ 2147483647 w 482"/>
                <a:gd name="T23" fmla="*/ 2147483647 h 186"/>
                <a:gd name="T24" fmla="*/ 2147483647 w 482"/>
                <a:gd name="T25" fmla="*/ 2147483647 h 186"/>
                <a:gd name="T26" fmla="*/ 2147483647 w 482"/>
                <a:gd name="T27" fmla="*/ 2147483647 h 186"/>
                <a:gd name="T28" fmla="*/ 2147483647 w 482"/>
                <a:gd name="T29" fmla="*/ 2147483647 h 186"/>
                <a:gd name="T30" fmla="*/ 2147483647 w 482"/>
                <a:gd name="T31" fmla="*/ 2147483647 h 186"/>
                <a:gd name="T32" fmla="*/ 2147483647 w 482"/>
                <a:gd name="T33" fmla="*/ 2147483647 h 186"/>
                <a:gd name="T34" fmla="*/ 2147483647 w 482"/>
                <a:gd name="T35" fmla="*/ 2147483647 h 186"/>
                <a:gd name="T36" fmla="*/ 2147483647 w 482"/>
                <a:gd name="T37" fmla="*/ 2147483647 h 186"/>
                <a:gd name="T38" fmla="*/ 2147483647 w 482"/>
                <a:gd name="T39" fmla="*/ 2147483647 h 186"/>
                <a:gd name="T40" fmla="*/ 2147483647 w 482"/>
                <a:gd name="T41" fmla="*/ 2147483647 h 186"/>
                <a:gd name="T42" fmla="*/ 2147483647 w 482"/>
                <a:gd name="T43" fmla="*/ 2147483647 h 186"/>
                <a:gd name="T44" fmla="*/ 2147483647 w 482"/>
                <a:gd name="T45" fmla="*/ 2147483647 h 186"/>
                <a:gd name="T46" fmla="*/ 2147483647 w 482"/>
                <a:gd name="T47" fmla="*/ 2147483647 h 186"/>
                <a:gd name="T48" fmla="*/ 2147483647 w 482"/>
                <a:gd name="T49" fmla="*/ 2147483647 h 186"/>
                <a:gd name="T50" fmla="*/ 2147483647 w 482"/>
                <a:gd name="T51" fmla="*/ 2147483647 h 186"/>
                <a:gd name="T52" fmla="*/ 2147483647 w 482"/>
                <a:gd name="T53" fmla="*/ 2147483647 h 186"/>
                <a:gd name="T54" fmla="*/ 2147483647 w 482"/>
                <a:gd name="T55" fmla="*/ 2147483647 h 186"/>
                <a:gd name="T56" fmla="*/ 2147483647 w 482"/>
                <a:gd name="T57" fmla="*/ 2147483647 h 186"/>
                <a:gd name="T58" fmla="*/ 2147483647 w 482"/>
                <a:gd name="T59" fmla="*/ 2147483647 h 186"/>
                <a:gd name="T60" fmla="*/ 2147483647 w 482"/>
                <a:gd name="T61" fmla="*/ 2147483647 h 186"/>
                <a:gd name="T62" fmla="*/ 2147483647 w 482"/>
                <a:gd name="T63" fmla="*/ 2147483647 h 186"/>
                <a:gd name="T64" fmla="*/ 2147483647 w 482"/>
                <a:gd name="T65" fmla="*/ 2147483647 h 186"/>
                <a:gd name="T66" fmla="*/ 2147483647 w 482"/>
                <a:gd name="T67" fmla="*/ 2147483647 h 186"/>
                <a:gd name="T68" fmla="*/ 2147483647 w 482"/>
                <a:gd name="T69" fmla="*/ 2147483647 h 186"/>
                <a:gd name="T70" fmla="*/ 2147483647 w 482"/>
                <a:gd name="T71" fmla="*/ 2147483647 h 186"/>
                <a:gd name="T72" fmla="*/ 2147483647 w 482"/>
                <a:gd name="T73" fmla="*/ 2147483647 h 186"/>
                <a:gd name="T74" fmla="*/ 2147483647 w 482"/>
                <a:gd name="T75" fmla="*/ 2147483647 h 186"/>
                <a:gd name="T76" fmla="*/ 2147483647 w 482"/>
                <a:gd name="T77" fmla="*/ 2147483647 h 186"/>
                <a:gd name="T78" fmla="*/ 2147483647 w 482"/>
                <a:gd name="T79" fmla="*/ 2147483647 h 186"/>
                <a:gd name="T80" fmla="*/ 2147483647 w 482"/>
                <a:gd name="T81" fmla="*/ 2147483647 h 186"/>
                <a:gd name="T82" fmla="*/ 2147483647 w 482"/>
                <a:gd name="T83" fmla="*/ 2147483647 h 186"/>
                <a:gd name="T84" fmla="*/ 2147483647 w 482"/>
                <a:gd name="T85" fmla="*/ 2147483647 h 186"/>
                <a:gd name="T86" fmla="*/ 2147483647 w 482"/>
                <a:gd name="T87" fmla="*/ 2147483647 h 186"/>
                <a:gd name="T88" fmla="*/ 2147483647 w 482"/>
                <a:gd name="T89" fmla="*/ 2147483647 h 186"/>
                <a:gd name="T90" fmla="*/ 2147483647 w 482"/>
                <a:gd name="T91" fmla="*/ 2147483647 h 186"/>
                <a:gd name="T92" fmla="*/ 2147483647 w 482"/>
                <a:gd name="T93" fmla="*/ 2147483647 h 186"/>
                <a:gd name="T94" fmla="*/ 2147483647 w 482"/>
                <a:gd name="T95" fmla="*/ 2147483647 h 186"/>
                <a:gd name="T96" fmla="*/ 2147483647 w 482"/>
                <a:gd name="T97" fmla="*/ 2147483647 h 186"/>
                <a:gd name="T98" fmla="*/ 2147483647 w 482"/>
                <a:gd name="T99" fmla="*/ 0 h 186"/>
                <a:gd name="T100" fmla="*/ 2147483647 w 482"/>
                <a:gd name="T101" fmla="*/ 2147483647 h 186"/>
                <a:gd name="T102" fmla="*/ 2147483647 w 482"/>
                <a:gd name="T103" fmla="*/ 2147483647 h 186"/>
                <a:gd name="T104" fmla="*/ 2147483647 w 482"/>
                <a:gd name="T105" fmla="*/ 2147483647 h 186"/>
                <a:gd name="T106" fmla="*/ 2147483647 w 482"/>
                <a:gd name="T107" fmla="*/ 2147483647 h 186"/>
                <a:gd name="T108" fmla="*/ 2147483647 w 482"/>
                <a:gd name="T109" fmla="*/ 2147483647 h 186"/>
                <a:gd name="T110" fmla="*/ 2147483647 w 482"/>
                <a:gd name="T111" fmla="*/ 2147483647 h 186"/>
                <a:gd name="T112" fmla="*/ 2147483647 w 482"/>
                <a:gd name="T113" fmla="*/ 2147483647 h 186"/>
                <a:gd name="T114" fmla="*/ 2147483647 w 482"/>
                <a:gd name="T115" fmla="*/ 2147483647 h 186"/>
                <a:gd name="T116" fmla="*/ 2147483647 w 482"/>
                <a:gd name="T117" fmla="*/ 2147483647 h 186"/>
                <a:gd name="T118" fmla="*/ 2147483647 w 482"/>
                <a:gd name="T119" fmla="*/ 2147483647 h 186"/>
                <a:gd name="T120" fmla="*/ 2147483647 w 482"/>
                <a:gd name="T121" fmla="*/ 2147483647 h 186"/>
                <a:gd name="T122" fmla="*/ 2147483647 w 482"/>
                <a:gd name="T123" fmla="*/ 2147483647 h 186"/>
                <a:gd name="T124" fmla="*/ 0 w 482"/>
                <a:gd name="T125" fmla="*/ 2147483647 h 1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82"/>
                <a:gd name="T190" fmla="*/ 0 h 186"/>
                <a:gd name="T191" fmla="*/ 482 w 482"/>
                <a:gd name="T192" fmla="*/ 186 h 18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82" h="186">
                  <a:moveTo>
                    <a:pt x="0" y="50"/>
                  </a:moveTo>
                  <a:lnTo>
                    <a:pt x="4" y="56"/>
                  </a:lnTo>
                  <a:lnTo>
                    <a:pt x="6" y="60"/>
                  </a:lnTo>
                  <a:lnTo>
                    <a:pt x="12" y="64"/>
                  </a:lnTo>
                  <a:lnTo>
                    <a:pt x="20" y="66"/>
                  </a:lnTo>
                  <a:lnTo>
                    <a:pt x="34" y="72"/>
                  </a:lnTo>
                  <a:lnTo>
                    <a:pt x="40" y="74"/>
                  </a:lnTo>
                  <a:lnTo>
                    <a:pt x="48" y="78"/>
                  </a:lnTo>
                  <a:lnTo>
                    <a:pt x="60" y="86"/>
                  </a:lnTo>
                  <a:lnTo>
                    <a:pt x="64" y="92"/>
                  </a:lnTo>
                  <a:lnTo>
                    <a:pt x="68" y="100"/>
                  </a:lnTo>
                  <a:lnTo>
                    <a:pt x="72" y="114"/>
                  </a:lnTo>
                  <a:lnTo>
                    <a:pt x="76" y="120"/>
                  </a:lnTo>
                  <a:lnTo>
                    <a:pt x="80" y="126"/>
                  </a:lnTo>
                  <a:lnTo>
                    <a:pt x="110" y="126"/>
                  </a:lnTo>
                  <a:lnTo>
                    <a:pt x="118" y="130"/>
                  </a:lnTo>
                  <a:lnTo>
                    <a:pt x="128" y="134"/>
                  </a:lnTo>
                  <a:lnTo>
                    <a:pt x="138" y="134"/>
                  </a:lnTo>
                  <a:lnTo>
                    <a:pt x="146" y="140"/>
                  </a:lnTo>
                  <a:lnTo>
                    <a:pt x="156" y="146"/>
                  </a:lnTo>
                  <a:lnTo>
                    <a:pt x="164" y="154"/>
                  </a:lnTo>
                  <a:lnTo>
                    <a:pt x="172" y="162"/>
                  </a:lnTo>
                  <a:lnTo>
                    <a:pt x="180" y="166"/>
                  </a:lnTo>
                  <a:lnTo>
                    <a:pt x="214" y="166"/>
                  </a:lnTo>
                  <a:lnTo>
                    <a:pt x="214" y="168"/>
                  </a:lnTo>
                  <a:lnTo>
                    <a:pt x="258" y="168"/>
                  </a:lnTo>
                  <a:lnTo>
                    <a:pt x="268" y="174"/>
                  </a:lnTo>
                  <a:lnTo>
                    <a:pt x="280" y="180"/>
                  </a:lnTo>
                  <a:lnTo>
                    <a:pt x="296" y="184"/>
                  </a:lnTo>
                  <a:lnTo>
                    <a:pt x="310" y="186"/>
                  </a:lnTo>
                  <a:lnTo>
                    <a:pt x="318" y="184"/>
                  </a:lnTo>
                  <a:lnTo>
                    <a:pt x="324" y="180"/>
                  </a:lnTo>
                  <a:lnTo>
                    <a:pt x="334" y="172"/>
                  </a:lnTo>
                  <a:lnTo>
                    <a:pt x="362" y="172"/>
                  </a:lnTo>
                  <a:lnTo>
                    <a:pt x="374" y="168"/>
                  </a:lnTo>
                  <a:lnTo>
                    <a:pt x="384" y="162"/>
                  </a:lnTo>
                  <a:lnTo>
                    <a:pt x="392" y="156"/>
                  </a:lnTo>
                  <a:lnTo>
                    <a:pt x="396" y="150"/>
                  </a:lnTo>
                  <a:lnTo>
                    <a:pt x="396" y="146"/>
                  </a:lnTo>
                  <a:lnTo>
                    <a:pt x="396" y="142"/>
                  </a:lnTo>
                  <a:lnTo>
                    <a:pt x="394" y="140"/>
                  </a:lnTo>
                  <a:lnTo>
                    <a:pt x="390" y="138"/>
                  </a:lnTo>
                  <a:lnTo>
                    <a:pt x="384" y="134"/>
                  </a:lnTo>
                  <a:lnTo>
                    <a:pt x="382" y="134"/>
                  </a:lnTo>
                  <a:lnTo>
                    <a:pt x="382" y="130"/>
                  </a:lnTo>
                  <a:lnTo>
                    <a:pt x="384" y="126"/>
                  </a:lnTo>
                  <a:lnTo>
                    <a:pt x="388" y="124"/>
                  </a:lnTo>
                  <a:lnTo>
                    <a:pt x="390" y="124"/>
                  </a:lnTo>
                  <a:lnTo>
                    <a:pt x="394" y="126"/>
                  </a:lnTo>
                  <a:lnTo>
                    <a:pt x="398" y="128"/>
                  </a:lnTo>
                  <a:lnTo>
                    <a:pt x="404" y="128"/>
                  </a:lnTo>
                  <a:lnTo>
                    <a:pt x="410" y="126"/>
                  </a:lnTo>
                  <a:lnTo>
                    <a:pt x="416" y="124"/>
                  </a:lnTo>
                  <a:lnTo>
                    <a:pt x="418" y="120"/>
                  </a:lnTo>
                  <a:lnTo>
                    <a:pt x="422" y="118"/>
                  </a:lnTo>
                  <a:lnTo>
                    <a:pt x="432" y="116"/>
                  </a:lnTo>
                  <a:lnTo>
                    <a:pt x="436" y="116"/>
                  </a:lnTo>
                  <a:lnTo>
                    <a:pt x="440" y="114"/>
                  </a:lnTo>
                  <a:lnTo>
                    <a:pt x="440" y="108"/>
                  </a:lnTo>
                  <a:lnTo>
                    <a:pt x="442" y="106"/>
                  </a:lnTo>
                  <a:lnTo>
                    <a:pt x="442" y="102"/>
                  </a:lnTo>
                  <a:lnTo>
                    <a:pt x="444" y="98"/>
                  </a:lnTo>
                  <a:lnTo>
                    <a:pt x="462" y="96"/>
                  </a:lnTo>
                  <a:lnTo>
                    <a:pt x="482" y="94"/>
                  </a:lnTo>
                  <a:lnTo>
                    <a:pt x="476" y="86"/>
                  </a:lnTo>
                  <a:lnTo>
                    <a:pt x="468" y="80"/>
                  </a:lnTo>
                  <a:lnTo>
                    <a:pt x="458" y="74"/>
                  </a:lnTo>
                  <a:lnTo>
                    <a:pt x="448" y="72"/>
                  </a:lnTo>
                  <a:lnTo>
                    <a:pt x="442" y="74"/>
                  </a:lnTo>
                  <a:lnTo>
                    <a:pt x="434" y="76"/>
                  </a:lnTo>
                  <a:lnTo>
                    <a:pt x="416" y="76"/>
                  </a:lnTo>
                  <a:lnTo>
                    <a:pt x="410" y="76"/>
                  </a:lnTo>
                  <a:lnTo>
                    <a:pt x="408" y="72"/>
                  </a:lnTo>
                  <a:lnTo>
                    <a:pt x="404" y="68"/>
                  </a:lnTo>
                  <a:lnTo>
                    <a:pt x="404" y="62"/>
                  </a:lnTo>
                  <a:lnTo>
                    <a:pt x="402" y="40"/>
                  </a:lnTo>
                  <a:lnTo>
                    <a:pt x="384" y="32"/>
                  </a:lnTo>
                  <a:lnTo>
                    <a:pt x="374" y="30"/>
                  </a:lnTo>
                  <a:lnTo>
                    <a:pt x="368" y="30"/>
                  </a:lnTo>
                  <a:lnTo>
                    <a:pt x="362" y="30"/>
                  </a:lnTo>
                  <a:lnTo>
                    <a:pt x="356" y="32"/>
                  </a:lnTo>
                  <a:lnTo>
                    <a:pt x="344" y="40"/>
                  </a:lnTo>
                  <a:lnTo>
                    <a:pt x="334" y="48"/>
                  </a:lnTo>
                  <a:lnTo>
                    <a:pt x="326" y="50"/>
                  </a:lnTo>
                  <a:lnTo>
                    <a:pt x="318" y="50"/>
                  </a:lnTo>
                  <a:lnTo>
                    <a:pt x="304" y="48"/>
                  </a:lnTo>
                  <a:lnTo>
                    <a:pt x="290" y="46"/>
                  </a:lnTo>
                  <a:lnTo>
                    <a:pt x="264" y="34"/>
                  </a:lnTo>
                  <a:lnTo>
                    <a:pt x="252" y="28"/>
                  </a:lnTo>
                  <a:lnTo>
                    <a:pt x="240" y="26"/>
                  </a:lnTo>
                  <a:lnTo>
                    <a:pt x="226" y="24"/>
                  </a:lnTo>
                  <a:lnTo>
                    <a:pt x="212" y="26"/>
                  </a:lnTo>
                  <a:lnTo>
                    <a:pt x="204" y="28"/>
                  </a:lnTo>
                  <a:lnTo>
                    <a:pt x="198" y="26"/>
                  </a:lnTo>
                  <a:lnTo>
                    <a:pt x="196" y="24"/>
                  </a:lnTo>
                  <a:lnTo>
                    <a:pt x="192" y="22"/>
                  </a:lnTo>
                  <a:lnTo>
                    <a:pt x="186" y="14"/>
                  </a:lnTo>
                  <a:lnTo>
                    <a:pt x="180" y="8"/>
                  </a:lnTo>
                  <a:lnTo>
                    <a:pt x="170" y="4"/>
                  </a:lnTo>
                  <a:lnTo>
                    <a:pt x="152" y="0"/>
                  </a:lnTo>
                  <a:lnTo>
                    <a:pt x="134" y="0"/>
                  </a:lnTo>
                  <a:lnTo>
                    <a:pt x="128" y="2"/>
                  </a:lnTo>
                  <a:lnTo>
                    <a:pt x="126" y="2"/>
                  </a:lnTo>
                  <a:lnTo>
                    <a:pt x="124" y="4"/>
                  </a:lnTo>
                  <a:lnTo>
                    <a:pt x="126" y="8"/>
                  </a:lnTo>
                  <a:lnTo>
                    <a:pt x="128" y="12"/>
                  </a:lnTo>
                  <a:lnTo>
                    <a:pt x="132" y="18"/>
                  </a:lnTo>
                  <a:lnTo>
                    <a:pt x="138" y="24"/>
                  </a:lnTo>
                  <a:lnTo>
                    <a:pt x="140" y="26"/>
                  </a:lnTo>
                  <a:lnTo>
                    <a:pt x="140" y="30"/>
                  </a:lnTo>
                  <a:lnTo>
                    <a:pt x="138" y="34"/>
                  </a:lnTo>
                  <a:lnTo>
                    <a:pt x="134" y="36"/>
                  </a:lnTo>
                  <a:lnTo>
                    <a:pt x="130" y="38"/>
                  </a:lnTo>
                  <a:lnTo>
                    <a:pt x="124" y="38"/>
                  </a:lnTo>
                  <a:lnTo>
                    <a:pt x="114" y="38"/>
                  </a:lnTo>
                  <a:lnTo>
                    <a:pt x="104" y="36"/>
                  </a:lnTo>
                  <a:lnTo>
                    <a:pt x="86" y="30"/>
                  </a:lnTo>
                  <a:lnTo>
                    <a:pt x="68" y="24"/>
                  </a:lnTo>
                  <a:lnTo>
                    <a:pt x="62" y="24"/>
                  </a:lnTo>
                  <a:lnTo>
                    <a:pt x="54" y="22"/>
                  </a:lnTo>
                  <a:lnTo>
                    <a:pt x="46" y="24"/>
                  </a:lnTo>
                  <a:lnTo>
                    <a:pt x="38" y="24"/>
                  </a:lnTo>
                  <a:lnTo>
                    <a:pt x="24" y="30"/>
                  </a:lnTo>
                  <a:lnTo>
                    <a:pt x="10" y="42"/>
                  </a:lnTo>
                  <a:lnTo>
                    <a:pt x="0" y="52"/>
                  </a:lnTo>
                  <a:lnTo>
                    <a:pt x="0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7" name="Freeform 264"/>
            <p:cNvSpPr>
              <a:spLocks/>
            </p:cNvSpPr>
            <p:nvPr/>
          </p:nvSpPr>
          <p:spPr bwMode="auto">
            <a:xfrm>
              <a:off x="7326873" y="3321172"/>
              <a:ext cx="110698" cy="144691"/>
            </a:xfrm>
            <a:custGeom>
              <a:avLst/>
              <a:gdLst>
                <a:gd name="T0" fmla="*/ 2147483647 w 76"/>
                <a:gd name="T1" fmla="*/ 2147483647 h 92"/>
                <a:gd name="T2" fmla="*/ 2147483647 w 76"/>
                <a:gd name="T3" fmla="*/ 2147483647 h 92"/>
                <a:gd name="T4" fmla="*/ 2147483647 w 76"/>
                <a:gd name="T5" fmla="*/ 2147483647 h 92"/>
                <a:gd name="T6" fmla="*/ 2147483647 w 76"/>
                <a:gd name="T7" fmla="*/ 2147483647 h 92"/>
                <a:gd name="T8" fmla="*/ 2147483647 w 76"/>
                <a:gd name="T9" fmla="*/ 2147483647 h 92"/>
                <a:gd name="T10" fmla="*/ 2147483647 w 76"/>
                <a:gd name="T11" fmla="*/ 2147483647 h 92"/>
                <a:gd name="T12" fmla="*/ 2147483647 w 76"/>
                <a:gd name="T13" fmla="*/ 2147483647 h 92"/>
                <a:gd name="T14" fmla="*/ 2147483647 w 76"/>
                <a:gd name="T15" fmla="*/ 2147483647 h 92"/>
                <a:gd name="T16" fmla="*/ 2147483647 w 76"/>
                <a:gd name="T17" fmla="*/ 2147483647 h 92"/>
                <a:gd name="T18" fmla="*/ 2147483647 w 76"/>
                <a:gd name="T19" fmla="*/ 2147483647 h 92"/>
                <a:gd name="T20" fmla="*/ 2147483647 w 76"/>
                <a:gd name="T21" fmla="*/ 2147483647 h 92"/>
                <a:gd name="T22" fmla="*/ 2147483647 w 76"/>
                <a:gd name="T23" fmla="*/ 2147483647 h 92"/>
                <a:gd name="T24" fmla="*/ 2147483647 w 76"/>
                <a:gd name="T25" fmla="*/ 2147483647 h 92"/>
                <a:gd name="T26" fmla="*/ 2147483647 w 76"/>
                <a:gd name="T27" fmla="*/ 2147483647 h 92"/>
                <a:gd name="T28" fmla="*/ 2147483647 w 76"/>
                <a:gd name="T29" fmla="*/ 2147483647 h 92"/>
                <a:gd name="T30" fmla="*/ 2147483647 w 76"/>
                <a:gd name="T31" fmla="*/ 0 h 92"/>
                <a:gd name="T32" fmla="*/ 2147483647 w 76"/>
                <a:gd name="T33" fmla="*/ 2147483647 h 92"/>
                <a:gd name="T34" fmla="*/ 2147483647 w 76"/>
                <a:gd name="T35" fmla="*/ 2147483647 h 92"/>
                <a:gd name="T36" fmla="*/ 2147483647 w 76"/>
                <a:gd name="T37" fmla="*/ 2147483647 h 92"/>
                <a:gd name="T38" fmla="*/ 2147483647 w 76"/>
                <a:gd name="T39" fmla="*/ 2147483647 h 92"/>
                <a:gd name="T40" fmla="*/ 2147483647 w 76"/>
                <a:gd name="T41" fmla="*/ 2147483647 h 92"/>
                <a:gd name="T42" fmla="*/ 2147483647 w 76"/>
                <a:gd name="T43" fmla="*/ 2147483647 h 92"/>
                <a:gd name="T44" fmla="*/ 2147483647 w 76"/>
                <a:gd name="T45" fmla="*/ 2147483647 h 92"/>
                <a:gd name="T46" fmla="*/ 2147483647 w 76"/>
                <a:gd name="T47" fmla="*/ 2147483647 h 92"/>
                <a:gd name="T48" fmla="*/ 2147483647 w 76"/>
                <a:gd name="T49" fmla="*/ 2147483647 h 92"/>
                <a:gd name="T50" fmla="*/ 2147483647 w 76"/>
                <a:gd name="T51" fmla="*/ 2147483647 h 92"/>
                <a:gd name="T52" fmla="*/ 2147483647 w 76"/>
                <a:gd name="T53" fmla="*/ 2147483647 h 92"/>
                <a:gd name="T54" fmla="*/ 2147483647 w 76"/>
                <a:gd name="T55" fmla="*/ 2147483647 h 92"/>
                <a:gd name="T56" fmla="*/ 2147483647 w 76"/>
                <a:gd name="T57" fmla="*/ 2147483647 h 92"/>
                <a:gd name="T58" fmla="*/ 2147483647 w 76"/>
                <a:gd name="T59" fmla="*/ 2147483647 h 92"/>
                <a:gd name="T60" fmla="*/ 0 w 76"/>
                <a:gd name="T61" fmla="*/ 2147483647 h 92"/>
                <a:gd name="T62" fmla="*/ 2147483647 w 76"/>
                <a:gd name="T63" fmla="*/ 2147483647 h 92"/>
                <a:gd name="T64" fmla="*/ 2147483647 w 76"/>
                <a:gd name="T65" fmla="*/ 2147483647 h 92"/>
                <a:gd name="T66" fmla="*/ 2147483647 w 76"/>
                <a:gd name="T67" fmla="*/ 2147483647 h 92"/>
                <a:gd name="T68" fmla="*/ 2147483647 w 76"/>
                <a:gd name="T69" fmla="*/ 2147483647 h 92"/>
                <a:gd name="T70" fmla="*/ 2147483647 w 76"/>
                <a:gd name="T71" fmla="*/ 2147483647 h 92"/>
                <a:gd name="T72" fmla="*/ 2147483647 w 76"/>
                <a:gd name="T73" fmla="*/ 2147483647 h 92"/>
                <a:gd name="T74" fmla="*/ 2147483647 w 76"/>
                <a:gd name="T75" fmla="*/ 2147483647 h 92"/>
                <a:gd name="T76" fmla="*/ 2147483647 w 76"/>
                <a:gd name="T77" fmla="*/ 2147483647 h 92"/>
                <a:gd name="T78" fmla="*/ 2147483647 w 76"/>
                <a:gd name="T79" fmla="*/ 2147483647 h 92"/>
                <a:gd name="T80" fmla="*/ 2147483647 w 76"/>
                <a:gd name="T81" fmla="*/ 2147483647 h 92"/>
                <a:gd name="T82" fmla="*/ 2147483647 w 76"/>
                <a:gd name="T83" fmla="*/ 2147483647 h 92"/>
                <a:gd name="T84" fmla="*/ 2147483647 w 76"/>
                <a:gd name="T85" fmla="*/ 2147483647 h 92"/>
                <a:gd name="T86" fmla="*/ 2147483647 w 76"/>
                <a:gd name="T87" fmla="*/ 2147483647 h 92"/>
                <a:gd name="T88" fmla="*/ 2147483647 w 76"/>
                <a:gd name="T89" fmla="*/ 2147483647 h 92"/>
                <a:gd name="T90" fmla="*/ 2147483647 w 76"/>
                <a:gd name="T91" fmla="*/ 2147483647 h 92"/>
                <a:gd name="T92" fmla="*/ 2147483647 w 76"/>
                <a:gd name="T93" fmla="*/ 2147483647 h 9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6"/>
                <a:gd name="T142" fmla="*/ 0 h 92"/>
                <a:gd name="T143" fmla="*/ 76 w 76"/>
                <a:gd name="T144" fmla="*/ 92 h 9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6" h="92">
                  <a:moveTo>
                    <a:pt x="70" y="78"/>
                  </a:moveTo>
                  <a:lnTo>
                    <a:pt x="62" y="70"/>
                  </a:lnTo>
                  <a:lnTo>
                    <a:pt x="54" y="64"/>
                  </a:lnTo>
                  <a:lnTo>
                    <a:pt x="56" y="60"/>
                  </a:lnTo>
                  <a:lnTo>
                    <a:pt x="58" y="58"/>
                  </a:lnTo>
                  <a:lnTo>
                    <a:pt x="66" y="54"/>
                  </a:lnTo>
                  <a:lnTo>
                    <a:pt x="74" y="50"/>
                  </a:lnTo>
                  <a:lnTo>
                    <a:pt x="76" y="46"/>
                  </a:lnTo>
                  <a:lnTo>
                    <a:pt x="76" y="42"/>
                  </a:lnTo>
                  <a:lnTo>
                    <a:pt x="76" y="36"/>
                  </a:lnTo>
                  <a:lnTo>
                    <a:pt x="74" y="32"/>
                  </a:lnTo>
                  <a:lnTo>
                    <a:pt x="70" y="28"/>
                  </a:lnTo>
                  <a:lnTo>
                    <a:pt x="70" y="24"/>
                  </a:lnTo>
                  <a:lnTo>
                    <a:pt x="70" y="16"/>
                  </a:lnTo>
                  <a:lnTo>
                    <a:pt x="74" y="8"/>
                  </a:lnTo>
                  <a:lnTo>
                    <a:pt x="70" y="0"/>
                  </a:lnTo>
                  <a:lnTo>
                    <a:pt x="70" y="2"/>
                  </a:lnTo>
                  <a:lnTo>
                    <a:pt x="66" y="4"/>
                  </a:lnTo>
                  <a:lnTo>
                    <a:pt x="62" y="6"/>
                  </a:lnTo>
                  <a:lnTo>
                    <a:pt x="58" y="4"/>
                  </a:lnTo>
                  <a:lnTo>
                    <a:pt x="54" y="2"/>
                  </a:lnTo>
                  <a:lnTo>
                    <a:pt x="48" y="12"/>
                  </a:lnTo>
                  <a:lnTo>
                    <a:pt x="44" y="18"/>
                  </a:lnTo>
                  <a:lnTo>
                    <a:pt x="42" y="22"/>
                  </a:lnTo>
                  <a:lnTo>
                    <a:pt x="44" y="28"/>
                  </a:lnTo>
                  <a:lnTo>
                    <a:pt x="32" y="28"/>
                  </a:lnTo>
                  <a:lnTo>
                    <a:pt x="26" y="26"/>
                  </a:lnTo>
                  <a:lnTo>
                    <a:pt x="22" y="24"/>
                  </a:lnTo>
                  <a:lnTo>
                    <a:pt x="12" y="36"/>
                  </a:lnTo>
                  <a:lnTo>
                    <a:pt x="4" y="48"/>
                  </a:lnTo>
                  <a:lnTo>
                    <a:pt x="0" y="56"/>
                  </a:lnTo>
                  <a:lnTo>
                    <a:pt x="10" y="56"/>
                  </a:lnTo>
                  <a:lnTo>
                    <a:pt x="18" y="60"/>
                  </a:lnTo>
                  <a:lnTo>
                    <a:pt x="24" y="70"/>
                  </a:lnTo>
                  <a:lnTo>
                    <a:pt x="28" y="80"/>
                  </a:lnTo>
                  <a:lnTo>
                    <a:pt x="24" y="84"/>
                  </a:lnTo>
                  <a:lnTo>
                    <a:pt x="24" y="86"/>
                  </a:lnTo>
                  <a:lnTo>
                    <a:pt x="26" y="88"/>
                  </a:lnTo>
                  <a:lnTo>
                    <a:pt x="32" y="90"/>
                  </a:lnTo>
                  <a:lnTo>
                    <a:pt x="46" y="90"/>
                  </a:lnTo>
                  <a:lnTo>
                    <a:pt x="56" y="92"/>
                  </a:lnTo>
                  <a:lnTo>
                    <a:pt x="56" y="88"/>
                  </a:lnTo>
                  <a:lnTo>
                    <a:pt x="68" y="88"/>
                  </a:lnTo>
                  <a:lnTo>
                    <a:pt x="72" y="86"/>
                  </a:lnTo>
                  <a:lnTo>
                    <a:pt x="74" y="84"/>
                  </a:lnTo>
                  <a:lnTo>
                    <a:pt x="74" y="80"/>
                  </a:lnTo>
                  <a:lnTo>
                    <a:pt x="7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8" name="Freeform 265"/>
            <p:cNvSpPr>
              <a:spLocks/>
            </p:cNvSpPr>
            <p:nvPr/>
          </p:nvSpPr>
          <p:spPr bwMode="auto">
            <a:xfrm>
              <a:off x="7407591" y="3447280"/>
              <a:ext cx="94555" cy="120797"/>
            </a:xfrm>
            <a:custGeom>
              <a:avLst/>
              <a:gdLst>
                <a:gd name="T0" fmla="*/ 2147483647 w 64"/>
                <a:gd name="T1" fmla="*/ 0 h 76"/>
                <a:gd name="T2" fmla="*/ 2147483647 w 64"/>
                <a:gd name="T3" fmla="*/ 2147483647 h 76"/>
                <a:gd name="T4" fmla="*/ 2147483647 w 64"/>
                <a:gd name="T5" fmla="*/ 2147483647 h 76"/>
                <a:gd name="T6" fmla="*/ 2147483647 w 64"/>
                <a:gd name="T7" fmla="*/ 2147483647 h 76"/>
                <a:gd name="T8" fmla="*/ 2147483647 w 64"/>
                <a:gd name="T9" fmla="*/ 2147483647 h 76"/>
                <a:gd name="T10" fmla="*/ 0 w 64"/>
                <a:gd name="T11" fmla="*/ 2147483647 h 76"/>
                <a:gd name="T12" fmla="*/ 0 w 64"/>
                <a:gd name="T13" fmla="*/ 2147483647 h 76"/>
                <a:gd name="T14" fmla="*/ 2147483647 w 64"/>
                <a:gd name="T15" fmla="*/ 2147483647 h 76"/>
                <a:gd name="T16" fmla="*/ 2147483647 w 64"/>
                <a:gd name="T17" fmla="*/ 2147483647 h 76"/>
                <a:gd name="T18" fmla="*/ 2147483647 w 64"/>
                <a:gd name="T19" fmla="*/ 2147483647 h 76"/>
                <a:gd name="T20" fmla="*/ 2147483647 w 64"/>
                <a:gd name="T21" fmla="*/ 2147483647 h 76"/>
                <a:gd name="T22" fmla="*/ 2147483647 w 64"/>
                <a:gd name="T23" fmla="*/ 2147483647 h 76"/>
                <a:gd name="T24" fmla="*/ 2147483647 w 64"/>
                <a:gd name="T25" fmla="*/ 2147483647 h 76"/>
                <a:gd name="T26" fmla="*/ 2147483647 w 64"/>
                <a:gd name="T27" fmla="*/ 2147483647 h 76"/>
                <a:gd name="T28" fmla="*/ 2147483647 w 64"/>
                <a:gd name="T29" fmla="*/ 2147483647 h 76"/>
                <a:gd name="T30" fmla="*/ 2147483647 w 64"/>
                <a:gd name="T31" fmla="*/ 2147483647 h 76"/>
                <a:gd name="T32" fmla="*/ 2147483647 w 64"/>
                <a:gd name="T33" fmla="*/ 2147483647 h 76"/>
                <a:gd name="T34" fmla="*/ 2147483647 w 64"/>
                <a:gd name="T35" fmla="*/ 2147483647 h 76"/>
                <a:gd name="T36" fmla="*/ 2147483647 w 64"/>
                <a:gd name="T37" fmla="*/ 2147483647 h 76"/>
                <a:gd name="T38" fmla="*/ 2147483647 w 64"/>
                <a:gd name="T39" fmla="*/ 2147483647 h 76"/>
                <a:gd name="T40" fmla="*/ 2147483647 w 64"/>
                <a:gd name="T41" fmla="*/ 2147483647 h 76"/>
                <a:gd name="T42" fmla="*/ 2147483647 w 64"/>
                <a:gd name="T43" fmla="*/ 2147483647 h 76"/>
                <a:gd name="T44" fmla="*/ 2147483647 w 64"/>
                <a:gd name="T45" fmla="*/ 2147483647 h 76"/>
                <a:gd name="T46" fmla="*/ 2147483647 w 64"/>
                <a:gd name="T47" fmla="*/ 2147483647 h 76"/>
                <a:gd name="T48" fmla="*/ 2147483647 w 64"/>
                <a:gd name="T49" fmla="*/ 0 h 7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4"/>
                <a:gd name="T76" fmla="*/ 0 h 76"/>
                <a:gd name="T77" fmla="*/ 64 w 64"/>
                <a:gd name="T78" fmla="*/ 76 h 7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4" h="76">
                  <a:moveTo>
                    <a:pt x="18" y="0"/>
                  </a:moveTo>
                  <a:lnTo>
                    <a:pt x="18" y="2"/>
                  </a:lnTo>
                  <a:lnTo>
                    <a:pt x="18" y="4"/>
                  </a:lnTo>
                  <a:lnTo>
                    <a:pt x="16" y="6"/>
                  </a:lnTo>
                  <a:lnTo>
                    <a:pt x="12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6" y="28"/>
                  </a:lnTo>
                  <a:lnTo>
                    <a:pt x="8" y="40"/>
                  </a:lnTo>
                  <a:lnTo>
                    <a:pt x="14" y="56"/>
                  </a:lnTo>
                  <a:lnTo>
                    <a:pt x="20" y="70"/>
                  </a:lnTo>
                  <a:lnTo>
                    <a:pt x="24" y="74"/>
                  </a:lnTo>
                  <a:lnTo>
                    <a:pt x="30" y="76"/>
                  </a:lnTo>
                  <a:lnTo>
                    <a:pt x="40" y="74"/>
                  </a:lnTo>
                  <a:lnTo>
                    <a:pt x="50" y="70"/>
                  </a:lnTo>
                  <a:lnTo>
                    <a:pt x="60" y="64"/>
                  </a:lnTo>
                  <a:lnTo>
                    <a:pt x="64" y="60"/>
                  </a:lnTo>
                  <a:lnTo>
                    <a:pt x="64" y="58"/>
                  </a:lnTo>
                  <a:lnTo>
                    <a:pt x="64" y="50"/>
                  </a:lnTo>
                  <a:lnTo>
                    <a:pt x="58" y="42"/>
                  </a:lnTo>
                  <a:lnTo>
                    <a:pt x="52" y="32"/>
                  </a:lnTo>
                  <a:lnTo>
                    <a:pt x="46" y="26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1991436" y="2496830"/>
              <a:ext cx="1544014" cy="852219"/>
            </a:xfrm>
            <a:custGeom>
              <a:avLst/>
              <a:gdLst>
                <a:gd name="T0" fmla="*/ 2147483647 w 1056"/>
                <a:gd name="T1" fmla="*/ 2147483647 h 540"/>
                <a:gd name="T2" fmla="*/ 2147483647 w 1056"/>
                <a:gd name="T3" fmla="*/ 2147483647 h 540"/>
                <a:gd name="T4" fmla="*/ 2147483647 w 1056"/>
                <a:gd name="T5" fmla="*/ 2147483647 h 540"/>
                <a:gd name="T6" fmla="*/ 2147483647 w 1056"/>
                <a:gd name="T7" fmla="*/ 2147483647 h 540"/>
                <a:gd name="T8" fmla="*/ 2147483647 w 1056"/>
                <a:gd name="T9" fmla="*/ 2147483647 h 540"/>
                <a:gd name="T10" fmla="*/ 2147483647 w 1056"/>
                <a:gd name="T11" fmla="*/ 2147483647 h 540"/>
                <a:gd name="T12" fmla="*/ 2147483647 w 1056"/>
                <a:gd name="T13" fmla="*/ 2147483647 h 540"/>
                <a:gd name="T14" fmla="*/ 2147483647 w 1056"/>
                <a:gd name="T15" fmla="*/ 2147483647 h 540"/>
                <a:gd name="T16" fmla="*/ 2147483647 w 1056"/>
                <a:gd name="T17" fmla="*/ 2147483647 h 540"/>
                <a:gd name="T18" fmla="*/ 2147483647 w 1056"/>
                <a:gd name="T19" fmla="*/ 2147483647 h 540"/>
                <a:gd name="T20" fmla="*/ 2147483647 w 1056"/>
                <a:gd name="T21" fmla="*/ 2147483647 h 540"/>
                <a:gd name="T22" fmla="*/ 2147483647 w 1056"/>
                <a:gd name="T23" fmla="*/ 2147483647 h 540"/>
                <a:gd name="T24" fmla="*/ 2147483647 w 1056"/>
                <a:gd name="T25" fmla="*/ 2147483647 h 540"/>
                <a:gd name="T26" fmla="*/ 2147483647 w 1056"/>
                <a:gd name="T27" fmla="*/ 2147483647 h 540"/>
                <a:gd name="T28" fmla="*/ 2147483647 w 1056"/>
                <a:gd name="T29" fmla="*/ 2147483647 h 540"/>
                <a:gd name="T30" fmla="*/ 2147483647 w 1056"/>
                <a:gd name="T31" fmla="*/ 2147483647 h 540"/>
                <a:gd name="T32" fmla="*/ 2147483647 w 1056"/>
                <a:gd name="T33" fmla="*/ 2147483647 h 540"/>
                <a:gd name="T34" fmla="*/ 2147483647 w 1056"/>
                <a:gd name="T35" fmla="*/ 2147483647 h 540"/>
                <a:gd name="T36" fmla="*/ 2147483647 w 1056"/>
                <a:gd name="T37" fmla="*/ 2147483647 h 540"/>
                <a:gd name="T38" fmla="*/ 2147483647 w 1056"/>
                <a:gd name="T39" fmla="*/ 2147483647 h 540"/>
                <a:gd name="T40" fmla="*/ 2147483647 w 1056"/>
                <a:gd name="T41" fmla="*/ 2147483647 h 540"/>
                <a:gd name="T42" fmla="*/ 2147483647 w 1056"/>
                <a:gd name="T43" fmla="*/ 2147483647 h 540"/>
                <a:gd name="T44" fmla="*/ 2147483647 w 1056"/>
                <a:gd name="T45" fmla="*/ 2147483647 h 540"/>
                <a:gd name="T46" fmla="*/ 2147483647 w 1056"/>
                <a:gd name="T47" fmla="*/ 2147483647 h 540"/>
                <a:gd name="T48" fmla="*/ 2147483647 w 1056"/>
                <a:gd name="T49" fmla="*/ 2147483647 h 540"/>
                <a:gd name="T50" fmla="*/ 2147483647 w 1056"/>
                <a:gd name="T51" fmla="*/ 2147483647 h 540"/>
                <a:gd name="T52" fmla="*/ 2147483647 w 1056"/>
                <a:gd name="T53" fmla="*/ 2147483647 h 540"/>
                <a:gd name="T54" fmla="*/ 2147483647 w 1056"/>
                <a:gd name="T55" fmla="*/ 2147483647 h 540"/>
                <a:gd name="T56" fmla="*/ 2147483647 w 1056"/>
                <a:gd name="T57" fmla="*/ 2147483647 h 540"/>
                <a:gd name="T58" fmla="*/ 2147483647 w 1056"/>
                <a:gd name="T59" fmla="*/ 2147483647 h 540"/>
                <a:gd name="T60" fmla="*/ 2147483647 w 1056"/>
                <a:gd name="T61" fmla="*/ 2147483647 h 540"/>
                <a:gd name="T62" fmla="*/ 2147483647 w 1056"/>
                <a:gd name="T63" fmla="*/ 2147483647 h 540"/>
                <a:gd name="T64" fmla="*/ 2147483647 w 1056"/>
                <a:gd name="T65" fmla="*/ 2147483647 h 540"/>
                <a:gd name="T66" fmla="*/ 2147483647 w 1056"/>
                <a:gd name="T67" fmla="*/ 2147483647 h 540"/>
                <a:gd name="T68" fmla="*/ 2147483647 w 1056"/>
                <a:gd name="T69" fmla="*/ 2147483647 h 540"/>
                <a:gd name="T70" fmla="*/ 2147483647 w 1056"/>
                <a:gd name="T71" fmla="*/ 2147483647 h 540"/>
                <a:gd name="T72" fmla="*/ 2147483647 w 1056"/>
                <a:gd name="T73" fmla="*/ 2147483647 h 540"/>
                <a:gd name="T74" fmla="*/ 2147483647 w 1056"/>
                <a:gd name="T75" fmla="*/ 2147483647 h 540"/>
                <a:gd name="T76" fmla="*/ 2147483647 w 1056"/>
                <a:gd name="T77" fmla="*/ 2147483647 h 540"/>
                <a:gd name="T78" fmla="*/ 2147483647 w 1056"/>
                <a:gd name="T79" fmla="*/ 2147483647 h 540"/>
                <a:gd name="T80" fmla="*/ 2147483647 w 1056"/>
                <a:gd name="T81" fmla="*/ 2147483647 h 540"/>
                <a:gd name="T82" fmla="*/ 2147483647 w 1056"/>
                <a:gd name="T83" fmla="*/ 2147483647 h 540"/>
                <a:gd name="T84" fmla="*/ 2147483647 w 1056"/>
                <a:gd name="T85" fmla="*/ 2147483647 h 540"/>
                <a:gd name="T86" fmla="*/ 2147483647 w 1056"/>
                <a:gd name="T87" fmla="*/ 2147483647 h 540"/>
                <a:gd name="T88" fmla="*/ 2147483647 w 1056"/>
                <a:gd name="T89" fmla="*/ 2147483647 h 540"/>
                <a:gd name="T90" fmla="*/ 2147483647 w 1056"/>
                <a:gd name="T91" fmla="*/ 2147483647 h 540"/>
                <a:gd name="T92" fmla="*/ 2147483647 w 1056"/>
                <a:gd name="T93" fmla="*/ 2147483647 h 540"/>
                <a:gd name="T94" fmla="*/ 2147483647 w 1056"/>
                <a:gd name="T95" fmla="*/ 2147483647 h 540"/>
                <a:gd name="T96" fmla="*/ 2147483647 w 1056"/>
                <a:gd name="T97" fmla="*/ 2147483647 h 540"/>
                <a:gd name="T98" fmla="*/ 2147483647 w 1056"/>
                <a:gd name="T99" fmla="*/ 2147483647 h 540"/>
                <a:gd name="T100" fmla="*/ 2147483647 w 1056"/>
                <a:gd name="T101" fmla="*/ 2147483647 h 540"/>
                <a:gd name="T102" fmla="*/ 2147483647 w 1056"/>
                <a:gd name="T103" fmla="*/ 2147483647 h 540"/>
                <a:gd name="T104" fmla="*/ 2147483647 w 1056"/>
                <a:gd name="T105" fmla="*/ 2147483647 h 540"/>
                <a:gd name="T106" fmla="*/ 2147483647 w 1056"/>
                <a:gd name="T107" fmla="*/ 2147483647 h 540"/>
                <a:gd name="T108" fmla="*/ 2147483647 w 1056"/>
                <a:gd name="T109" fmla="*/ 2147483647 h 540"/>
                <a:gd name="T110" fmla="*/ 2147483647 w 1056"/>
                <a:gd name="T111" fmla="*/ 2147483647 h 540"/>
                <a:gd name="T112" fmla="*/ 2147483647 w 1056"/>
                <a:gd name="T113" fmla="*/ 2147483647 h 540"/>
                <a:gd name="T114" fmla="*/ 2147483647 w 1056"/>
                <a:gd name="T115" fmla="*/ 2147483647 h 54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56"/>
                <a:gd name="T175" fmla="*/ 0 h 540"/>
                <a:gd name="T176" fmla="*/ 1056 w 1056"/>
                <a:gd name="T177" fmla="*/ 540 h 54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56" h="540">
                  <a:moveTo>
                    <a:pt x="806" y="236"/>
                  </a:moveTo>
                  <a:lnTo>
                    <a:pt x="812" y="232"/>
                  </a:lnTo>
                  <a:lnTo>
                    <a:pt x="818" y="226"/>
                  </a:lnTo>
                  <a:lnTo>
                    <a:pt x="824" y="220"/>
                  </a:lnTo>
                  <a:lnTo>
                    <a:pt x="826" y="212"/>
                  </a:lnTo>
                  <a:lnTo>
                    <a:pt x="826" y="202"/>
                  </a:lnTo>
                  <a:lnTo>
                    <a:pt x="828" y="194"/>
                  </a:lnTo>
                  <a:lnTo>
                    <a:pt x="830" y="190"/>
                  </a:lnTo>
                  <a:lnTo>
                    <a:pt x="834" y="186"/>
                  </a:lnTo>
                  <a:lnTo>
                    <a:pt x="840" y="184"/>
                  </a:lnTo>
                  <a:lnTo>
                    <a:pt x="848" y="184"/>
                  </a:lnTo>
                  <a:lnTo>
                    <a:pt x="856" y="186"/>
                  </a:lnTo>
                  <a:lnTo>
                    <a:pt x="864" y="186"/>
                  </a:lnTo>
                  <a:lnTo>
                    <a:pt x="880" y="186"/>
                  </a:lnTo>
                  <a:lnTo>
                    <a:pt x="882" y="186"/>
                  </a:lnTo>
                  <a:lnTo>
                    <a:pt x="882" y="184"/>
                  </a:lnTo>
                  <a:lnTo>
                    <a:pt x="884" y="184"/>
                  </a:lnTo>
                  <a:lnTo>
                    <a:pt x="888" y="182"/>
                  </a:lnTo>
                  <a:lnTo>
                    <a:pt x="892" y="184"/>
                  </a:lnTo>
                  <a:lnTo>
                    <a:pt x="898" y="186"/>
                  </a:lnTo>
                  <a:lnTo>
                    <a:pt x="902" y="190"/>
                  </a:lnTo>
                  <a:lnTo>
                    <a:pt x="904" y="196"/>
                  </a:lnTo>
                  <a:lnTo>
                    <a:pt x="906" y="200"/>
                  </a:lnTo>
                  <a:lnTo>
                    <a:pt x="908" y="202"/>
                  </a:lnTo>
                  <a:lnTo>
                    <a:pt x="910" y="204"/>
                  </a:lnTo>
                  <a:lnTo>
                    <a:pt x="914" y="204"/>
                  </a:lnTo>
                  <a:lnTo>
                    <a:pt x="922" y="206"/>
                  </a:lnTo>
                  <a:lnTo>
                    <a:pt x="928" y="210"/>
                  </a:lnTo>
                  <a:lnTo>
                    <a:pt x="930" y="214"/>
                  </a:lnTo>
                  <a:lnTo>
                    <a:pt x="932" y="218"/>
                  </a:lnTo>
                  <a:lnTo>
                    <a:pt x="930" y="222"/>
                  </a:lnTo>
                  <a:lnTo>
                    <a:pt x="926" y="228"/>
                  </a:lnTo>
                  <a:lnTo>
                    <a:pt x="922" y="236"/>
                  </a:lnTo>
                  <a:lnTo>
                    <a:pt x="920" y="244"/>
                  </a:lnTo>
                  <a:lnTo>
                    <a:pt x="920" y="246"/>
                  </a:lnTo>
                  <a:lnTo>
                    <a:pt x="922" y="248"/>
                  </a:lnTo>
                  <a:lnTo>
                    <a:pt x="926" y="250"/>
                  </a:lnTo>
                  <a:lnTo>
                    <a:pt x="932" y="250"/>
                  </a:lnTo>
                  <a:lnTo>
                    <a:pt x="934" y="250"/>
                  </a:lnTo>
                  <a:lnTo>
                    <a:pt x="936" y="254"/>
                  </a:lnTo>
                  <a:lnTo>
                    <a:pt x="936" y="256"/>
                  </a:lnTo>
                  <a:lnTo>
                    <a:pt x="936" y="258"/>
                  </a:lnTo>
                  <a:lnTo>
                    <a:pt x="942" y="256"/>
                  </a:lnTo>
                  <a:lnTo>
                    <a:pt x="948" y="252"/>
                  </a:lnTo>
                  <a:lnTo>
                    <a:pt x="954" y="246"/>
                  </a:lnTo>
                  <a:lnTo>
                    <a:pt x="960" y="244"/>
                  </a:lnTo>
                  <a:lnTo>
                    <a:pt x="964" y="242"/>
                  </a:lnTo>
                  <a:lnTo>
                    <a:pt x="972" y="234"/>
                  </a:lnTo>
                  <a:lnTo>
                    <a:pt x="978" y="226"/>
                  </a:lnTo>
                  <a:lnTo>
                    <a:pt x="984" y="220"/>
                  </a:lnTo>
                  <a:lnTo>
                    <a:pt x="988" y="218"/>
                  </a:lnTo>
                  <a:lnTo>
                    <a:pt x="992" y="218"/>
                  </a:lnTo>
                  <a:lnTo>
                    <a:pt x="992" y="224"/>
                  </a:lnTo>
                  <a:lnTo>
                    <a:pt x="994" y="230"/>
                  </a:lnTo>
                  <a:lnTo>
                    <a:pt x="1000" y="246"/>
                  </a:lnTo>
                  <a:lnTo>
                    <a:pt x="1002" y="250"/>
                  </a:lnTo>
                  <a:lnTo>
                    <a:pt x="1000" y="252"/>
                  </a:lnTo>
                  <a:lnTo>
                    <a:pt x="1000" y="256"/>
                  </a:lnTo>
                  <a:lnTo>
                    <a:pt x="1002" y="260"/>
                  </a:lnTo>
                  <a:lnTo>
                    <a:pt x="1006" y="266"/>
                  </a:lnTo>
                  <a:lnTo>
                    <a:pt x="1008" y="272"/>
                  </a:lnTo>
                  <a:lnTo>
                    <a:pt x="1006" y="278"/>
                  </a:lnTo>
                  <a:lnTo>
                    <a:pt x="1004" y="280"/>
                  </a:lnTo>
                  <a:lnTo>
                    <a:pt x="1002" y="284"/>
                  </a:lnTo>
                  <a:lnTo>
                    <a:pt x="1000" y="286"/>
                  </a:lnTo>
                  <a:lnTo>
                    <a:pt x="998" y="288"/>
                  </a:lnTo>
                  <a:lnTo>
                    <a:pt x="1000" y="292"/>
                  </a:lnTo>
                  <a:lnTo>
                    <a:pt x="1004" y="294"/>
                  </a:lnTo>
                  <a:lnTo>
                    <a:pt x="1008" y="296"/>
                  </a:lnTo>
                  <a:lnTo>
                    <a:pt x="1010" y="300"/>
                  </a:lnTo>
                  <a:lnTo>
                    <a:pt x="1010" y="302"/>
                  </a:lnTo>
                  <a:lnTo>
                    <a:pt x="1010" y="304"/>
                  </a:lnTo>
                  <a:lnTo>
                    <a:pt x="1016" y="308"/>
                  </a:lnTo>
                  <a:lnTo>
                    <a:pt x="1020" y="308"/>
                  </a:lnTo>
                  <a:lnTo>
                    <a:pt x="1028" y="310"/>
                  </a:lnTo>
                  <a:lnTo>
                    <a:pt x="1036" y="314"/>
                  </a:lnTo>
                  <a:lnTo>
                    <a:pt x="1040" y="316"/>
                  </a:lnTo>
                  <a:lnTo>
                    <a:pt x="1042" y="318"/>
                  </a:lnTo>
                  <a:lnTo>
                    <a:pt x="1042" y="320"/>
                  </a:lnTo>
                  <a:lnTo>
                    <a:pt x="1040" y="324"/>
                  </a:lnTo>
                  <a:lnTo>
                    <a:pt x="1038" y="328"/>
                  </a:lnTo>
                  <a:lnTo>
                    <a:pt x="1040" y="332"/>
                  </a:lnTo>
                  <a:lnTo>
                    <a:pt x="1044" y="332"/>
                  </a:lnTo>
                  <a:lnTo>
                    <a:pt x="1044" y="336"/>
                  </a:lnTo>
                  <a:lnTo>
                    <a:pt x="1056" y="336"/>
                  </a:lnTo>
                  <a:lnTo>
                    <a:pt x="1056" y="342"/>
                  </a:lnTo>
                  <a:lnTo>
                    <a:pt x="1054" y="352"/>
                  </a:lnTo>
                  <a:lnTo>
                    <a:pt x="1050" y="360"/>
                  </a:lnTo>
                  <a:lnTo>
                    <a:pt x="1048" y="366"/>
                  </a:lnTo>
                  <a:lnTo>
                    <a:pt x="1044" y="368"/>
                  </a:lnTo>
                  <a:lnTo>
                    <a:pt x="1032" y="370"/>
                  </a:lnTo>
                  <a:lnTo>
                    <a:pt x="1024" y="370"/>
                  </a:lnTo>
                  <a:lnTo>
                    <a:pt x="1016" y="372"/>
                  </a:lnTo>
                  <a:lnTo>
                    <a:pt x="1008" y="376"/>
                  </a:lnTo>
                  <a:lnTo>
                    <a:pt x="994" y="386"/>
                  </a:lnTo>
                  <a:lnTo>
                    <a:pt x="988" y="388"/>
                  </a:lnTo>
                  <a:lnTo>
                    <a:pt x="980" y="394"/>
                  </a:lnTo>
                  <a:lnTo>
                    <a:pt x="970" y="396"/>
                  </a:lnTo>
                  <a:lnTo>
                    <a:pt x="960" y="398"/>
                  </a:lnTo>
                  <a:lnTo>
                    <a:pt x="934" y="390"/>
                  </a:lnTo>
                  <a:lnTo>
                    <a:pt x="908" y="388"/>
                  </a:lnTo>
                  <a:lnTo>
                    <a:pt x="894" y="390"/>
                  </a:lnTo>
                  <a:lnTo>
                    <a:pt x="886" y="396"/>
                  </a:lnTo>
                  <a:lnTo>
                    <a:pt x="876" y="402"/>
                  </a:lnTo>
                  <a:lnTo>
                    <a:pt x="862" y="410"/>
                  </a:lnTo>
                  <a:lnTo>
                    <a:pt x="852" y="418"/>
                  </a:lnTo>
                  <a:lnTo>
                    <a:pt x="842" y="430"/>
                  </a:lnTo>
                  <a:lnTo>
                    <a:pt x="828" y="440"/>
                  </a:lnTo>
                  <a:lnTo>
                    <a:pt x="840" y="432"/>
                  </a:lnTo>
                  <a:lnTo>
                    <a:pt x="856" y="422"/>
                  </a:lnTo>
                  <a:lnTo>
                    <a:pt x="876" y="414"/>
                  </a:lnTo>
                  <a:lnTo>
                    <a:pt x="884" y="414"/>
                  </a:lnTo>
                  <a:lnTo>
                    <a:pt x="892" y="414"/>
                  </a:lnTo>
                  <a:lnTo>
                    <a:pt x="898" y="414"/>
                  </a:lnTo>
                  <a:lnTo>
                    <a:pt x="906" y="414"/>
                  </a:lnTo>
                  <a:lnTo>
                    <a:pt x="910" y="418"/>
                  </a:lnTo>
                  <a:lnTo>
                    <a:pt x="910" y="420"/>
                  </a:lnTo>
                  <a:lnTo>
                    <a:pt x="912" y="422"/>
                  </a:lnTo>
                  <a:lnTo>
                    <a:pt x="910" y="426"/>
                  </a:lnTo>
                  <a:lnTo>
                    <a:pt x="910" y="430"/>
                  </a:lnTo>
                  <a:lnTo>
                    <a:pt x="904" y="432"/>
                  </a:lnTo>
                  <a:lnTo>
                    <a:pt x="896" y="436"/>
                  </a:lnTo>
                  <a:lnTo>
                    <a:pt x="892" y="438"/>
                  </a:lnTo>
                  <a:lnTo>
                    <a:pt x="890" y="442"/>
                  </a:lnTo>
                  <a:lnTo>
                    <a:pt x="904" y="442"/>
                  </a:lnTo>
                  <a:lnTo>
                    <a:pt x="898" y="448"/>
                  </a:lnTo>
                  <a:lnTo>
                    <a:pt x="894" y="454"/>
                  </a:lnTo>
                  <a:lnTo>
                    <a:pt x="892" y="460"/>
                  </a:lnTo>
                  <a:lnTo>
                    <a:pt x="892" y="464"/>
                  </a:lnTo>
                  <a:lnTo>
                    <a:pt x="894" y="468"/>
                  </a:lnTo>
                  <a:lnTo>
                    <a:pt x="902" y="472"/>
                  </a:lnTo>
                  <a:lnTo>
                    <a:pt x="910" y="476"/>
                  </a:lnTo>
                  <a:lnTo>
                    <a:pt x="920" y="476"/>
                  </a:lnTo>
                  <a:lnTo>
                    <a:pt x="928" y="476"/>
                  </a:lnTo>
                  <a:lnTo>
                    <a:pt x="936" y="472"/>
                  </a:lnTo>
                  <a:lnTo>
                    <a:pt x="940" y="468"/>
                  </a:lnTo>
                  <a:lnTo>
                    <a:pt x="944" y="462"/>
                  </a:lnTo>
                  <a:lnTo>
                    <a:pt x="948" y="458"/>
                  </a:lnTo>
                  <a:lnTo>
                    <a:pt x="950" y="454"/>
                  </a:lnTo>
                  <a:lnTo>
                    <a:pt x="954" y="454"/>
                  </a:lnTo>
                  <a:lnTo>
                    <a:pt x="958" y="454"/>
                  </a:lnTo>
                  <a:lnTo>
                    <a:pt x="958" y="456"/>
                  </a:lnTo>
                  <a:lnTo>
                    <a:pt x="956" y="460"/>
                  </a:lnTo>
                  <a:lnTo>
                    <a:pt x="954" y="464"/>
                  </a:lnTo>
                  <a:lnTo>
                    <a:pt x="958" y="464"/>
                  </a:lnTo>
                  <a:lnTo>
                    <a:pt x="960" y="466"/>
                  </a:lnTo>
                  <a:lnTo>
                    <a:pt x="960" y="468"/>
                  </a:lnTo>
                  <a:lnTo>
                    <a:pt x="958" y="470"/>
                  </a:lnTo>
                  <a:lnTo>
                    <a:pt x="954" y="474"/>
                  </a:lnTo>
                  <a:lnTo>
                    <a:pt x="946" y="478"/>
                  </a:lnTo>
                  <a:lnTo>
                    <a:pt x="938" y="486"/>
                  </a:lnTo>
                  <a:lnTo>
                    <a:pt x="930" y="490"/>
                  </a:lnTo>
                  <a:lnTo>
                    <a:pt x="910" y="496"/>
                  </a:lnTo>
                  <a:lnTo>
                    <a:pt x="904" y="496"/>
                  </a:lnTo>
                  <a:lnTo>
                    <a:pt x="898" y="496"/>
                  </a:lnTo>
                  <a:lnTo>
                    <a:pt x="890" y="496"/>
                  </a:lnTo>
                  <a:lnTo>
                    <a:pt x="884" y="498"/>
                  </a:lnTo>
                  <a:lnTo>
                    <a:pt x="880" y="504"/>
                  </a:lnTo>
                  <a:lnTo>
                    <a:pt x="876" y="510"/>
                  </a:lnTo>
                  <a:lnTo>
                    <a:pt x="870" y="514"/>
                  </a:lnTo>
                  <a:lnTo>
                    <a:pt x="866" y="516"/>
                  </a:lnTo>
                  <a:lnTo>
                    <a:pt x="862" y="516"/>
                  </a:lnTo>
                  <a:lnTo>
                    <a:pt x="856" y="516"/>
                  </a:lnTo>
                  <a:lnTo>
                    <a:pt x="854" y="512"/>
                  </a:lnTo>
                  <a:lnTo>
                    <a:pt x="854" y="510"/>
                  </a:lnTo>
                  <a:lnTo>
                    <a:pt x="854" y="504"/>
                  </a:lnTo>
                  <a:lnTo>
                    <a:pt x="858" y="500"/>
                  </a:lnTo>
                  <a:lnTo>
                    <a:pt x="866" y="496"/>
                  </a:lnTo>
                  <a:lnTo>
                    <a:pt x="876" y="492"/>
                  </a:lnTo>
                  <a:lnTo>
                    <a:pt x="880" y="488"/>
                  </a:lnTo>
                  <a:lnTo>
                    <a:pt x="882" y="484"/>
                  </a:lnTo>
                  <a:lnTo>
                    <a:pt x="846" y="490"/>
                  </a:lnTo>
                  <a:lnTo>
                    <a:pt x="840" y="470"/>
                  </a:lnTo>
                  <a:lnTo>
                    <a:pt x="840" y="466"/>
                  </a:lnTo>
                  <a:lnTo>
                    <a:pt x="842" y="462"/>
                  </a:lnTo>
                  <a:lnTo>
                    <a:pt x="848" y="454"/>
                  </a:lnTo>
                  <a:lnTo>
                    <a:pt x="828" y="448"/>
                  </a:lnTo>
                  <a:lnTo>
                    <a:pt x="822" y="450"/>
                  </a:lnTo>
                  <a:lnTo>
                    <a:pt x="816" y="454"/>
                  </a:lnTo>
                  <a:lnTo>
                    <a:pt x="806" y="468"/>
                  </a:lnTo>
                  <a:lnTo>
                    <a:pt x="800" y="474"/>
                  </a:lnTo>
                  <a:lnTo>
                    <a:pt x="796" y="482"/>
                  </a:lnTo>
                  <a:lnTo>
                    <a:pt x="790" y="486"/>
                  </a:lnTo>
                  <a:lnTo>
                    <a:pt x="780" y="488"/>
                  </a:lnTo>
                  <a:lnTo>
                    <a:pt x="774" y="490"/>
                  </a:lnTo>
                  <a:lnTo>
                    <a:pt x="742" y="490"/>
                  </a:lnTo>
                  <a:lnTo>
                    <a:pt x="734" y="494"/>
                  </a:lnTo>
                  <a:lnTo>
                    <a:pt x="726" y="496"/>
                  </a:lnTo>
                  <a:lnTo>
                    <a:pt x="722" y="500"/>
                  </a:lnTo>
                  <a:lnTo>
                    <a:pt x="718" y="502"/>
                  </a:lnTo>
                  <a:lnTo>
                    <a:pt x="706" y="504"/>
                  </a:lnTo>
                  <a:lnTo>
                    <a:pt x="690" y="504"/>
                  </a:lnTo>
                  <a:lnTo>
                    <a:pt x="682" y="504"/>
                  </a:lnTo>
                  <a:lnTo>
                    <a:pt x="672" y="506"/>
                  </a:lnTo>
                  <a:lnTo>
                    <a:pt x="664" y="512"/>
                  </a:lnTo>
                  <a:lnTo>
                    <a:pt x="664" y="514"/>
                  </a:lnTo>
                  <a:lnTo>
                    <a:pt x="664" y="520"/>
                  </a:lnTo>
                  <a:lnTo>
                    <a:pt x="654" y="524"/>
                  </a:lnTo>
                  <a:lnTo>
                    <a:pt x="648" y="526"/>
                  </a:lnTo>
                  <a:lnTo>
                    <a:pt x="646" y="530"/>
                  </a:lnTo>
                  <a:lnTo>
                    <a:pt x="642" y="530"/>
                  </a:lnTo>
                  <a:lnTo>
                    <a:pt x="642" y="526"/>
                  </a:lnTo>
                  <a:lnTo>
                    <a:pt x="636" y="528"/>
                  </a:lnTo>
                  <a:lnTo>
                    <a:pt x="634" y="526"/>
                  </a:lnTo>
                  <a:lnTo>
                    <a:pt x="630" y="526"/>
                  </a:lnTo>
                  <a:lnTo>
                    <a:pt x="624" y="528"/>
                  </a:lnTo>
                  <a:lnTo>
                    <a:pt x="616" y="534"/>
                  </a:lnTo>
                  <a:lnTo>
                    <a:pt x="608" y="538"/>
                  </a:lnTo>
                  <a:lnTo>
                    <a:pt x="606" y="540"/>
                  </a:lnTo>
                  <a:lnTo>
                    <a:pt x="600" y="540"/>
                  </a:lnTo>
                  <a:lnTo>
                    <a:pt x="596" y="540"/>
                  </a:lnTo>
                  <a:lnTo>
                    <a:pt x="602" y="536"/>
                  </a:lnTo>
                  <a:lnTo>
                    <a:pt x="608" y="532"/>
                  </a:lnTo>
                  <a:lnTo>
                    <a:pt x="614" y="528"/>
                  </a:lnTo>
                  <a:lnTo>
                    <a:pt x="616" y="524"/>
                  </a:lnTo>
                  <a:lnTo>
                    <a:pt x="616" y="522"/>
                  </a:lnTo>
                  <a:lnTo>
                    <a:pt x="616" y="524"/>
                  </a:lnTo>
                  <a:lnTo>
                    <a:pt x="626" y="518"/>
                  </a:lnTo>
                  <a:lnTo>
                    <a:pt x="632" y="508"/>
                  </a:lnTo>
                  <a:lnTo>
                    <a:pt x="644" y="486"/>
                  </a:lnTo>
                  <a:lnTo>
                    <a:pt x="644" y="492"/>
                  </a:lnTo>
                  <a:lnTo>
                    <a:pt x="648" y="496"/>
                  </a:lnTo>
                  <a:lnTo>
                    <a:pt x="652" y="496"/>
                  </a:lnTo>
                  <a:lnTo>
                    <a:pt x="658" y="496"/>
                  </a:lnTo>
                  <a:lnTo>
                    <a:pt x="664" y="496"/>
                  </a:lnTo>
                  <a:lnTo>
                    <a:pt x="664" y="494"/>
                  </a:lnTo>
                  <a:lnTo>
                    <a:pt x="664" y="490"/>
                  </a:lnTo>
                  <a:lnTo>
                    <a:pt x="664" y="482"/>
                  </a:lnTo>
                  <a:lnTo>
                    <a:pt x="658" y="472"/>
                  </a:lnTo>
                  <a:lnTo>
                    <a:pt x="650" y="466"/>
                  </a:lnTo>
                  <a:lnTo>
                    <a:pt x="648" y="464"/>
                  </a:lnTo>
                  <a:lnTo>
                    <a:pt x="644" y="464"/>
                  </a:lnTo>
                  <a:lnTo>
                    <a:pt x="630" y="464"/>
                  </a:lnTo>
                  <a:lnTo>
                    <a:pt x="612" y="462"/>
                  </a:lnTo>
                  <a:lnTo>
                    <a:pt x="616" y="458"/>
                  </a:lnTo>
                  <a:lnTo>
                    <a:pt x="618" y="452"/>
                  </a:lnTo>
                  <a:lnTo>
                    <a:pt x="618" y="450"/>
                  </a:lnTo>
                  <a:lnTo>
                    <a:pt x="616" y="448"/>
                  </a:lnTo>
                  <a:lnTo>
                    <a:pt x="614" y="446"/>
                  </a:lnTo>
                  <a:lnTo>
                    <a:pt x="612" y="442"/>
                  </a:lnTo>
                  <a:lnTo>
                    <a:pt x="614" y="438"/>
                  </a:lnTo>
                  <a:lnTo>
                    <a:pt x="610" y="436"/>
                  </a:lnTo>
                  <a:lnTo>
                    <a:pt x="608" y="432"/>
                  </a:lnTo>
                  <a:lnTo>
                    <a:pt x="606" y="428"/>
                  </a:lnTo>
                  <a:lnTo>
                    <a:pt x="606" y="424"/>
                  </a:lnTo>
                  <a:lnTo>
                    <a:pt x="604" y="422"/>
                  </a:lnTo>
                  <a:lnTo>
                    <a:pt x="606" y="418"/>
                  </a:lnTo>
                  <a:lnTo>
                    <a:pt x="602" y="416"/>
                  </a:lnTo>
                  <a:lnTo>
                    <a:pt x="598" y="414"/>
                  </a:lnTo>
                  <a:lnTo>
                    <a:pt x="588" y="414"/>
                  </a:lnTo>
                  <a:lnTo>
                    <a:pt x="580" y="416"/>
                  </a:lnTo>
                  <a:lnTo>
                    <a:pt x="566" y="422"/>
                  </a:lnTo>
                  <a:lnTo>
                    <a:pt x="554" y="430"/>
                  </a:lnTo>
                  <a:lnTo>
                    <a:pt x="538" y="438"/>
                  </a:lnTo>
                  <a:lnTo>
                    <a:pt x="526" y="436"/>
                  </a:lnTo>
                  <a:lnTo>
                    <a:pt x="516" y="432"/>
                  </a:lnTo>
                  <a:lnTo>
                    <a:pt x="516" y="434"/>
                  </a:lnTo>
                  <a:lnTo>
                    <a:pt x="510" y="432"/>
                  </a:lnTo>
                  <a:lnTo>
                    <a:pt x="504" y="430"/>
                  </a:lnTo>
                  <a:lnTo>
                    <a:pt x="498" y="430"/>
                  </a:lnTo>
                  <a:lnTo>
                    <a:pt x="492" y="428"/>
                  </a:lnTo>
                  <a:lnTo>
                    <a:pt x="486" y="426"/>
                  </a:lnTo>
                  <a:lnTo>
                    <a:pt x="482" y="422"/>
                  </a:lnTo>
                  <a:lnTo>
                    <a:pt x="482" y="416"/>
                  </a:lnTo>
                  <a:lnTo>
                    <a:pt x="88" y="416"/>
                  </a:lnTo>
                  <a:lnTo>
                    <a:pt x="88" y="414"/>
                  </a:lnTo>
                  <a:lnTo>
                    <a:pt x="86" y="414"/>
                  </a:lnTo>
                  <a:lnTo>
                    <a:pt x="88" y="412"/>
                  </a:lnTo>
                  <a:lnTo>
                    <a:pt x="90" y="410"/>
                  </a:lnTo>
                  <a:lnTo>
                    <a:pt x="80" y="402"/>
                  </a:lnTo>
                  <a:lnTo>
                    <a:pt x="72" y="394"/>
                  </a:lnTo>
                  <a:lnTo>
                    <a:pt x="62" y="386"/>
                  </a:lnTo>
                  <a:lnTo>
                    <a:pt x="58" y="386"/>
                  </a:lnTo>
                  <a:lnTo>
                    <a:pt x="54" y="384"/>
                  </a:lnTo>
                  <a:lnTo>
                    <a:pt x="52" y="378"/>
                  </a:lnTo>
                  <a:lnTo>
                    <a:pt x="50" y="372"/>
                  </a:lnTo>
                  <a:lnTo>
                    <a:pt x="52" y="366"/>
                  </a:lnTo>
                  <a:lnTo>
                    <a:pt x="56" y="360"/>
                  </a:lnTo>
                  <a:lnTo>
                    <a:pt x="56" y="358"/>
                  </a:lnTo>
                  <a:lnTo>
                    <a:pt x="54" y="354"/>
                  </a:lnTo>
                  <a:lnTo>
                    <a:pt x="48" y="352"/>
                  </a:lnTo>
                  <a:lnTo>
                    <a:pt x="48" y="350"/>
                  </a:lnTo>
                  <a:lnTo>
                    <a:pt x="50" y="348"/>
                  </a:lnTo>
                  <a:lnTo>
                    <a:pt x="52" y="346"/>
                  </a:lnTo>
                  <a:lnTo>
                    <a:pt x="50" y="342"/>
                  </a:lnTo>
                  <a:lnTo>
                    <a:pt x="48" y="340"/>
                  </a:lnTo>
                  <a:lnTo>
                    <a:pt x="42" y="336"/>
                  </a:lnTo>
                  <a:lnTo>
                    <a:pt x="42" y="334"/>
                  </a:lnTo>
                  <a:lnTo>
                    <a:pt x="44" y="330"/>
                  </a:lnTo>
                  <a:lnTo>
                    <a:pt x="48" y="326"/>
                  </a:lnTo>
                  <a:lnTo>
                    <a:pt x="52" y="320"/>
                  </a:lnTo>
                  <a:lnTo>
                    <a:pt x="50" y="316"/>
                  </a:lnTo>
                  <a:lnTo>
                    <a:pt x="44" y="316"/>
                  </a:lnTo>
                  <a:lnTo>
                    <a:pt x="34" y="314"/>
                  </a:lnTo>
                  <a:lnTo>
                    <a:pt x="34" y="310"/>
                  </a:lnTo>
                  <a:lnTo>
                    <a:pt x="38" y="308"/>
                  </a:lnTo>
                  <a:lnTo>
                    <a:pt x="40" y="308"/>
                  </a:lnTo>
                  <a:lnTo>
                    <a:pt x="38" y="304"/>
                  </a:lnTo>
                  <a:lnTo>
                    <a:pt x="38" y="300"/>
                  </a:lnTo>
                  <a:lnTo>
                    <a:pt x="36" y="290"/>
                  </a:lnTo>
                  <a:lnTo>
                    <a:pt x="34" y="284"/>
                  </a:lnTo>
                  <a:lnTo>
                    <a:pt x="26" y="276"/>
                  </a:lnTo>
                  <a:lnTo>
                    <a:pt x="24" y="272"/>
                  </a:lnTo>
                  <a:lnTo>
                    <a:pt x="24" y="268"/>
                  </a:lnTo>
                  <a:lnTo>
                    <a:pt x="26" y="262"/>
                  </a:lnTo>
                  <a:lnTo>
                    <a:pt x="30" y="254"/>
                  </a:lnTo>
                  <a:lnTo>
                    <a:pt x="34" y="248"/>
                  </a:lnTo>
                  <a:lnTo>
                    <a:pt x="30" y="246"/>
                  </a:lnTo>
                  <a:lnTo>
                    <a:pt x="30" y="242"/>
                  </a:lnTo>
                  <a:lnTo>
                    <a:pt x="28" y="236"/>
                  </a:lnTo>
                  <a:lnTo>
                    <a:pt x="26" y="232"/>
                  </a:lnTo>
                  <a:lnTo>
                    <a:pt x="20" y="230"/>
                  </a:lnTo>
                  <a:lnTo>
                    <a:pt x="14" y="230"/>
                  </a:lnTo>
                  <a:lnTo>
                    <a:pt x="8" y="230"/>
                  </a:lnTo>
                  <a:lnTo>
                    <a:pt x="8" y="228"/>
                  </a:lnTo>
                  <a:lnTo>
                    <a:pt x="2" y="226"/>
                  </a:lnTo>
                  <a:lnTo>
                    <a:pt x="0" y="222"/>
                  </a:lnTo>
                  <a:lnTo>
                    <a:pt x="172" y="64"/>
                  </a:lnTo>
                  <a:lnTo>
                    <a:pt x="178" y="68"/>
                  </a:lnTo>
                  <a:lnTo>
                    <a:pt x="186" y="68"/>
                  </a:lnTo>
                  <a:lnTo>
                    <a:pt x="196" y="70"/>
                  </a:lnTo>
                  <a:lnTo>
                    <a:pt x="204" y="72"/>
                  </a:lnTo>
                  <a:lnTo>
                    <a:pt x="206" y="74"/>
                  </a:lnTo>
                  <a:lnTo>
                    <a:pt x="210" y="76"/>
                  </a:lnTo>
                  <a:lnTo>
                    <a:pt x="212" y="78"/>
                  </a:lnTo>
                  <a:lnTo>
                    <a:pt x="216" y="78"/>
                  </a:lnTo>
                  <a:lnTo>
                    <a:pt x="226" y="78"/>
                  </a:lnTo>
                  <a:lnTo>
                    <a:pt x="234" y="74"/>
                  </a:lnTo>
                  <a:lnTo>
                    <a:pt x="242" y="72"/>
                  </a:lnTo>
                  <a:lnTo>
                    <a:pt x="252" y="70"/>
                  </a:lnTo>
                  <a:lnTo>
                    <a:pt x="258" y="70"/>
                  </a:lnTo>
                  <a:lnTo>
                    <a:pt x="268" y="70"/>
                  </a:lnTo>
                  <a:lnTo>
                    <a:pt x="280" y="66"/>
                  </a:lnTo>
                  <a:lnTo>
                    <a:pt x="288" y="62"/>
                  </a:lnTo>
                  <a:lnTo>
                    <a:pt x="296" y="60"/>
                  </a:lnTo>
                  <a:lnTo>
                    <a:pt x="316" y="60"/>
                  </a:lnTo>
                  <a:lnTo>
                    <a:pt x="334" y="58"/>
                  </a:lnTo>
                  <a:lnTo>
                    <a:pt x="346" y="58"/>
                  </a:lnTo>
                  <a:lnTo>
                    <a:pt x="352" y="58"/>
                  </a:lnTo>
                  <a:lnTo>
                    <a:pt x="352" y="64"/>
                  </a:lnTo>
                  <a:lnTo>
                    <a:pt x="354" y="68"/>
                  </a:lnTo>
                  <a:lnTo>
                    <a:pt x="358" y="68"/>
                  </a:lnTo>
                  <a:lnTo>
                    <a:pt x="362" y="68"/>
                  </a:lnTo>
                  <a:lnTo>
                    <a:pt x="366" y="64"/>
                  </a:lnTo>
                  <a:lnTo>
                    <a:pt x="374" y="58"/>
                  </a:lnTo>
                  <a:lnTo>
                    <a:pt x="378" y="60"/>
                  </a:lnTo>
                  <a:lnTo>
                    <a:pt x="380" y="64"/>
                  </a:lnTo>
                  <a:lnTo>
                    <a:pt x="380" y="70"/>
                  </a:lnTo>
                  <a:lnTo>
                    <a:pt x="380" y="72"/>
                  </a:lnTo>
                  <a:lnTo>
                    <a:pt x="382" y="72"/>
                  </a:lnTo>
                  <a:lnTo>
                    <a:pt x="386" y="70"/>
                  </a:lnTo>
                  <a:lnTo>
                    <a:pt x="392" y="66"/>
                  </a:lnTo>
                  <a:lnTo>
                    <a:pt x="398" y="64"/>
                  </a:lnTo>
                  <a:lnTo>
                    <a:pt x="410" y="66"/>
                  </a:lnTo>
                  <a:lnTo>
                    <a:pt x="418" y="68"/>
                  </a:lnTo>
                  <a:lnTo>
                    <a:pt x="426" y="72"/>
                  </a:lnTo>
                  <a:lnTo>
                    <a:pt x="436" y="74"/>
                  </a:lnTo>
                  <a:lnTo>
                    <a:pt x="444" y="78"/>
                  </a:lnTo>
                  <a:lnTo>
                    <a:pt x="454" y="82"/>
                  </a:lnTo>
                  <a:lnTo>
                    <a:pt x="458" y="80"/>
                  </a:lnTo>
                  <a:lnTo>
                    <a:pt x="466" y="78"/>
                  </a:lnTo>
                  <a:lnTo>
                    <a:pt x="470" y="80"/>
                  </a:lnTo>
                  <a:lnTo>
                    <a:pt x="472" y="80"/>
                  </a:lnTo>
                  <a:lnTo>
                    <a:pt x="474" y="82"/>
                  </a:lnTo>
                  <a:lnTo>
                    <a:pt x="474" y="86"/>
                  </a:lnTo>
                  <a:lnTo>
                    <a:pt x="472" y="88"/>
                  </a:lnTo>
                  <a:lnTo>
                    <a:pt x="466" y="90"/>
                  </a:lnTo>
                  <a:lnTo>
                    <a:pt x="462" y="94"/>
                  </a:lnTo>
                  <a:lnTo>
                    <a:pt x="460" y="94"/>
                  </a:lnTo>
                  <a:lnTo>
                    <a:pt x="460" y="98"/>
                  </a:lnTo>
                  <a:lnTo>
                    <a:pt x="460" y="100"/>
                  </a:lnTo>
                  <a:lnTo>
                    <a:pt x="462" y="100"/>
                  </a:lnTo>
                  <a:lnTo>
                    <a:pt x="470" y="102"/>
                  </a:lnTo>
                  <a:lnTo>
                    <a:pt x="482" y="100"/>
                  </a:lnTo>
                  <a:lnTo>
                    <a:pt x="492" y="98"/>
                  </a:lnTo>
                  <a:lnTo>
                    <a:pt x="502" y="96"/>
                  </a:lnTo>
                  <a:lnTo>
                    <a:pt x="514" y="94"/>
                  </a:lnTo>
                  <a:lnTo>
                    <a:pt x="518" y="96"/>
                  </a:lnTo>
                  <a:lnTo>
                    <a:pt x="522" y="98"/>
                  </a:lnTo>
                  <a:lnTo>
                    <a:pt x="526" y="102"/>
                  </a:lnTo>
                  <a:lnTo>
                    <a:pt x="528" y="104"/>
                  </a:lnTo>
                  <a:lnTo>
                    <a:pt x="532" y="102"/>
                  </a:lnTo>
                  <a:lnTo>
                    <a:pt x="536" y="100"/>
                  </a:lnTo>
                  <a:lnTo>
                    <a:pt x="538" y="92"/>
                  </a:lnTo>
                  <a:lnTo>
                    <a:pt x="538" y="88"/>
                  </a:lnTo>
                  <a:lnTo>
                    <a:pt x="554" y="84"/>
                  </a:lnTo>
                  <a:lnTo>
                    <a:pt x="562" y="82"/>
                  </a:lnTo>
                  <a:lnTo>
                    <a:pt x="572" y="80"/>
                  </a:lnTo>
                  <a:lnTo>
                    <a:pt x="578" y="82"/>
                  </a:lnTo>
                  <a:lnTo>
                    <a:pt x="582" y="84"/>
                  </a:lnTo>
                  <a:lnTo>
                    <a:pt x="582" y="86"/>
                  </a:lnTo>
                  <a:lnTo>
                    <a:pt x="586" y="88"/>
                  </a:lnTo>
                  <a:lnTo>
                    <a:pt x="594" y="92"/>
                  </a:lnTo>
                  <a:lnTo>
                    <a:pt x="606" y="96"/>
                  </a:lnTo>
                  <a:lnTo>
                    <a:pt x="638" y="96"/>
                  </a:lnTo>
                  <a:lnTo>
                    <a:pt x="642" y="96"/>
                  </a:lnTo>
                  <a:lnTo>
                    <a:pt x="646" y="96"/>
                  </a:lnTo>
                  <a:lnTo>
                    <a:pt x="652" y="92"/>
                  </a:lnTo>
                  <a:lnTo>
                    <a:pt x="656" y="88"/>
                  </a:lnTo>
                  <a:lnTo>
                    <a:pt x="662" y="86"/>
                  </a:lnTo>
                  <a:lnTo>
                    <a:pt x="670" y="88"/>
                  </a:lnTo>
                  <a:lnTo>
                    <a:pt x="682" y="88"/>
                  </a:lnTo>
                  <a:lnTo>
                    <a:pt x="678" y="94"/>
                  </a:lnTo>
                  <a:lnTo>
                    <a:pt x="676" y="98"/>
                  </a:lnTo>
                  <a:lnTo>
                    <a:pt x="674" y="102"/>
                  </a:lnTo>
                  <a:lnTo>
                    <a:pt x="674" y="104"/>
                  </a:lnTo>
                  <a:lnTo>
                    <a:pt x="676" y="106"/>
                  </a:lnTo>
                  <a:lnTo>
                    <a:pt x="680" y="104"/>
                  </a:lnTo>
                  <a:lnTo>
                    <a:pt x="690" y="92"/>
                  </a:lnTo>
                  <a:lnTo>
                    <a:pt x="694" y="88"/>
                  </a:lnTo>
                  <a:lnTo>
                    <a:pt x="702" y="86"/>
                  </a:lnTo>
                  <a:lnTo>
                    <a:pt x="708" y="82"/>
                  </a:lnTo>
                  <a:lnTo>
                    <a:pt x="714" y="78"/>
                  </a:lnTo>
                  <a:lnTo>
                    <a:pt x="716" y="72"/>
                  </a:lnTo>
                  <a:lnTo>
                    <a:pt x="716" y="70"/>
                  </a:lnTo>
                  <a:lnTo>
                    <a:pt x="716" y="68"/>
                  </a:lnTo>
                  <a:lnTo>
                    <a:pt x="714" y="66"/>
                  </a:lnTo>
                  <a:lnTo>
                    <a:pt x="708" y="64"/>
                  </a:lnTo>
                  <a:lnTo>
                    <a:pt x="706" y="64"/>
                  </a:lnTo>
                  <a:lnTo>
                    <a:pt x="706" y="62"/>
                  </a:lnTo>
                  <a:lnTo>
                    <a:pt x="706" y="58"/>
                  </a:lnTo>
                  <a:lnTo>
                    <a:pt x="710" y="54"/>
                  </a:lnTo>
                  <a:lnTo>
                    <a:pt x="718" y="44"/>
                  </a:lnTo>
                  <a:lnTo>
                    <a:pt x="732" y="36"/>
                  </a:lnTo>
                  <a:lnTo>
                    <a:pt x="742" y="32"/>
                  </a:lnTo>
                  <a:lnTo>
                    <a:pt x="746" y="30"/>
                  </a:lnTo>
                  <a:lnTo>
                    <a:pt x="746" y="26"/>
                  </a:lnTo>
                  <a:lnTo>
                    <a:pt x="748" y="20"/>
                  </a:lnTo>
                  <a:lnTo>
                    <a:pt x="752" y="14"/>
                  </a:lnTo>
                  <a:lnTo>
                    <a:pt x="760" y="8"/>
                  </a:lnTo>
                  <a:lnTo>
                    <a:pt x="768" y="4"/>
                  </a:lnTo>
                  <a:lnTo>
                    <a:pt x="776" y="2"/>
                  </a:lnTo>
                  <a:lnTo>
                    <a:pt x="790" y="0"/>
                  </a:lnTo>
                  <a:lnTo>
                    <a:pt x="806" y="0"/>
                  </a:lnTo>
                  <a:lnTo>
                    <a:pt x="816" y="2"/>
                  </a:lnTo>
                  <a:lnTo>
                    <a:pt x="820" y="4"/>
                  </a:lnTo>
                  <a:lnTo>
                    <a:pt x="820" y="6"/>
                  </a:lnTo>
                  <a:lnTo>
                    <a:pt x="810" y="10"/>
                  </a:lnTo>
                  <a:lnTo>
                    <a:pt x="800" y="16"/>
                  </a:lnTo>
                  <a:lnTo>
                    <a:pt x="790" y="20"/>
                  </a:lnTo>
                  <a:lnTo>
                    <a:pt x="778" y="22"/>
                  </a:lnTo>
                  <a:lnTo>
                    <a:pt x="772" y="22"/>
                  </a:lnTo>
                  <a:lnTo>
                    <a:pt x="764" y="26"/>
                  </a:lnTo>
                  <a:lnTo>
                    <a:pt x="758" y="30"/>
                  </a:lnTo>
                  <a:lnTo>
                    <a:pt x="756" y="34"/>
                  </a:lnTo>
                  <a:lnTo>
                    <a:pt x="756" y="52"/>
                  </a:lnTo>
                  <a:lnTo>
                    <a:pt x="754" y="58"/>
                  </a:lnTo>
                  <a:lnTo>
                    <a:pt x="752" y="60"/>
                  </a:lnTo>
                  <a:lnTo>
                    <a:pt x="748" y="64"/>
                  </a:lnTo>
                  <a:lnTo>
                    <a:pt x="750" y="66"/>
                  </a:lnTo>
                  <a:lnTo>
                    <a:pt x="752" y="68"/>
                  </a:lnTo>
                  <a:lnTo>
                    <a:pt x="756" y="70"/>
                  </a:lnTo>
                  <a:lnTo>
                    <a:pt x="758" y="72"/>
                  </a:lnTo>
                  <a:lnTo>
                    <a:pt x="758" y="78"/>
                  </a:lnTo>
                  <a:lnTo>
                    <a:pt x="758" y="80"/>
                  </a:lnTo>
                  <a:lnTo>
                    <a:pt x="762" y="82"/>
                  </a:lnTo>
                  <a:lnTo>
                    <a:pt x="766" y="80"/>
                  </a:lnTo>
                  <a:lnTo>
                    <a:pt x="770" y="78"/>
                  </a:lnTo>
                  <a:lnTo>
                    <a:pt x="772" y="76"/>
                  </a:lnTo>
                  <a:lnTo>
                    <a:pt x="776" y="76"/>
                  </a:lnTo>
                  <a:lnTo>
                    <a:pt x="782" y="76"/>
                  </a:lnTo>
                  <a:lnTo>
                    <a:pt x="784" y="78"/>
                  </a:lnTo>
                  <a:lnTo>
                    <a:pt x="784" y="82"/>
                  </a:lnTo>
                  <a:lnTo>
                    <a:pt x="780" y="86"/>
                  </a:lnTo>
                  <a:lnTo>
                    <a:pt x="774" y="88"/>
                  </a:lnTo>
                  <a:lnTo>
                    <a:pt x="772" y="92"/>
                  </a:lnTo>
                  <a:lnTo>
                    <a:pt x="770" y="98"/>
                  </a:lnTo>
                  <a:lnTo>
                    <a:pt x="772" y="102"/>
                  </a:lnTo>
                  <a:lnTo>
                    <a:pt x="774" y="106"/>
                  </a:lnTo>
                  <a:lnTo>
                    <a:pt x="780" y="104"/>
                  </a:lnTo>
                  <a:lnTo>
                    <a:pt x="786" y="100"/>
                  </a:lnTo>
                  <a:lnTo>
                    <a:pt x="794" y="88"/>
                  </a:lnTo>
                  <a:lnTo>
                    <a:pt x="798" y="92"/>
                  </a:lnTo>
                  <a:lnTo>
                    <a:pt x="808" y="86"/>
                  </a:lnTo>
                  <a:lnTo>
                    <a:pt x="816" y="82"/>
                  </a:lnTo>
                  <a:lnTo>
                    <a:pt x="822" y="80"/>
                  </a:lnTo>
                  <a:lnTo>
                    <a:pt x="822" y="74"/>
                  </a:lnTo>
                  <a:lnTo>
                    <a:pt x="822" y="70"/>
                  </a:lnTo>
                  <a:lnTo>
                    <a:pt x="824" y="68"/>
                  </a:lnTo>
                  <a:lnTo>
                    <a:pt x="828" y="66"/>
                  </a:lnTo>
                  <a:lnTo>
                    <a:pt x="850" y="66"/>
                  </a:lnTo>
                  <a:lnTo>
                    <a:pt x="858" y="70"/>
                  </a:lnTo>
                  <a:lnTo>
                    <a:pt x="862" y="72"/>
                  </a:lnTo>
                  <a:lnTo>
                    <a:pt x="864" y="78"/>
                  </a:lnTo>
                  <a:lnTo>
                    <a:pt x="862" y="80"/>
                  </a:lnTo>
                  <a:lnTo>
                    <a:pt x="860" y="82"/>
                  </a:lnTo>
                  <a:lnTo>
                    <a:pt x="854" y="84"/>
                  </a:lnTo>
                  <a:lnTo>
                    <a:pt x="848" y="86"/>
                  </a:lnTo>
                  <a:lnTo>
                    <a:pt x="846" y="86"/>
                  </a:lnTo>
                  <a:lnTo>
                    <a:pt x="846" y="90"/>
                  </a:lnTo>
                  <a:lnTo>
                    <a:pt x="846" y="94"/>
                  </a:lnTo>
                  <a:lnTo>
                    <a:pt x="848" y="100"/>
                  </a:lnTo>
                  <a:lnTo>
                    <a:pt x="846" y="104"/>
                  </a:lnTo>
                  <a:lnTo>
                    <a:pt x="842" y="108"/>
                  </a:lnTo>
                  <a:lnTo>
                    <a:pt x="830" y="112"/>
                  </a:lnTo>
                  <a:lnTo>
                    <a:pt x="816" y="116"/>
                  </a:lnTo>
                  <a:lnTo>
                    <a:pt x="808" y="122"/>
                  </a:lnTo>
                  <a:lnTo>
                    <a:pt x="802" y="126"/>
                  </a:lnTo>
                  <a:lnTo>
                    <a:pt x="798" y="124"/>
                  </a:lnTo>
                  <a:lnTo>
                    <a:pt x="790" y="122"/>
                  </a:lnTo>
                  <a:lnTo>
                    <a:pt x="780" y="122"/>
                  </a:lnTo>
                  <a:lnTo>
                    <a:pt x="772" y="132"/>
                  </a:lnTo>
                  <a:lnTo>
                    <a:pt x="758" y="140"/>
                  </a:lnTo>
                  <a:lnTo>
                    <a:pt x="732" y="156"/>
                  </a:lnTo>
                  <a:lnTo>
                    <a:pt x="726" y="160"/>
                  </a:lnTo>
                  <a:lnTo>
                    <a:pt x="722" y="164"/>
                  </a:lnTo>
                  <a:lnTo>
                    <a:pt x="718" y="164"/>
                  </a:lnTo>
                  <a:lnTo>
                    <a:pt x="712" y="164"/>
                  </a:lnTo>
                  <a:lnTo>
                    <a:pt x="708" y="166"/>
                  </a:lnTo>
                  <a:lnTo>
                    <a:pt x="704" y="168"/>
                  </a:lnTo>
                  <a:lnTo>
                    <a:pt x="698" y="172"/>
                  </a:lnTo>
                  <a:lnTo>
                    <a:pt x="690" y="176"/>
                  </a:lnTo>
                  <a:lnTo>
                    <a:pt x="684" y="178"/>
                  </a:lnTo>
                  <a:lnTo>
                    <a:pt x="674" y="180"/>
                  </a:lnTo>
                  <a:lnTo>
                    <a:pt x="656" y="184"/>
                  </a:lnTo>
                  <a:lnTo>
                    <a:pt x="648" y="188"/>
                  </a:lnTo>
                  <a:lnTo>
                    <a:pt x="640" y="192"/>
                  </a:lnTo>
                  <a:lnTo>
                    <a:pt x="632" y="198"/>
                  </a:lnTo>
                  <a:lnTo>
                    <a:pt x="622" y="206"/>
                  </a:lnTo>
                  <a:lnTo>
                    <a:pt x="612" y="214"/>
                  </a:lnTo>
                  <a:lnTo>
                    <a:pt x="606" y="222"/>
                  </a:lnTo>
                  <a:lnTo>
                    <a:pt x="600" y="234"/>
                  </a:lnTo>
                  <a:lnTo>
                    <a:pt x="594" y="244"/>
                  </a:lnTo>
                  <a:lnTo>
                    <a:pt x="602" y="244"/>
                  </a:lnTo>
                  <a:lnTo>
                    <a:pt x="606" y="246"/>
                  </a:lnTo>
                  <a:lnTo>
                    <a:pt x="606" y="248"/>
                  </a:lnTo>
                  <a:lnTo>
                    <a:pt x="604" y="260"/>
                  </a:lnTo>
                  <a:lnTo>
                    <a:pt x="602" y="266"/>
                  </a:lnTo>
                  <a:lnTo>
                    <a:pt x="602" y="274"/>
                  </a:lnTo>
                  <a:lnTo>
                    <a:pt x="604" y="274"/>
                  </a:lnTo>
                  <a:lnTo>
                    <a:pt x="606" y="276"/>
                  </a:lnTo>
                  <a:lnTo>
                    <a:pt x="608" y="276"/>
                  </a:lnTo>
                  <a:lnTo>
                    <a:pt x="614" y="272"/>
                  </a:lnTo>
                  <a:lnTo>
                    <a:pt x="622" y="272"/>
                  </a:lnTo>
                  <a:lnTo>
                    <a:pt x="630" y="274"/>
                  </a:lnTo>
                  <a:lnTo>
                    <a:pt x="636" y="276"/>
                  </a:lnTo>
                  <a:lnTo>
                    <a:pt x="642" y="280"/>
                  </a:lnTo>
                  <a:lnTo>
                    <a:pt x="648" y="288"/>
                  </a:lnTo>
                  <a:lnTo>
                    <a:pt x="652" y="292"/>
                  </a:lnTo>
                  <a:lnTo>
                    <a:pt x="656" y="294"/>
                  </a:lnTo>
                  <a:lnTo>
                    <a:pt x="662" y="294"/>
                  </a:lnTo>
                  <a:lnTo>
                    <a:pt x="666" y="296"/>
                  </a:lnTo>
                  <a:lnTo>
                    <a:pt x="670" y="300"/>
                  </a:lnTo>
                  <a:lnTo>
                    <a:pt x="674" y="304"/>
                  </a:lnTo>
                  <a:lnTo>
                    <a:pt x="680" y="306"/>
                  </a:lnTo>
                  <a:lnTo>
                    <a:pt x="688" y="308"/>
                  </a:lnTo>
                  <a:lnTo>
                    <a:pt x="698" y="306"/>
                  </a:lnTo>
                  <a:lnTo>
                    <a:pt x="712" y="308"/>
                  </a:lnTo>
                  <a:lnTo>
                    <a:pt x="712" y="310"/>
                  </a:lnTo>
                  <a:lnTo>
                    <a:pt x="712" y="314"/>
                  </a:lnTo>
                  <a:lnTo>
                    <a:pt x="710" y="322"/>
                  </a:lnTo>
                  <a:lnTo>
                    <a:pt x="704" y="332"/>
                  </a:lnTo>
                  <a:lnTo>
                    <a:pt x="700" y="344"/>
                  </a:lnTo>
                  <a:lnTo>
                    <a:pt x="698" y="350"/>
                  </a:lnTo>
                  <a:lnTo>
                    <a:pt x="698" y="356"/>
                  </a:lnTo>
                  <a:lnTo>
                    <a:pt x="700" y="360"/>
                  </a:lnTo>
                  <a:lnTo>
                    <a:pt x="704" y="366"/>
                  </a:lnTo>
                  <a:lnTo>
                    <a:pt x="712" y="376"/>
                  </a:lnTo>
                  <a:lnTo>
                    <a:pt x="714" y="374"/>
                  </a:lnTo>
                  <a:lnTo>
                    <a:pt x="718" y="370"/>
                  </a:lnTo>
                  <a:lnTo>
                    <a:pt x="724" y="366"/>
                  </a:lnTo>
                  <a:lnTo>
                    <a:pt x="730" y="362"/>
                  </a:lnTo>
                  <a:lnTo>
                    <a:pt x="734" y="356"/>
                  </a:lnTo>
                  <a:lnTo>
                    <a:pt x="738" y="350"/>
                  </a:lnTo>
                  <a:lnTo>
                    <a:pt x="742" y="332"/>
                  </a:lnTo>
                  <a:lnTo>
                    <a:pt x="746" y="314"/>
                  </a:lnTo>
                  <a:lnTo>
                    <a:pt x="748" y="312"/>
                  </a:lnTo>
                  <a:lnTo>
                    <a:pt x="754" y="308"/>
                  </a:lnTo>
                  <a:lnTo>
                    <a:pt x="766" y="306"/>
                  </a:lnTo>
                  <a:lnTo>
                    <a:pt x="772" y="304"/>
                  </a:lnTo>
                  <a:lnTo>
                    <a:pt x="788" y="296"/>
                  </a:lnTo>
                  <a:lnTo>
                    <a:pt x="796" y="290"/>
                  </a:lnTo>
                  <a:lnTo>
                    <a:pt x="800" y="284"/>
                  </a:lnTo>
                  <a:lnTo>
                    <a:pt x="804" y="276"/>
                  </a:lnTo>
                  <a:lnTo>
                    <a:pt x="806" y="266"/>
                  </a:lnTo>
                  <a:lnTo>
                    <a:pt x="804" y="264"/>
                  </a:lnTo>
                  <a:lnTo>
                    <a:pt x="802" y="262"/>
                  </a:lnTo>
                  <a:lnTo>
                    <a:pt x="800" y="258"/>
                  </a:lnTo>
                  <a:lnTo>
                    <a:pt x="794" y="256"/>
                  </a:lnTo>
                  <a:lnTo>
                    <a:pt x="794" y="254"/>
                  </a:lnTo>
                  <a:lnTo>
                    <a:pt x="792" y="250"/>
                  </a:lnTo>
                  <a:lnTo>
                    <a:pt x="794" y="246"/>
                  </a:lnTo>
                  <a:lnTo>
                    <a:pt x="798" y="244"/>
                  </a:lnTo>
                  <a:lnTo>
                    <a:pt x="804" y="238"/>
                  </a:lnTo>
                  <a:lnTo>
                    <a:pt x="80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3327890" y="3128693"/>
              <a:ext cx="54196" cy="27876"/>
            </a:xfrm>
            <a:custGeom>
              <a:avLst/>
              <a:gdLst>
                <a:gd name="T0" fmla="*/ 2147483647 w 38"/>
                <a:gd name="T1" fmla="*/ 2147483647 h 18"/>
                <a:gd name="T2" fmla="*/ 2147483647 w 38"/>
                <a:gd name="T3" fmla="*/ 2147483647 h 18"/>
                <a:gd name="T4" fmla="*/ 2147483647 w 38"/>
                <a:gd name="T5" fmla="*/ 2147483647 h 18"/>
                <a:gd name="T6" fmla="*/ 2147483647 w 38"/>
                <a:gd name="T7" fmla="*/ 2147483647 h 18"/>
                <a:gd name="T8" fmla="*/ 2147483647 w 38"/>
                <a:gd name="T9" fmla="*/ 2147483647 h 18"/>
                <a:gd name="T10" fmla="*/ 0 w 38"/>
                <a:gd name="T11" fmla="*/ 2147483647 h 18"/>
                <a:gd name="T12" fmla="*/ 2147483647 w 38"/>
                <a:gd name="T13" fmla="*/ 0 h 18"/>
                <a:gd name="T14" fmla="*/ 2147483647 w 38"/>
                <a:gd name="T15" fmla="*/ 0 h 18"/>
                <a:gd name="T16" fmla="*/ 2147483647 w 38"/>
                <a:gd name="T17" fmla="*/ 0 h 18"/>
                <a:gd name="T18" fmla="*/ 2147483647 w 38"/>
                <a:gd name="T19" fmla="*/ 2147483647 h 18"/>
                <a:gd name="T20" fmla="*/ 2147483647 w 38"/>
                <a:gd name="T21" fmla="*/ 2147483647 h 18"/>
                <a:gd name="T22" fmla="*/ 2147483647 w 38"/>
                <a:gd name="T23" fmla="*/ 2147483647 h 18"/>
                <a:gd name="T24" fmla="*/ 2147483647 w 38"/>
                <a:gd name="T25" fmla="*/ 2147483647 h 18"/>
                <a:gd name="T26" fmla="*/ 2147483647 w 38"/>
                <a:gd name="T27" fmla="*/ 2147483647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8"/>
                <a:gd name="T43" fmla="*/ 0 h 18"/>
                <a:gd name="T44" fmla="*/ 38 w 38"/>
                <a:gd name="T45" fmla="*/ 18 h 1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8" h="18">
                  <a:moveTo>
                    <a:pt x="38" y="18"/>
                  </a:moveTo>
                  <a:lnTo>
                    <a:pt x="24" y="16"/>
                  </a:lnTo>
                  <a:lnTo>
                    <a:pt x="18" y="16"/>
                  </a:lnTo>
                  <a:lnTo>
                    <a:pt x="10" y="14"/>
                  </a:lnTo>
                  <a:lnTo>
                    <a:pt x="2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0"/>
                  </a:lnTo>
                  <a:lnTo>
                    <a:pt x="12" y="0"/>
                  </a:lnTo>
                  <a:lnTo>
                    <a:pt x="22" y="2"/>
                  </a:lnTo>
                  <a:lnTo>
                    <a:pt x="28" y="6"/>
                  </a:lnTo>
                  <a:lnTo>
                    <a:pt x="34" y="12"/>
                  </a:lnTo>
                  <a:lnTo>
                    <a:pt x="36" y="14"/>
                  </a:lnTo>
                  <a:lnTo>
                    <a:pt x="3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3416680" y="3083560"/>
              <a:ext cx="141832" cy="142037"/>
            </a:xfrm>
            <a:custGeom>
              <a:avLst/>
              <a:gdLst>
                <a:gd name="T0" fmla="*/ 2147483647 w 96"/>
                <a:gd name="T1" fmla="*/ 2147483647 h 90"/>
                <a:gd name="T2" fmla="*/ 2147483647 w 96"/>
                <a:gd name="T3" fmla="*/ 2147483647 h 90"/>
                <a:gd name="T4" fmla="*/ 2147483647 w 96"/>
                <a:gd name="T5" fmla="*/ 2147483647 h 90"/>
                <a:gd name="T6" fmla="*/ 2147483647 w 96"/>
                <a:gd name="T7" fmla="*/ 2147483647 h 90"/>
                <a:gd name="T8" fmla="*/ 2147483647 w 96"/>
                <a:gd name="T9" fmla="*/ 2147483647 h 90"/>
                <a:gd name="T10" fmla="*/ 2147483647 w 96"/>
                <a:gd name="T11" fmla="*/ 2147483647 h 90"/>
                <a:gd name="T12" fmla="*/ 0 w 96"/>
                <a:gd name="T13" fmla="*/ 2147483647 h 90"/>
                <a:gd name="T14" fmla="*/ 2147483647 w 96"/>
                <a:gd name="T15" fmla="*/ 2147483647 h 90"/>
                <a:gd name="T16" fmla="*/ 2147483647 w 96"/>
                <a:gd name="T17" fmla="*/ 2147483647 h 90"/>
                <a:gd name="T18" fmla="*/ 2147483647 w 96"/>
                <a:gd name="T19" fmla="*/ 2147483647 h 90"/>
                <a:gd name="T20" fmla="*/ 2147483647 w 96"/>
                <a:gd name="T21" fmla="*/ 2147483647 h 90"/>
                <a:gd name="T22" fmla="*/ 2147483647 w 96"/>
                <a:gd name="T23" fmla="*/ 2147483647 h 90"/>
                <a:gd name="T24" fmla="*/ 2147483647 w 96"/>
                <a:gd name="T25" fmla="*/ 2147483647 h 90"/>
                <a:gd name="T26" fmla="*/ 2147483647 w 96"/>
                <a:gd name="T27" fmla="*/ 2147483647 h 90"/>
                <a:gd name="T28" fmla="*/ 2147483647 w 96"/>
                <a:gd name="T29" fmla="*/ 0 h 90"/>
                <a:gd name="T30" fmla="*/ 2147483647 w 96"/>
                <a:gd name="T31" fmla="*/ 2147483647 h 90"/>
                <a:gd name="T32" fmla="*/ 2147483647 w 96"/>
                <a:gd name="T33" fmla="*/ 2147483647 h 90"/>
                <a:gd name="T34" fmla="*/ 2147483647 w 96"/>
                <a:gd name="T35" fmla="*/ 2147483647 h 90"/>
                <a:gd name="T36" fmla="*/ 2147483647 w 96"/>
                <a:gd name="T37" fmla="*/ 2147483647 h 90"/>
                <a:gd name="T38" fmla="*/ 2147483647 w 96"/>
                <a:gd name="T39" fmla="*/ 2147483647 h 90"/>
                <a:gd name="T40" fmla="*/ 2147483647 w 96"/>
                <a:gd name="T41" fmla="*/ 2147483647 h 90"/>
                <a:gd name="T42" fmla="*/ 2147483647 w 96"/>
                <a:gd name="T43" fmla="*/ 2147483647 h 90"/>
                <a:gd name="T44" fmla="*/ 2147483647 w 96"/>
                <a:gd name="T45" fmla="*/ 2147483647 h 90"/>
                <a:gd name="T46" fmla="*/ 2147483647 w 96"/>
                <a:gd name="T47" fmla="*/ 2147483647 h 90"/>
                <a:gd name="T48" fmla="*/ 2147483647 w 96"/>
                <a:gd name="T49" fmla="*/ 2147483647 h 90"/>
                <a:gd name="T50" fmla="*/ 2147483647 w 96"/>
                <a:gd name="T51" fmla="*/ 2147483647 h 90"/>
                <a:gd name="T52" fmla="*/ 2147483647 w 96"/>
                <a:gd name="T53" fmla="*/ 2147483647 h 90"/>
                <a:gd name="T54" fmla="*/ 2147483647 w 96"/>
                <a:gd name="T55" fmla="*/ 2147483647 h 90"/>
                <a:gd name="T56" fmla="*/ 2147483647 w 96"/>
                <a:gd name="T57" fmla="*/ 2147483647 h 90"/>
                <a:gd name="T58" fmla="*/ 2147483647 w 96"/>
                <a:gd name="T59" fmla="*/ 2147483647 h 90"/>
                <a:gd name="T60" fmla="*/ 2147483647 w 96"/>
                <a:gd name="T61" fmla="*/ 2147483647 h 90"/>
                <a:gd name="T62" fmla="*/ 2147483647 w 96"/>
                <a:gd name="T63" fmla="*/ 2147483647 h 90"/>
                <a:gd name="T64" fmla="*/ 2147483647 w 96"/>
                <a:gd name="T65" fmla="*/ 2147483647 h 90"/>
                <a:gd name="T66" fmla="*/ 2147483647 w 96"/>
                <a:gd name="T67" fmla="*/ 2147483647 h 90"/>
                <a:gd name="T68" fmla="*/ 2147483647 w 96"/>
                <a:gd name="T69" fmla="*/ 2147483647 h 90"/>
                <a:gd name="T70" fmla="*/ 2147483647 w 96"/>
                <a:gd name="T71" fmla="*/ 2147483647 h 90"/>
                <a:gd name="T72" fmla="*/ 2147483647 w 96"/>
                <a:gd name="T73" fmla="*/ 2147483647 h 90"/>
                <a:gd name="T74" fmla="*/ 2147483647 w 96"/>
                <a:gd name="T75" fmla="*/ 2147483647 h 90"/>
                <a:gd name="T76" fmla="*/ 2147483647 w 96"/>
                <a:gd name="T77" fmla="*/ 2147483647 h 9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96"/>
                <a:gd name="T118" fmla="*/ 0 h 90"/>
                <a:gd name="T119" fmla="*/ 96 w 96"/>
                <a:gd name="T120" fmla="*/ 90 h 9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96" h="90">
                  <a:moveTo>
                    <a:pt x="76" y="74"/>
                  </a:moveTo>
                  <a:lnTo>
                    <a:pt x="70" y="74"/>
                  </a:lnTo>
                  <a:lnTo>
                    <a:pt x="66" y="76"/>
                  </a:lnTo>
                  <a:lnTo>
                    <a:pt x="58" y="80"/>
                  </a:lnTo>
                  <a:lnTo>
                    <a:pt x="52" y="84"/>
                  </a:lnTo>
                  <a:lnTo>
                    <a:pt x="48" y="84"/>
                  </a:lnTo>
                  <a:lnTo>
                    <a:pt x="44" y="84"/>
                  </a:lnTo>
                  <a:lnTo>
                    <a:pt x="50" y="76"/>
                  </a:lnTo>
                  <a:lnTo>
                    <a:pt x="46" y="72"/>
                  </a:lnTo>
                  <a:lnTo>
                    <a:pt x="42" y="70"/>
                  </a:lnTo>
                  <a:lnTo>
                    <a:pt x="14" y="70"/>
                  </a:lnTo>
                  <a:lnTo>
                    <a:pt x="6" y="70"/>
                  </a:lnTo>
                  <a:lnTo>
                    <a:pt x="2" y="70"/>
                  </a:lnTo>
                  <a:lnTo>
                    <a:pt x="0" y="68"/>
                  </a:lnTo>
                  <a:lnTo>
                    <a:pt x="2" y="66"/>
                  </a:lnTo>
                  <a:lnTo>
                    <a:pt x="4" y="64"/>
                  </a:lnTo>
                  <a:lnTo>
                    <a:pt x="8" y="64"/>
                  </a:lnTo>
                  <a:lnTo>
                    <a:pt x="10" y="54"/>
                  </a:lnTo>
                  <a:lnTo>
                    <a:pt x="16" y="50"/>
                  </a:lnTo>
                  <a:lnTo>
                    <a:pt x="22" y="48"/>
                  </a:lnTo>
                  <a:lnTo>
                    <a:pt x="22" y="46"/>
                  </a:lnTo>
                  <a:lnTo>
                    <a:pt x="24" y="42"/>
                  </a:lnTo>
                  <a:lnTo>
                    <a:pt x="28" y="32"/>
                  </a:lnTo>
                  <a:lnTo>
                    <a:pt x="34" y="30"/>
                  </a:lnTo>
                  <a:lnTo>
                    <a:pt x="38" y="28"/>
                  </a:lnTo>
                  <a:lnTo>
                    <a:pt x="44" y="20"/>
                  </a:lnTo>
                  <a:lnTo>
                    <a:pt x="52" y="14"/>
                  </a:lnTo>
                  <a:lnTo>
                    <a:pt x="62" y="6"/>
                  </a:lnTo>
                  <a:lnTo>
                    <a:pt x="66" y="2"/>
                  </a:lnTo>
                  <a:lnTo>
                    <a:pt x="70" y="0"/>
                  </a:lnTo>
                  <a:lnTo>
                    <a:pt x="74" y="0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72" y="8"/>
                  </a:lnTo>
                  <a:lnTo>
                    <a:pt x="62" y="16"/>
                  </a:lnTo>
                  <a:lnTo>
                    <a:pt x="56" y="24"/>
                  </a:lnTo>
                  <a:lnTo>
                    <a:pt x="54" y="30"/>
                  </a:lnTo>
                  <a:lnTo>
                    <a:pt x="56" y="30"/>
                  </a:lnTo>
                  <a:lnTo>
                    <a:pt x="60" y="24"/>
                  </a:lnTo>
                  <a:lnTo>
                    <a:pt x="64" y="24"/>
                  </a:lnTo>
                  <a:lnTo>
                    <a:pt x="64" y="30"/>
                  </a:lnTo>
                  <a:lnTo>
                    <a:pt x="66" y="32"/>
                  </a:lnTo>
                  <a:lnTo>
                    <a:pt x="68" y="34"/>
                  </a:lnTo>
                  <a:lnTo>
                    <a:pt x="70" y="40"/>
                  </a:lnTo>
                  <a:lnTo>
                    <a:pt x="70" y="42"/>
                  </a:lnTo>
                  <a:lnTo>
                    <a:pt x="72" y="42"/>
                  </a:lnTo>
                  <a:lnTo>
                    <a:pt x="74" y="40"/>
                  </a:lnTo>
                  <a:lnTo>
                    <a:pt x="78" y="38"/>
                  </a:lnTo>
                  <a:lnTo>
                    <a:pt x="80" y="38"/>
                  </a:lnTo>
                  <a:lnTo>
                    <a:pt x="88" y="40"/>
                  </a:lnTo>
                  <a:lnTo>
                    <a:pt x="92" y="42"/>
                  </a:lnTo>
                  <a:lnTo>
                    <a:pt x="94" y="42"/>
                  </a:lnTo>
                  <a:lnTo>
                    <a:pt x="92" y="46"/>
                  </a:lnTo>
                  <a:lnTo>
                    <a:pt x="88" y="48"/>
                  </a:lnTo>
                  <a:lnTo>
                    <a:pt x="82" y="50"/>
                  </a:lnTo>
                  <a:lnTo>
                    <a:pt x="84" y="52"/>
                  </a:lnTo>
                  <a:lnTo>
                    <a:pt x="86" y="52"/>
                  </a:lnTo>
                  <a:lnTo>
                    <a:pt x="92" y="50"/>
                  </a:lnTo>
                  <a:lnTo>
                    <a:pt x="94" y="54"/>
                  </a:lnTo>
                  <a:lnTo>
                    <a:pt x="90" y="56"/>
                  </a:lnTo>
                  <a:lnTo>
                    <a:pt x="90" y="58"/>
                  </a:lnTo>
                  <a:lnTo>
                    <a:pt x="96" y="58"/>
                  </a:lnTo>
                  <a:lnTo>
                    <a:pt x="92" y="64"/>
                  </a:lnTo>
                  <a:lnTo>
                    <a:pt x="88" y="68"/>
                  </a:lnTo>
                  <a:lnTo>
                    <a:pt x="84" y="70"/>
                  </a:lnTo>
                  <a:lnTo>
                    <a:pt x="88" y="70"/>
                  </a:lnTo>
                  <a:lnTo>
                    <a:pt x="92" y="70"/>
                  </a:lnTo>
                  <a:lnTo>
                    <a:pt x="96" y="70"/>
                  </a:lnTo>
                  <a:lnTo>
                    <a:pt x="94" y="74"/>
                  </a:lnTo>
                  <a:lnTo>
                    <a:pt x="90" y="82"/>
                  </a:lnTo>
                  <a:lnTo>
                    <a:pt x="84" y="88"/>
                  </a:lnTo>
                  <a:lnTo>
                    <a:pt x="80" y="90"/>
                  </a:lnTo>
                  <a:lnTo>
                    <a:pt x="76" y="88"/>
                  </a:lnTo>
                  <a:lnTo>
                    <a:pt x="76" y="86"/>
                  </a:lnTo>
                  <a:lnTo>
                    <a:pt x="78" y="82"/>
                  </a:lnTo>
                  <a:lnTo>
                    <a:pt x="80" y="80"/>
                  </a:lnTo>
                  <a:lnTo>
                    <a:pt x="74" y="82"/>
                  </a:lnTo>
                  <a:lnTo>
                    <a:pt x="70" y="82"/>
                  </a:lnTo>
                  <a:lnTo>
                    <a:pt x="76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2573756" y="2490193"/>
              <a:ext cx="207559" cy="90266"/>
            </a:xfrm>
            <a:custGeom>
              <a:avLst/>
              <a:gdLst>
                <a:gd name="T0" fmla="*/ 0 w 142"/>
                <a:gd name="T1" fmla="*/ 2147483647 h 58"/>
                <a:gd name="T2" fmla="*/ 2147483647 w 142"/>
                <a:gd name="T3" fmla="*/ 2147483647 h 58"/>
                <a:gd name="T4" fmla="*/ 2147483647 w 142"/>
                <a:gd name="T5" fmla="*/ 2147483647 h 58"/>
                <a:gd name="T6" fmla="*/ 2147483647 w 142"/>
                <a:gd name="T7" fmla="*/ 2147483647 h 58"/>
                <a:gd name="T8" fmla="*/ 2147483647 w 142"/>
                <a:gd name="T9" fmla="*/ 2147483647 h 58"/>
                <a:gd name="T10" fmla="*/ 2147483647 w 142"/>
                <a:gd name="T11" fmla="*/ 2147483647 h 58"/>
                <a:gd name="T12" fmla="*/ 2147483647 w 142"/>
                <a:gd name="T13" fmla="*/ 2147483647 h 58"/>
                <a:gd name="T14" fmla="*/ 2147483647 w 142"/>
                <a:gd name="T15" fmla="*/ 2147483647 h 58"/>
                <a:gd name="T16" fmla="*/ 2147483647 w 142"/>
                <a:gd name="T17" fmla="*/ 2147483647 h 58"/>
                <a:gd name="T18" fmla="*/ 2147483647 w 142"/>
                <a:gd name="T19" fmla="*/ 2147483647 h 58"/>
                <a:gd name="T20" fmla="*/ 2147483647 w 142"/>
                <a:gd name="T21" fmla="*/ 2147483647 h 58"/>
                <a:gd name="T22" fmla="*/ 2147483647 w 142"/>
                <a:gd name="T23" fmla="*/ 2147483647 h 58"/>
                <a:gd name="T24" fmla="*/ 2147483647 w 142"/>
                <a:gd name="T25" fmla="*/ 2147483647 h 58"/>
                <a:gd name="T26" fmla="*/ 2147483647 w 142"/>
                <a:gd name="T27" fmla="*/ 2147483647 h 58"/>
                <a:gd name="T28" fmla="*/ 2147483647 w 142"/>
                <a:gd name="T29" fmla="*/ 2147483647 h 58"/>
                <a:gd name="T30" fmla="*/ 2147483647 w 142"/>
                <a:gd name="T31" fmla="*/ 2147483647 h 58"/>
                <a:gd name="T32" fmla="*/ 2147483647 w 142"/>
                <a:gd name="T33" fmla="*/ 2147483647 h 58"/>
                <a:gd name="T34" fmla="*/ 2147483647 w 142"/>
                <a:gd name="T35" fmla="*/ 2147483647 h 58"/>
                <a:gd name="T36" fmla="*/ 2147483647 w 142"/>
                <a:gd name="T37" fmla="*/ 2147483647 h 58"/>
                <a:gd name="T38" fmla="*/ 2147483647 w 142"/>
                <a:gd name="T39" fmla="*/ 2147483647 h 58"/>
                <a:gd name="T40" fmla="*/ 2147483647 w 142"/>
                <a:gd name="T41" fmla="*/ 2147483647 h 58"/>
                <a:gd name="T42" fmla="*/ 2147483647 w 142"/>
                <a:gd name="T43" fmla="*/ 2147483647 h 58"/>
                <a:gd name="T44" fmla="*/ 2147483647 w 142"/>
                <a:gd name="T45" fmla="*/ 2147483647 h 58"/>
                <a:gd name="T46" fmla="*/ 2147483647 w 142"/>
                <a:gd name="T47" fmla="*/ 2147483647 h 58"/>
                <a:gd name="T48" fmla="*/ 2147483647 w 142"/>
                <a:gd name="T49" fmla="*/ 2147483647 h 58"/>
                <a:gd name="T50" fmla="*/ 2147483647 w 142"/>
                <a:gd name="T51" fmla="*/ 2147483647 h 58"/>
                <a:gd name="T52" fmla="*/ 2147483647 w 142"/>
                <a:gd name="T53" fmla="*/ 2147483647 h 58"/>
                <a:gd name="T54" fmla="*/ 2147483647 w 142"/>
                <a:gd name="T55" fmla="*/ 2147483647 h 58"/>
                <a:gd name="T56" fmla="*/ 2147483647 w 142"/>
                <a:gd name="T57" fmla="*/ 0 h 58"/>
                <a:gd name="T58" fmla="*/ 2147483647 w 142"/>
                <a:gd name="T59" fmla="*/ 2147483647 h 58"/>
                <a:gd name="T60" fmla="*/ 2147483647 w 142"/>
                <a:gd name="T61" fmla="*/ 2147483647 h 58"/>
                <a:gd name="T62" fmla="*/ 2147483647 w 142"/>
                <a:gd name="T63" fmla="*/ 2147483647 h 58"/>
                <a:gd name="T64" fmla="*/ 2147483647 w 142"/>
                <a:gd name="T65" fmla="*/ 2147483647 h 58"/>
                <a:gd name="T66" fmla="*/ 2147483647 w 142"/>
                <a:gd name="T67" fmla="*/ 2147483647 h 58"/>
                <a:gd name="T68" fmla="*/ 2147483647 w 142"/>
                <a:gd name="T69" fmla="*/ 2147483647 h 58"/>
                <a:gd name="T70" fmla="*/ 2147483647 w 142"/>
                <a:gd name="T71" fmla="*/ 2147483647 h 58"/>
                <a:gd name="T72" fmla="*/ 2147483647 w 142"/>
                <a:gd name="T73" fmla="*/ 2147483647 h 58"/>
                <a:gd name="T74" fmla="*/ 0 w 142"/>
                <a:gd name="T75" fmla="*/ 2147483647 h 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42"/>
                <a:gd name="T115" fmla="*/ 0 h 58"/>
                <a:gd name="T116" fmla="*/ 142 w 142"/>
                <a:gd name="T117" fmla="*/ 58 h 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42" h="58">
                  <a:moveTo>
                    <a:pt x="0" y="40"/>
                  </a:moveTo>
                  <a:lnTo>
                    <a:pt x="4" y="40"/>
                  </a:lnTo>
                  <a:lnTo>
                    <a:pt x="10" y="40"/>
                  </a:lnTo>
                  <a:lnTo>
                    <a:pt x="14" y="40"/>
                  </a:lnTo>
                  <a:lnTo>
                    <a:pt x="18" y="44"/>
                  </a:lnTo>
                  <a:lnTo>
                    <a:pt x="20" y="48"/>
                  </a:lnTo>
                  <a:lnTo>
                    <a:pt x="18" y="56"/>
                  </a:lnTo>
                  <a:lnTo>
                    <a:pt x="20" y="58"/>
                  </a:lnTo>
                  <a:lnTo>
                    <a:pt x="24" y="54"/>
                  </a:lnTo>
                  <a:lnTo>
                    <a:pt x="32" y="48"/>
                  </a:lnTo>
                  <a:lnTo>
                    <a:pt x="38" y="44"/>
                  </a:lnTo>
                  <a:lnTo>
                    <a:pt x="48" y="44"/>
                  </a:lnTo>
                  <a:lnTo>
                    <a:pt x="54" y="44"/>
                  </a:lnTo>
                  <a:lnTo>
                    <a:pt x="60" y="42"/>
                  </a:lnTo>
                  <a:lnTo>
                    <a:pt x="70" y="36"/>
                  </a:lnTo>
                  <a:lnTo>
                    <a:pt x="78" y="34"/>
                  </a:lnTo>
                  <a:lnTo>
                    <a:pt x="100" y="30"/>
                  </a:lnTo>
                  <a:lnTo>
                    <a:pt x="122" y="24"/>
                  </a:lnTo>
                  <a:lnTo>
                    <a:pt x="132" y="20"/>
                  </a:lnTo>
                  <a:lnTo>
                    <a:pt x="142" y="14"/>
                  </a:lnTo>
                  <a:lnTo>
                    <a:pt x="134" y="8"/>
                  </a:lnTo>
                  <a:lnTo>
                    <a:pt x="128" y="4"/>
                  </a:lnTo>
                  <a:lnTo>
                    <a:pt x="124" y="4"/>
                  </a:lnTo>
                  <a:lnTo>
                    <a:pt x="118" y="4"/>
                  </a:lnTo>
                  <a:lnTo>
                    <a:pt x="118" y="8"/>
                  </a:lnTo>
                  <a:lnTo>
                    <a:pt x="112" y="8"/>
                  </a:lnTo>
                  <a:lnTo>
                    <a:pt x="106" y="6"/>
                  </a:lnTo>
                  <a:lnTo>
                    <a:pt x="102" y="2"/>
                  </a:lnTo>
                  <a:lnTo>
                    <a:pt x="96" y="0"/>
                  </a:lnTo>
                  <a:lnTo>
                    <a:pt x="76" y="2"/>
                  </a:lnTo>
                  <a:lnTo>
                    <a:pt x="60" y="4"/>
                  </a:lnTo>
                  <a:lnTo>
                    <a:pt x="48" y="14"/>
                  </a:lnTo>
                  <a:lnTo>
                    <a:pt x="44" y="18"/>
                  </a:lnTo>
                  <a:lnTo>
                    <a:pt x="38" y="22"/>
                  </a:lnTo>
                  <a:lnTo>
                    <a:pt x="24" y="28"/>
                  </a:lnTo>
                  <a:lnTo>
                    <a:pt x="12" y="34"/>
                  </a:lnTo>
                  <a:lnTo>
                    <a:pt x="6" y="36"/>
                  </a:lnTo>
                  <a:lnTo>
                    <a:pt x="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3073053" y="2382670"/>
              <a:ext cx="76106" cy="39823"/>
            </a:xfrm>
            <a:custGeom>
              <a:avLst/>
              <a:gdLst>
                <a:gd name="T0" fmla="*/ 2147483647 w 52"/>
                <a:gd name="T1" fmla="*/ 2147483647 h 26"/>
                <a:gd name="T2" fmla="*/ 2147483647 w 52"/>
                <a:gd name="T3" fmla="*/ 2147483647 h 26"/>
                <a:gd name="T4" fmla="*/ 2147483647 w 52"/>
                <a:gd name="T5" fmla="*/ 2147483647 h 26"/>
                <a:gd name="T6" fmla="*/ 2147483647 w 52"/>
                <a:gd name="T7" fmla="*/ 2147483647 h 26"/>
                <a:gd name="T8" fmla="*/ 2147483647 w 52"/>
                <a:gd name="T9" fmla="*/ 2147483647 h 26"/>
                <a:gd name="T10" fmla="*/ 2147483647 w 52"/>
                <a:gd name="T11" fmla="*/ 2147483647 h 26"/>
                <a:gd name="T12" fmla="*/ 2147483647 w 52"/>
                <a:gd name="T13" fmla="*/ 2147483647 h 26"/>
                <a:gd name="T14" fmla="*/ 0 w 52"/>
                <a:gd name="T15" fmla="*/ 2147483647 h 26"/>
                <a:gd name="T16" fmla="*/ 2147483647 w 52"/>
                <a:gd name="T17" fmla="*/ 2147483647 h 26"/>
                <a:gd name="T18" fmla="*/ 2147483647 w 52"/>
                <a:gd name="T19" fmla="*/ 2147483647 h 26"/>
                <a:gd name="T20" fmla="*/ 2147483647 w 52"/>
                <a:gd name="T21" fmla="*/ 0 h 26"/>
                <a:gd name="T22" fmla="*/ 2147483647 w 52"/>
                <a:gd name="T23" fmla="*/ 2147483647 h 26"/>
                <a:gd name="T24" fmla="*/ 2147483647 w 52"/>
                <a:gd name="T25" fmla="*/ 2147483647 h 26"/>
                <a:gd name="T26" fmla="*/ 2147483647 w 52"/>
                <a:gd name="T27" fmla="*/ 2147483647 h 26"/>
                <a:gd name="T28" fmla="*/ 2147483647 w 52"/>
                <a:gd name="T29" fmla="*/ 2147483647 h 26"/>
                <a:gd name="T30" fmla="*/ 2147483647 w 52"/>
                <a:gd name="T31" fmla="*/ 2147483647 h 26"/>
                <a:gd name="T32" fmla="*/ 2147483647 w 52"/>
                <a:gd name="T33" fmla="*/ 2147483647 h 26"/>
                <a:gd name="T34" fmla="*/ 2147483647 w 52"/>
                <a:gd name="T35" fmla="*/ 2147483647 h 26"/>
                <a:gd name="T36" fmla="*/ 2147483647 w 52"/>
                <a:gd name="T37" fmla="*/ 2147483647 h 26"/>
                <a:gd name="T38" fmla="*/ 2147483647 w 52"/>
                <a:gd name="T39" fmla="*/ 2147483647 h 26"/>
                <a:gd name="T40" fmla="*/ 2147483647 w 52"/>
                <a:gd name="T41" fmla="*/ 2147483647 h 26"/>
                <a:gd name="T42" fmla="*/ 2147483647 w 52"/>
                <a:gd name="T43" fmla="*/ 2147483647 h 26"/>
                <a:gd name="T44" fmla="*/ 2147483647 w 52"/>
                <a:gd name="T45" fmla="*/ 2147483647 h 2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2"/>
                <a:gd name="T70" fmla="*/ 0 h 26"/>
                <a:gd name="T71" fmla="*/ 52 w 52"/>
                <a:gd name="T72" fmla="*/ 26 h 2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2" h="26">
                  <a:moveTo>
                    <a:pt x="34" y="26"/>
                  </a:moveTo>
                  <a:lnTo>
                    <a:pt x="32" y="24"/>
                  </a:lnTo>
                  <a:lnTo>
                    <a:pt x="30" y="22"/>
                  </a:lnTo>
                  <a:lnTo>
                    <a:pt x="26" y="18"/>
                  </a:lnTo>
                  <a:lnTo>
                    <a:pt x="20" y="18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16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0" y="4"/>
                  </a:lnTo>
                  <a:lnTo>
                    <a:pt x="32" y="6"/>
                  </a:lnTo>
                  <a:lnTo>
                    <a:pt x="34" y="8"/>
                  </a:lnTo>
                  <a:lnTo>
                    <a:pt x="40" y="8"/>
                  </a:lnTo>
                  <a:lnTo>
                    <a:pt x="48" y="10"/>
                  </a:lnTo>
                  <a:lnTo>
                    <a:pt x="52" y="12"/>
                  </a:lnTo>
                  <a:lnTo>
                    <a:pt x="52" y="16"/>
                  </a:lnTo>
                  <a:lnTo>
                    <a:pt x="52" y="22"/>
                  </a:lnTo>
                  <a:lnTo>
                    <a:pt x="48" y="24"/>
                  </a:lnTo>
                  <a:lnTo>
                    <a:pt x="42" y="26"/>
                  </a:lnTo>
                  <a:lnTo>
                    <a:pt x="3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2660240" y="2502140"/>
              <a:ext cx="298656" cy="128763"/>
            </a:xfrm>
            <a:custGeom>
              <a:avLst/>
              <a:gdLst>
                <a:gd name="T0" fmla="*/ 2147483647 w 204"/>
                <a:gd name="T1" fmla="*/ 2147483647 h 82"/>
                <a:gd name="T2" fmla="*/ 2147483647 w 204"/>
                <a:gd name="T3" fmla="*/ 2147483647 h 82"/>
                <a:gd name="T4" fmla="*/ 2147483647 w 204"/>
                <a:gd name="T5" fmla="*/ 2147483647 h 82"/>
                <a:gd name="T6" fmla="*/ 2147483647 w 204"/>
                <a:gd name="T7" fmla="*/ 2147483647 h 82"/>
                <a:gd name="T8" fmla="*/ 2147483647 w 204"/>
                <a:gd name="T9" fmla="*/ 2147483647 h 82"/>
                <a:gd name="T10" fmla="*/ 2147483647 w 204"/>
                <a:gd name="T11" fmla="*/ 2147483647 h 82"/>
                <a:gd name="T12" fmla="*/ 2147483647 w 204"/>
                <a:gd name="T13" fmla="*/ 2147483647 h 82"/>
                <a:gd name="T14" fmla="*/ 2147483647 w 204"/>
                <a:gd name="T15" fmla="*/ 2147483647 h 82"/>
                <a:gd name="T16" fmla="*/ 2147483647 w 204"/>
                <a:gd name="T17" fmla="*/ 2147483647 h 82"/>
                <a:gd name="T18" fmla="*/ 2147483647 w 204"/>
                <a:gd name="T19" fmla="*/ 2147483647 h 82"/>
                <a:gd name="T20" fmla="*/ 2147483647 w 204"/>
                <a:gd name="T21" fmla="*/ 2147483647 h 82"/>
                <a:gd name="T22" fmla="*/ 2147483647 w 204"/>
                <a:gd name="T23" fmla="*/ 2147483647 h 82"/>
                <a:gd name="T24" fmla="*/ 2147483647 w 204"/>
                <a:gd name="T25" fmla="*/ 2147483647 h 82"/>
                <a:gd name="T26" fmla="*/ 2147483647 w 204"/>
                <a:gd name="T27" fmla="*/ 2147483647 h 82"/>
                <a:gd name="T28" fmla="*/ 2147483647 w 204"/>
                <a:gd name="T29" fmla="*/ 2147483647 h 82"/>
                <a:gd name="T30" fmla="*/ 2147483647 w 204"/>
                <a:gd name="T31" fmla="*/ 2147483647 h 82"/>
                <a:gd name="T32" fmla="*/ 2147483647 w 204"/>
                <a:gd name="T33" fmla="*/ 2147483647 h 82"/>
                <a:gd name="T34" fmla="*/ 2147483647 w 204"/>
                <a:gd name="T35" fmla="*/ 2147483647 h 82"/>
                <a:gd name="T36" fmla="*/ 2147483647 w 204"/>
                <a:gd name="T37" fmla="*/ 2147483647 h 82"/>
                <a:gd name="T38" fmla="*/ 2147483647 w 204"/>
                <a:gd name="T39" fmla="*/ 2147483647 h 82"/>
                <a:gd name="T40" fmla="*/ 2147483647 w 204"/>
                <a:gd name="T41" fmla="*/ 2147483647 h 82"/>
                <a:gd name="T42" fmla="*/ 2147483647 w 204"/>
                <a:gd name="T43" fmla="*/ 2147483647 h 82"/>
                <a:gd name="T44" fmla="*/ 2147483647 w 204"/>
                <a:gd name="T45" fmla="*/ 2147483647 h 82"/>
                <a:gd name="T46" fmla="*/ 2147483647 w 204"/>
                <a:gd name="T47" fmla="*/ 2147483647 h 82"/>
                <a:gd name="T48" fmla="*/ 2147483647 w 204"/>
                <a:gd name="T49" fmla="*/ 2147483647 h 82"/>
                <a:gd name="T50" fmla="*/ 2147483647 w 204"/>
                <a:gd name="T51" fmla="*/ 2147483647 h 82"/>
                <a:gd name="T52" fmla="*/ 2147483647 w 204"/>
                <a:gd name="T53" fmla="*/ 2147483647 h 82"/>
                <a:gd name="T54" fmla="*/ 2147483647 w 204"/>
                <a:gd name="T55" fmla="*/ 2147483647 h 82"/>
                <a:gd name="T56" fmla="*/ 2147483647 w 204"/>
                <a:gd name="T57" fmla="*/ 2147483647 h 82"/>
                <a:gd name="T58" fmla="*/ 2147483647 w 204"/>
                <a:gd name="T59" fmla="*/ 2147483647 h 82"/>
                <a:gd name="T60" fmla="*/ 2147483647 w 204"/>
                <a:gd name="T61" fmla="*/ 2147483647 h 82"/>
                <a:gd name="T62" fmla="*/ 2147483647 w 204"/>
                <a:gd name="T63" fmla="*/ 2147483647 h 82"/>
                <a:gd name="T64" fmla="*/ 2147483647 w 204"/>
                <a:gd name="T65" fmla="*/ 2147483647 h 82"/>
                <a:gd name="T66" fmla="*/ 2147483647 w 204"/>
                <a:gd name="T67" fmla="*/ 2147483647 h 82"/>
                <a:gd name="T68" fmla="*/ 2147483647 w 204"/>
                <a:gd name="T69" fmla="*/ 0 h 82"/>
                <a:gd name="T70" fmla="*/ 2147483647 w 204"/>
                <a:gd name="T71" fmla="*/ 2147483647 h 82"/>
                <a:gd name="T72" fmla="*/ 2147483647 w 204"/>
                <a:gd name="T73" fmla="*/ 2147483647 h 82"/>
                <a:gd name="T74" fmla="*/ 2147483647 w 204"/>
                <a:gd name="T75" fmla="*/ 2147483647 h 82"/>
                <a:gd name="T76" fmla="*/ 2147483647 w 204"/>
                <a:gd name="T77" fmla="*/ 2147483647 h 82"/>
                <a:gd name="T78" fmla="*/ 2147483647 w 204"/>
                <a:gd name="T79" fmla="*/ 2147483647 h 82"/>
                <a:gd name="T80" fmla="*/ 2147483647 w 204"/>
                <a:gd name="T81" fmla="*/ 2147483647 h 82"/>
                <a:gd name="T82" fmla="*/ 2147483647 w 204"/>
                <a:gd name="T83" fmla="*/ 2147483647 h 8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04"/>
                <a:gd name="T127" fmla="*/ 0 h 82"/>
                <a:gd name="T128" fmla="*/ 204 w 204"/>
                <a:gd name="T129" fmla="*/ 82 h 8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04" h="82">
                  <a:moveTo>
                    <a:pt x="176" y="62"/>
                  </a:moveTo>
                  <a:lnTo>
                    <a:pt x="172" y="62"/>
                  </a:lnTo>
                  <a:lnTo>
                    <a:pt x="170" y="64"/>
                  </a:lnTo>
                  <a:lnTo>
                    <a:pt x="166" y="70"/>
                  </a:lnTo>
                  <a:lnTo>
                    <a:pt x="160" y="76"/>
                  </a:lnTo>
                  <a:lnTo>
                    <a:pt x="158" y="78"/>
                  </a:lnTo>
                  <a:lnTo>
                    <a:pt x="154" y="80"/>
                  </a:lnTo>
                  <a:lnTo>
                    <a:pt x="146" y="78"/>
                  </a:lnTo>
                  <a:lnTo>
                    <a:pt x="132" y="76"/>
                  </a:lnTo>
                  <a:lnTo>
                    <a:pt x="124" y="70"/>
                  </a:lnTo>
                  <a:lnTo>
                    <a:pt x="120" y="68"/>
                  </a:lnTo>
                  <a:lnTo>
                    <a:pt x="120" y="64"/>
                  </a:lnTo>
                  <a:lnTo>
                    <a:pt x="98" y="64"/>
                  </a:lnTo>
                  <a:lnTo>
                    <a:pt x="94" y="66"/>
                  </a:lnTo>
                  <a:lnTo>
                    <a:pt x="90" y="68"/>
                  </a:lnTo>
                  <a:lnTo>
                    <a:pt x="78" y="74"/>
                  </a:lnTo>
                  <a:lnTo>
                    <a:pt x="68" y="80"/>
                  </a:lnTo>
                  <a:lnTo>
                    <a:pt x="60" y="82"/>
                  </a:lnTo>
                  <a:lnTo>
                    <a:pt x="52" y="82"/>
                  </a:lnTo>
                  <a:lnTo>
                    <a:pt x="40" y="80"/>
                  </a:lnTo>
                  <a:lnTo>
                    <a:pt x="34" y="80"/>
                  </a:lnTo>
                  <a:lnTo>
                    <a:pt x="28" y="82"/>
                  </a:lnTo>
                  <a:lnTo>
                    <a:pt x="28" y="74"/>
                  </a:lnTo>
                  <a:lnTo>
                    <a:pt x="32" y="72"/>
                  </a:lnTo>
                  <a:lnTo>
                    <a:pt x="34" y="68"/>
                  </a:lnTo>
                  <a:lnTo>
                    <a:pt x="22" y="70"/>
                  </a:lnTo>
                  <a:lnTo>
                    <a:pt x="14" y="68"/>
                  </a:lnTo>
                  <a:lnTo>
                    <a:pt x="6" y="64"/>
                  </a:lnTo>
                  <a:lnTo>
                    <a:pt x="0" y="60"/>
                  </a:lnTo>
                  <a:lnTo>
                    <a:pt x="14" y="56"/>
                  </a:lnTo>
                  <a:lnTo>
                    <a:pt x="26" y="54"/>
                  </a:lnTo>
                  <a:lnTo>
                    <a:pt x="70" y="54"/>
                  </a:lnTo>
                  <a:lnTo>
                    <a:pt x="70" y="52"/>
                  </a:lnTo>
                  <a:lnTo>
                    <a:pt x="72" y="50"/>
                  </a:lnTo>
                  <a:lnTo>
                    <a:pt x="12" y="50"/>
                  </a:lnTo>
                  <a:lnTo>
                    <a:pt x="12" y="44"/>
                  </a:lnTo>
                  <a:lnTo>
                    <a:pt x="14" y="42"/>
                  </a:lnTo>
                  <a:lnTo>
                    <a:pt x="18" y="36"/>
                  </a:lnTo>
                  <a:lnTo>
                    <a:pt x="18" y="34"/>
                  </a:lnTo>
                  <a:lnTo>
                    <a:pt x="20" y="30"/>
                  </a:lnTo>
                  <a:lnTo>
                    <a:pt x="26" y="28"/>
                  </a:lnTo>
                  <a:lnTo>
                    <a:pt x="42" y="26"/>
                  </a:lnTo>
                  <a:lnTo>
                    <a:pt x="54" y="24"/>
                  </a:lnTo>
                  <a:lnTo>
                    <a:pt x="68" y="20"/>
                  </a:lnTo>
                  <a:lnTo>
                    <a:pt x="78" y="14"/>
                  </a:lnTo>
                  <a:lnTo>
                    <a:pt x="90" y="6"/>
                  </a:lnTo>
                  <a:lnTo>
                    <a:pt x="90" y="16"/>
                  </a:lnTo>
                  <a:lnTo>
                    <a:pt x="94" y="18"/>
                  </a:lnTo>
                  <a:lnTo>
                    <a:pt x="96" y="18"/>
                  </a:lnTo>
                  <a:lnTo>
                    <a:pt x="102" y="16"/>
                  </a:lnTo>
                  <a:lnTo>
                    <a:pt x="110" y="18"/>
                  </a:lnTo>
                  <a:lnTo>
                    <a:pt x="120" y="20"/>
                  </a:lnTo>
                  <a:lnTo>
                    <a:pt x="124" y="20"/>
                  </a:lnTo>
                  <a:lnTo>
                    <a:pt x="124" y="16"/>
                  </a:lnTo>
                  <a:lnTo>
                    <a:pt x="128" y="14"/>
                  </a:lnTo>
                  <a:lnTo>
                    <a:pt x="130" y="12"/>
                  </a:lnTo>
                  <a:lnTo>
                    <a:pt x="136" y="14"/>
                  </a:lnTo>
                  <a:lnTo>
                    <a:pt x="142" y="16"/>
                  </a:lnTo>
                  <a:lnTo>
                    <a:pt x="138" y="26"/>
                  </a:lnTo>
                  <a:lnTo>
                    <a:pt x="138" y="28"/>
                  </a:lnTo>
                  <a:lnTo>
                    <a:pt x="142" y="28"/>
                  </a:lnTo>
                  <a:lnTo>
                    <a:pt x="144" y="28"/>
                  </a:lnTo>
                  <a:lnTo>
                    <a:pt x="146" y="28"/>
                  </a:lnTo>
                  <a:lnTo>
                    <a:pt x="150" y="24"/>
                  </a:lnTo>
                  <a:lnTo>
                    <a:pt x="150" y="18"/>
                  </a:lnTo>
                  <a:lnTo>
                    <a:pt x="152" y="12"/>
                  </a:lnTo>
                  <a:lnTo>
                    <a:pt x="160" y="8"/>
                  </a:lnTo>
                  <a:lnTo>
                    <a:pt x="174" y="4"/>
                  </a:lnTo>
                  <a:lnTo>
                    <a:pt x="194" y="0"/>
                  </a:lnTo>
                  <a:lnTo>
                    <a:pt x="204" y="0"/>
                  </a:lnTo>
                  <a:lnTo>
                    <a:pt x="200" y="4"/>
                  </a:lnTo>
                  <a:lnTo>
                    <a:pt x="196" y="10"/>
                  </a:lnTo>
                  <a:lnTo>
                    <a:pt x="182" y="20"/>
                  </a:lnTo>
                  <a:lnTo>
                    <a:pt x="172" y="30"/>
                  </a:lnTo>
                  <a:lnTo>
                    <a:pt x="168" y="38"/>
                  </a:lnTo>
                  <a:lnTo>
                    <a:pt x="166" y="44"/>
                  </a:lnTo>
                  <a:lnTo>
                    <a:pt x="168" y="46"/>
                  </a:lnTo>
                  <a:lnTo>
                    <a:pt x="170" y="50"/>
                  </a:lnTo>
                  <a:lnTo>
                    <a:pt x="178" y="52"/>
                  </a:lnTo>
                  <a:lnTo>
                    <a:pt x="186" y="54"/>
                  </a:lnTo>
                  <a:lnTo>
                    <a:pt x="188" y="56"/>
                  </a:lnTo>
                  <a:lnTo>
                    <a:pt x="190" y="58"/>
                  </a:lnTo>
                  <a:lnTo>
                    <a:pt x="188" y="62"/>
                  </a:lnTo>
                  <a:lnTo>
                    <a:pt x="182" y="64"/>
                  </a:lnTo>
                  <a:lnTo>
                    <a:pt x="176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2735191" y="2417183"/>
              <a:ext cx="141832" cy="42478"/>
            </a:xfrm>
            <a:custGeom>
              <a:avLst/>
              <a:gdLst>
                <a:gd name="T0" fmla="*/ 0 w 96"/>
                <a:gd name="T1" fmla="*/ 2147483647 h 26"/>
                <a:gd name="T2" fmla="*/ 2147483647 w 96"/>
                <a:gd name="T3" fmla="*/ 2147483647 h 26"/>
                <a:gd name="T4" fmla="*/ 2147483647 w 96"/>
                <a:gd name="T5" fmla="*/ 2147483647 h 26"/>
                <a:gd name="T6" fmla="*/ 2147483647 w 96"/>
                <a:gd name="T7" fmla="*/ 2147483647 h 26"/>
                <a:gd name="T8" fmla="*/ 2147483647 w 96"/>
                <a:gd name="T9" fmla="*/ 2147483647 h 26"/>
                <a:gd name="T10" fmla="*/ 2147483647 w 96"/>
                <a:gd name="T11" fmla="*/ 2147483647 h 26"/>
                <a:gd name="T12" fmla="*/ 2147483647 w 96"/>
                <a:gd name="T13" fmla="*/ 2147483647 h 26"/>
                <a:gd name="T14" fmla="*/ 2147483647 w 96"/>
                <a:gd name="T15" fmla="*/ 2147483647 h 26"/>
                <a:gd name="T16" fmla="*/ 2147483647 w 96"/>
                <a:gd name="T17" fmla="*/ 2147483647 h 26"/>
                <a:gd name="T18" fmla="*/ 2147483647 w 96"/>
                <a:gd name="T19" fmla="*/ 2147483647 h 26"/>
                <a:gd name="T20" fmla="*/ 2147483647 w 96"/>
                <a:gd name="T21" fmla="*/ 2147483647 h 26"/>
                <a:gd name="T22" fmla="*/ 2147483647 w 96"/>
                <a:gd name="T23" fmla="*/ 2147483647 h 26"/>
                <a:gd name="T24" fmla="*/ 2147483647 w 96"/>
                <a:gd name="T25" fmla="*/ 2147483647 h 26"/>
                <a:gd name="T26" fmla="*/ 2147483647 w 96"/>
                <a:gd name="T27" fmla="*/ 0 h 26"/>
                <a:gd name="T28" fmla="*/ 2147483647 w 96"/>
                <a:gd name="T29" fmla="*/ 2147483647 h 26"/>
                <a:gd name="T30" fmla="*/ 2147483647 w 96"/>
                <a:gd name="T31" fmla="*/ 2147483647 h 26"/>
                <a:gd name="T32" fmla="*/ 2147483647 w 96"/>
                <a:gd name="T33" fmla="*/ 2147483647 h 26"/>
                <a:gd name="T34" fmla="*/ 2147483647 w 96"/>
                <a:gd name="T35" fmla="*/ 2147483647 h 26"/>
                <a:gd name="T36" fmla="*/ 2147483647 w 96"/>
                <a:gd name="T37" fmla="*/ 2147483647 h 26"/>
                <a:gd name="T38" fmla="*/ 2147483647 w 96"/>
                <a:gd name="T39" fmla="*/ 2147483647 h 26"/>
                <a:gd name="T40" fmla="*/ 2147483647 w 96"/>
                <a:gd name="T41" fmla="*/ 2147483647 h 26"/>
                <a:gd name="T42" fmla="*/ 0 w 96"/>
                <a:gd name="T43" fmla="*/ 2147483647 h 2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96"/>
                <a:gd name="T67" fmla="*/ 0 h 26"/>
                <a:gd name="T68" fmla="*/ 96 w 96"/>
                <a:gd name="T69" fmla="*/ 26 h 2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96" h="26">
                  <a:moveTo>
                    <a:pt x="0" y="24"/>
                  </a:moveTo>
                  <a:lnTo>
                    <a:pt x="6" y="24"/>
                  </a:lnTo>
                  <a:lnTo>
                    <a:pt x="12" y="24"/>
                  </a:lnTo>
                  <a:lnTo>
                    <a:pt x="16" y="24"/>
                  </a:lnTo>
                  <a:lnTo>
                    <a:pt x="18" y="26"/>
                  </a:lnTo>
                  <a:lnTo>
                    <a:pt x="26" y="26"/>
                  </a:lnTo>
                  <a:lnTo>
                    <a:pt x="42" y="20"/>
                  </a:lnTo>
                  <a:lnTo>
                    <a:pt x="52" y="16"/>
                  </a:lnTo>
                  <a:lnTo>
                    <a:pt x="58" y="22"/>
                  </a:lnTo>
                  <a:lnTo>
                    <a:pt x="68" y="16"/>
                  </a:lnTo>
                  <a:lnTo>
                    <a:pt x="76" y="12"/>
                  </a:lnTo>
                  <a:lnTo>
                    <a:pt x="86" y="8"/>
                  </a:lnTo>
                  <a:lnTo>
                    <a:pt x="96" y="4"/>
                  </a:lnTo>
                  <a:lnTo>
                    <a:pt x="90" y="0"/>
                  </a:lnTo>
                  <a:lnTo>
                    <a:pt x="78" y="2"/>
                  </a:lnTo>
                  <a:lnTo>
                    <a:pt x="70" y="4"/>
                  </a:lnTo>
                  <a:lnTo>
                    <a:pt x="46" y="10"/>
                  </a:lnTo>
                  <a:lnTo>
                    <a:pt x="24" y="16"/>
                  </a:lnTo>
                  <a:lnTo>
                    <a:pt x="16" y="18"/>
                  </a:lnTo>
                  <a:lnTo>
                    <a:pt x="4" y="18"/>
                  </a:lnTo>
                  <a:lnTo>
                    <a:pt x="4" y="24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2799766" y="2435768"/>
              <a:ext cx="193722" cy="50443"/>
            </a:xfrm>
            <a:custGeom>
              <a:avLst/>
              <a:gdLst>
                <a:gd name="T0" fmla="*/ 2147483647 w 132"/>
                <a:gd name="T1" fmla="*/ 2147483647 h 32"/>
                <a:gd name="T2" fmla="*/ 2147483647 w 132"/>
                <a:gd name="T3" fmla="*/ 2147483647 h 32"/>
                <a:gd name="T4" fmla="*/ 2147483647 w 132"/>
                <a:gd name="T5" fmla="*/ 2147483647 h 32"/>
                <a:gd name="T6" fmla="*/ 2147483647 w 132"/>
                <a:gd name="T7" fmla="*/ 2147483647 h 32"/>
                <a:gd name="T8" fmla="*/ 2147483647 w 132"/>
                <a:gd name="T9" fmla="*/ 2147483647 h 32"/>
                <a:gd name="T10" fmla="*/ 2147483647 w 132"/>
                <a:gd name="T11" fmla="*/ 2147483647 h 32"/>
                <a:gd name="T12" fmla="*/ 0 w 132"/>
                <a:gd name="T13" fmla="*/ 2147483647 h 32"/>
                <a:gd name="T14" fmla="*/ 0 w 132"/>
                <a:gd name="T15" fmla="*/ 2147483647 h 32"/>
                <a:gd name="T16" fmla="*/ 2147483647 w 132"/>
                <a:gd name="T17" fmla="*/ 2147483647 h 32"/>
                <a:gd name="T18" fmla="*/ 2147483647 w 132"/>
                <a:gd name="T19" fmla="*/ 2147483647 h 32"/>
                <a:gd name="T20" fmla="*/ 2147483647 w 132"/>
                <a:gd name="T21" fmla="*/ 2147483647 h 32"/>
                <a:gd name="T22" fmla="*/ 2147483647 w 132"/>
                <a:gd name="T23" fmla="*/ 0 h 32"/>
                <a:gd name="T24" fmla="*/ 2147483647 w 132"/>
                <a:gd name="T25" fmla="*/ 2147483647 h 32"/>
                <a:gd name="T26" fmla="*/ 2147483647 w 132"/>
                <a:gd name="T27" fmla="*/ 2147483647 h 32"/>
                <a:gd name="T28" fmla="*/ 2147483647 w 132"/>
                <a:gd name="T29" fmla="*/ 2147483647 h 32"/>
                <a:gd name="T30" fmla="*/ 2147483647 w 132"/>
                <a:gd name="T31" fmla="*/ 2147483647 h 32"/>
                <a:gd name="T32" fmla="*/ 2147483647 w 132"/>
                <a:gd name="T33" fmla="*/ 2147483647 h 32"/>
                <a:gd name="T34" fmla="*/ 2147483647 w 132"/>
                <a:gd name="T35" fmla="*/ 2147483647 h 32"/>
                <a:gd name="T36" fmla="*/ 2147483647 w 132"/>
                <a:gd name="T37" fmla="*/ 2147483647 h 32"/>
                <a:gd name="T38" fmla="*/ 2147483647 w 132"/>
                <a:gd name="T39" fmla="*/ 2147483647 h 32"/>
                <a:gd name="T40" fmla="*/ 2147483647 w 132"/>
                <a:gd name="T41" fmla="*/ 2147483647 h 32"/>
                <a:gd name="T42" fmla="*/ 2147483647 w 132"/>
                <a:gd name="T43" fmla="*/ 2147483647 h 32"/>
                <a:gd name="T44" fmla="*/ 2147483647 w 132"/>
                <a:gd name="T45" fmla="*/ 0 h 32"/>
                <a:gd name="T46" fmla="*/ 2147483647 w 132"/>
                <a:gd name="T47" fmla="*/ 0 h 32"/>
                <a:gd name="T48" fmla="*/ 2147483647 w 132"/>
                <a:gd name="T49" fmla="*/ 2147483647 h 32"/>
                <a:gd name="T50" fmla="*/ 2147483647 w 132"/>
                <a:gd name="T51" fmla="*/ 2147483647 h 32"/>
                <a:gd name="T52" fmla="*/ 2147483647 w 132"/>
                <a:gd name="T53" fmla="*/ 2147483647 h 32"/>
                <a:gd name="T54" fmla="*/ 2147483647 w 132"/>
                <a:gd name="T55" fmla="*/ 2147483647 h 32"/>
                <a:gd name="T56" fmla="*/ 2147483647 w 132"/>
                <a:gd name="T57" fmla="*/ 2147483647 h 32"/>
                <a:gd name="T58" fmla="*/ 2147483647 w 132"/>
                <a:gd name="T59" fmla="*/ 2147483647 h 32"/>
                <a:gd name="T60" fmla="*/ 2147483647 w 132"/>
                <a:gd name="T61" fmla="*/ 2147483647 h 32"/>
                <a:gd name="T62" fmla="*/ 2147483647 w 132"/>
                <a:gd name="T63" fmla="*/ 2147483647 h 32"/>
                <a:gd name="T64" fmla="*/ 2147483647 w 132"/>
                <a:gd name="T65" fmla="*/ 2147483647 h 32"/>
                <a:gd name="T66" fmla="*/ 2147483647 w 132"/>
                <a:gd name="T67" fmla="*/ 2147483647 h 32"/>
                <a:gd name="T68" fmla="*/ 2147483647 w 132"/>
                <a:gd name="T69" fmla="*/ 2147483647 h 32"/>
                <a:gd name="T70" fmla="*/ 2147483647 w 132"/>
                <a:gd name="T71" fmla="*/ 2147483647 h 32"/>
                <a:gd name="T72" fmla="*/ 2147483647 w 132"/>
                <a:gd name="T73" fmla="*/ 2147483647 h 32"/>
                <a:gd name="T74" fmla="*/ 2147483647 w 132"/>
                <a:gd name="T75" fmla="*/ 2147483647 h 32"/>
                <a:gd name="T76" fmla="*/ 2147483647 w 132"/>
                <a:gd name="T77" fmla="*/ 2147483647 h 3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32"/>
                <a:gd name="T118" fmla="*/ 0 h 32"/>
                <a:gd name="T119" fmla="*/ 132 w 132"/>
                <a:gd name="T120" fmla="*/ 32 h 3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32" h="32">
                  <a:moveTo>
                    <a:pt x="34" y="32"/>
                  </a:moveTo>
                  <a:lnTo>
                    <a:pt x="30" y="30"/>
                  </a:lnTo>
                  <a:lnTo>
                    <a:pt x="28" y="30"/>
                  </a:lnTo>
                  <a:lnTo>
                    <a:pt x="30" y="26"/>
                  </a:lnTo>
                  <a:lnTo>
                    <a:pt x="36" y="24"/>
                  </a:lnTo>
                  <a:lnTo>
                    <a:pt x="18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6" y="16"/>
                  </a:lnTo>
                  <a:lnTo>
                    <a:pt x="24" y="10"/>
                  </a:lnTo>
                  <a:lnTo>
                    <a:pt x="40" y="4"/>
                  </a:lnTo>
                  <a:lnTo>
                    <a:pt x="54" y="0"/>
                  </a:lnTo>
                  <a:lnTo>
                    <a:pt x="54" y="6"/>
                  </a:lnTo>
                  <a:lnTo>
                    <a:pt x="56" y="6"/>
                  </a:lnTo>
                  <a:lnTo>
                    <a:pt x="64" y="6"/>
                  </a:lnTo>
                  <a:lnTo>
                    <a:pt x="64" y="14"/>
                  </a:lnTo>
                  <a:lnTo>
                    <a:pt x="66" y="16"/>
                  </a:lnTo>
                  <a:lnTo>
                    <a:pt x="68" y="18"/>
                  </a:lnTo>
                  <a:lnTo>
                    <a:pt x="74" y="18"/>
                  </a:lnTo>
                  <a:lnTo>
                    <a:pt x="84" y="16"/>
                  </a:lnTo>
                  <a:lnTo>
                    <a:pt x="92" y="14"/>
                  </a:lnTo>
                  <a:lnTo>
                    <a:pt x="100" y="6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14" y="8"/>
                  </a:lnTo>
                  <a:lnTo>
                    <a:pt x="110" y="12"/>
                  </a:lnTo>
                  <a:lnTo>
                    <a:pt x="120" y="14"/>
                  </a:lnTo>
                  <a:lnTo>
                    <a:pt x="132" y="14"/>
                  </a:lnTo>
                  <a:lnTo>
                    <a:pt x="118" y="22"/>
                  </a:lnTo>
                  <a:lnTo>
                    <a:pt x="110" y="28"/>
                  </a:lnTo>
                  <a:lnTo>
                    <a:pt x="104" y="28"/>
                  </a:lnTo>
                  <a:lnTo>
                    <a:pt x="98" y="28"/>
                  </a:lnTo>
                  <a:lnTo>
                    <a:pt x="94" y="26"/>
                  </a:lnTo>
                  <a:lnTo>
                    <a:pt x="90" y="24"/>
                  </a:lnTo>
                  <a:lnTo>
                    <a:pt x="84" y="22"/>
                  </a:lnTo>
                  <a:lnTo>
                    <a:pt x="72" y="24"/>
                  </a:lnTo>
                  <a:lnTo>
                    <a:pt x="60" y="28"/>
                  </a:lnTo>
                  <a:lnTo>
                    <a:pt x="48" y="30"/>
                  </a:lnTo>
                  <a:lnTo>
                    <a:pt x="34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2908158" y="2390634"/>
              <a:ext cx="93402" cy="29203"/>
            </a:xfrm>
            <a:custGeom>
              <a:avLst/>
              <a:gdLst>
                <a:gd name="T0" fmla="*/ 2147483647 w 64"/>
                <a:gd name="T1" fmla="*/ 2147483647 h 18"/>
                <a:gd name="T2" fmla="*/ 2147483647 w 64"/>
                <a:gd name="T3" fmla="*/ 2147483647 h 18"/>
                <a:gd name="T4" fmla="*/ 0 w 64"/>
                <a:gd name="T5" fmla="*/ 2147483647 h 18"/>
                <a:gd name="T6" fmla="*/ 2147483647 w 64"/>
                <a:gd name="T7" fmla="*/ 2147483647 h 18"/>
                <a:gd name="T8" fmla="*/ 2147483647 w 64"/>
                <a:gd name="T9" fmla="*/ 2147483647 h 18"/>
                <a:gd name="T10" fmla="*/ 2147483647 w 64"/>
                <a:gd name="T11" fmla="*/ 2147483647 h 18"/>
                <a:gd name="T12" fmla="*/ 2147483647 w 64"/>
                <a:gd name="T13" fmla="*/ 2147483647 h 18"/>
                <a:gd name="T14" fmla="*/ 2147483647 w 64"/>
                <a:gd name="T15" fmla="*/ 2147483647 h 18"/>
                <a:gd name="T16" fmla="*/ 2147483647 w 64"/>
                <a:gd name="T17" fmla="*/ 0 h 18"/>
                <a:gd name="T18" fmla="*/ 2147483647 w 64"/>
                <a:gd name="T19" fmla="*/ 2147483647 h 18"/>
                <a:gd name="T20" fmla="*/ 2147483647 w 64"/>
                <a:gd name="T21" fmla="*/ 2147483647 h 18"/>
                <a:gd name="T22" fmla="*/ 2147483647 w 64"/>
                <a:gd name="T23" fmla="*/ 2147483647 h 18"/>
                <a:gd name="T24" fmla="*/ 2147483647 w 64"/>
                <a:gd name="T25" fmla="*/ 2147483647 h 18"/>
                <a:gd name="T26" fmla="*/ 2147483647 w 64"/>
                <a:gd name="T27" fmla="*/ 2147483647 h 18"/>
                <a:gd name="T28" fmla="*/ 2147483647 w 64"/>
                <a:gd name="T29" fmla="*/ 2147483647 h 18"/>
                <a:gd name="T30" fmla="*/ 2147483647 w 64"/>
                <a:gd name="T31" fmla="*/ 2147483647 h 18"/>
                <a:gd name="T32" fmla="*/ 2147483647 w 64"/>
                <a:gd name="T33" fmla="*/ 2147483647 h 18"/>
                <a:gd name="T34" fmla="*/ 2147483647 w 64"/>
                <a:gd name="T35" fmla="*/ 2147483647 h 1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4"/>
                <a:gd name="T55" fmla="*/ 0 h 18"/>
                <a:gd name="T56" fmla="*/ 64 w 64"/>
                <a:gd name="T57" fmla="*/ 18 h 1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4" h="18">
                  <a:moveTo>
                    <a:pt x="12" y="18"/>
                  </a:moveTo>
                  <a:lnTo>
                    <a:pt x="6" y="16"/>
                  </a:lnTo>
                  <a:lnTo>
                    <a:pt x="0" y="14"/>
                  </a:lnTo>
                  <a:lnTo>
                    <a:pt x="8" y="12"/>
                  </a:lnTo>
                  <a:lnTo>
                    <a:pt x="18" y="12"/>
                  </a:lnTo>
                  <a:lnTo>
                    <a:pt x="26" y="10"/>
                  </a:lnTo>
                  <a:lnTo>
                    <a:pt x="28" y="10"/>
                  </a:lnTo>
                  <a:lnTo>
                    <a:pt x="30" y="8"/>
                  </a:lnTo>
                  <a:lnTo>
                    <a:pt x="48" y="0"/>
                  </a:lnTo>
                  <a:lnTo>
                    <a:pt x="58" y="2"/>
                  </a:lnTo>
                  <a:lnTo>
                    <a:pt x="64" y="4"/>
                  </a:lnTo>
                  <a:lnTo>
                    <a:pt x="58" y="10"/>
                  </a:lnTo>
                  <a:lnTo>
                    <a:pt x="48" y="16"/>
                  </a:lnTo>
                  <a:lnTo>
                    <a:pt x="30" y="18"/>
                  </a:lnTo>
                  <a:lnTo>
                    <a:pt x="30" y="16"/>
                  </a:lnTo>
                  <a:lnTo>
                    <a:pt x="28" y="16"/>
                  </a:lnTo>
                  <a:lnTo>
                    <a:pt x="22" y="16"/>
                  </a:lnTo>
                  <a:lnTo>
                    <a:pt x="1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2970426" y="2496830"/>
              <a:ext cx="107239" cy="66372"/>
            </a:xfrm>
            <a:custGeom>
              <a:avLst/>
              <a:gdLst>
                <a:gd name="T0" fmla="*/ 2147483647 w 74"/>
                <a:gd name="T1" fmla="*/ 2147483647 h 42"/>
                <a:gd name="T2" fmla="*/ 2147483647 w 74"/>
                <a:gd name="T3" fmla="*/ 2147483647 h 42"/>
                <a:gd name="T4" fmla="*/ 2147483647 w 74"/>
                <a:gd name="T5" fmla="*/ 2147483647 h 42"/>
                <a:gd name="T6" fmla="*/ 2147483647 w 74"/>
                <a:gd name="T7" fmla="*/ 2147483647 h 42"/>
                <a:gd name="T8" fmla="*/ 2147483647 w 74"/>
                <a:gd name="T9" fmla="*/ 2147483647 h 42"/>
                <a:gd name="T10" fmla="*/ 2147483647 w 74"/>
                <a:gd name="T11" fmla="*/ 2147483647 h 42"/>
                <a:gd name="T12" fmla="*/ 2147483647 w 74"/>
                <a:gd name="T13" fmla="*/ 2147483647 h 42"/>
                <a:gd name="T14" fmla="*/ 2147483647 w 74"/>
                <a:gd name="T15" fmla="*/ 2147483647 h 42"/>
                <a:gd name="T16" fmla="*/ 2147483647 w 74"/>
                <a:gd name="T17" fmla="*/ 2147483647 h 42"/>
                <a:gd name="T18" fmla="*/ 2147483647 w 74"/>
                <a:gd name="T19" fmla="*/ 2147483647 h 42"/>
                <a:gd name="T20" fmla="*/ 2147483647 w 74"/>
                <a:gd name="T21" fmla="*/ 2147483647 h 42"/>
                <a:gd name="T22" fmla="*/ 2147483647 w 74"/>
                <a:gd name="T23" fmla="*/ 2147483647 h 42"/>
                <a:gd name="T24" fmla="*/ 2147483647 w 74"/>
                <a:gd name="T25" fmla="*/ 2147483647 h 42"/>
                <a:gd name="T26" fmla="*/ 2147483647 w 74"/>
                <a:gd name="T27" fmla="*/ 2147483647 h 42"/>
                <a:gd name="T28" fmla="*/ 2147483647 w 74"/>
                <a:gd name="T29" fmla="*/ 2147483647 h 42"/>
                <a:gd name="T30" fmla="*/ 2147483647 w 74"/>
                <a:gd name="T31" fmla="*/ 2147483647 h 42"/>
                <a:gd name="T32" fmla="*/ 2147483647 w 74"/>
                <a:gd name="T33" fmla="*/ 2147483647 h 42"/>
                <a:gd name="T34" fmla="*/ 2147483647 w 74"/>
                <a:gd name="T35" fmla="*/ 2147483647 h 42"/>
                <a:gd name="T36" fmla="*/ 2147483647 w 74"/>
                <a:gd name="T37" fmla="*/ 2147483647 h 42"/>
                <a:gd name="T38" fmla="*/ 0 w 74"/>
                <a:gd name="T39" fmla="*/ 2147483647 h 42"/>
                <a:gd name="T40" fmla="*/ 2147483647 w 74"/>
                <a:gd name="T41" fmla="*/ 2147483647 h 42"/>
                <a:gd name="T42" fmla="*/ 2147483647 w 74"/>
                <a:gd name="T43" fmla="*/ 2147483647 h 42"/>
                <a:gd name="T44" fmla="*/ 2147483647 w 74"/>
                <a:gd name="T45" fmla="*/ 2147483647 h 42"/>
                <a:gd name="T46" fmla="*/ 2147483647 w 74"/>
                <a:gd name="T47" fmla="*/ 2147483647 h 42"/>
                <a:gd name="T48" fmla="*/ 2147483647 w 74"/>
                <a:gd name="T49" fmla="*/ 2147483647 h 42"/>
                <a:gd name="T50" fmla="*/ 2147483647 w 74"/>
                <a:gd name="T51" fmla="*/ 2147483647 h 42"/>
                <a:gd name="T52" fmla="*/ 2147483647 w 74"/>
                <a:gd name="T53" fmla="*/ 2147483647 h 42"/>
                <a:gd name="T54" fmla="*/ 2147483647 w 74"/>
                <a:gd name="T55" fmla="*/ 2147483647 h 42"/>
                <a:gd name="T56" fmla="*/ 2147483647 w 74"/>
                <a:gd name="T57" fmla="*/ 2147483647 h 42"/>
                <a:gd name="T58" fmla="*/ 2147483647 w 74"/>
                <a:gd name="T59" fmla="*/ 2147483647 h 42"/>
                <a:gd name="T60" fmla="*/ 2147483647 w 74"/>
                <a:gd name="T61" fmla="*/ 2147483647 h 42"/>
                <a:gd name="T62" fmla="*/ 2147483647 w 74"/>
                <a:gd name="T63" fmla="*/ 2147483647 h 42"/>
                <a:gd name="T64" fmla="*/ 2147483647 w 74"/>
                <a:gd name="T65" fmla="*/ 2147483647 h 42"/>
                <a:gd name="T66" fmla="*/ 2147483647 w 74"/>
                <a:gd name="T67" fmla="*/ 0 h 42"/>
                <a:gd name="T68" fmla="*/ 2147483647 w 74"/>
                <a:gd name="T69" fmla="*/ 2147483647 h 4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4"/>
                <a:gd name="T106" fmla="*/ 0 h 42"/>
                <a:gd name="T107" fmla="*/ 74 w 74"/>
                <a:gd name="T108" fmla="*/ 42 h 4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4" h="42">
                  <a:moveTo>
                    <a:pt x="74" y="4"/>
                  </a:moveTo>
                  <a:lnTo>
                    <a:pt x="70" y="6"/>
                  </a:lnTo>
                  <a:lnTo>
                    <a:pt x="66" y="8"/>
                  </a:lnTo>
                  <a:lnTo>
                    <a:pt x="58" y="14"/>
                  </a:lnTo>
                  <a:lnTo>
                    <a:pt x="66" y="22"/>
                  </a:lnTo>
                  <a:lnTo>
                    <a:pt x="56" y="28"/>
                  </a:lnTo>
                  <a:lnTo>
                    <a:pt x="52" y="30"/>
                  </a:lnTo>
                  <a:lnTo>
                    <a:pt x="48" y="28"/>
                  </a:lnTo>
                  <a:lnTo>
                    <a:pt x="48" y="32"/>
                  </a:lnTo>
                  <a:lnTo>
                    <a:pt x="44" y="34"/>
                  </a:lnTo>
                  <a:lnTo>
                    <a:pt x="38" y="36"/>
                  </a:lnTo>
                  <a:lnTo>
                    <a:pt x="32" y="38"/>
                  </a:lnTo>
                  <a:lnTo>
                    <a:pt x="26" y="42"/>
                  </a:lnTo>
                  <a:lnTo>
                    <a:pt x="18" y="42"/>
                  </a:lnTo>
                  <a:lnTo>
                    <a:pt x="18" y="36"/>
                  </a:lnTo>
                  <a:lnTo>
                    <a:pt x="16" y="34"/>
                  </a:lnTo>
                  <a:lnTo>
                    <a:pt x="10" y="32"/>
                  </a:lnTo>
                  <a:lnTo>
                    <a:pt x="4" y="28"/>
                  </a:lnTo>
                  <a:lnTo>
                    <a:pt x="2" y="26"/>
                  </a:lnTo>
                  <a:lnTo>
                    <a:pt x="0" y="22"/>
                  </a:lnTo>
                  <a:lnTo>
                    <a:pt x="2" y="20"/>
                  </a:lnTo>
                  <a:lnTo>
                    <a:pt x="4" y="18"/>
                  </a:lnTo>
                  <a:lnTo>
                    <a:pt x="8" y="16"/>
                  </a:lnTo>
                  <a:lnTo>
                    <a:pt x="14" y="16"/>
                  </a:lnTo>
                  <a:lnTo>
                    <a:pt x="16" y="18"/>
                  </a:lnTo>
                  <a:lnTo>
                    <a:pt x="20" y="20"/>
                  </a:lnTo>
                  <a:lnTo>
                    <a:pt x="22" y="20"/>
                  </a:lnTo>
                  <a:lnTo>
                    <a:pt x="30" y="18"/>
                  </a:lnTo>
                  <a:lnTo>
                    <a:pt x="32" y="16"/>
                  </a:lnTo>
                  <a:lnTo>
                    <a:pt x="32" y="14"/>
                  </a:lnTo>
                  <a:lnTo>
                    <a:pt x="32" y="8"/>
                  </a:lnTo>
                  <a:lnTo>
                    <a:pt x="38" y="4"/>
                  </a:lnTo>
                  <a:lnTo>
                    <a:pt x="50" y="4"/>
                  </a:lnTo>
                  <a:lnTo>
                    <a:pt x="74" y="0"/>
                  </a:lnTo>
                  <a:lnTo>
                    <a:pt x="7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2950823" y="2593733"/>
              <a:ext cx="56503" cy="34513"/>
            </a:xfrm>
            <a:custGeom>
              <a:avLst/>
              <a:gdLst>
                <a:gd name="T0" fmla="*/ 2147483647 w 40"/>
                <a:gd name="T1" fmla="*/ 2147483647 h 22"/>
                <a:gd name="T2" fmla="*/ 2147483647 w 40"/>
                <a:gd name="T3" fmla="*/ 2147483647 h 22"/>
                <a:gd name="T4" fmla="*/ 2147483647 w 40"/>
                <a:gd name="T5" fmla="*/ 2147483647 h 22"/>
                <a:gd name="T6" fmla="*/ 0 w 40"/>
                <a:gd name="T7" fmla="*/ 2147483647 h 22"/>
                <a:gd name="T8" fmla="*/ 2147483647 w 40"/>
                <a:gd name="T9" fmla="*/ 2147483647 h 22"/>
                <a:gd name="T10" fmla="*/ 2147483647 w 40"/>
                <a:gd name="T11" fmla="*/ 2147483647 h 22"/>
                <a:gd name="T12" fmla="*/ 2147483647 w 40"/>
                <a:gd name="T13" fmla="*/ 0 h 22"/>
                <a:gd name="T14" fmla="*/ 2147483647 w 40"/>
                <a:gd name="T15" fmla="*/ 2147483647 h 22"/>
                <a:gd name="T16" fmla="*/ 2147483647 w 40"/>
                <a:gd name="T17" fmla="*/ 2147483647 h 22"/>
                <a:gd name="T18" fmla="*/ 2147483647 w 40"/>
                <a:gd name="T19" fmla="*/ 2147483647 h 22"/>
                <a:gd name="T20" fmla="*/ 2147483647 w 40"/>
                <a:gd name="T21" fmla="*/ 2147483647 h 22"/>
                <a:gd name="T22" fmla="*/ 2147483647 w 40"/>
                <a:gd name="T23" fmla="*/ 2147483647 h 22"/>
                <a:gd name="T24" fmla="*/ 2147483647 w 40"/>
                <a:gd name="T25" fmla="*/ 2147483647 h 2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0"/>
                <a:gd name="T40" fmla="*/ 0 h 22"/>
                <a:gd name="T41" fmla="*/ 40 w 40"/>
                <a:gd name="T42" fmla="*/ 22 h 2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0" h="22">
                  <a:moveTo>
                    <a:pt x="22" y="22"/>
                  </a:moveTo>
                  <a:lnTo>
                    <a:pt x="16" y="22"/>
                  </a:lnTo>
                  <a:lnTo>
                    <a:pt x="8" y="20"/>
                  </a:lnTo>
                  <a:lnTo>
                    <a:pt x="0" y="14"/>
                  </a:lnTo>
                  <a:lnTo>
                    <a:pt x="6" y="10"/>
                  </a:lnTo>
                  <a:lnTo>
                    <a:pt x="12" y="6"/>
                  </a:lnTo>
                  <a:lnTo>
                    <a:pt x="30" y="0"/>
                  </a:lnTo>
                  <a:lnTo>
                    <a:pt x="32" y="4"/>
                  </a:lnTo>
                  <a:lnTo>
                    <a:pt x="34" y="6"/>
                  </a:lnTo>
                  <a:lnTo>
                    <a:pt x="40" y="6"/>
                  </a:lnTo>
                  <a:lnTo>
                    <a:pt x="40" y="18"/>
                  </a:lnTo>
                  <a:lnTo>
                    <a:pt x="32" y="22"/>
                  </a:lnTo>
                  <a:lnTo>
                    <a:pt x="22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3073053" y="2697274"/>
              <a:ext cx="117617" cy="66372"/>
            </a:xfrm>
            <a:custGeom>
              <a:avLst/>
              <a:gdLst>
                <a:gd name="T0" fmla="*/ 2147483647 w 80"/>
                <a:gd name="T1" fmla="*/ 2147483647 h 42"/>
                <a:gd name="T2" fmla="*/ 2147483647 w 80"/>
                <a:gd name="T3" fmla="*/ 2147483647 h 42"/>
                <a:gd name="T4" fmla="*/ 2147483647 w 80"/>
                <a:gd name="T5" fmla="*/ 2147483647 h 42"/>
                <a:gd name="T6" fmla="*/ 2147483647 w 80"/>
                <a:gd name="T7" fmla="*/ 2147483647 h 42"/>
                <a:gd name="T8" fmla="*/ 2147483647 w 80"/>
                <a:gd name="T9" fmla="*/ 2147483647 h 42"/>
                <a:gd name="T10" fmla="*/ 2147483647 w 80"/>
                <a:gd name="T11" fmla="*/ 2147483647 h 42"/>
                <a:gd name="T12" fmla="*/ 2147483647 w 80"/>
                <a:gd name="T13" fmla="*/ 2147483647 h 42"/>
                <a:gd name="T14" fmla="*/ 2147483647 w 80"/>
                <a:gd name="T15" fmla="*/ 2147483647 h 42"/>
                <a:gd name="T16" fmla="*/ 2147483647 w 80"/>
                <a:gd name="T17" fmla="*/ 2147483647 h 42"/>
                <a:gd name="T18" fmla="*/ 2147483647 w 80"/>
                <a:gd name="T19" fmla="*/ 2147483647 h 42"/>
                <a:gd name="T20" fmla="*/ 2147483647 w 80"/>
                <a:gd name="T21" fmla="*/ 2147483647 h 42"/>
                <a:gd name="T22" fmla="*/ 2147483647 w 80"/>
                <a:gd name="T23" fmla="*/ 2147483647 h 42"/>
                <a:gd name="T24" fmla="*/ 2147483647 w 80"/>
                <a:gd name="T25" fmla="*/ 2147483647 h 42"/>
                <a:gd name="T26" fmla="*/ 2147483647 w 80"/>
                <a:gd name="T27" fmla="*/ 2147483647 h 42"/>
                <a:gd name="T28" fmla="*/ 0 w 80"/>
                <a:gd name="T29" fmla="*/ 2147483647 h 42"/>
                <a:gd name="T30" fmla="*/ 2147483647 w 80"/>
                <a:gd name="T31" fmla="*/ 2147483647 h 42"/>
                <a:gd name="T32" fmla="*/ 2147483647 w 80"/>
                <a:gd name="T33" fmla="*/ 2147483647 h 42"/>
                <a:gd name="T34" fmla="*/ 2147483647 w 80"/>
                <a:gd name="T35" fmla="*/ 0 h 42"/>
                <a:gd name="T36" fmla="*/ 2147483647 w 80"/>
                <a:gd name="T37" fmla="*/ 2147483647 h 42"/>
                <a:gd name="T38" fmla="*/ 2147483647 w 80"/>
                <a:gd name="T39" fmla="*/ 2147483647 h 42"/>
                <a:gd name="T40" fmla="*/ 2147483647 w 80"/>
                <a:gd name="T41" fmla="*/ 2147483647 h 42"/>
                <a:gd name="T42" fmla="*/ 2147483647 w 80"/>
                <a:gd name="T43" fmla="*/ 2147483647 h 42"/>
                <a:gd name="T44" fmla="*/ 2147483647 w 80"/>
                <a:gd name="T45" fmla="*/ 2147483647 h 42"/>
                <a:gd name="T46" fmla="*/ 2147483647 w 80"/>
                <a:gd name="T47" fmla="*/ 2147483647 h 42"/>
                <a:gd name="T48" fmla="*/ 2147483647 w 80"/>
                <a:gd name="T49" fmla="*/ 2147483647 h 42"/>
                <a:gd name="T50" fmla="*/ 2147483647 w 80"/>
                <a:gd name="T51" fmla="*/ 2147483647 h 42"/>
                <a:gd name="T52" fmla="*/ 2147483647 w 80"/>
                <a:gd name="T53" fmla="*/ 2147483647 h 42"/>
                <a:gd name="T54" fmla="*/ 2147483647 w 80"/>
                <a:gd name="T55" fmla="*/ 2147483647 h 42"/>
                <a:gd name="T56" fmla="*/ 2147483647 w 80"/>
                <a:gd name="T57" fmla="*/ 2147483647 h 42"/>
                <a:gd name="T58" fmla="*/ 2147483647 w 80"/>
                <a:gd name="T59" fmla="*/ 2147483647 h 4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80"/>
                <a:gd name="T91" fmla="*/ 0 h 42"/>
                <a:gd name="T92" fmla="*/ 80 w 80"/>
                <a:gd name="T93" fmla="*/ 42 h 4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80" h="42">
                  <a:moveTo>
                    <a:pt x="58" y="40"/>
                  </a:moveTo>
                  <a:lnTo>
                    <a:pt x="56" y="30"/>
                  </a:lnTo>
                  <a:lnTo>
                    <a:pt x="52" y="26"/>
                  </a:lnTo>
                  <a:lnTo>
                    <a:pt x="48" y="26"/>
                  </a:lnTo>
                  <a:lnTo>
                    <a:pt x="42" y="26"/>
                  </a:lnTo>
                  <a:lnTo>
                    <a:pt x="38" y="30"/>
                  </a:lnTo>
                  <a:lnTo>
                    <a:pt x="30" y="36"/>
                  </a:lnTo>
                  <a:lnTo>
                    <a:pt x="22" y="40"/>
                  </a:lnTo>
                  <a:lnTo>
                    <a:pt x="16" y="42"/>
                  </a:lnTo>
                  <a:lnTo>
                    <a:pt x="10" y="40"/>
                  </a:lnTo>
                  <a:lnTo>
                    <a:pt x="14" y="38"/>
                  </a:lnTo>
                  <a:lnTo>
                    <a:pt x="10" y="36"/>
                  </a:lnTo>
                  <a:lnTo>
                    <a:pt x="6" y="36"/>
                  </a:lnTo>
                  <a:lnTo>
                    <a:pt x="4" y="36"/>
                  </a:lnTo>
                  <a:lnTo>
                    <a:pt x="0" y="34"/>
                  </a:lnTo>
                  <a:lnTo>
                    <a:pt x="8" y="24"/>
                  </a:lnTo>
                  <a:lnTo>
                    <a:pt x="22" y="14"/>
                  </a:lnTo>
                  <a:lnTo>
                    <a:pt x="46" y="0"/>
                  </a:lnTo>
                  <a:lnTo>
                    <a:pt x="52" y="6"/>
                  </a:lnTo>
                  <a:lnTo>
                    <a:pt x="58" y="12"/>
                  </a:lnTo>
                  <a:lnTo>
                    <a:pt x="70" y="22"/>
                  </a:lnTo>
                  <a:lnTo>
                    <a:pt x="68" y="28"/>
                  </a:lnTo>
                  <a:lnTo>
                    <a:pt x="74" y="28"/>
                  </a:lnTo>
                  <a:lnTo>
                    <a:pt x="80" y="30"/>
                  </a:lnTo>
                  <a:lnTo>
                    <a:pt x="74" y="36"/>
                  </a:lnTo>
                  <a:lnTo>
                    <a:pt x="70" y="38"/>
                  </a:lnTo>
                  <a:lnTo>
                    <a:pt x="64" y="40"/>
                  </a:lnTo>
                  <a:lnTo>
                    <a:pt x="60" y="38"/>
                  </a:lnTo>
                  <a:lnTo>
                    <a:pt x="60" y="36"/>
                  </a:lnTo>
                  <a:lnTo>
                    <a:pt x="58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3028081" y="2435768"/>
              <a:ext cx="96861" cy="38495"/>
            </a:xfrm>
            <a:custGeom>
              <a:avLst/>
              <a:gdLst>
                <a:gd name="T0" fmla="*/ 2147483647 w 66"/>
                <a:gd name="T1" fmla="*/ 2147483647 h 24"/>
                <a:gd name="T2" fmla="*/ 2147483647 w 66"/>
                <a:gd name="T3" fmla="*/ 2147483647 h 24"/>
                <a:gd name="T4" fmla="*/ 2147483647 w 66"/>
                <a:gd name="T5" fmla="*/ 2147483647 h 24"/>
                <a:gd name="T6" fmla="*/ 2147483647 w 66"/>
                <a:gd name="T7" fmla="*/ 2147483647 h 24"/>
                <a:gd name="T8" fmla="*/ 2147483647 w 66"/>
                <a:gd name="T9" fmla="*/ 2147483647 h 24"/>
                <a:gd name="T10" fmla="*/ 2147483647 w 66"/>
                <a:gd name="T11" fmla="*/ 2147483647 h 24"/>
                <a:gd name="T12" fmla="*/ 2147483647 w 66"/>
                <a:gd name="T13" fmla="*/ 2147483647 h 24"/>
                <a:gd name="T14" fmla="*/ 2147483647 w 66"/>
                <a:gd name="T15" fmla="*/ 2147483647 h 24"/>
                <a:gd name="T16" fmla="*/ 2147483647 w 66"/>
                <a:gd name="T17" fmla="*/ 2147483647 h 24"/>
                <a:gd name="T18" fmla="*/ 2147483647 w 66"/>
                <a:gd name="T19" fmla="*/ 2147483647 h 24"/>
                <a:gd name="T20" fmla="*/ 2147483647 w 66"/>
                <a:gd name="T21" fmla="*/ 0 h 24"/>
                <a:gd name="T22" fmla="*/ 2147483647 w 66"/>
                <a:gd name="T23" fmla="*/ 0 h 24"/>
                <a:gd name="T24" fmla="*/ 2147483647 w 66"/>
                <a:gd name="T25" fmla="*/ 2147483647 h 24"/>
                <a:gd name="T26" fmla="*/ 2147483647 w 66"/>
                <a:gd name="T27" fmla="*/ 2147483647 h 24"/>
                <a:gd name="T28" fmla="*/ 2147483647 w 66"/>
                <a:gd name="T29" fmla="*/ 0 h 24"/>
                <a:gd name="T30" fmla="*/ 2147483647 w 66"/>
                <a:gd name="T31" fmla="*/ 2147483647 h 24"/>
                <a:gd name="T32" fmla="*/ 2147483647 w 66"/>
                <a:gd name="T33" fmla="*/ 2147483647 h 24"/>
                <a:gd name="T34" fmla="*/ 2147483647 w 66"/>
                <a:gd name="T35" fmla="*/ 2147483647 h 24"/>
                <a:gd name="T36" fmla="*/ 2147483647 w 66"/>
                <a:gd name="T37" fmla="*/ 2147483647 h 24"/>
                <a:gd name="T38" fmla="*/ 2147483647 w 66"/>
                <a:gd name="T39" fmla="*/ 2147483647 h 24"/>
                <a:gd name="T40" fmla="*/ 2147483647 w 66"/>
                <a:gd name="T41" fmla="*/ 2147483647 h 24"/>
                <a:gd name="T42" fmla="*/ 2147483647 w 66"/>
                <a:gd name="T43" fmla="*/ 2147483647 h 24"/>
                <a:gd name="T44" fmla="*/ 2147483647 w 66"/>
                <a:gd name="T45" fmla="*/ 2147483647 h 24"/>
                <a:gd name="T46" fmla="*/ 2147483647 w 66"/>
                <a:gd name="T47" fmla="*/ 2147483647 h 24"/>
                <a:gd name="T48" fmla="*/ 2147483647 w 66"/>
                <a:gd name="T49" fmla="*/ 2147483647 h 24"/>
                <a:gd name="T50" fmla="*/ 2147483647 w 66"/>
                <a:gd name="T51" fmla="*/ 2147483647 h 24"/>
                <a:gd name="T52" fmla="*/ 2147483647 w 66"/>
                <a:gd name="T53" fmla="*/ 2147483647 h 24"/>
                <a:gd name="T54" fmla="*/ 2147483647 w 66"/>
                <a:gd name="T55" fmla="*/ 2147483647 h 24"/>
                <a:gd name="T56" fmla="*/ 2147483647 w 66"/>
                <a:gd name="T57" fmla="*/ 2147483647 h 24"/>
                <a:gd name="T58" fmla="*/ 0 w 66"/>
                <a:gd name="T59" fmla="*/ 2147483647 h 24"/>
                <a:gd name="T60" fmla="*/ 0 w 66"/>
                <a:gd name="T61" fmla="*/ 2147483647 h 24"/>
                <a:gd name="T62" fmla="*/ 0 w 66"/>
                <a:gd name="T63" fmla="*/ 2147483647 h 24"/>
                <a:gd name="T64" fmla="*/ 2147483647 w 66"/>
                <a:gd name="T65" fmla="*/ 2147483647 h 24"/>
                <a:gd name="T66" fmla="*/ 2147483647 w 66"/>
                <a:gd name="T67" fmla="*/ 0 h 24"/>
                <a:gd name="T68" fmla="*/ 2147483647 w 66"/>
                <a:gd name="T69" fmla="*/ 2147483647 h 24"/>
                <a:gd name="T70" fmla="*/ 2147483647 w 66"/>
                <a:gd name="T71" fmla="*/ 2147483647 h 24"/>
                <a:gd name="T72" fmla="*/ 2147483647 w 66"/>
                <a:gd name="T73" fmla="*/ 2147483647 h 24"/>
                <a:gd name="T74" fmla="*/ 2147483647 w 66"/>
                <a:gd name="T75" fmla="*/ 2147483647 h 24"/>
                <a:gd name="T76" fmla="*/ 2147483647 w 66"/>
                <a:gd name="T77" fmla="*/ 2147483647 h 2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6"/>
                <a:gd name="T118" fmla="*/ 0 h 24"/>
                <a:gd name="T119" fmla="*/ 66 w 66"/>
                <a:gd name="T120" fmla="*/ 24 h 2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6" h="24">
                  <a:moveTo>
                    <a:pt x="10" y="6"/>
                  </a:moveTo>
                  <a:lnTo>
                    <a:pt x="16" y="10"/>
                  </a:lnTo>
                  <a:lnTo>
                    <a:pt x="22" y="12"/>
                  </a:lnTo>
                  <a:lnTo>
                    <a:pt x="24" y="8"/>
                  </a:lnTo>
                  <a:lnTo>
                    <a:pt x="24" y="6"/>
                  </a:lnTo>
                  <a:lnTo>
                    <a:pt x="26" y="6"/>
                  </a:lnTo>
                  <a:lnTo>
                    <a:pt x="30" y="6"/>
                  </a:lnTo>
                  <a:lnTo>
                    <a:pt x="34" y="8"/>
                  </a:lnTo>
                  <a:lnTo>
                    <a:pt x="38" y="12"/>
                  </a:lnTo>
                  <a:lnTo>
                    <a:pt x="40" y="4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56" y="2"/>
                  </a:lnTo>
                  <a:lnTo>
                    <a:pt x="62" y="2"/>
                  </a:lnTo>
                  <a:lnTo>
                    <a:pt x="64" y="0"/>
                  </a:lnTo>
                  <a:lnTo>
                    <a:pt x="66" y="6"/>
                  </a:lnTo>
                  <a:lnTo>
                    <a:pt x="62" y="12"/>
                  </a:lnTo>
                  <a:lnTo>
                    <a:pt x="56" y="16"/>
                  </a:lnTo>
                  <a:lnTo>
                    <a:pt x="46" y="20"/>
                  </a:lnTo>
                  <a:lnTo>
                    <a:pt x="42" y="20"/>
                  </a:lnTo>
                  <a:lnTo>
                    <a:pt x="36" y="20"/>
                  </a:lnTo>
                  <a:lnTo>
                    <a:pt x="34" y="24"/>
                  </a:lnTo>
                  <a:lnTo>
                    <a:pt x="28" y="24"/>
                  </a:lnTo>
                  <a:lnTo>
                    <a:pt x="24" y="24"/>
                  </a:lnTo>
                  <a:lnTo>
                    <a:pt x="20" y="22"/>
                  </a:lnTo>
                  <a:lnTo>
                    <a:pt x="18" y="20"/>
                  </a:lnTo>
                  <a:lnTo>
                    <a:pt x="18" y="14"/>
                  </a:lnTo>
                  <a:lnTo>
                    <a:pt x="6" y="14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8" y="0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3156077" y="2426475"/>
              <a:ext cx="237541" cy="59734"/>
            </a:xfrm>
            <a:custGeom>
              <a:avLst/>
              <a:gdLst>
                <a:gd name="T0" fmla="*/ 2147483647 w 164"/>
                <a:gd name="T1" fmla="*/ 2147483647 h 38"/>
                <a:gd name="T2" fmla="*/ 2147483647 w 164"/>
                <a:gd name="T3" fmla="*/ 2147483647 h 38"/>
                <a:gd name="T4" fmla="*/ 2147483647 w 164"/>
                <a:gd name="T5" fmla="*/ 2147483647 h 38"/>
                <a:gd name="T6" fmla="*/ 2147483647 w 164"/>
                <a:gd name="T7" fmla="*/ 2147483647 h 38"/>
                <a:gd name="T8" fmla="*/ 2147483647 w 164"/>
                <a:gd name="T9" fmla="*/ 2147483647 h 38"/>
                <a:gd name="T10" fmla="*/ 2147483647 w 164"/>
                <a:gd name="T11" fmla="*/ 2147483647 h 38"/>
                <a:gd name="T12" fmla="*/ 2147483647 w 164"/>
                <a:gd name="T13" fmla="*/ 2147483647 h 38"/>
                <a:gd name="T14" fmla="*/ 2147483647 w 164"/>
                <a:gd name="T15" fmla="*/ 2147483647 h 38"/>
                <a:gd name="T16" fmla="*/ 0 w 164"/>
                <a:gd name="T17" fmla="*/ 2147483647 h 38"/>
                <a:gd name="T18" fmla="*/ 2147483647 w 164"/>
                <a:gd name="T19" fmla="*/ 2147483647 h 38"/>
                <a:gd name="T20" fmla="*/ 2147483647 w 164"/>
                <a:gd name="T21" fmla="*/ 0 h 38"/>
                <a:gd name="T22" fmla="*/ 2147483647 w 164"/>
                <a:gd name="T23" fmla="*/ 2147483647 h 38"/>
                <a:gd name="T24" fmla="*/ 2147483647 w 164"/>
                <a:gd name="T25" fmla="*/ 2147483647 h 38"/>
                <a:gd name="T26" fmla="*/ 2147483647 w 164"/>
                <a:gd name="T27" fmla="*/ 2147483647 h 38"/>
                <a:gd name="T28" fmla="*/ 2147483647 w 164"/>
                <a:gd name="T29" fmla="*/ 2147483647 h 38"/>
                <a:gd name="T30" fmla="*/ 2147483647 w 164"/>
                <a:gd name="T31" fmla="*/ 2147483647 h 38"/>
                <a:gd name="T32" fmla="*/ 2147483647 w 164"/>
                <a:gd name="T33" fmla="*/ 2147483647 h 38"/>
                <a:gd name="T34" fmla="*/ 2147483647 w 164"/>
                <a:gd name="T35" fmla="*/ 2147483647 h 38"/>
                <a:gd name="T36" fmla="*/ 2147483647 w 164"/>
                <a:gd name="T37" fmla="*/ 2147483647 h 38"/>
                <a:gd name="T38" fmla="*/ 2147483647 w 164"/>
                <a:gd name="T39" fmla="*/ 2147483647 h 38"/>
                <a:gd name="T40" fmla="*/ 2147483647 w 164"/>
                <a:gd name="T41" fmla="*/ 2147483647 h 38"/>
                <a:gd name="T42" fmla="*/ 2147483647 w 164"/>
                <a:gd name="T43" fmla="*/ 2147483647 h 38"/>
                <a:gd name="T44" fmla="*/ 2147483647 w 164"/>
                <a:gd name="T45" fmla="*/ 2147483647 h 38"/>
                <a:gd name="T46" fmla="*/ 2147483647 w 164"/>
                <a:gd name="T47" fmla="*/ 2147483647 h 38"/>
                <a:gd name="T48" fmla="*/ 2147483647 w 164"/>
                <a:gd name="T49" fmla="*/ 2147483647 h 38"/>
                <a:gd name="T50" fmla="*/ 2147483647 w 164"/>
                <a:gd name="T51" fmla="*/ 2147483647 h 38"/>
                <a:gd name="T52" fmla="*/ 2147483647 w 164"/>
                <a:gd name="T53" fmla="*/ 2147483647 h 38"/>
                <a:gd name="T54" fmla="*/ 2147483647 w 164"/>
                <a:gd name="T55" fmla="*/ 2147483647 h 38"/>
                <a:gd name="T56" fmla="*/ 2147483647 w 164"/>
                <a:gd name="T57" fmla="*/ 2147483647 h 38"/>
                <a:gd name="T58" fmla="*/ 2147483647 w 164"/>
                <a:gd name="T59" fmla="*/ 2147483647 h 38"/>
                <a:gd name="T60" fmla="*/ 2147483647 w 164"/>
                <a:gd name="T61" fmla="*/ 2147483647 h 38"/>
                <a:gd name="T62" fmla="*/ 2147483647 w 164"/>
                <a:gd name="T63" fmla="*/ 2147483647 h 38"/>
                <a:gd name="T64" fmla="*/ 2147483647 w 164"/>
                <a:gd name="T65" fmla="*/ 2147483647 h 38"/>
                <a:gd name="T66" fmla="*/ 2147483647 w 164"/>
                <a:gd name="T67" fmla="*/ 2147483647 h 38"/>
                <a:gd name="T68" fmla="*/ 2147483647 w 164"/>
                <a:gd name="T69" fmla="*/ 2147483647 h 38"/>
                <a:gd name="T70" fmla="*/ 2147483647 w 164"/>
                <a:gd name="T71" fmla="*/ 2147483647 h 38"/>
                <a:gd name="T72" fmla="*/ 2147483647 w 164"/>
                <a:gd name="T73" fmla="*/ 2147483647 h 38"/>
                <a:gd name="T74" fmla="*/ 2147483647 w 164"/>
                <a:gd name="T75" fmla="*/ 2147483647 h 38"/>
                <a:gd name="T76" fmla="*/ 2147483647 w 164"/>
                <a:gd name="T77" fmla="*/ 2147483647 h 38"/>
                <a:gd name="T78" fmla="*/ 2147483647 w 164"/>
                <a:gd name="T79" fmla="*/ 2147483647 h 38"/>
                <a:gd name="T80" fmla="*/ 2147483647 w 164"/>
                <a:gd name="T81" fmla="*/ 2147483647 h 38"/>
                <a:gd name="T82" fmla="*/ 2147483647 w 164"/>
                <a:gd name="T83" fmla="*/ 2147483647 h 38"/>
                <a:gd name="T84" fmla="*/ 2147483647 w 164"/>
                <a:gd name="T85" fmla="*/ 2147483647 h 38"/>
                <a:gd name="T86" fmla="*/ 2147483647 w 164"/>
                <a:gd name="T87" fmla="*/ 2147483647 h 38"/>
                <a:gd name="T88" fmla="*/ 2147483647 w 164"/>
                <a:gd name="T89" fmla="*/ 2147483647 h 38"/>
                <a:gd name="T90" fmla="*/ 2147483647 w 164"/>
                <a:gd name="T91" fmla="*/ 2147483647 h 38"/>
                <a:gd name="T92" fmla="*/ 2147483647 w 164"/>
                <a:gd name="T93" fmla="*/ 2147483647 h 38"/>
                <a:gd name="T94" fmla="*/ 2147483647 w 164"/>
                <a:gd name="T95" fmla="*/ 2147483647 h 38"/>
                <a:gd name="T96" fmla="*/ 2147483647 w 164"/>
                <a:gd name="T97" fmla="*/ 2147483647 h 38"/>
                <a:gd name="T98" fmla="*/ 2147483647 w 164"/>
                <a:gd name="T99" fmla="*/ 2147483647 h 38"/>
                <a:gd name="T100" fmla="*/ 2147483647 w 164"/>
                <a:gd name="T101" fmla="*/ 2147483647 h 38"/>
                <a:gd name="T102" fmla="*/ 2147483647 w 164"/>
                <a:gd name="T103" fmla="*/ 2147483647 h 38"/>
                <a:gd name="T104" fmla="*/ 2147483647 w 164"/>
                <a:gd name="T105" fmla="*/ 2147483647 h 38"/>
                <a:gd name="T106" fmla="*/ 2147483647 w 164"/>
                <a:gd name="T107" fmla="*/ 2147483647 h 38"/>
                <a:gd name="T108" fmla="*/ 2147483647 w 164"/>
                <a:gd name="T109" fmla="*/ 2147483647 h 38"/>
                <a:gd name="T110" fmla="*/ 2147483647 w 164"/>
                <a:gd name="T111" fmla="*/ 2147483647 h 38"/>
                <a:gd name="T112" fmla="*/ 2147483647 w 164"/>
                <a:gd name="T113" fmla="*/ 2147483647 h 38"/>
                <a:gd name="T114" fmla="*/ 2147483647 w 164"/>
                <a:gd name="T115" fmla="*/ 2147483647 h 3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64"/>
                <a:gd name="T175" fmla="*/ 0 h 38"/>
                <a:gd name="T176" fmla="*/ 164 w 164"/>
                <a:gd name="T177" fmla="*/ 38 h 3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64" h="38">
                  <a:moveTo>
                    <a:pt x="30" y="22"/>
                  </a:moveTo>
                  <a:lnTo>
                    <a:pt x="36" y="18"/>
                  </a:lnTo>
                  <a:lnTo>
                    <a:pt x="32" y="16"/>
                  </a:lnTo>
                  <a:lnTo>
                    <a:pt x="28" y="16"/>
                  </a:lnTo>
                  <a:lnTo>
                    <a:pt x="22" y="16"/>
                  </a:lnTo>
                  <a:lnTo>
                    <a:pt x="12" y="18"/>
                  </a:lnTo>
                  <a:lnTo>
                    <a:pt x="8" y="16"/>
                  </a:lnTo>
                  <a:lnTo>
                    <a:pt x="4" y="14"/>
                  </a:lnTo>
                  <a:lnTo>
                    <a:pt x="0" y="6"/>
                  </a:lnTo>
                  <a:lnTo>
                    <a:pt x="8" y="2"/>
                  </a:lnTo>
                  <a:lnTo>
                    <a:pt x="20" y="0"/>
                  </a:lnTo>
                  <a:lnTo>
                    <a:pt x="28" y="2"/>
                  </a:lnTo>
                  <a:lnTo>
                    <a:pt x="32" y="6"/>
                  </a:lnTo>
                  <a:lnTo>
                    <a:pt x="38" y="8"/>
                  </a:lnTo>
                  <a:lnTo>
                    <a:pt x="44" y="10"/>
                  </a:lnTo>
                  <a:lnTo>
                    <a:pt x="58" y="10"/>
                  </a:lnTo>
                  <a:lnTo>
                    <a:pt x="60" y="8"/>
                  </a:lnTo>
                  <a:lnTo>
                    <a:pt x="64" y="6"/>
                  </a:lnTo>
                  <a:lnTo>
                    <a:pt x="68" y="6"/>
                  </a:lnTo>
                  <a:lnTo>
                    <a:pt x="62" y="10"/>
                  </a:lnTo>
                  <a:lnTo>
                    <a:pt x="60" y="12"/>
                  </a:lnTo>
                  <a:lnTo>
                    <a:pt x="58" y="16"/>
                  </a:lnTo>
                  <a:lnTo>
                    <a:pt x="60" y="18"/>
                  </a:lnTo>
                  <a:lnTo>
                    <a:pt x="60" y="20"/>
                  </a:lnTo>
                  <a:lnTo>
                    <a:pt x="66" y="20"/>
                  </a:lnTo>
                  <a:lnTo>
                    <a:pt x="80" y="20"/>
                  </a:lnTo>
                  <a:lnTo>
                    <a:pt x="94" y="20"/>
                  </a:lnTo>
                  <a:lnTo>
                    <a:pt x="108" y="20"/>
                  </a:lnTo>
                  <a:lnTo>
                    <a:pt x="120" y="18"/>
                  </a:lnTo>
                  <a:lnTo>
                    <a:pt x="136" y="18"/>
                  </a:lnTo>
                  <a:lnTo>
                    <a:pt x="144" y="18"/>
                  </a:lnTo>
                  <a:lnTo>
                    <a:pt x="152" y="20"/>
                  </a:lnTo>
                  <a:lnTo>
                    <a:pt x="164" y="22"/>
                  </a:lnTo>
                  <a:lnTo>
                    <a:pt x="160" y="30"/>
                  </a:lnTo>
                  <a:lnTo>
                    <a:pt x="156" y="36"/>
                  </a:lnTo>
                  <a:lnTo>
                    <a:pt x="148" y="38"/>
                  </a:lnTo>
                  <a:lnTo>
                    <a:pt x="140" y="38"/>
                  </a:lnTo>
                  <a:lnTo>
                    <a:pt x="132" y="38"/>
                  </a:lnTo>
                  <a:lnTo>
                    <a:pt x="124" y="36"/>
                  </a:lnTo>
                  <a:lnTo>
                    <a:pt x="118" y="36"/>
                  </a:lnTo>
                  <a:lnTo>
                    <a:pt x="110" y="34"/>
                  </a:lnTo>
                  <a:lnTo>
                    <a:pt x="104" y="34"/>
                  </a:lnTo>
                  <a:lnTo>
                    <a:pt x="96" y="32"/>
                  </a:lnTo>
                  <a:lnTo>
                    <a:pt x="90" y="30"/>
                  </a:lnTo>
                  <a:lnTo>
                    <a:pt x="86" y="30"/>
                  </a:lnTo>
                  <a:lnTo>
                    <a:pt x="78" y="32"/>
                  </a:lnTo>
                  <a:lnTo>
                    <a:pt x="72" y="34"/>
                  </a:lnTo>
                  <a:lnTo>
                    <a:pt x="68" y="38"/>
                  </a:lnTo>
                  <a:lnTo>
                    <a:pt x="62" y="38"/>
                  </a:lnTo>
                  <a:lnTo>
                    <a:pt x="42" y="36"/>
                  </a:lnTo>
                  <a:lnTo>
                    <a:pt x="32" y="36"/>
                  </a:lnTo>
                  <a:lnTo>
                    <a:pt x="28" y="36"/>
                  </a:lnTo>
                  <a:lnTo>
                    <a:pt x="24" y="38"/>
                  </a:lnTo>
                  <a:lnTo>
                    <a:pt x="24" y="30"/>
                  </a:lnTo>
                  <a:lnTo>
                    <a:pt x="28" y="24"/>
                  </a:lnTo>
                  <a:lnTo>
                    <a:pt x="32" y="20"/>
                  </a:lnTo>
                  <a:lnTo>
                    <a:pt x="36" y="20"/>
                  </a:lnTo>
                  <a:lnTo>
                    <a:pt x="3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3118024" y="2460990"/>
              <a:ext cx="46124" cy="22567"/>
            </a:xfrm>
            <a:custGeom>
              <a:avLst/>
              <a:gdLst>
                <a:gd name="T0" fmla="*/ 2147483647 w 30"/>
                <a:gd name="T1" fmla="*/ 2147483647 h 14"/>
                <a:gd name="T2" fmla="*/ 2147483647 w 30"/>
                <a:gd name="T3" fmla="*/ 2147483647 h 14"/>
                <a:gd name="T4" fmla="*/ 2147483647 w 30"/>
                <a:gd name="T5" fmla="*/ 2147483647 h 14"/>
                <a:gd name="T6" fmla="*/ 2147483647 w 30"/>
                <a:gd name="T7" fmla="*/ 2147483647 h 14"/>
                <a:gd name="T8" fmla="*/ 2147483647 w 30"/>
                <a:gd name="T9" fmla="*/ 2147483647 h 14"/>
                <a:gd name="T10" fmla="*/ 0 w 30"/>
                <a:gd name="T11" fmla="*/ 2147483647 h 14"/>
                <a:gd name="T12" fmla="*/ 2147483647 w 30"/>
                <a:gd name="T13" fmla="*/ 2147483647 h 14"/>
                <a:gd name="T14" fmla="*/ 2147483647 w 30"/>
                <a:gd name="T15" fmla="*/ 0 h 14"/>
                <a:gd name="T16" fmla="*/ 2147483647 w 30"/>
                <a:gd name="T17" fmla="*/ 0 h 14"/>
                <a:gd name="T18" fmla="*/ 2147483647 w 30"/>
                <a:gd name="T19" fmla="*/ 2147483647 h 14"/>
                <a:gd name="T20" fmla="*/ 2147483647 w 30"/>
                <a:gd name="T21" fmla="*/ 2147483647 h 14"/>
                <a:gd name="T22" fmla="*/ 2147483647 w 30"/>
                <a:gd name="T23" fmla="*/ 2147483647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0"/>
                <a:gd name="T37" fmla="*/ 0 h 14"/>
                <a:gd name="T38" fmla="*/ 30 w 30"/>
                <a:gd name="T39" fmla="*/ 14 h 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" h="14">
                  <a:moveTo>
                    <a:pt x="30" y="8"/>
                  </a:moveTo>
                  <a:lnTo>
                    <a:pt x="28" y="12"/>
                  </a:lnTo>
                  <a:lnTo>
                    <a:pt x="24" y="14"/>
                  </a:lnTo>
                  <a:lnTo>
                    <a:pt x="20" y="14"/>
                  </a:lnTo>
                  <a:lnTo>
                    <a:pt x="10" y="12"/>
                  </a:lnTo>
                  <a:lnTo>
                    <a:pt x="0" y="10"/>
                  </a:lnTo>
                  <a:lnTo>
                    <a:pt x="6" y="4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8" y="4"/>
                  </a:lnTo>
                  <a:lnTo>
                    <a:pt x="3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3166455" y="2390634"/>
              <a:ext cx="51890" cy="29203"/>
            </a:xfrm>
            <a:custGeom>
              <a:avLst/>
              <a:gdLst>
                <a:gd name="T0" fmla="*/ 2147483647 w 36"/>
                <a:gd name="T1" fmla="*/ 2147483647 h 18"/>
                <a:gd name="T2" fmla="*/ 2147483647 w 36"/>
                <a:gd name="T3" fmla="*/ 2147483647 h 18"/>
                <a:gd name="T4" fmla="*/ 2147483647 w 36"/>
                <a:gd name="T5" fmla="*/ 2147483647 h 18"/>
                <a:gd name="T6" fmla="*/ 2147483647 w 36"/>
                <a:gd name="T7" fmla="*/ 2147483647 h 18"/>
                <a:gd name="T8" fmla="*/ 2147483647 w 36"/>
                <a:gd name="T9" fmla="*/ 2147483647 h 18"/>
                <a:gd name="T10" fmla="*/ 2147483647 w 36"/>
                <a:gd name="T11" fmla="*/ 2147483647 h 18"/>
                <a:gd name="T12" fmla="*/ 2147483647 w 36"/>
                <a:gd name="T13" fmla="*/ 2147483647 h 18"/>
                <a:gd name="T14" fmla="*/ 2147483647 w 36"/>
                <a:gd name="T15" fmla="*/ 2147483647 h 18"/>
                <a:gd name="T16" fmla="*/ 2147483647 w 36"/>
                <a:gd name="T17" fmla="*/ 2147483647 h 18"/>
                <a:gd name="T18" fmla="*/ 0 w 36"/>
                <a:gd name="T19" fmla="*/ 2147483647 h 18"/>
                <a:gd name="T20" fmla="*/ 2147483647 w 36"/>
                <a:gd name="T21" fmla="*/ 2147483647 h 18"/>
                <a:gd name="T22" fmla="*/ 2147483647 w 36"/>
                <a:gd name="T23" fmla="*/ 0 h 18"/>
                <a:gd name="T24" fmla="*/ 2147483647 w 36"/>
                <a:gd name="T25" fmla="*/ 0 h 18"/>
                <a:gd name="T26" fmla="*/ 2147483647 w 36"/>
                <a:gd name="T27" fmla="*/ 0 h 18"/>
                <a:gd name="T28" fmla="*/ 2147483647 w 36"/>
                <a:gd name="T29" fmla="*/ 2147483647 h 18"/>
                <a:gd name="T30" fmla="*/ 2147483647 w 36"/>
                <a:gd name="T31" fmla="*/ 2147483647 h 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"/>
                <a:gd name="T49" fmla="*/ 0 h 18"/>
                <a:gd name="T50" fmla="*/ 36 w 36"/>
                <a:gd name="T51" fmla="*/ 18 h 1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" h="18">
                  <a:moveTo>
                    <a:pt x="32" y="6"/>
                  </a:moveTo>
                  <a:lnTo>
                    <a:pt x="26" y="10"/>
                  </a:lnTo>
                  <a:lnTo>
                    <a:pt x="30" y="12"/>
                  </a:lnTo>
                  <a:lnTo>
                    <a:pt x="36" y="12"/>
                  </a:lnTo>
                  <a:lnTo>
                    <a:pt x="34" y="16"/>
                  </a:lnTo>
                  <a:lnTo>
                    <a:pt x="36" y="18"/>
                  </a:lnTo>
                  <a:lnTo>
                    <a:pt x="16" y="18"/>
                  </a:lnTo>
                  <a:lnTo>
                    <a:pt x="8" y="14"/>
                  </a:lnTo>
                  <a:lnTo>
                    <a:pt x="2" y="12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4" y="0"/>
                  </a:lnTo>
                  <a:lnTo>
                    <a:pt x="24" y="4"/>
                  </a:lnTo>
                  <a:lnTo>
                    <a:pt x="32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3234488" y="2314970"/>
              <a:ext cx="556952" cy="136727"/>
            </a:xfrm>
            <a:custGeom>
              <a:avLst/>
              <a:gdLst>
                <a:gd name="T0" fmla="*/ 2147483647 w 382"/>
                <a:gd name="T1" fmla="*/ 2147483647 h 86"/>
                <a:gd name="T2" fmla="*/ 2147483647 w 382"/>
                <a:gd name="T3" fmla="*/ 2147483647 h 86"/>
                <a:gd name="T4" fmla="*/ 2147483647 w 382"/>
                <a:gd name="T5" fmla="*/ 2147483647 h 86"/>
                <a:gd name="T6" fmla="*/ 2147483647 w 382"/>
                <a:gd name="T7" fmla="*/ 2147483647 h 86"/>
                <a:gd name="T8" fmla="*/ 2147483647 w 382"/>
                <a:gd name="T9" fmla="*/ 2147483647 h 86"/>
                <a:gd name="T10" fmla="*/ 2147483647 w 382"/>
                <a:gd name="T11" fmla="*/ 2147483647 h 86"/>
                <a:gd name="T12" fmla="*/ 2147483647 w 382"/>
                <a:gd name="T13" fmla="*/ 2147483647 h 86"/>
                <a:gd name="T14" fmla="*/ 2147483647 w 382"/>
                <a:gd name="T15" fmla="*/ 2147483647 h 86"/>
                <a:gd name="T16" fmla="*/ 2147483647 w 382"/>
                <a:gd name="T17" fmla="*/ 2147483647 h 86"/>
                <a:gd name="T18" fmla="*/ 2147483647 w 382"/>
                <a:gd name="T19" fmla="*/ 2147483647 h 86"/>
                <a:gd name="T20" fmla="*/ 2147483647 w 382"/>
                <a:gd name="T21" fmla="*/ 2147483647 h 86"/>
                <a:gd name="T22" fmla="*/ 2147483647 w 382"/>
                <a:gd name="T23" fmla="*/ 2147483647 h 86"/>
                <a:gd name="T24" fmla="*/ 2147483647 w 382"/>
                <a:gd name="T25" fmla="*/ 2147483647 h 86"/>
                <a:gd name="T26" fmla="*/ 2147483647 w 382"/>
                <a:gd name="T27" fmla="*/ 2147483647 h 86"/>
                <a:gd name="T28" fmla="*/ 2147483647 w 382"/>
                <a:gd name="T29" fmla="*/ 2147483647 h 86"/>
                <a:gd name="T30" fmla="*/ 2147483647 w 382"/>
                <a:gd name="T31" fmla="*/ 2147483647 h 86"/>
                <a:gd name="T32" fmla="*/ 2147483647 w 382"/>
                <a:gd name="T33" fmla="*/ 2147483647 h 86"/>
                <a:gd name="T34" fmla="*/ 2147483647 w 382"/>
                <a:gd name="T35" fmla="*/ 2147483647 h 86"/>
                <a:gd name="T36" fmla="*/ 2147483647 w 382"/>
                <a:gd name="T37" fmla="*/ 2147483647 h 86"/>
                <a:gd name="T38" fmla="*/ 2147483647 w 382"/>
                <a:gd name="T39" fmla="*/ 2147483647 h 86"/>
                <a:gd name="T40" fmla="*/ 2147483647 w 382"/>
                <a:gd name="T41" fmla="*/ 2147483647 h 86"/>
                <a:gd name="T42" fmla="*/ 2147483647 w 382"/>
                <a:gd name="T43" fmla="*/ 2147483647 h 86"/>
                <a:gd name="T44" fmla="*/ 2147483647 w 382"/>
                <a:gd name="T45" fmla="*/ 2147483647 h 86"/>
                <a:gd name="T46" fmla="*/ 2147483647 w 382"/>
                <a:gd name="T47" fmla="*/ 2147483647 h 86"/>
                <a:gd name="T48" fmla="*/ 2147483647 w 382"/>
                <a:gd name="T49" fmla="*/ 2147483647 h 86"/>
                <a:gd name="T50" fmla="*/ 2147483647 w 382"/>
                <a:gd name="T51" fmla="*/ 2147483647 h 86"/>
                <a:gd name="T52" fmla="*/ 0 w 382"/>
                <a:gd name="T53" fmla="*/ 2147483647 h 86"/>
                <a:gd name="T54" fmla="*/ 2147483647 w 382"/>
                <a:gd name="T55" fmla="*/ 2147483647 h 86"/>
                <a:gd name="T56" fmla="*/ 2147483647 w 382"/>
                <a:gd name="T57" fmla="*/ 2147483647 h 86"/>
                <a:gd name="T58" fmla="*/ 2147483647 w 382"/>
                <a:gd name="T59" fmla="*/ 2147483647 h 86"/>
                <a:gd name="T60" fmla="*/ 2147483647 w 382"/>
                <a:gd name="T61" fmla="*/ 2147483647 h 86"/>
                <a:gd name="T62" fmla="*/ 2147483647 w 382"/>
                <a:gd name="T63" fmla="*/ 2147483647 h 86"/>
                <a:gd name="T64" fmla="*/ 2147483647 w 382"/>
                <a:gd name="T65" fmla="*/ 2147483647 h 86"/>
                <a:gd name="T66" fmla="*/ 2147483647 w 382"/>
                <a:gd name="T67" fmla="*/ 2147483647 h 86"/>
                <a:gd name="T68" fmla="*/ 2147483647 w 382"/>
                <a:gd name="T69" fmla="*/ 2147483647 h 86"/>
                <a:gd name="T70" fmla="*/ 2147483647 w 382"/>
                <a:gd name="T71" fmla="*/ 2147483647 h 86"/>
                <a:gd name="T72" fmla="*/ 2147483647 w 382"/>
                <a:gd name="T73" fmla="*/ 2147483647 h 86"/>
                <a:gd name="T74" fmla="*/ 2147483647 w 382"/>
                <a:gd name="T75" fmla="*/ 2147483647 h 86"/>
                <a:gd name="T76" fmla="*/ 2147483647 w 382"/>
                <a:gd name="T77" fmla="*/ 2147483647 h 86"/>
                <a:gd name="T78" fmla="*/ 2147483647 w 382"/>
                <a:gd name="T79" fmla="*/ 2147483647 h 86"/>
                <a:gd name="T80" fmla="*/ 2147483647 w 382"/>
                <a:gd name="T81" fmla="*/ 2147483647 h 86"/>
                <a:gd name="T82" fmla="*/ 2147483647 w 382"/>
                <a:gd name="T83" fmla="*/ 2147483647 h 86"/>
                <a:gd name="T84" fmla="*/ 2147483647 w 382"/>
                <a:gd name="T85" fmla="*/ 2147483647 h 86"/>
                <a:gd name="T86" fmla="*/ 2147483647 w 382"/>
                <a:gd name="T87" fmla="*/ 2147483647 h 86"/>
                <a:gd name="T88" fmla="*/ 2147483647 w 382"/>
                <a:gd name="T89" fmla="*/ 2147483647 h 86"/>
                <a:gd name="T90" fmla="*/ 2147483647 w 382"/>
                <a:gd name="T91" fmla="*/ 2147483647 h 86"/>
                <a:gd name="T92" fmla="*/ 2147483647 w 382"/>
                <a:gd name="T93" fmla="*/ 2147483647 h 86"/>
                <a:gd name="T94" fmla="*/ 2147483647 w 382"/>
                <a:gd name="T95" fmla="*/ 2147483647 h 86"/>
                <a:gd name="T96" fmla="*/ 2147483647 w 382"/>
                <a:gd name="T97" fmla="*/ 0 h 86"/>
                <a:gd name="T98" fmla="*/ 2147483647 w 382"/>
                <a:gd name="T99" fmla="*/ 2147483647 h 86"/>
                <a:gd name="T100" fmla="*/ 2147483647 w 382"/>
                <a:gd name="T101" fmla="*/ 2147483647 h 86"/>
                <a:gd name="T102" fmla="*/ 2147483647 w 382"/>
                <a:gd name="T103" fmla="*/ 2147483647 h 86"/>
                <a:gd name="T104" fmla="*/ 2147483647 w 382"/>
                <a:gd name="T105" fmla="*/ 2147483647 h 86"/>
                <a:gd name="T106" fmla="*/ 2147483647 w 382"/>
                <a:gd name="T107" fmla="*/ 2147483647 h 86"/>
                <a:gd name="T108" fmla="*/ 2147483647 w 382"/>
                <a:gd name="T109" fmla="*/ 2147483647 h 86"/>
                <a:gd name="T110" fmla="*/ 2147483647 w 382"/>
                <a:gd name="T111" fmla="*/ 2147483647 h 86"/>
                <a:gd name="T112" fmla="*/ 2147483647 w 382"/>
                <a:gd name="T113" fmla="*/ 2147483647 h 86"/>
                <a:gd name="T114" fmla="*/ 2147483647 w 382"/>
                <a:gd name="T115" fmla="*/ 2147483647 h 86"/>
                <a:gd name="T116" fmla="*/ 2147483647 w 382"/>
                <a:gd name="T117" fmla="*/ 2147483647 h 86"/>
                <a:gd name="T118" fmla="*/ 2147483647 w 382"/>
                <a:gd name="T119" fmla="*/ 2147483647 h 86"/>
                <a:gd name="T120" fmla="*/ 2147483647 w 382"/>
                <a:gd name="T121" fmla="*/ 2147483647 h 86"/>
                <a:gd name="T122" fmla="*/ 2147483647 w 382"/>
                <a:gd name="T123" fmla="*/ 2147483647 h 86"/>
                <a:gd name="T124" fmla="*/ 2147483647 w 382"/>
                <a:gd name="T125" fmla="*/ 2147483647 h 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82"/>
                <a:gd name="T190" fmla="*/ 0 h 86"/>
                <a:gd name="T191" fmla="*/ 382 w 382"/>
                <a:gd name="T192" fmla="*/ 86 h 8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82" h="86">
                  <a:moveTo>
                    <a:pt x="174" y="60"/>
                  </a:moveTo>
                  <a:lnTo>
                    <a:pt x="168" y="58"/>
                  </a:lnTo>
                  <a:lnTo>
                    <a:pt x="164" y="50"/>
                  </a:lnTo>
                  <a:lnTo>
                    <a:pt x="158" y="50"/>
                  </a:lnTo>
                  <a:lnTo>
                    <a:pt x="156" y="58"/>
                  </a:lnTo>
                  <a:lnTo>
                    <a:pt x="154" y="64"/>
                  </a:lnTo>
                  <a:lnTo>
                    <a:pt x="150" y="70"/>
                  </a:lnTo>
                  <a:lnTo>
                    <a:pt x="146" y="72"/>
                  </a:lnTo>
                  <a:lnTo>
                    <a:pt x="142" y="72"/>
                  </a:lnTo>
                  <a:lnTo>
                    <a:pt x="140" y="72"/>
                  </a:lnTo>
                  <a:lnTo>
                    <a:pt x="136" y="68"/>
                  </a:lnTo>
                  <a:lnTo>
                    <a:pt x="132" y="66"/>
                  </a:lnTo>
                  <a:lnTo>
                    <a:pt x="126" y="66"/>
                  </a:lnTo>
                  <a:lnTo>
                    <a:pt x="136" y="70"/>
                  </a:lnTo>
                  <a:lnTo>
                    <a:pt x="142" y="74"/>
                  </a:lnTo>
                  <a:lnTo>
                    <a:pt x="132" y="82"/>
                  </a:lnTo>
                  <a:lnTo>
                    <a:pt x="120" y="86"/>
                  </a:lnTo>
                  <a:lnTo>
                    <a:pt x="114" y="86"/>
                  </a:lnTo>
                  <a:lnTo>
                    <a:pt x="112" y="84"/>
                  </a:lnTo>
                  <a:lnTo>
                    <a:pt x="106" y="82"/>
                  </a:lnTo>
                  <a:lnTo>
                    <a:pt x="102" y="80"/>
                  </a:lnTo>
                  <a:lnTo>
                    <a:pt x="46" y="80"/>
                  </a:lnTo>
                  <a:lnTo>
                    <a:pt x="32" y="82"/>
                  </a:lnTo>
                  <a:lnTo>
                    <a:pt x="28" y="82"/>
                  </a:lnTo>
                  <a:lnTo>
                    <a:pt x="26" y="82"/>
                  </a:lnTo>
                  <a:lnTo>
                    <a:pt x="24" y="80"/>
                  </a:lnTo>
                  <a:lnTo>
                    <a:pt x="22" y="76"/>
                  </a:lnTo>
                  <a:lnTo>
                    <a:pt x="24" y="72"/>
                  </a:lnTo>
                  <a:lnTo>
                    <a:pt x="26" y="70"/>
                  </a:lnTo>
                  <a:lnTo>
                    <a:pt x="34" y="72"/>
                  </a:lnTo>
                  <a:lnTo>
                    <a:pt x="50" y="76"/>
                  </a:lnTo>
                  <a:lnTo>
                    <a:pt x="52" y="68"/>
                  </a:lnTo>
                  <a:lnTo>
                    <a:pt x="54" y="64"/>
                  </a:lnTo>
                  <a:lnTo>
                    <a:pt x="58" y="62"/>
                  </a:lnTo>
                  <a:lnTo>
                    <a:pt x="64" y="62"/>
                  </a:lnTo>
                  <a:lnTo>
                    <a:pt x="68" y="64"/>
                  </a:lnTo>
                  <a:lnTo>
                    <a:pt x="72" y="64"/>
                  </a:lnTo>
                  <a:lnTo>
                    <a:pt x="76" y="66"/>
                  </a:lnTo>
                  <a:lnTo>
                    <a:pt x="80" y="66"/>
                  </a:lnTo>
                  <a:lnTo>
                    <a:pt x="76" y="60"/>
                  </a:lnTo>
                  <a:lnTo>
                    <a:pt x="74" y="54"/>
                  </a:lnTo>
                  <a:lnTo>
                    <a:pt x="72" y="50"/>
                  </a:lnTo>
                  <a:lnTo>
                    <a:pt x="64" y="52"/>
                  </a:lnTo>
                  <a:lnTo>
                    <a:pt x="64" y="50"/>
                  </a:lnTo>
                  <a:lnTo>
                    <a:pt x="62" y="48"/>
                  </a:lnTo>
                  <a:lnTo>
                    <a:pt x="50" y="52"/>
                  </a:lnTo>
                  <a:lnTo>
                    <a:pt x="42" y="54"/>
                  </a:lnTo>
                  <a:lnTo>
                    <a:pt x="34" y="54"/>
                  </a:lnTo>
                  <a:lnTo>
                    <a:pt x="22" y="54"/>
                  </a:lnTo>
                  <a:lnTo>
                    <a:pt x="10" y="52"/>
                  </a:lnTo>
                  <a:lnTo>
                    <a:pt x="6" y="50"/>
                  </a:lnTo>
                  <a:lnTo>
                    <a:pt x="4" y="46"/>
                  </a:lnTo>
                  <a:lnTo>
                    <a:pt x="2" y="42"/>
                  </a:lnTo>
                  <a:lnTo>
                    <a:pt x="0" y="38"/>
                  </a:lnTo>
                  <a:lnTo>
                    <a:pt x="2" y="36"/>
                  </a:lnTo>
                  <a:lnTo>
                    <a:pt x="6" y="32"/>
                  </a:lnTo>
                  <a:lnTo>
                    <a:pt x="24" y="26"/>
                  </a:lnTo>
                  <a:lnTo>
                    <a:pt x="42" y="24"/>
                  </a:lnTo>
                  <a:lnTo>
                    <a:pt x="58" y="22"/>
                  </a:lnTo>
                  <a:lnTo>
                    <a:pt x="78" y="26"/>
                  </a:lnTo>
                  <a:lnTo>
                    <a:pt x="88" y="32"/>
                  </a:lnTo>
                  <a:lnTo>
                    <a:pt x="96" y="36"/>
                  </a:lnTo>
                  <a:lnTo>
                    <a:pt x="98" y="36"/>
                  </a:lnTo>
                  <a:lnTo>
                    <a:pt x="104" y="36"/>
                  </a:lnTo>
                  <a:lnTo>
                    <a:pt x="104" y="34"/>
                  </a:lnTo>
                  <a:lnTo>
                    <a:pt x="108" y="30"/>
                  </a:lnTo>
                  <a:lnTo>
                    <a:pt x="112" y="28"/>
                  </a:lnTo>
                  <a:lnTo>
                    <a:pt x="116" y="26"/>
                  </a:lnTo>
                  <a:lnTo>
                    <a:pt x="126" y="28"/>
                  </a:lnTo>
                  <a:lnTo>
                    <a:pt x="132" y="32"/>
                  </a:lnTo>
                  <a:lnTo>
                    <a:pt x="136" y="36"/>
                  </a:lnTo>
                  <a:lnTo>
                    <a:pt x="142" y="36"/>
                  </a:lnTo>
                  <a:lnTo>
                    <a:pt x="142" y="32"/>
                  </a:lnTo>
                  <a:lnTo>
                    <a:pt x="140" y="30"/>
                  </a:lnTo>
                  <a:lnTo>
                    <a:pt x="130" y="24"/>
                  </a:lnTo>
                  <a:lnTo>
                    <a:pt x="120" y="24"/>
                  </a:lnTo>
                  <a:lnTo>
                    <a:pt x="114" y="24"/>
                  </a:lnTo>
                  <a:lnTo>
                    <a:pt x="98" y="24"/>
                  </a:lnTo>
                  <a:lnTo>
                    <a:pt x="86" y="24"/>
                  </a:lnTo>
                  <a:lnTo>
                    <a:pt x="82" y="24"/>
                  </a:lnTo>
                  <a:lnTo>
                    <a:pt x="80" y="22"/>
                  </a:lnTo>
                  <a:lnTo>
                    <a:pt x="78" y="20"/>
                  </a:lnTo>
                  <a:lnTo>
                    <a:pt x="80" y="14"/>
                  </a:lnTo>
                  <a:lnTo>
                    <a:pt x="84" y="12"/>
                  </a:lnTo>
                  <a:lnTo>
                    <a:pt x="92" y="12"/>
                  </a:lnTo>
                  <a:lnTo>
                    <a:pt x="126" y="12"/>
                  </a:lnTo>
                  <a:lnTo>
                    <a:pt x="134" y="10"/>
                  </a:lnTo>
                  <a:lnTo>
                    <a:pt x="142" y="8"/>
                  </a:lnTo>
                  <a:lnTo>
                    <a:pt x="148" y="8"/>
                  </a:lnTo>
                  <a:lnTo>
                    <a:pt x="158" y="8"/>
                  </a:lnTo>
                  <a:lnTo>
                    <a:pt x="164" y="8"/>
                  </a:lnTo>
                  <a:lnTo>
                    <a:pt x="168" y="8"/>
                  </a:lnTo>
                  <a:lnTo>
                    <a:pt x="168" y="10"/>
                  </a:lnTo>
                  <a:lnTo>
                    <a:pt x="172" y="10"/>
                  </a:lnTo>
                  <a:lnTo>
                    <a:pt x="188" y="8"/>
                  </a:lnTo>
                  <a:lnTo>
                    <a:pt x="202" y="4"/>
                  </a:lnTo>
                  <a:lnTo>
                    <a:pt x="226" y="2"/>
                  </a:lnTo>
                  <a:lnTo>
                    <a:pt x="252" y="0"/>
                  </a:lnTo>
                  <a:lnTo>
                    <a:pt x="306" y="2"/>
                  </a:lnTo>
                  <a:lnTo>
                    <a:pt x="328" y="2"/>
                  </a:lnTo>
                  <a:lnTo>
                    <a:pt x="346" y="2"/>
                  </a:lnTo>
                  <a:lnTo>
                    <a:pt x="364" y="6"/>
                  </a:lnTo>
                  <a:lnTo>
                    <a:pt x="382" y="10"/>
                  </a:lnTo>
                  <a:lnTo>
                    <a:pt x="368" y="16"/>
                  </a:lnTo>
                  <a:lnTo>
                    <a:pt x="352" y="22"/>
                  </a:lnTo>
                  <a:lnTo>
                    <a:pt x="332" y="24"/>
                  </a:lnTo>
                  <a:lnTo>
                    <a:pt x="324" y="24"/>
                  </a:lnTo>
                  <a:lnTo>
                    <a:pt x="316" y="24"/>
                  </a:lnTo>
                  <a:lnTo>
                    <a:pt x="304" y="24"/>
                  </a:lnTo>
                  <a:lnTo>
                    <a:pt x="310" y="24"/>
                  </a:lnTo>
                  <a:lnTo>
                    <a:pt x="318" y="24"/>
                  </a:lnTo>
                  <a:lnTo>
                    <a:pt x="310" y="26"/>
                  </a:lnTo>
                  <a:lnTo>
                    <a:pt x="302" y="26"/>
                  </a:lnTo>
                  <a:lnTo>
                    <a:pt x="282" y="26"/>
                  </a:lnTo>
                  <a:lnTo>
                    <a:pt x="272" y="28"/>
                  </a:lnTo>
                  <a:lnTo>
                    <a:pt x="262" y="32"/>
                  </a:lnTo>
                  <a:lnTo>
                    <a:pt x="250" y="36"/>
                  </a:lnTo>
                  <a:lnTo>
                    <a:pt x="240" y="36"/>
                  </a:lnTo>
                  <a:lnTo>
                    <a:pt x="222" y="36"/>
                  </a:lnTo>
                  <a:lnTo>
                    <a:pt x="216" y="36"/>
                  </a:lnTo>
                  <a:lnTo>
                    <a:pt x="210" y="36"/>
                  </a:lnTo>
                  <a:lnTo>
                    <a:pt x="208" y="40"/>
                  </a:lnTo>
                  <a:lnTo>
                    <a:pt x="206" y="44"/>
                  </a:lnTo>
                  <a:lnTo>
                    <a:pt x="196" y="52"/>
                  </a:lnTo>
                  <a:lnTo>
                    <a:pt x="184" y="58"/>
                  </a:lnTo>
                  <a:lnTo>
                    <a:pt x="17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3151464" y="2502140"/>
              <a:ext cx="415120" cy="300003"/>
            </a:xfrm>
            <a:custGeom>
              <a:avLst/>
              <a:gdLst>
                <a:gd name="T0" fmla="*/ 2147483647 w 284"/>
                <a:gd name="T1" fmla="*/ 2147483647 h 190"/>
                <a:gd name="T2" fmla="*/ 2147483647 w 284"/>
                <a:gd name="T3" fmla="*/ 2147483647 h 190"/>
                <a:gd name="T4" fmla="*/ 2147483647 w 284"/>
                <a:gd name="T5" fmla="*/ 2147483647 h 190"/>
                <a:gd name="T6" fmla="*/ 2147483647 w 284"/>
                <a:gd name="T7" fmla="*/ 2147483647 h 190"/>
                <a:gd name="T8" fmla="*/ 2147483647 w 284"/>
                <a:gd name="T9" fmla="*/ 2147483647 h 190"/>
                <a:gd name="T10" fmla="*/ 2147483647 w 284"/>
                <a:gd name="T11" fmla="*/ 2147483647 h 190"/>
                <a:gd name="T12" fmla="*/ 2147483647 w 284"/>
                <a:gd name="T13" fmla="*/ 2147483647 h 190"/>
                <a:gd name="T14" fmla="*/ 2147483647 w 284"/>
                <a:gd name="T15" fmla="*/ 2147483647 h 190"/>
                <a:gd name="T16" fmla="*/ 2147483647 w 284"/>
                <a:gd name="T17" fmla="*/ 2147483647 h 190"/>
                <a:gd name="T18" fmla="*/ 2147483647 w 284"/>
                <a:gd name="T19" fmla="*/ 2147483647 h 190"/>
                <a:gd name="T20" fmla="*/ 2147483647 w 284"/>
                <a:gd name="T21" fmla="*/ 2147483647 h 190"/>
                <a:gd name="T22" fmla="*/ 2147483647 w 284"/>
                <a:gd name="T23" fmla="*/ 2147483647 h 190"/>
                <a:gd name="T24" fmla="*/ 2147483647 w 284"/>
                <a:gd name="T25" fmla="*/ 2147483647 h 190"/>
                <a:gd name="T26" fmla="*/ 2147483647 w 284"/>
                <a:gd name="T27" fmla="*/ 2147483647 h 190"/>
                <a:gd name="T28" fmla="*/ 2147483647 w 284"/>
                <a:gd name="T29" fmla="*/ 2147483647 h 190"/>
                <a:gd name="T30" fmla="*/ 2147483647 w 284"/>
                <a:gd name="T31" fmla="*/ 2147483647 h 190"/>
                <a:gd name="T32" fmla="*/ 2147483647 w 284"/>
                <a:gd name="T33" fmla="*/ 2147483647 h 190"/>
                <a:gd name="T34" fmla="*/ 2147483647 w 284"/>
                <a:gd name="T35" fmla="*/ 2147483647 h 190"/>
                <a:gd name="T36" fmla="*/ 2147483647 w 284"/>
                <a:gd name="T37" fmla="*/ 2147483647 h 190"/>
                <a:gd name="T38" fmla="*/ 2147483647 w 284"/>
                <a:gd name="T39" fmla="*/ 2147483647 h 190"/>
                <a:gd name="T40" fmla="*/ 2147483647 w 284"/>
                <a:gd name="T41" fmla="*/ 2147483647 h 190"/>
                <a:gd name="T42" fmla="*/ 2147483647 w 284"/>
                <a:gd name="T43" fmla="*/ 2147483647 h 190"/>
                <a:gd name="T44" fmla="*/ 2147483647 w 284"/>
                <a:gd name="T45" fmla="*/ 2147483647 h 190"/>
                <a:gd name="T46" fmla="*/ 2147483647 w 284"/>
                <a:gd name="T47" fmla="*/ 2147483647 h 190"/>
                <a:gd name="T48" fmla="*/ 2147483647 w 284"/>
                <a:gd name="T49" fmla="*/ 2147483647 h 190"/>
                <a:gd name="T50" fmla="*/ 2147483647 w 284"/>
                <a:gd name="T51" fmla="*/ 2147483647 h 190"/>
                <a:gd name="T52" fmla="*/ 2147483647 w 284"/>
                <a:gd name="T53" fmla="*/ 2147483647 h 190"/>
                <a:gd name="T54" fmla="*/ 2147483647 w 284"/>
                <a:gd name="T55" fmla="*/ 2147483647 h 190"/>
                <a:gd name="T56" fmla="*/ 2147483647 w 284"/>
                <a:gd name="T57" fmla="*/ 2147483647 h 190"/>
                <a:gd name="T58" fmla="*/ 2147483647 w 284"/>
                <a:gd name="T59" fmla="*/ 2147483647 h 190"/>
                <a:gd name="T60" fmla="*/ 2147483647 w 284"/>
                <a:gd name="T61" fmla="*/ 2147483647 h 190"/>
                <a:gd name="T62" fmla="*/ 2147483647 w 284"/>
                <a:gd name="T63" fmla="*/ 2147483647 h 190"/>
                <a:gd name="T64" fmla="*/ 2147483647 w 284"/>
                <a:gd name="T65" fmla="*/ 2147483647 h 190"/>
                <a:gd name="T66" fmla="*/ 2147483647 w 284"/>
                <a:gd name="T67" fmla="*/ 2147483647 h 190"/>
                <a:gd name="T68" fmla="*/ 2147483647 w 284"/>
                <a:gd name="T69" fmla="*/ 2147483647 h 190"/>
                <a:gd name="T70" fmla="*/ 2147483647 w 284"/>
                <a:gd name="T71" fmla="*/ 2147483647 h 190"/>
                <a:gd name="T72" fmla="*/ 2147483647 w 284"/>
                <a:gd name="T73" fmla="*/ 2147483647 h 190"/>
                <a:gd name="T74" fmla="*/ 2147483647 w 284"/>
                <a:gd name="T75" fmla="*/ 2147483647 h 190"/>
                <a:gd name="T76" fmla="*/ 2147483647 w 284"/>
                <a:gd name="T77" fmla="*/ 2147483647 h 190"/>
                <a:gd name="T78" fmla="*/ 2147483647 w 284"/>
                <a:gd name="T79" fmla="*/ 2147483647 h 190"/>
                <a:gd name="T80" fmla="*/ 2147483647 w 284"/>
                <a:gd name="T81" fmla="*/ 2147483647 h 190"/>
                <a:gd name="T82" fmla="*/ 2147483647 w 284"/>
                <a:gd name="T83" fmla="*/ 2147483647 h 190"/>
                <a:gd name="T84" fmla="*/ 2147483647 w 284"/>
                <a:gd name="T85" fmla="*/ 2147483647 h 190"/>
                <a:gd name="T86" fmla="*/ 2147483647 w 284"/>
                <a:gd name="T87" fmla="*/ 2147483647 h 190"/>
                <a:gd name="T88" fmla="*/ 2147483647 w 284"/>
                <a:gd name="T89" fmla="*/ 2147483647 h 190"/>
                <a:gd name="T90" fmla="*/ 2147483647 w 284"/>
                <a:gd name="T91" fmla="*/ 2147483647 h 190"/>
                <a:gd name="T92" fmla="*/ 2147483647 w 284"/>
                <a:gd name="T93" fmla="*/ 2147483647 h 190"/>
                <a:gd name="T94" fmla="*/ 2147483647 w 284"/>
                <a:gd name="T95" fmla="*/ 2147483647 h 190"/>
                <a:gd name="T96" fmla="*/ 2147483647 w 284"/>
                <a:gd name="T97" fmla="*/ 2147483647 h 190"/>
                <a:gd name="T98" fmla="*/ 2147483647 w 284"/>
                <a:gd name="T99" fmla="*/ 2147483647 h 190"/>
                <a:gd name="T100" fmla="*/ 2147483647 w 284"/>
                <a:gd name="T101" fmla="*/ 2147483647 h 190"/>
                <a:gd name="T102" fmla="*/ 2147483647 w 284"/>
                <a:gd name="T103" fmla="*/ 2147483647 h 190"/>
                <a:gd name="T104" fmla="*/ 2147483647 w 284"/>
                <a:gd name="T105" fmla="*/ 2147483647 h 190"/>
                <a:gd name="T106" fmla="*/ 2147483647 w 284"/>
                <a:gd name="T107" fmla="*/ 2147483647 h 190"/>
                <a:gd name="T108" fmla="*/ 2147483647 w 284"/>
                <a:gd name="T109" fmla="*/ 2147483647 h 190"/>
                <a:gd name="T110" fmla="*/ 2147483647 w 284"/>
                <a:gd name="T111" fmla="*/ 2147483647 h 190"/>
                <a:gd name="T112" fmla="*/ 2147483647 w 284"/>
                <a:gd name="T113" fmla="*/ 2147483647 h 190"/>
                <a:gd name="T114" fmla="*/ 2147483647 w 284"/>
                <a:gd name="T115" fmla="*/ 0 h 190"/>
                <a:gd name="T116" fmla="*/ 2147483647 w 284"/>
                <a:gd name="T117" fmla="*/ 2147483647 h 190"/>
                <a:gd name="T118" fmla="*/ 2147483647 w 284"/>
                <a:gd name="T119" fmla="*/ 2147483647 h 190"/>
                <a:gd name="T120" fmla="*/ 2147483647 w 284"/>
                <a:gd name="T121" fmla="*/ 2147483647 h 190"/>
                <a:gd name="T122" fmla="*/ 2147483647 w 284"/>
                <a:gd name="T123" fmla="*/ 2147483647 h 19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84"/>
                <a:gd name="T187" fmla="*/ 0 h 190"/>
                <a:gd name="T188" fmla="*/ 284 w 284"/>
                <a:gd name="T189" fmla="*/ 190 h 19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84" h="190">
                  <a:moveTo>
                    <a:pt x="114" y="0"/>
                  </a:moveTo>
                  <a:lnTo>
                    <a:pt x="124" y="0"/>
                  </a:lnTo>
                  <a:lnTo>
                    <a:pt x="122" y="10"/>
                  </a:lnTo>
                  <a:lnTo>
                    <a:pt x="126" y="8"/>
                  </a:lnTo>
                  <a:lnTo>
                    <a:pt x="130" y="4"/>
                  </a:lnTo>
                  <a:lnTo>
                    <a:pt x="132" y="2"/>
                  </a:lnTo>
                  <a:lnTo>
                    <a:pt x="138" y="0"/>
                  </a:lnTo>
                  <a:lnTo>
                    <a:pt x="146" y="0"/>
                  </a:lnTo>
                  <a:lnTo>
                    <a:pt x="158" y="4"/>
                  </a:lnTo>
                  <a:lnTo>
                    <a:pt x="168" y="8"/>
                  </a:lnTo>
                  <a:lnTo>
                    <a:pt x="170" y="12"/>
                  </a:lnTo>
                  <a:lnTo>
                    <a:pt x="172" y="14"/>
                  </a:lnTo>
                  <a:lnTo>
                    <a:pt x="142" y="20"/>
                  </a:lnTo>
                  <a:lnTo>
                    <a:pt x="158" y="22"/>
                  </a:lnTo>
                  <a:lnTo>
                    <a:pt x="172" y="20"/>
                  </a:lnTo>
                  <a:lnTo>
                    <a:pt x="176" y="22"/>
                  </a:lnTo>
                  <a:lnTo>
                    <a:pt x="180" y="24"/>
                  </a:lnTo>
                  <a:lnTo>
                    <a:pt x="184" y="28"/>
                  </a:lnTo>
                  <a:lnTo>
                    <a:pt x="186" y="34"/>
                  </a:lnTo>
                  <a:lnTo>
                    <a:pt x="190" y="40"/>
                  </a:lnTo>
                  <a:lnTo>
                    <a:pt x="196" y="34"/>
                  </a:lnTo>
                  <a:lnTo>
                    <a:pt x="198" y="32"/>
                  </a:lnTo>
                  <a:lnTo>
                    <a:pt x="202" y="32"/>
                  </a:lnTo>
                  <a:lnTo>
                    <a:pt x="212" y="36"/>
                  </a:lnTo>
                  <a:lnTo>
                    <a:pt x="224" y="44"/>
                  </a:lnTo>
                  <a:lnTo>
                    <a:pt x="246" y="58"/>
                  </a:lnTo>
                  <a:lnTo>
                    <a:pt x="236" y="64"/>
                  </a:lnTo>
                  <a:lnTo>
                    <a:pt x="230" y="68"/>
                  </a:lnTo>
                  <a:lnTo>
                    <a:pt x="228" y="74"/>
                  </a:lnTo>
                  <a:lnTo>
                    <a:pt x="218" y="74"/>
                  </a:lnTo>
                  <a:lnTo>
                    <a:pt x="218" y="80"/>
                  </a:lnTo>
                  <a:lnTo>
                    <a:pt x="224" y="80"/>
                  </a:lnTo>
                  <a:lnTo>
                    <a:pt x="234" y="82"/>
                  </a:lnTo>
                  <a:lnTo>
                    <a:pt x="246" y="86"/>
                  </a:lnTo>
                  <a:lnTo>
                    <a:pt x="256" y="94"/>
                  </a:lnTo>
                  <a:lnTo>
                    <a:pt x="258" y="98"/>
                  </a:lnTo>
                  <a:lnTo>
                    <a:pt x="258" y="102"/>
                  </a:lnTo>
                  <a:lnTo>
                    <a:pt x="264" y="104"/>
                  </a:lnTo>
                  <a:lnTo>
                    <a:pt x="268" y="106"/>
                  </a:lnTo>
                  <a:lnTo>
                    <a:pt x="272" y="108"/>
                  </a:lnTo>
                  <a:lnTo>
                    <a:pt x="276" y="108"/>
                  </a:lnTo>
                  <a:lnTo>
                    <a:pt x="280" y="108"/>
                  </a:lnTo>
                  <a:lnTo>
                    <a:pt x="284" y="106"/>
                  </a:lnTo>
                  <a:lnTo>
                    <a:pt x="284" y="112"/>
                  </a:lnTo>
                  <a:lnTo>
                    <a:pt x="276" y="114"/>
                  </a:lnTo>
                  <a:lnTo>
                    <a:pt x="268" y="116"/>
                  </a:lnTo>
                  <a:lnTo>
                    <a:pt x="268" y="126"/>
                  </a:lnTo>
                  <a:lnTo>
                    <a:pt x="262" y="124"/>
                  </a:lnTo>
                  <a:lnTo>
                    <a:pt x="258" y="122"/>
                  </a:lnTo>
                  <a:lnTo>
                    <a:pt x="252" y="130"/>
                  </a:lnTo>
                  <a:lnTo>
                    <a:pt x="246" y="134"/>
                  </a:lnTo>
                  <a:lnTo>
                    <a:pt x="242" y="136"/>
                  </a:lnTo>
                  <a:lnTo>
                    <a:pt x="236" y="136"/>
                  </a:lnTo>
                  <a:lnTo>
                    <a:pt x="232" y="134"/>
                  </a:lnTo>
                  <a:lnTo>
                    <a:pt x="230" y="130"/>
                  </a:lnTo>
                  <a:lnTo>
                    <a:pt x="228" y="128"/>
                  </a:lnTo>
                  <a:lnTo>
                    <a:pt x="228" y="120"/>
                  </a:lnTo>
                  <a:lnTo>
                    <a:pt x="224" y="112"/>
                  </a:lnTo>
                  <a:lnTo>
                    <a:pt x="210" y="112"/>
                  </a:lnTo>
                  <a:lnTo>
                    <a:pt x="212" y="118"/>
                  </a:lnTo>
                  <a:lnTo>
                    <a:pt x="208" y="120"/>
                  </a:lnTo>
                  <a:lnTo>
                    <a:pt x="204" y="120"/>
                  </a:lnTo>
                  <a:lnTo>
                    <a:pt x="198" y="122"/>
                  </a:lnTo>
                  <a:lnTo>
                    <a:pt x="198" y="124"/>
                  </a:lnTo>
                  <a:lnTo>
                    <a:pt x="200" y="128"/>
                  </a:lnTo>
                  <a:lnTo>
                    <a:pt x="206" y="130"/>
                  </a:lnTo>
                  <a:lnTo>
                    <a:pt x="206" y="138"/>
                  </a:lnTo>
                  <a:lnTo>
                    <a:pt x="214" y="140"/>
                  </a:lnTo>
                  <a:lnTo>
                    <a:pt x="220" y="144"/>
                  </a:lnTo>
                  <a:lnTo>
                    <a:pt x="222" y="152"/>
                  </a:lnTo>
                  <a:lnTo>
                    <a:pt x="220" y="158"/>
                  </a:lnTo>
                  <a:lnTo>
                    <a:pt x="218" y="164"/>
                  </a:lnTo>
                  <a:lnTo>
                    <a:pt x="218" y="168"/>
                  </a:lnTo>
                  <a:lnTo>
                    <a:pt x="216" y="172"/>
                  </a:lnTo>
                  <a:lnTo>
                    <a:pt x="220" y="178"/>
                  </a:lnTo>
                  <a:lnTo>
                    <a:pt x="212" y="176"/>
                  </a:lnTo>
                  <a:lnTo>
                    <a:pt x="202" y="172"/>
                  </a:lnTo>
                  <a:lnTo>
                    <a:pt x="196" y="166"/>
                  </a:lnTo>
                  <a:lnTo>
                    <a:pt x="192" y="164"/>
                  </a:lnTo>
                  <a:lnTo>
                    <a:pt x="192" y="162"/>
                  </a:lnTo>
                  <a:lnTo>
                    <a:pt x="188" y="160"/>
                  </a:lnTo>
                  <a:lnTo>
                    <a:pt x="182" y="158"/>
                  </a:lnTo>
                  <a:lnTo>
                    <a:pt x="170" y="158"/>
                  </a:lnTo>
                  <a:lnTo>
                    <a:pt x="172" y="160"/>
                  </a:lnTo>
                  <a:lnTo>
                    <a:pt x="180" y="168"/>
                  </a:lnTo>
                  <a:lnTo>
                    <a:pt x="196" y="182"/>
                  </a:lnTo>
                  <a:lnTo>
                    <a:pt x="194" y="188"/>
                  </a:lnTo>
                  <a:lnTo>
                    <a:pt x="190" y="190"/>
                  </a:lnTo>
                  <a:lnTo>
                    <a:pt x="184" y="188"/>
                  </a:lnTo>
                  <a:lnTo>
                    <a:pt x="174" y="184"/>
                  </a:lnTo>
                  <a:lnTo>
                    <a:pt x="160" y="176"/>
                  </a:lnTo>
                  <a:lnTo>
                    <a:pt x="134" y="176"/>
                  </a:lnTo>
                  <a:lnTo>
                    <a:pt x="132" y="172"/>
                  </a:lnTo>
                  <a:lnTo>
                    <a:pt x="134" y="170"/>
                  </a:lnTo>
                  <a:lnTo>
                    <a:pt x="134" y="168"/>
                  </a:lnTo>
                  <a:lnTo>
                    <a:pt x="134" y="164"/>
                  </a:lnTo>
                  <a:lnTo>
                    <a:pt x="134" y="160"/>
                  </a:lnTo>
                  <a:lnTo>
                    <a:pt x="134" y="158"/>
                  </a:lnTo>
                  <a:lnTo>
                    <a:pt x="132" y="158"/>
                  </a:lnTo>
                  <a:lnTo>
                    <a:pt x="124" y="152"/>
                  </a:lnTo>
                  <a:lnTo>
                    <a:pt x="120" y="148"/>
                  </a:lnTo>
                  <a:lnTo>
                    <a:pt x="120" y="144"/>
                  </a:lnTo>
                  <a:lnTo>
                    <a:pt x="102" y="144"/>
                  </a:lnTo>
                  <a:lnTo>
                    <a:pt x="94" y="144"/>
                  </a:lnTo>
                  <a:lnTo>
                    <a:pt x="88" y="146"/>
                  </a:lnTo>
                  <a:lnTo>
                    <a:pt x="78" y="148"/>
                  </a:lnTo>
                  <a:lnTo>
                    <a:pt x="70" y="150"/>
                  </a:lnTo>
                  <a:lnTo>
                    <a:pt x="62" y="148"/>
                  </a:lnTo>
                  <a:lnTo>
                    <a:pt x="60" y="146"/>
                  </a:lnTo>
                  <a:lnTo>
                    <a:pt x="60" y="144"/>
                  </a:lnTo>
                  <a:lnTo>
                    <a:pt x="60" y="142"/>
                  </a:lnTo>
                  <a:lnTo>
                    <a:pt x="62" y="138"/>
                  </a:lnTo>
                  <a:lnTo>
                    <a:pt x="70" y="136"/>
                  </a:lnTo>
                  <a:lnTo>
                    <a:pt x="86" y="128"/>
                  </a:lnTo>
                  <a:lnTo>
                    <a:pt x="88" y="132"/>
                  </a:lnTo>
                  <a:lnTo>
                    <a:pt x="92" y="134"/>
                  </a:lnTo>
                  <a:lnTo>
                    <a:pt x="104" y="134"/>
                  </a:lnTo>
                  <a:lnTo>
                    <a:pt x="114" y="132"/>
                  </a:lnTo>
                  <a:lnTo>
                    <a:pt x="116" y="130"/>
                  </a:lnTo>
                  <a:lnTo>
                    <a:pt x="120" y="128"/>
                  </a:lnTo>
                  <a:lnTo>
                    <a:pt x="122" y="126"/>
                  </a:lnTo>
                  <a:lnTo>
                    <a:pt x="122" y="120"/>
                  </a:lnTo>
                  <a:lnTo>
                    <a:pt x="134" y="116"/>
                  </a:lnTo>
                  <a:lnTo>
                    <a:pt x="142" y="112"/>
                  </a:lnTo>
                  <a:lnTo>
                    <a:pt x="162" y="98"/>
                  </a:lnTo>
                  <a:lnTo>
                    <a:pt x="152" y="84"/>
                  </a:lnTo>
                  <a:lnTo>
                    <a:pt x="148" y="82"/>
                  </a:lnTo>
                  <a:lnTo>
                    <a:pt x="142" y="80"/>
                  </a:lnTo>
                  <a:lnTo>
                    <a:pt x="142" y="76"/>
                  </a:lnTo>
                  <a:lnTo>
                    <a:pt x="128" y="76"/>
                  </a:lnTo>
                  <a:lnTo>
                    <a:pt x="130" y="74"/>
                  </a:lnTo>
                  <a:lnTo>
                    <a:pt x="134" y="74"/>
                  </a:lnTo>
                  <a:lnTo>
                    <a:pt x="134" y="66"/>
                  </a:lnTo>
                  <a:lnTo>
                    <a:pt x="130" y="64"/>
                  </a:lnTo>
                  <a:lnTo>
                    <a:pt x="126" y="62"/>
                  </a:lnTo>
                  <a:lnTo>
                    <a:pt x="118" y="56"/>
                  </a:lnTo>
                  <a:lnTo>
                    <a:pt x="114" y="54"/>
                  </a:lnTo>
                  <a:lnTo>
                    <a:pt x="112" y="54"/>
                  </a:lnTo>
                  <a:lnTo>
                    <a:pt x="110" y="56"/>
                  </a:lnTo>
                  <a:lnTo>
                    <a:pt x="104" y="58"/>
                  </a:lnTo>
                  <a:lnTo>
                    <a:pt x="100" y="62"/>
                  </a:lnTo>
                  <a:lnTo>
                    <a:pt x="96" y="64"/>
                  </a:lnTo>
                  <a:lnTo>
                    <a:pt x="92" y="66"/>
                  </a:lnTo>
                  <a:lnTo>
                    <a:pt x="88" y="66"/>
                  </a:lnTo>
                  <a:lnTo>
                    <a:pt x="88" y="64"/>
                  </a:lnTo>
                  <a:lnTo>
                    <a:pt x="88" y="56"/>
                  </a:lnTo>
                  <a:lnTo>
                    <a:pt x="76" y="58"/>
                  </a:lnTo>
                  <a:lnTo>
                    <a:pt x="64" y="58"/>
                  </a:lnTo>
                  <a:lnTo>
                    <a:pt x="36" y="56"/>
                  </a:lnTo>
                  <a:lnTo>
                    <a:pt x="32" y="56"/>
                  </a:lnTo>
                  <a:lnTo>
                    <a:pt x="26" y="54"/>
                  </a:lnTo>
                  <a:lnTo>
                    <a:pt x="24" y="52"/>
                  </a:lnTo>
                  <a:lnTo>
                    <a:pt x="22" y="46"/>
                  </a:lnTo>
                  <a:lnTo>
                    <a:pt x="18" y="48"/>
                  </a:lnTo>
                  <a:lnTo>
                    <a:pt x="14" y="50"/>
                  </a:lnTo>
                  <a:lnTo>
                    <a:pt x="10" y="52"/>
                  </a:lnTo>
                  <a:lnTo>
                    <a:pt x="6" y="52"/>
                  </a:lnTo>
                  <a:lnTo>
                    <a:pt x="4" y="52"/>
                  </a:lnTo>
                  <a:lnTo>
                    <a:pt x="2" y="48"/>
                  </a:lnTo>
                  <a:lnTo>
                    <a:pt x="0" y="44"/>
                  </a:lnTo>
                  <a:lnTo>
                    <a:pt x="6" y="40"/>
                  </a:lnTo>
                  <a:lnTo>
                    <a:pt x="14" y="40"/>
                  </a:lnTo>
                  <a:lnTo>
                    <a:pt x="6" y="36"/>
                  </a:lnTo>
                  <a:lnTo>
                    <a:pt x="4" y="34"/>
                  </a:lnTo>
                  <a:lnTo>
                    <a:pt x="4" y="30"/>
                  </a:lnTo>
                  <a:lnTo>
                    <a:pt x="4" y="28"/>
                  </a:lnTo>
                  <a:lnTo>
                    <a:pt x="6" y="24"/>
                  </a:lnTo>
                  <a:lnTo>
                    <a:pt x="12" y="18"/>
                  </a:lnTo>
                  <a:lnTo>
                    <a:pt x="22" y="14"/>
                  </a:lnTo>
                  <a:lnTo>
                    <a:pt x="32" y="10"/>
                  </a:lnTo>
                  <a:lnTo>
                    <a:pt x="56" y="6"/>
                  </a:lnTo>
                  <a:lnTo>
                    <a:pt x="64" y="4"/>
                  </a:lnTo>
                  <a:lnTo>
                    <a:pt x="72" y="0"/>
                  </a:lnTo>
                  <a:lnTo>
                    <a:pt x="82" y="0"/>
                  </a:lnTo>
                  <a:lnTo>
                    <a:pt x="78" y="6"/>
                  </a:lnTo>
                  <a:lnTo>
                    <a:pt x="72" y="8"/>
                  </a:lnTo>
                  <a:lnTo>
                    <a:pt x="62" y="12"/>
                  </a:lnTo>
                  <a:lnTo>
                    <a:pt x="58" y="16"/>
                  </a:lnTo>
                  <a:lnTo>
                    <a:pt x="54" y="18"/>
                  </a:lnTo>
                  <a:lnTo>
                    <a:pt x="50" y="22"/>
                  </a:lnTo>
                  <a:lnTo>
                    <a:pt x="48" y="28"/>
                  </a:lnTo>
                  <a:lnTo>
                    <a:pt x="56" y="28"/>
                  </a:lnTo>
                  <a:lnTo>
                    <a:pt x="60" y="24"/>
                  </a:lnTo>
                  <a:lnTo>
                    <a:pt x="64" y="18"/>
                  </a:lnTo>
                  <a:lnTo>
                    <a:pt x="70" y="14"/>
                  </a:lnTo>
                  <a:lnTo>
                    <a:pt x="76" y="12"/>
                  </a:lnTo>
                  <a:lnTo>
                    <a:pt x="94" y="6"/>
                  </a:lnTo>
                  <a:lnTo>
                    <a:pt x="1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3303675" y="2630901"/>
              <a:ext cx="47278" cy="29203"/>
            </a:xfrm>
            <a:custGeom>
              <a:avLst/>
              <a:gdLst>
                <a:gd name="T0" fmla="*/ 2147483647 w 32"/>
                <a:gd name="T1" fmla="*/ 2147483647 h 18"/>
                <a:gd name="T2" fmla="*/ 2147483647 w 32"/>
                <a:gd name="T3" fmla="*/ 0 h 18"/>
                <a:gd name="T4" fmla="*/ 2147483647 w 32"/>
                <a:gd name="T5" fmla="*/ 0 h 18"/>
                <a:gd name="T6" fmla="*/ 2147483647 w 32"/>
                <a:gd name="T7" fmla="*/ 2147483647 h 18"/>
                <a:gd name="T8" fmla="*/ 2147483647 w 32"/>
                <a:gd name="T9" fmla="*/ 2147483647 h 18"/>
                <a:gd name="T10" fmla="*/ 2147483647 w 32"/>
                <a:gd name="T11" fmla="*/ 2147483647 h 18"/>
                <a:gd name="T12" fmla="*/ 2147483647 w 32"/>
                <a:gd name="T13" fmla="*/ 2147483647 h 18"/>
                <a:gd name="T14" fmla="*/ 2147483647 w 32"/>
                <a:gd name="T15" fmla="*/ 2147483647 h 18"/>
                <a:gd name="T16" fmla="*/ 2147483647 w 32"/>
                <a:gd name="T17" fmla="*/ 2147483647 h 18"/>
                <a:gd name="T18" fmla="*/ 2147483647 w 32"/>
                <a:gd name="T19" fmla="*/ 2147483647 h 18"/>
                <a:gd name="T20" fmla="*/ 0 w 32"/>
                <a:gd name="T21" fmla="*/ 2147483647 h 18"/>
                <a:gd name="T22" fmla="*/ 2147483647 w 32"/>
                <a:gd name="T23" fmla="*/ 2147483647 h 18"/>
                <a:gd name="T24" fmla="*/ 2147483647 w 32"/>
                <a:gd name="T25" fmla="*/ 2147483647 h 18"/>
                <a:gd name="T26" fmla="*/ 2147483647 w 32"/>
                <a:gd name="T27" fmla="*/ 2147483647 h 18"/>
                <a:gd name="T28" fmla="*/ 2147483647 w 32"/>
                <a:gd name="T29" fmla="*/ 2147483647 h 18"/>
                <a:gd name="T30" fmla="*/ 2147483647 w 32"/>
                <a:gd name="T31" fmla="*/ 0 h 18"/>
                <a:gd name="T32" fmla="*/ 2147483647 w 32"/>
                <a:gd name="T33" fmla="*/ 2147483647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2"/>
                <a:gd name="T52" fmla="*/ 0 h 18"/>
                <a:gd name="T53" fmla="*/ 32 w 32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2" h="18">
                  <a:moveTo>
                    <a:pt x="16" y="2"/>
                  </a:moveTo>
                  <a:lnTo>
                    <a:pt x="28" y="0"/>
                  </a:lnTo>
                  <a:lnTo>
                    <a:pt x="30" y="0"/>
                  </a:lnTo>
                  <a:lnTo>
                    <a:pt x="32" y="2"/>
                  </a:lnTo>
                  <a:lnTo>
                    <a:pt x="30" y="6"/>
                  </a:lnTo>
                  <a:lnTo>
                    <a:pt x="28" y="10"/>
                  </a:lnTo>
                  <a:lnTo>
                    <a:pt x="22" y="14"/>
                  </a:lnTo>
                  <a:lnTo>
                    <a:pt x="14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8" y="6"/>
                  </a:lnTo>
                  <a:lnTo>
                    <a:pt x="12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1955689" y="3152587"/>
              <a:ext cx="1276492" cy="687615"/>
            </a:xfrm>
            <a:custGeom>
              <a:avLst/>
              <a:gdLst>
                <a:gd name="T0" fmla="*/ 2147483647 w 872"/>
                <a:gd name="T1" fmla="*/ 2147483647 h 434"/>
                <a:gd name="T2" fmla="*/ 2147483647 w 872"/>
                <a:gd name="T3" fmla="*/ 2147483647 h 434"/>
                <a:gd name="T4" fmla="*/ 2147483647 w 872"/>
                <a:gd name="T5" fmla="*/ 2147483647 h 434"/>
                <a:gd name="T6" fmla="*/ 2147483647 w 872"/>
                <a:gd name="T7" fmla="*/ 2147483647 h 434"/>
                <a:gd name="T8" fmla="*/ 2147483647 w 872"/>
                <a:gd name="T9" fmla="*/ 2147483647 h 434"/>
                <a:gd name="T10" fmla="*/ 2147483647 w 872"/>
                <a:gd name="T11" fmla="*/ 2147483647 h 434"/>
                <a:gd name="T12" fmla="*/ 2147483647 w 872"/>
                <a:gd name="T13" fmla="*/ 2147483647 h 434"/>
                <a:gd name="T14" fmla="*/ 2147483647 w 872"/>
                <a:gd name="T15" fmla="*/ 2147483647 h 434"/>
                <a:gd name="T16" fmla="*/ 2147483647 w 872"/>
                <a:gd name="T17" fmla="*/ 2147483647 h 434"/>
                <a:gd name="T18" fmla="*/ 2147483647 w 872"/>
                <a:gd name="T19" fmla="*/ 2147483647 h 434"/>
                <a:gd name="T20" fmla="*/ 2147483647 w 872"/>
                <a:gd name="T21" fmla="*/ 2147483647 h 434"/>
                <a:gd name="T22" fmla="*/ 2147483647 w 872"/>
                <a:gd name="T23" fmla="*/ 2147483647 h 434"/>
                <a:gd name="T24" fmla="*/ 2147483647 w 872"/>
                <a:gd name="T25" fmla="*/ 2147483647 h 434"/>
                <a:gd name="T26" fmla="*/ 2147483647 w 872"/>
                <a:gd name="T27" fmla="*/ 2147483647 h 434"/>
                <a:gd name="T28" fmla="*/ 2147483647 w 872"/>
                <a:gd name="T29" fmla="*/ 2147483647 h 434"/>
                <a:gd name="T30" fmla="*/ 2147483647 w 872"/>
                <a:gd name="T31" fmla="*/ 2147483647 h 434"/>
                <a:gd name="T32" fmla="*/ 2147483647 w 872"/>
                <a:gd name="T33" fmla="*/ 2147483647 h 434"/>
                <a:gd name="T34" fmla="*/ 2147483647 w 872"/>
                <a:gd name="T35" fmla="*/ 2147483647 h 434"/>
                <a:gd name="T36" fmla="*/ 2147483647 w 872"/>
                <a:gd name="T37" fmla="*/ 2147483647 h 434"/>
                <a:gd name="T38" fmla="*/ 2147483647 w 872"/>
                <a:gd name="T39" fmla="*/ 2147483647 h 434"/>
                <a:gd name="T40" fmla="*/ 2147483647 w 872"/>
                <a:gd name="T41" fmla="*/ 2147483647 h 434"/>
                <a:gd name="T42" fmla="*/ 2147483647 w 872"/>
                <a:gd name="T43" fmla="*/ 2147483647 h 434"/>
                <a:gd name="T44" fmla="*/ 2147483647 w 872"/>
                <a:gd name="T45" fmla="*/ 2147483647 h 434"/>
                <a:gd name="T46" fmla="*/ 2147483647 w 872"/>
                <a:gd name="T47" fmla="*/ 2147483647 h 434"/>
                <a:gd name="T48" fmla="*/ 2147483647 w 872"/>
                <a:gd name="T49" fmla="*/ 2147483647 h 434"/>
                <a:gd name="T50" fmla="*/ 2147483647 w 872"/>
                <a:gd name="T51" fmla="*/ 2147483647 h 434"/>
                <a:gd name="T52" fmla="*/ 2147483647 w 872"/>
                <a:gd name="T53" fmla="*/ 2147483647 h 434"/>
                <a:gd name="T54" fmla="*/ 2147483647 w 872"/>
                <a:gd name="T55" fmla="*/ 2147483647 h 434"/>
                <a:gd name="T56" fmla="*/ 2147483647 w 872"/>
                <a:gd name="T57" fmla="*/ 2147483647 h 434"/>
                <a:gd name="T58" fmla="*/ 2147483647 w 872"/>
                <a:gd name="T59" fmla="*/ 2147483647 h 434"/>
                <a:gd name="T60" fmla="*/ 2147483647 w 872"/>
                <a:gd name="T61" fmla="*/ 2147483647 h 434"/>
                <a:gd name="T62" fmla="*/ 2147483647 w 872"/>
                <a:gd name="T63" fmla="*/ 2147483647 h 434"/>
                <a:gd name="T64" fmla="*/ 2147483647 w 872"/>
                <a:gd name="T65" fmla="*/ 2147483647 h 434"/>
                <a:gd name="T66" fmla="*/ 2147483647 w 872"/>
                <a:gd name="T67" fmla="*/ 2147483647 h 434"/>
                <a:gd name="T68" fmla="*/ 2147483647 w 872"/>
                <a:gd name="T69" fmla="*/ 2147483647 h 434"/>
                <a:gd name="T70" fmla="*/ 2147483647 w 872"/>
                <a:gd name="T71" fmla="*/ 2147483647 h 434"/>
                <a:gd name="T72" fmla="*/ 2147483647 w 872"/>
                <a:gd name="T73" fmla="*/ 2147483647 h 434"/>
                <a:gd name="T74" fmla="*/ 2147483647 w 872"/>
                <a:gd name="T75" fmla="*/ 2147483647 h 434"/>
                <a:gd name="T76" fmla="*/ 2147483647 w 872"/>
                <a:gd name="T77" fmla="*/ 2147483647 h 434"/>
                <a:gd name="T78" fmla="*/ 2147483647 w 872"/>
                <a:gd name="T79" fmla="*/ 2147483647 h 434"/>
                <a:gd name="T80" fmla="*/ 2147483647 w 872"/>
                <a:gd name="T81" fmla="*/ 2147483647 h 434"/>
                <a:gd name="T82" fmla="*/ 2147483647 w 872"/>
                <a:gd name="T83" fmla="*/ 2147483647 h 434"/>
                <a:gd name="T84" fmla="*/ 2147483647 w 872"/>
                <a:gd name="T85" fmla="*/ 2147483647 h 434"/>
                <a:gd name="T86" fmla="*/ 2147483647 w 872"/>
                <a:gd name="T87" fmla="*/ 2147483647 h 434"/>
                <a:gd name="T88" fmla="*/ 2147483647 w 872"/>
                <a:gd name="T89" fmla="*/ 2147483647 h 434"/>
                <a:gd name="T90" fmla="*/ 2147483647 w 872"/>
                <a:gd name="T91" fmla="*/ 2147483647 h 434"/>
                <a:gd name="T92" fmla="*/ 2147483647 w 872"/>
                <a:gd name="T93" fmla="*/ 2147483647 h 434"/>
                <a:gd name="T94" fmla="*/ 2147483647 w 872"/>
                <a:gd name="T95" fmla="*/ 2147483647 h 434"/>
                <a:gd name="T96" fmla="*/ 2147483647 w 872"/>
                <a:gd name="T97" fmla="*/ 2147483647 h 434"/>
                <a:gd name="T98" fmla="*/ 2147483647 w 872"/>
                <a:gd name="T99" fmla="*/ 2147483647 h 434"/>
                <a:gd name="T100" fmla="*/ 2147483647 w 872"/>
                <a:gd name="T101" fmla="*/ 2147483647 h 434"/>
                <a:gd name="T102" fmla="*/ 2147483647 w 872"/>
                <a:gd name="T103" fmla="*/ 2147483647 h 434"/>
                <a:gd name="T104" fmla="*/ 0 w 872"/>
                <a:gd name="T105" fmla="*/ 2147483647 h 434"/>
                <a:gd name="T106" fmla="*/ 2147483647 w 872"/>
                <a:gd name="T107" fmla="*/ 2147483647 h 434"/>
                <a:gd name="T108" fmla="*/ 2147483647 w 872"/>
                <a:gd name="T109" fmla="*/ 2147483647 h 43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72"/>
                <a:gd name="T166" fmla="*/ 0 h 434"/>
                <a:gd name="T167" fmla="*/ 872 w 872"/>
                <a:gd name="T168" fmla="*/ 434 h 43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72" h="434">
                  <a:moveTo>
                    <a:pt x="4" y="226"/>
                  </a:moveTo>
                  <a:lnTo>
                    <a:pt x="4" y="228"/>
                  </a:lnTo>
                  <a:lnTo>
                    <a:pt x="4" y="230"/>
                  </a:lnTo>
                  <a:lnTo>
                    <a:pt x="2" y="236"/>
                  </a:lnTo>
                  <a:lnTo>
                    <a:pt x="4" y="244"/>
                  </a:lnTo>
                  <a:lnTo>
                    <a:pt x="6" y="254"/>
                  </a:lnTo>
                  <a:lnTo>
                    <a:pt x="14" y="260"/>
                  </a:lnTo>
                  <a:lnTo>
                    <a:pt x="26" y="264"/>
                  </a:lnTo>
                  <a:lnTo>
                    <a:pt x="30" y="266"/>
                  </a:lnTo>
                  <a:lnTo>
                    <a:pt x="32" y="268"/>
                  </a:lnTo>
                  <a:lnTo>
                    <a:pt x="40" y="278"/>
                  </a:lnTo>
                  <a:lnTo>
                    <a:pt x="44" y="290"/>
                  </a:lnTo>
                  <a:lnTo>
                    <a:pt x="46" y="300"/>
                  </a:lnTo>
                  <a:lnTo>
                    <a:pt x="66" y="298"/>
                  </a:lnTo>
                  <a:lnTo>
                    <a:pt x="74" y="298"/>
                  </a:lnTo>
                  <a:lnTo>
                    <a:pt x="80" y="300"/>
                  </a:lnTo>
                  <a:lnTo>
                    <a:pt x="124" y="326"/>
                  </a:lnTo>
                  <a:lnTo>
                    <a:pt x="174" y="326"/>
                  </a:lnTo>
                  <a:lnTo>
                    <a:pt x="178" y="316"/>
                  </a:lnTo>
                  <a:lnTo>
                    <a:pt x="194" y="318"/>
                  </a:lnTo>
                  <a:lnTo>
                    <a:pt x="198" y="318"/>
                  </a:lnTo>
                  <a:lnTo>
                    <a:pt x="204" y="316"/>
                  </a:lnTo>
                  <a:lnTo>
                    <a:pt x="206" y="324"/>
                  </a:lnTo>
                  <a:lnTo>
                    <a:pt x="212" y="328"/>
                  </a:lnTo>
                  <a:lnTo>
                    <a:pt x="216" y="332"/>
                  </a:lnTo>
                  <a:lnTo>
                    <a:pt x="220" y="336"/>
                  </a:lnTo>
                  <a:lnTo>
                    <a:pt x="224" y="356"/>
                  </a:lnTo>
                  <a:lnTo>
                    <a:pt x="226" y="360"/>
                  </a:lnTo>
                  <a:lnTo>
                    <a:pt x="230" y="364"/>
                  </a:lnTo>
                  <a:lnTo>
                    <a:pt x="234" y="366"/>
                  </a:lnTo>
                  <a:lnTo>
                    <a:pt x="238" y="366"/>
                  </a:lnTo>
                  <a:lnTo>
                    <a:pt x="244" y="364"/>
                  </a:lnTo>
                  <a:lnTo>
                    <a:pt x="250" y="360"/>
                  </a:lnTo>
                  <a:lnTo>
                    <a:pt x="254" y="354"/>
                  </a:lnTo>
                  <a:lnTo>
                    <a:pt x="256" y="354"/>
                  </a:lnTo>
                  <a:lnTo>
                    <a:pt x="262" y="354"/>
                  </a:lnTo>
                  <a:lnTo>
                    <a:pt x="270" y="354"/>
                  </a:lnTo>
                  <a:lnTo>
                    <a:pt x="276" y="358"/>
                  </a:lnTo>
                  <a:lnTo>
                    <a:pt x="278" y="366"/>
                  </a:lnTo>
                  <a:lnTo>
                    <a:pt x="282" y="374"/>
                  </a:lnTo>
                  <a:lnTo>
                    <a:pt x="286" y="392"/>
                  </a:lnTo>
                  <a:lnTo>
                    <a:pt x="288" y="408"/>
                  </a:lnTo>
                  <a:lnTo>
                    <a:pt x="290" y="412"/>
                  </a:lnTo>
                  <a:lnTo>
                    <a:pt x="294" y="414"/>
                  </a:lnTo>
                  <a:lnTo>
                    <a:pt x="302" y="420"/>
                  </a:lnTo>
                  <a:lnTo>
                    <a:pt x="320" y="426"/>
                  </a:lnTo>
                  <a:lnTo>
                    <a:pt x="322" y="426"/>
                  </a:lnTo>
                  <a:lnTo>
                    <a:pt x="322" y="408"/>
                  </a:lnTo>
                  <a:lnTo>
                    <a:pt x="322" y="402"/>
                  </a:lnTo>
                  <a:lnTo>
                    <a:pt x="324" y="394"/>
                  </a:lnTo>
                  <a:lnTo>
                    <a:pt x="328" y="388"/>
                  </a:lnTo>
                  <a:lnTo>
                    <a:pt x="332" y="382"/>
                  </a:lnTo>
                  <a:lnTo>
                    <a:pt x="338" y="378"/>
                  </a:lnTo>
                  <a:lnTo>
                    <a:pt x="340" y="374"/>
                  </a:lnTo>
                  <a:lnTo>
                    <a:pt x="342" y="370"/>
                  </a:lnTo>
                  <a:lnTo>
                    <a:pt x="350" y="370"/>
                  </a:lnTo>
                  <a:lnTo>
                    <a:pt x="358" y="368"/>
                  </a:lnTo>
                  <a:lnTo>
                    <a:pt x="370" y="360"/>
                  </a:lnTo>
                  <a:lnTo>
                    <a:pt x="372" y="358"/>
                  </a:lnTo>
                  <a:lnTo>
                    <a:pt x="374" y="356"/>
                  </a:lnTo>
                  <a:lnTo>
                    <a:pt x="374" y="354"/>
                  </a:lnTo>
                  <a:lnTo>
                    <a:pt x="378" y="352"/>
                  </a:lnTo>
                  <a:lnTo>
                    <a:pt x="384" y="354"/>
                  </a:lnTo>
                  <a:lnTo>
                    <a:pt x="386" y="352"/>
                  </a:lnTo>
                  <a:lnTo>
                    <a:pt x="386" y="350"/>
                  </a:lnTo>
                  <a:lnTo>
                    <a:pt x="388" y="348"/>
                  </a:lnTo>
                  <a:lnTo>
                    <a:pt x="392" y="348"/>
                  </a:lnTo>
                  <a:lnTo>
                    <a:pt x="398" y="348"/>
                  </a:lnTo>
                  <a:lnTo>
                    <a:pt x="404" y="350"/>
                  </a:lnTo>
                  <a:lnTo>
                    <a:pt x="408" y="352"/>
                  </a:lnTo>
                  <a:lnTo>
                    <a:pt x="414" y="354"/>
                  </a:lnTo>
                  <a:lnTo>
                    <a:pt x="418" y="352"/>
                  </a:lnTo>
                  <a:lnTo>
                    <a:pt x="424" y="352"/>
                  </a:lnTo>
                  <a:lnTo>
                    <a:pt x="430" y="356"/>
                  </a:lnTo>
                  <a:lnTo>
                    <a:pt x="434" y="358"/>
                  </a:lnTo>
                  <a:lnTo>
                    <a:pt x="440" y="360"/>
                  </a:lnTo>
                  <a:lnTo>
                    <a:pt x="444" y="358"/>
                  </a:lnTo>
                  <a:lnTo>
                    <a:pt x="450" y="356"/>
                  </a:lnTo>
                  <a:lnTo>
                    <a:pt x="452" y="358"/>
                  </a:lnTo>
                  <a:lnTo>
                    <a:pt x="454" y="360"/>
                  </a:lnTo>
                  <a:lnTo>
                    <a:pt x="456" y="362"/>
                  </a:lnTo>
                  <a:lnTo>
                    <a:pt x="460" y="362"/>
                  </a:lnTo>
                  <a:lnTo>
                    <a:pt x="462" y="362"/>
                  </a:lnTo>
                  <a:lnTo>
                    <a:pt x="462" y="358"/>
                  </a:lnTo>
                  <a:lnTo>
                    <a:pt x="458" y="356"/>
                  </a:lnTo>
                  <a:lnTo>
                    <a:pt x="456" y="354"/>
                  </a:lnTo>
                  <a:lnTo>
                    <a:pt x="456" y="340"/>
                  </a:lnTo>
                  <a:lnTo>
                    <a:pt x="466" y="338"/>
                  </a:lnTo>
                  <a:lnTo>
                    <a:pt x="474" y="336"/>
                  </a:lnTo>
                  <a:lnTo>
                    <a:pt x="486" y="340"/>
                  </a:lnTo>
                  <a:lnTo>
                    <a:pt x="490" y="338"/>
                  </a:lnTo>
                  <a:lnTo>
                    <a:pt x="494" y="336"/>
                  </a:lnTo>
                  <a:lnTo>
                    <a:pt x="510" y="336"/>
                  </a:lnTo>
                  <a:lnTo>
                    <a:pt x="512" y="338"/>
                  </a:lnTo>
                  <a:lnTo>
                    <a:pt x="516" y="340"/>
                  </a:lnTo>
                  <a:lnTo>
                    <a:pt x="522" y="342"/>
                  </a:lnTo>
                  <a:lnTo>
                    <a:pt x="524" y="346"/>
                  </a:lnTo>
                  <a:lnTo>
                    <a:pt x="524" y="348"/>
                  </a:lnTo>
                  <a:lnTo>
                    <a:pt x="524" y="352"/>
                  </a:lnTo>
                  <a:lnTo>
                    <a:pt x="530" y="350"/>
                  </a:lnTo>
                  <a:lnTo>
                    <a:pt x="532" y="348"/>
                  </a:lnTo>
                  <a:lnTo>
                    <a:pt x="542" y="344"/>
                  </a:lnTo>
                  <a:lnTo>
                    <a:pt x="550" y="346"/>
                  </a:lnTo>
                  <a:lnTo>
                    <a:pt x="552" y="350"/>
                  </a:lnTo>
                  <a:lnTo>
                    <a:pt x="552" y="354"/>
                  </a:lnTo>
                  <a:lnTo>
                    <a:pt x="554" y="356"/>
                  </a:lnTo>
                  <a:lnTo>
                    <a:pt x="556" y="360"/>
                  </a:lnTo>
                  <a:lnTo>
                    <a:pt x="558" y="362"/>
                  </a:lnTo>
                  <a:lnTo>
                    <a:pt x="562" y="364"/>
                  </a:lnTo>
                  <a:lnTo>
                    <a:pt x="560" y="370"/>
                  </a:lnTo>
                  <a:lnTo>
                    <a:pt x="558" y="372"/>
                  </a:lnTo>
                  <a:lnTo>
                    <a:pt x="556" y="376"/>
                  </a:lnTo>
                  <a:lnTo>
                    <a:pt x="556" y="380"/>
                  </a:lnTo>
                  <a:lnTo>
                    <a:pt x="558" y="382"/>
                  </a:lnTo>
                  <a:lnTo>
                    <a:pt x="560" y="386"/>
                  </a:lnTo>
                  <a:lnTo>
                    <a:pt x="558" y="388"/>
                  </a:lnTo>
                  <a:lnTo>
                    <a:pt x="558" y="390"/>
                  </a:lnTo>
                  <a:lnTo>
                    <a:pt x="558" y="400"/>
                  </a:lnTo>
                  <a:lnTo>
                    <a:pt x="564" y="408"/>
                  </a:lnTo>
                  <a:lnTo>
                    <a:pt x="564" y="416"/>
                  </a:lnTo>
                  <a:lnTo>
                    <a:pt x="566" y="422"/>
                  </a:lnTo>
                  <a:lnTo>
                    <a:pt x="570" y="428"/>
                  </a:lnTo>
                  <a:lnTo>
                    <a:pt x="574" y="432"/>
                  </a:lnTo>
                  <a:lnTo>
                    <a:pt x="578" y="434"/>
                  </a:lnTo>
                  <a:lnTo>
                    <a:pt x="584" y="434"/>
                  </a:lnTo>
                  <a:lnTo>
                    <a:pt x="584" y="428"/>
                  </a:lnTo>
                  <a:lnTo>
                    <a:pt x="588" y="420"/>
                  </a:lnTo>
                  <a:lnTo>
                    <a:pt x="590" y="414"/>
                  </a:lnTo>
                  <a:lnTo>
                    <a:pt x="592" y="408"/>
                  </a:lnTo>
                  <a:lnTo>
                    <a:pt x="592" y="398"/>
                  </a:lnTo>
                  <a:lnTo>
                    <a:pt x="594" y="388"/>
                  </a:lnTo>
                  <a:lnTo>
                    <a:pt x="592" y="380"/>
                  </a:lnTo>
                  <a:lnTo>
                    <a:pt x="588" y="370"/>
                  </a:lnTo>
                  <a:lnTo>
                    <a:pt x="586" y="358"/>
                  </a:lnTo>
                  <a:lnTo>
                    <a:pt x="584" y="348"/>
                  </a:lnTo>
                  <a:lnTo>
                    <a:pt x="586" y="332"/>
                  </a:lnTo>
                  <a:lnTo>
                    <a:pt x="590" y="322"/>
                  </a:lnTo>
                  <a:lnTo>
                    <a:pt x="598" y="310"/>
                  </a:lnTo>
                  <a:lnTo>
                    <a:pt x="606" y="300"/>
                  </a:lnTo>
                  <a:lnTo>
                    <a:pt x="608" y="300"/>
                  </a:lnTo>
                  <a:lnTo>
                    <a:pt x="612" y="298"/>
                  </a:lnTo>
                  <a:lnTo>
                    <a:pt x="616" y="296"/>
                  </a:lnTo>
                  <a:lnTo>
                    <a:pt x="618" y="294"/>
                  </a:lnTo>
                  <a:lnTo>
                    <a:pt x="624" y="292"/>
                  </a:lnTo>
                  <a:lnTo>
                    <a:pt x="626" y="290"/>
                  </a:lnTo>
                  <a:lnTo>
                    <a:pt x="632" y="282"/>
                  </a:lnTo>
                  <a:lnTo>
                    <a:pt x="634" y="276"/>
                  </a:lnTo>
                  <a:lnTo>
                    <a:pt x="638" y="274"/>
                  </a:lnTo>
                  <a:lnTo>
                    <a:pt x="644" y="274"/>
                  </a:lnTo>
                  <a:lnTo>
                    <a:pt x="644" y="272"/>
                  </a:lnTo>
                  <a:lnTo>
                    <a:pt x="646" y="272"/>
                  </a:lnTo>
                  <a:lnTo>
                    <a:pt x="650" y="272"/>
                  </a:lnTo>
                  <a:lnTo>
                    <a:pt x="654" y="268"/>
                  </a:lnTo>
                  <a:lnTo>
                    <a:pt x="658" y="264"/>
                  </a:lnTo>
                  <a:lnTo>
                    <a:pt x="660" y="260"/>
                  </a:lnTo>
                  <a:lnTo>
                    <a:pt x="668" y="258"/>
                  </a:lnTo>
                  <a:lnTo>
                    <a:pt x="672" y="258"/>
                  </a:lnTo>
                  <a:lnTo>
                    <a:pt x="678" y="254"/>
                  </a:lnTo>
                  <a:lnTo>
                    <a:pt x="676" y="250"/>
                  </a:lnTo>
                  <a:lnTo>
                    <a:pt x="678" y="246"/>
                  </a:lnTo>
                  <a:lnTo>
                    <a:pt x="688" y="244"/>
                  </a:lnTo>
                  <a:lnTo>
                    <a:pt x="690" y="242"/>
                  </a:lnTo>
                  <a:lnTo>
                    <a:pt x="692" y="240"/>
                  </a:lnTo>
                  <a:lnTo>
                    <a:pt x="696" y="238"/>
                  </a:lnTo>
                  <a:lnTo>
                    <a:pt x="698" y="234"/>
                  </a:lnTo>
                  <a:lnTo>
                    <a:pt x="696" y="230"/>
                  </a:lnTo>
                  <a:lnTo>
                    <a:pt x="696" y="226"/>
                  </a:lnTo>
                  <a:lnTo>
                    <a:pt x="694" y="222"/>
                  </a:lnTo>
                  <a:lnTo>
                    <a:pt x="692" y="218"/>
                  </a:lnTo>
                  <a:lnTo>
                    <a:pt x="690" y="216"/>
                  </a:lnTo>
                  <a:lnTo>
                    <a:pt x="688" y="214"/>
                  </a:lnTo>
                  <a:lnTo>
                    <a:pt x="694" y="214"/>
                  </a:lnTo>
                  <a:lnTo>
                    <a:pt x="692" y="214"/>
                  </a:lnTo>
                  <a:lnTo>
                    <a:pt x="692" y="212"/>
                  </a:lnTo>
                  <a:lnTo>
                    <a:pt x="694" y="208"/>
                  </a:lnTo>
                  <a:lnTo>
                    <a:pt x="700" y="210"/>
                  </a:lnTo>
                  <a:lnTo>
                    <a:pt x="704" y="208"/>
                  </a:lnTo>
                  <a:lnTo>
                    <a:pt x="706" y="206"/>
                  </a:lnTo>
                  <a:lnTo>
                    <a:pt x="706" y="198"/>
                  </a:lnTo>
                  <a:lnTo>
                    <a:pt x="702" y="190"/>
                  </a:lnTo>
                  <a:lnTo>
                    <a:pt x="702" y="188"/>
                  </a:lnTo>
                  <a:lnTo>
                    <a:pt x="706" y="192"/>
                  </a:lnTo>
                  <a:lnTo>
                    <a:pt x="708" y="196"/>
                  </a:lnTo>
                  <a:lnTo>
                    <a:pt x="714" y="196"/>
                  </a:lnTo>
                  <a:lnTo>
                    <a:pt x="716" y="194"/>
                  </a:lnTo>
                  <a:lnTo>
                    <a:pt x="718" y="188"/>
                  </a:lnTo>
                  <a:lnTo>
                    <a:pt x="718" y="168"/>
                  </a:lnTo>
                  <a:lnTo>
                    <a:pt x="718" y="172"/>
                  </a:lnTo>
                  <a:lnTo>
                    <a:pt x="718" y="174"/>
                  </a:lnTo>
                  <a:lnTo>
                    <a:pt x="720" y="174"/>
                  </a:lnTo>
                  <a:lnTo>
                    <a:pt x="720" y="178"/>
                  </a:lnTo>
                  <a:lnTo>
                    <a:pt x="722" y="182"/>
                  </a:lnTo>
                  <a:lnTo>
                    <a:pt x="726" y="176"/>
                  </a:lnTo>
                  <a:lnTo>
                    <a:pt x="732" y="172"/>
                  </a:lnTo>
                  <a:lnTo>
                    <a:pt x="734" y="172"/>
                  </a:lnTo>
                  <a:lnTo>
                    <a:pt x="740" y="164"/>
                  </a:lnTo>
                  <a:lnTo>
                    <a:pt x="744" y="158"/>
                  </a:lnTo>
                  <a:lnTo>
                    <a:pt x="742" y="150"/>
                  </a:lnTo>
                  <a:lnTo>
                    <a:pt x="744" y="148"/>
                  </a:lnTo>
                  <a:lnTo>
                    <a:pt x="746" y="146"/>
                  </a:lnTo>
                  <a:lnTo>
                    <a:pt x="756" y="146"/>
                  </a:lnTo>
                  <a:lnTo>
                    <a:pt x="766" y="146"/>
                  </a:lnTo>
                  <a:lnTo>
                    <a:pt x="770" y="142"/>
                  </a:lnTo>
                  <a:lnTo>
                    <a:pt x="752" y="142"/>
                  </a:lnTo>
                  <a:lnTo>
                    <a:pt x="760" y="140"/>
                  </a:lnTo>
                  <a:lnTo>
                    <a:pt x="770" y="140"/>
                  </a:lnTo>
                  <a:lnTo>
                    <a:pt x="776" y="138"/>
                  </a:lnTo>
                  <a:lnTo>
                    <a:pt x="786" y="134"/>
                  </a:lnTo>
                  <a:lnTo>
                    <a:pt x="790" y="132"/>
                  </a:lnTo>
                  <a:lnTo>
                    <a:pt x="792" y="130"/>
                  </a:lnTo>
                  <a:lnTo>
                    <a:pt x="802" y="132"/>
                  </a:lnTo>
                  <a:lnTo>
                    <a:pt x="808" y="130"/>
                  </a:lnTo>
                  <a:lnTo>
                    <a:pt x="812" y="128"/>
                  </a:lnTo>
                  <a:lnTo>
                    <a:pt x="810" y="124"/>
                  </a:lnTo>
                  <a:lnTo>
                    <a:pt x="808" y="126"/>
                  </a:lnTo>
                  <a:lnTo>
                    <a:pt x="806" y="128"/>
                  </a:lnTo>
                  <a:lnTo>
                    <a:pt x="800" y="128"/>
                  </a:lnTo>
                  <a:lnTo>
                    <a:pt x="802" y="126"/>
                  </a:lnTo>
                  <a:lnTo>
                    <a:pt x="802" y="122"/>
                  </a:lnTo>
                  <a:lnTo>
                    <a:pt x="800" y="118"/>
                  </a:lnTo>
                  <a:lnTo>
                    <a:pt x="802" y="112"/>
                  </a:lnTo>
                  <a:lnTo>
                    <a:pt x="804" y="108"/>
                  </a:lnTo>
                  <a:lnTo>
                    <a:pt x="806" y="104"/>
                  </a:lnTo>
                  <a:lnTo>
                    <a:pt x="808" y="98"/>
                  </a:lnTo>
                  <a:lnTo>
                    <a:pt x="814" y="94"/>
                  </a:lnTo>
                  <a:lnTo>
                    <a:pt x="822" y="90"/>
                  </a:lnTo>
                  <a:lnTo>
                    <a:pt x="838" y="84"/>
                  </a:lnTo>
                  <a:lnTo>
                    <a:pt x="854" y="80"/>
                  </a:lnTo>
                  <a:lnTo>
                    <a:pt x="870" y="74"/>
                  </a:lnTo>
                  <a:lnTo>
                    <a:pt x="864" y="54"/>
                  </a:lnTo>
                  <a:lnTo>
                    <a:pt x="864" y="50"/>
                  </a:lnTo>
                  <a:lnTo>
                    <a:pt x="866" y="46"/>
                  </a:lnTo>
                  <a:lnTo>
                    <a:pt x="872" y="38"/>
                  </a:lnTo>
                  <a:lnTo>
                    <a:pt x="852" y="32"/>
                  </a:lnTo>
                  <a:lnTo>
                    <a:pt x="846" y="34"/>
                  </a:lnTo>
                  <a:lnTo>
                    <a:pt x="840" y="38"/>
                  </a:lnTo>
                  <a:lnTo>
                    <a:pt x="830" y="52"/>
                  </a:lnTo>
                  <a:lnTo>
                    <a:pt x="824" y="58"/>
                  </a:lnTo>
                  <a:lnTo>
                    <a:pt x="820" y="66"/>
                  </a:lnTo>
                  <a:lnTo>
                    <a:pt x="814" y="70"/>
                  </a:lnTo>
                  <a:lnTo>
                    <a:pt x="804" y="72"/>
                  </a:lnTo>
                  <a:lnTo>
                    <a:pt x="798" y="74"/>
                  </a:lnTo>
                  <a:lnTo>
                    <a:pt x="766" y="74"/>
                  </a:lnTo>
                  <a:lnTo>
                    <a:pt x="758" y="78"/>
                  </a:lnTo>
                  <a:lnTo>
                    <a:pt x="750" y="80"/>
                  </a:lnTo>
                  <a:lnTo>
                    <a:pt x="738" y="90"/>
                  </a:lnTo>
                  <a:lnTo>
                    <a:pt x="724" y="100"/>
                  </a:lnTo>
                  <a:lnTo>
                    <a:pt x="718" y="102"/>
                  </a:lnTo>
                  <a:lnTo>
                    <a:pt x="712" y="104"/>
                  </a:lnTo>
                  <a:lnTo>
                    <a:pt x="706" y="102"/>
                  </a:lnTo>
                  <a:lnTo>
                    <a:pt x="700" y="100"/>
                  </a:lnTo>
                  <a:lnTo>
                    <a:pt x="694" y="100"/>
                  </a:lnTo>
                  <a:lnTo>
                    <a:pt x="692" y="102"/>
                  </a:lnTo>
                  <a:lnTo>
                    <a:pt x="688" y="106"/>
                  </a:lnTo>
                  <a:lnTo>
                    <a:pt x="686" y="110"/>
                  </a:lnTo>
                  <a:lnTo>
                    <a:pt x="684" y="116"/>
                  </a:lnTo>
                  <a:lnTo>
                    <a:pt x="672" y="122"/>
                  </a:lnTo>
                  <a:lnTo>
                    <a:pt x="658" y="128"/>
                  </a:lnTo>
                  <a:lnTo>
                    <a:pt x="642" y="134"/>
                  </a:lnTo>
                  <a:lnTo>
                    <a:pt x="632" y="136"/>
                  </a:lnTo>
                  <a:lnTo>
                    <a:pt x="622" y="134"/>
                  </a:lnTo>
                  <a:lnTo>
                    <a:pt x="618" y="134"/>
                  </a:lnTo>
                  <a:lnTo>
                    <a:pt x="618" y="132"/>
                  </a:lnTo>
                  <a:lnTo>
                    <a:pt x="618" y="126"/>
                  </a:lnTo>
                  <a:lnTo>
                    <a:pt x="622" y="122"/>
                  </a:lnTo>
                  <a:lnTo>
                    <a:pt x="630" y="118"/>
                  </a:lnTo>
                  <a:lnTo>
                    <a:pt x="636" y="112"/>
                  </a:lnTo>
                  <a:lnTo>
                    <a:pt x="640" y="108"/>
                  </a:lnTo>
                  <a:lnTo>
                    <a:pt x="640" y="106"/>
                  </a:lnTo>
                  <a:lnTo>
                    <a:pt x="638" y="104"/>
                  </a:lnTo>
                  <a:lnTo>
                    <a:pt x="636" y="102"/>
                  </a:lnTo>
                  <a:lnTo>
                    <a:pt x="638" y="96"/>
                  </a:lnTo>
                  <a:lnTo>
                    <a:pt x="636" y="94"/>
                  </a:lnTo>
                  <a:lnTo>
                    <a:pt x="634" y="88"/>
                  </a:lnTo>
                  <a:lnTo>
                    <a:pt x="632" y="92"/>
                  </a:lnTo>
                  <a:lnTo>
                    <a:pt x="630" y="96"/>
                  </a:lnTo>
                  <a:lnTo>
                    <a:pt x="622" y="96"/>
                  </a:lnTo>
                  <a:lnTo>
                    <a:pt x="626" y="90"/>
                  </a:lnTo>
                  <a:lnTo>
                    <a:pt x="632" y="86"/>
                  </a:lnTo>
                  <a:lnTo>
                    <a:pt x="634" y="80"/>
                  </a:lnTo>
                  <a:lnTo>
                    <a:pt x="636" y="72"/>
                  </a:lnTo>
                  <a:lnTo>
                    <a:pt x="636" y="68"/>
                  </a:lnTo>
                  <a:lnTo>
                    <a:pt x="632" y="66"/>
                  </a:lnTo>
                  <a:lnTo>
                    <a:pt x="630" y="64"/>
                  </a:lnTo>
                  <a:lnTo>
                    <a:pt x="622" y="64"/>
                  </a:lnTo>
                  <a:lnTo>
                    <a:pt x="618" y="64"/>
                  </a:lnTo>
                  <a:lnTo>
                    <a:pt x="610" y="72"/>
                  </a:lnTo>
                  <a:lnTo>
                    <a:pt x="602" y="78"/>
                  </a:lnTo>
                  <a:lnTo>
                    <a:pt x="592" y="82"/>
                  </a:lnTo>
                  <a:lnTo>
                    <a:pt x="584" y="92"/>
                  </a:lnTo>
                  <a:lnTo>
                    <a:pt x="582" y="96"/>
                  </a:lnTo>
                  <a:lnTo>
                    <a:pt x="580" y="104"/>
                  </a:lnTo>
                  <a:lnTo>
                    <a:pt x="578" y="116"/>
                  </a:lnTo>
                  <a:lnTo>
                    <a:pt x="576" y="122"/>
                  </a:lnTo>
                  <a:lnTo>
                    <a:pt x="572" y="128"/>
                  </a:lnTo>
                  <a:lnTo>
                    <a:pt x="566" y="132"/>
                  </a:lnTo>
                  <a:lnTo>
                    <a:pt x="558" y="134"/>
                  </a:lnTo>
                  <a:lnTo>
                    <a:pt x="554" y="132"/>
                  </a:lnTo>
                  <a:lnTo>
                    <a:pt x="552" y="130"/>
                  </a:lnTo>
                  <a:lnTo>
                    <a:pt x="550" y="128"/>
                  </a:lnTo>
                  <a:lnTo>
                    <a:pt x="552" y="122"/>
                  </a:lnTo>
                  <a:lnTo>
                    <a:pt x="554" y="114"/>
                  </a:lnTo>
                  <a:lnTo>
                    <a:pt x="560" y="102"/>
                  </a:lnTo>
                  <a:lnTo>
                    <a:pt x="568" y="90"/>
                  </a:lnTo>
                  <a:lnTo>
                    <a:pt x="576" y="80"/>
                  </a:lnTo>
                  <a:lnTo>
                    <a:pt x="576" y="78"/>
                  </a:lnTo>
                  <a:lnTo>
                    <a:pt x="578" y="74"/>
                  </a:lnTo>
                  <a:lnTo>
                    <a:pt x="584" y="66"/>
                  </a:lnTo>
                  <a:lnTo>
                    <a:pt x="594" y="60"/>
                  </a:lnTo>
                  <a:lnTo>
                    <a:pt x="602" y="58"/>
                  </a:lnTo>
                  <a:lnTo>
                    <a:pt x="620" y="58"/>
                  </a:lnTo>
                  <a:lnTo>
                    <a:pt x="624" y="56"/>
                  </a:lnTo>
                  <a:lnTo>
                    <a:pt x="628" y="56"/>
                  </a:lnTo>
                  <a:lnTo>
                    <a:pt x="634" y="52"/>
                  </a:lnTo>
                  <a:lnTo>
                    <a:pt x="626" y="50"/>
                  </a:lnTo>
                  <a:lnTo>
                    <a:pt x="618" y="50"/>
                  </a:lnTo>
                  <a:lnTo>
                    <a:pt x="612" y="50"/>
                  </a:lnTo>
                  <a:lnTo>
                    <a:pt x="606" y="48"/>
                  </a:lnTo>
                  <a:lnTo>
                    <a:pt x="596" y="46"/>
                  </a:lnTo>
                  <a:lnTo>
                    <a:pt x="592" y="44"/>
                  </a:lnTo>
                  <a:lnTo>
                    <a:pt x="590" y="40"/>
                  </a:lnTo>
                  <a:lnTo>
                    <a:pt x="590" y="36"/>
                  </a:lnTo>
                  <a:lnTo>
                    <a:pt x="584" y="36"/>
                  </a:lnTo>
                  <a:lnTo>
                    <a:pt x="582" y="36"/>
                  </a:lnTo>
                  <a:lnTo>
                    <a:pt x="580" y="34"/>
                  </a:lnTo>
                  <a:lnTo>
                    <a:pt x="586" y="30"/>
                  </a:lnTo>
                  <a:lnTo>
                    <a:pt x="564" y="38"/>
                  </a:lnTo>
                  <a:lnTo>
                    <a:pt x="550" y="40"/>
                  </a:lnTo>
                  <a:lnTo>
                    <a:pt x="540" y="42"/>
                  </a:lnTo>
                  <a:lnTo>
                    <a:pt x="536" y="42"/>
                  </a:lnTo>
                  <a:lnTo>
                    <a:pt x="532" y="42"/>
                  </a:lnTo>
                  <a:lnTo>
                    <a:pt x="528" y="40"/>
                  </a:lnTo>
                  <a:lnTo>
                    <a:pt x="536" y="34"/>
                  </a:lnTo>
                  <a:lnTo>
                    <a:pt x="544" y="30"/>
                  </a:lnTo>
                  <a:lnTo>
                    <a:pt x="552" y="26"/>
                  </a:lnTo>
                  <a:lnTo>
                    <a:pt x="562" y="22"/>
                  </a:lnTo>
                  <a:lnTo>
                    <a:pt x="550" y="20"/>
                  </a:lnTo>
                  <a:lnTo>
                    <a:pt x="540" y="16"/>
                  </a:lnTo>
                  <a:lnTo>
                    <a:pt x="540" y="18"/>
                  </a:lnTo>
                  <a:lnTo>
                    <a:pt x="534" y="16"/>
                  </a:lnTo>
                  <a:lnTo>
                    <a:pt x="528" y="14"/>
                  </a:lnTo>
                  <a:lnTo>
                    <a:pt x="522" y="14"/>
                  </a:lnTo>
                  <a:lnTo>
                    <a:pt x="516" y="12"/>
                  </a:lnTo>
                  <a:lnTo>
                    <a:pt x="510" y="10"/>
                  </a:lnTo>
                  <a:lnTo>
                    <a:pt x="506" y="6"/>
                  </a:lnTo>
                  <a:lnTo>
                    <a:pt x="506" y="0"/>
                  </a:lnTo>
                  <a:lnTo>
                    <a:pt x="112" y="0"/>
                  </a:lnTo>
                  <a:lnTo>
                    <a:pt x="110" y="6"/>
                  </a:lnTo>
                  <a:lnTo>
                    <a:pt x="106" y="14"/>
                  </a:lnTo>
                  <a:lnTo>
                    <a:pt x="104" y="22"/>
                  </a:lnTo>
                  <a:lnTo>
                    <a:pt x="100" y="24"/>
                  </a:lnTo>
                  <a:lnTo>
                    <a:pt x="96" y="26"/>
                  </a:lnTo>
                  <a:lnTo>
                    <a:pt x="94" y="22"/>
                  </a:lnTo>
                  <a:lnTo>
                    <a:pt x="92" y="20"/>
                  </a:lnTo>
                  <a:lnTo>
                    <a:pt x="82" y="16"/>
                  </a:lnTo>
                  <a:lnTo>
                    <a:pt x="78" y="26"/>
                  </a:lnTo>
                  <a:lnTo>
                    <a:pt x="64" y="52"/>
                  </a:lnTo>
                  <a:lnTo>
                    <a:pt x="48" y="80"/>
                  </a:lnTo>
                  <a:lnTo>
                    <a:pt x="40" y="90"/>
                  </a:lnTo>
                  <a:lnTo>
                    <a:pt x="32" y="98"/>
                  </a:lnTo>
                  <a:lnTo>
                    <a:pt x="26" y="106"/>
                  </a:lnTo>
                  <a:lnTo>
                    <a:pt x="20" y="114"/>
                  </a:lnTo>
                  <a:lnTo>
                    <a:pt x="14" y="126"/>
                  </a:lnTo>
                  <a:lnTo>
                    <a:pt x="12" y="136"/>
                  </a:lnTo>
                  <a:lnTo>
                    <a:pt x="8" y="146"/>
                  </a:lnTo>
                  <a:lnTo>
                    <a:pt x="2" y="158"/>
                  </a:lnTo>
                  <a:lnTo>
                    <a:pt x="2" y="162"/>
                  </a:lnTo>
                  <a:lnTo>
                    <a:pt x="2" y="166"/>
                  </a:lnTo>
                  <a:lnTo>
                    <a:pt x="2" y="170"/>
                  </a:lnTo>
                  <a:lnTo>
                    <a:pt x="0" y="172"/>
                  </a:lnTo>
                  <a:lnTo>
                    <a:pt x="0" y="174"/>
                  </a:lnTo>
                  <a:lnTo>
                    <a:pt x="0" y="178"/>
                  </a:lnTo>
                  <a:lnTo>
                    <a:pt x="2" y="190"/>
                  </a:lnTo>
                  <a:lnTo>
                    <a:pt x="4" y="198"/>
                  </a:lnTo>
                  <a:lnTo>
                    <a:pt x="6" y="196"/>
                  </a:lnTo>
                  <a:lnTo>
                    <a:pt x="10" y="194"/>
                  </a:lnTo>
                  <a:lnTo>
                    <a:pt x="18" y="196"/>
                  </a:lnTo>
                  <a:lnTo>
                    <a:pt x="10" y="196"/>
                  </a:lnTo>
                  <a:lnTo>
                    <a:pt x="8" y="198"/>
                  </a:lnTo>
                  <a:lnTo>
                    <a:pt x="6" y="200"/>
                  </a:lnTo>
                  <a:lnTo>
                    <a:pt x="8" y="204"/>
                  </a:lnTo>
                  <a:lnTo>
                    <a:pt x="4" y="202"/>
                  </a:lnTo>
                  <a:lnTo>
                    <a:pt x="2" y="206"/>
                  </a:lnTo>
                  <a:lnTo>
                    <a:pt x="4" y="214"/>
                  </a:lnTo>
                  <a:lnTo>
                    <a:pt x="4" y="216"/>
                  </a:lnTo>
                  <a:lnTo>
                    <a:pt x="6" y="216"/>
                  </a:lnTo>
                  <a:lnTo>
                    <a:pt x="6" y="220"/>
                  </a:lnTo>
                  <a:lnTo>
                    <a:pt x="6" y="222"/>
                  </a:lnTo>
                  <a:lnTo>
                    <a:pt x="4" y="2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1403350" y="2564529"/>
              <a:ext cx="838311" cy="439383"/>
            </a:xfrm>
            <a:custGeom>
              <a:avLst/>
              <a:gdLst>
                <a:gd name="T0" fmla="*/ 2147483647 w 574"/>
                <a:gd name="T1" fmla="*/ 2147483647 h 278"/>
                <a:gd name="T2" fmla="*/ 2147483647 w 574"/>
                <a:gd name="T3" fmla="*/ 2147483647 h 278"/>
                <a:gd name="T4" fmla="*/ 2147483647 w 574"/>
                <a:gd name="T5" fmla="*/ 2147483647 h 278"/>
                <a:gd name="T6" fmla="*/ 2147483647 w 574"/>
                <a:gd name="T7" fmla="*/ 2147483647 h 278"/>
                <a:gd name="T8" fmla="*/ 2147483647 w 574"/>
                <a:gd name="T9" fmla="*/ 2147483647 h 278"/>
                <a:gd name="T10" fmla="*/ 2147483647 w 574"/>
                <a:gd name="T11" fmla="*/ 2147483647 h 278"/>
                <a:gd name="T12" fmla="*/ 2147483647 w 574"/>
                <a:gd name="T13" fmla="*/ 2147483647 h 278"/>
                <a:gd name="T14" fmla="*/ 2147483647 w 574"/>
                <a:gd name="T15" fmla="*/ 2147483647 h 278"/>
                <a:gd name="T16" fmla="*/ 2147483647 w 574"/>
                <a:gd name="T17" fmla="*/ 2147483647 h 278"/>
                <a:gd name="T18" fmla="*/ 2147483647 w 574"/>
                <a:gd name="T19" fmla="*/ 2147483647 h 278"/>
                <a:gd name="T20" fmla="*/ 2147483647 w 574"/>
                <a:gd name="T21" fmla="*/ 2147483647 h 278"/>
                <a:gd name="T22" fmla="*/ 2147483647 w 574"/>
                <a:gd name="T23" fmla="*/ 2147483647 h 278"/>
                <a:gd name="T24" fmla="*/ 2147483647 w 574"/>
                <a:gd name="T25" fmla="*/ 2147483647 h 278"/>
                <a:gd name="T26" fmla="*/ 2147483647 w 574"/>
                <a:gd name="T27" fmla="*/ 2147483647 h 278"/>
                <a:gd name="T28" fmla="*/ 2147483647 w 574"/>
                <a:gd name="T29" fmla="*/ 2147483647 h 278"/>
                <a:gd name="T30" fmla="*/ 2147483647 w 574"/>
                <a:gd name="T31" fmla="*/ 2147483647 h 278"/>
                <a:gd name="T32" fmla="*/ 2147483647 w 574"/>
                <a:gd name="T33" fmla="*/ 2147483647 h 278"/>
                <a:gd name="T34" fmla="*/ 2147483647 w 574"/>
                <a:gd name="T35" fmla="*/ 2147483647 h 278"/>
                <a:gd name="T36" fmla="*/ 2147483647 w 574"/>
                <a:gd name="T37" fmla="*/ 2147483647 h 278"/>
                <a:gd name="T38" fmla="*/ 2147483647 w 574"/>
                <a:gd name="T39" fmla="*/ 2147483647 h 278"/>
                <a:gd name="T40" fmla="*/ 2147483647 w 574"/>
                <a:gd name="T41" fmla="*/ 2147483647 h 278"/>
                <a:gd name="T42" fmla="*/ 2147483647 w 574"/>
                <a:gd name="T43" fmla="*/ 2147483647 h 278"/>
                <a:gd name="T44" fmla="*/ 2147483647 w 574"/>
                <a:gd name="T45" fmla="*/ 2147483647 h 278"/>
                <a:gd name="T46" fmla="*/ 2147483647 w 574"/>
                <a:gd name="T47" fmla="*/ 2147483647 h 278"/>
                <a:gd name="T48" fmla="*/ 2147483647 w 574"/>
                <a:gd name="T49" fmla="*/ 2147483647 h 278"/>
                <a:gd name="T50" fmla="*/ 2147483647 w 574"/>
                <a:gd name="T51" fmla="*/ 2147483647 h 278"/>
                <a:gd name="T52" fmla="*/ 2147483647 w 574"/>
                <a:gd name="T53" fmla="*/ 2147483647 h 278"/>
                <a:gd name="T54" fmla="*/ 2147483647 w 574"/>
                <a:gd name="T55" fmla="*/ 2147483647 h 278"/>
                <a:gd name="T56" fmla="*/ 2147483647 w 574"/>
                <a:gd name="T57" fmla="*/ 2147483647 h 278"/>
                <a:gd name="T58" fmla="*/ 2147483647 w 574"/>
                <a:gd name="T59" fmla="*/ 2147483647 h 278"/>
                <a:gd name="T60" fmla="*/ 2147483647 w 574"/>
                <a:gd name="T61" fmla="*/ 2147483647 h 278"/>
                <a:gd name="T62" fmla="*/ 2147483647 w 574"/>
                <a:gd name="T63" fmla="*/ 2147483647 h 278"/>
                <a:gd name="T64" fmla="*/ 2147483647 w 574"/>
                <a:gd name="T65" fmla="*/ 2147483647 h 278"/>
                <a:gd name="T66" fmla="*/ 2147483647 w 574"/>
                <a:gd name="T67" fmla="*/ 2147483647 h 278"/>
                <a:gd name="T68" fmla="*/ 2147483647 w 574"/>
                <a:gd name="T69" fmla="*/ 2147483647 h 278"/>
                <a:gd name="T70" fmla="*/ 2147483647 w 574"/>
                <a:gd name="T71" fmla="*/ 2147483647 h 278"/>
                <a:gd name="T72" fmla="*/ 2147483647 w 574"/>
                <a:gd name="T73" fmla="*/ 2147483647 h 278"/>
                <a:gd name="T74" fmla="*/ 2147483647 w 574"/>
                <a:gd name="T75" fmla="*/ 2147483647 h 278"/>
                <a:gd name="T76" fmla="*/ 2147483647 w 574"/>
                <a:gd name="T77" fmla="*/ 2147483647 h 278"/>
                <a:gd name="T78" fmla="*/ 2147483647 w 574"/>
                <a:gd name="T79" fmla="*/ 2147483647 h 278"/>
                <a:gd name="T80" fmla="*/ 2147483647 w 574"/>
                <a:gd name="T81" fmla="*/ 2147483647 h 278"/>
                <a:gd name="T82" fmla="*/ 2147483647 w 574"/>
                <a:gd name="T83" fmla="*/ 2147483647 h 278"/>
                <a:gd name="T84" fmla="*/ 2147483647 w 574"/>
                <a:gd name="T85" fmla="*/ 2147483647 h 278"/>
                <a:gd name="T86" fmla="*/ 2147483647 w 574"/>
                <a:gd name="T87" fmla="*/ 2147483647 h 278"/>
                <a:gd name="T88" fmla="*/ 2147483647 w 574"/>
                <a:gd name="T89" fmla="*/ 2147483647 h 278"/>
                <a:gd name="T90" fmla="*/ 2147483647 w 574"/>
                <a:gd name="T91" fmla="*/ 2147483647 h 278"/>
                <a:gd name="T92" fmla="*/ 2147483647 w 574"/>
                <a:gd name="T93" fmla="*/ 2147483647 h 278"/>
                <a:gd name="T94" fmla="*/ 2147483647 w 574"/>
                <a:gd name="T95" fmla="*/ 2147483647 h 278"/>
                <a:gd name="T96" fmla="*/ 2147483647 w 574"/>
                <a:gd name="T97" fmla="*/ 2147483647 h 27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74"/>
                <a:gd name="T148" fmla="*/ 0 h 278"/>
                <a:gd name="T149" fmla="*/ 574 w 574"/>
                <a:gd name="T150" fmla="*/ 278 h 27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74" h="278">
                  <a:moveTo>
                    <a:pt x="400" y="178"/>
                  </a:moveTo>
                  <a:lnTo>
                    <a:pt x="388" y="182"/>
                  </a:lnTo>
                  <a:lnTo>
                    <a:pt x="376" y="184"/>
                  </a:lnTo>
                  <a:lnTo>
                    <a:pt x="366" y="182"/>
                  </a:lnTo>
                  <a:lnTo>
                    <a:pt x="356" y="180"/>
                  </a:lnTo>
                  <a:lnTo>
                    <a:pt x="350" y="176"/>
                  </a:lnTo>
                  <a:lnTo>
                    <a:pt x="348" y="172"/>
                  </a:lnTo>
                  <a:lnTo>
                    <a:pt x="346" y="168"/>
                  </a:lnTo>
                  <a:lnTo>
                    <a:pt x="338" y="168"/>
                  </a:lnTo>
                  <a:lnTo>
                    <a:pt x="324" y="178"/>
                  </a:lnTo>
                  <a:lnTo>
                    <a:pt x="318" y="182"/>
                  </a:lnTo>
                  <a:lnTo>
                    <a:pt x="308" y="184"/>
                  </a:lnTo>
                  <a:lnTo>
                    <a:pt x="300" y="184"/>
                  </a:lnTo>
                  <a:lnTo>
                    <a:pt x="290" y="188"/>
                  </a:lnTo>
                  <a:lnTo>
                    <a:pt x="282" y="192"/>
                  </a:lnTo>
                  <a:lnTo>
                    <a:pt x="272" y="200"/>
                  </a:lnTo>
                  <a:lnTo>
                    <a:pt x="258" y="200"/>
                  </a:lnTo>
                  <a:lnTo>
                    <a:pt x="262" y="194"/>
                  </a:lnTo>
                  <a:lnTo>
                    <a:pt x="266" y="190"/>
                  </a:lnTo>
                  <a:lnTo>
                    <a:pt x="276" y="182"/>
                  </a:lnTo>
                  <a:lnTo>
                    <a:pt x="286" y="178"/>
                  </a:lnTo>
                  <a:lnTo>
                    <a:pt x="298" y="170"/>
                  </a:lnTo>
                  <a:lnTo>
                    <a:pt x="290" y="170"/>
                  </a:lnTo>
                  <a:lnTo>
                    <a:pt x="282" y="174"/>
                  </a:lnTo>
                  <a:lnTo>
                    <a:pt x="268" y="180"/>
                  </a:lnTo>
                  <a:lnTo>
                    <a:pt x="252" y="190"/>
                  </a:lnTo>
                  <a:lnTo>
                    <a:pt x="246" y="192"/>
                  </a:lnTo>
                  <a:lnTo>
                    <a:pt x="240" y="194"/>
                  </a:lnTo>
                  <a:lnTo>
                    <a:pt x="234" y="196"/>
                  </a:lnTo>
                  <a:lnTo>
                    <a:pt x="230" y="202"/>
                  </a:lnTo>
                  <a:lnTo>
                    <a:pt x="224" y="206"/>
                  </a:lnTo>
                  <a:lnTo>
                    <a:pt x="218" y="210"/>
                  </a:lnTo>
                  <a:lnTo>
                    <a:pt x="206" y="214"/>
                  </a:lnTo>
                  <a:lnTo>
                    <a:pt x="194" y="218"/>
                  </a:lnTo>
                  <a:lnTo>
                    <a:pt x="184" y="220"/>
                  </a:lnTo>
                  <a:lnTo>
                    <a:pt x="172" y="224"/>
                  </a:lnTo>
                  <a:lnTo>
                    <a:pt x="164" y="230"/>
                  </a:lnTo>
                  <a:lnTo>
                    <a:pt x="160" y="234"/>
                  </a:lnTo>
                  <a:lnTo>
                    <a:pt x="154" y="234"/>
                  </a:lnTo>
                  <a:lnTo>
                    <a:pt x="132" y="240"/>
                  </a:lnTo>
                  <a:lnTo>
                    <a:pt x="110" y="248"/>
                  </a:lnTo>
                  <a:lnTo>
                    <a:pt x="86" y="258"/>
                  </a:lnTo>
                  <a:lnTo>
                    <a:pt x="64" y="266"/>
                  </a:lnTo>
                  <a:lnTo>
                    <a:pt x="64" y="264"/>
                  </a:lnTo>
                  <a:lnTo>
                    <a:pt x="62" y="262"/>
                  </a:lnTo>
                  <a:lnTo>
                    <a:pt x="60" y="262"/>
                  </a:lnTo>
                  <a:lnTo>
                    <a:pt x="54" y="262"/>
                  </a:lnTo>
                  <a:lnTo>
                    <a:pt x="48" y="264"/>
                  </a:lnTo>
                  <a:lnTo>
                    <a:pt x="34" y="270"/>
                  </a:lnTo>
                  <a:lnTo>
                    <a:pt x="22" y="276"/>
                  </a:lnTo>
                  <a:lnTo>
                    <a:pt x="14" y="278"/>
                  </a:lnTo>
                  <a:lnTo>
                    <a:pt x="8" y="278"/>
                  </a:lnTo>
                  <a:lnTo>
                    <a:pt x="0" y="278"/>
                  </a:lnTo>
                  <a:lnTo>
                    <a:pt x="14" y="270"/>
                  </a:lnTo>
                  <a:lnTo>
                    <a:pt x="36" y="262"/>
                  </a:lnTo>
                  <a:lnTo>
                    <a:pt x="58" y="258"/>
                  </a:lnTo>
                  <a:lnTo>
                    <a:pt x="76" y="256"/>
                  </a:lnTo>
                  <a:lnTo>
                    <a:pt x="82" y="256"/>
                  </a:lnTo>
                  <a:lnTo>
                    <a:pt x="84" y="254"/>
                  </a:lnTo>
                  <a:lnTo>
                    <a:pt x="90" y="248"/>
                  </a:lnTo>
                  <a:lnTo>
                    <a:pt x="96" y="244"/>
                  </a:lnTo>
                  <a:lnTo>
                    <a:pt x="102" y="242"/>
                  </a:lnTo>
                  <a:lnTo>
                    <a:pt x="120" y="236"/>
                  </a:lnTo>
                  <a:lnTo>
                    <a:pt x="136" y="232"/>
                  </a:lnTo>
                  <a:lnTo>
                    <a:pt x="166" y="210"/>
                  </a:lnTo>
                  <a:lnTo>
                    <a:pt x="164" y="206"/>
                  </a:lnTo>
                  <a:lnTo>
                    <a:pt x="162" y="204"/>
                  </a:lnTo>
                  <a:lnTo>
                    <a:pt x="154" y="210"/>
                  </a:lnTo>
                  <a:lnTo>
                    <a:pt x="146" y="210"/>
                  </a:lnTo>
                  <a:lnTo>
                    <a:pt x="146" y="204"/>
                  </a:lnTo>
                  <a:lnTo>
                    <a:pt x="144" y="202"/>
                  </a:lnTo>
                  <a:lnTo>
                    <a:pt x="140" y="202"/>
                  </a:lnTo>
                  <a:lnTo>
                    <a:pt x="136" y="202"/>
                  </a:lnTo>
                  <a:lnTo>
                    <a:pt x="132" y="204"/>
                  </a:lnTo>
                  <a:lnTo>
                    <a:pt x="124" y="208"/>
                  </a:lnTo>
                  <a:lnTo>
                    <a:pt x="112" y="208"/>
                  </a:lnTo>
                  <a:lnTo>
                    <a:pt x="118" y="204"/>
                  </a:lnTo>
                  <a:lnTo>
                    <a:pt x="126" y="198"/>
                  </a:lnTo>
                  <a:lnTo>
                    <a:pt x="132" y="192"/>
                  </a:lnTo>
                  <a:lnTo>
                    <a:pt x="136" y="186"/>
                  </a:lnTo>
                  <a:lnTo>
                    <a:pt x="132" y="186"/>
                  </a:lnTo>
                  <a:lnTo>
                    <a:pt x="128" y="186"/>
                  </a:lnTo>
                  <a:lnTo>
                    <a:pt x="120" y="186"/>
                  </a:lnTo>
                  <a:lnTo>
                    <a:pt x="116" y="186"/>
                  </a:lnTo>
                  <a:lnTo>
                    <a:pt x="112" y="184"/>
                  </a:lnTo>
                  <a:lnTo>
                    <a:pt x="110" y="178"/>
                  </a:lnTo>
                  <a:lnTo>
                    <a:pt x="110" y="160"/>
                  </a:lnTo>
                  <a:lnTo>
                    <a:pt x="152" y="128"/>
                  </a:lnTo>
                  <a:lnTo>
                    <a:pt x="158" y="130"/>
                  </a:lnTo>
                  <a:lnTo>
                    <a:pt x="166" y="132"/>
                  </a:lnTo>
                  <a:lnTo>
                    <a:pt x="190" y="130"/>
                  </a:lnTo>
                  <a:lnTo>
                    <a:pt x="214" y="124"/>
                  </a:lnTo>
                  <a:lnTo>
                    <a:pt x="224" y="122"/>
                  </a:lnTo>
                  <a:lnTo>
                    <a:pt x="236" y="116"/>
                  </a:lnTo>
                  <a:lnTo>
                    <a:pt x="244" y="110"/>
                  </a:lnTo>
                  <a:lnTo>
                    <a:pt x="246" y="104"/>
                  </a:lnTo>
                  <a:lnTo>
                    <a:pt x="234" y="108"/>
                  </a:lnTo>
                  <a:lnTo>
                    <a:pt x="228" y="110"/>
                  </a:lnTo>
                  <a:lnTo>
                    <a:pt x="220" y="112"/>
                  </a:lnTo>
                  <a:lnTo>
                    <a:pt x="212" y="110"/>
                  </a:lnTo>
                  <a:lnTo>
                    <a:pt x="202" y="108"/>
                  </a:lnTo>
                  <a:lnTo>
                    <a:pt x="186" y="102"/>
                  </a:lnTo>
                  <a:lnTo>
                    <a:pt x="234" y="70"/>
                  </a:lnTo>
                  <a:lnTo>
                    <a:pt x="242" y="70"/>
                  </a:lnTo>
                  <a:lnTo>
                    <a:pt x="252" y="72"/>
                  </a:lnTo>
                  <a:lnTo>
                    <a:pt x="252" y="78"/>
                  </a:lnTo>
                  <a:lnTo>
                    <a:pt x="254" y="80"/>
                  </a:lnTo>
                  <a:lnTo>
                    <a:pt x="258" y="82"/>
                  </a:lnTo>
                  <a:lnTo>
                    <a:pt x="264" y="82"/>
                  </a:lnTo>
                  <a:lnTo>
                    <a:pt x="268" y="82"/>
                  </a:lnTo>
                  <a:lnTo>
                    <a:pt x="272" y="80"/>
                  </a:lnTo>
                  <a:lnTo>
                    <a:pt x="272" y="76"/>
                  </a:lnTo>
                  <a:lnTo>
                    <a:pt x="274" y="70"/>
                  </a:lnTo>
                  <a:lnTo>
                    <a:pt x="270" y="70"/>
                  </a:lnTo>
                  <a:lnTo>
                    <a:pt x="268" y="68"/>
                  </a:lnTo>
                  <a:lnTo>
                    <a:pt x="268" y="66"/>
                  </a:lnTo>
                  <a:lnTo>
                    <a:pt x="268" y="60"/>
                  </a:lnTo>
                  <a:lnTo>
                    <a:pt x="266" y="58"/>
                  </a:lnTo>
                  <a:lnTo>
                    <a:pt x="266" y="54"/>
                  </a:lnTo>
                  <a:lnTo>
                    <a:pt x="266" y="46"/>
                  </a:lnTo>
                  <a:lnTo>
                    <a:pt x="280" y="36"/>
                  </a:lnTo>
                  <a:lnTo>
                    <a:pt x="288" y="38"/>
                  </a:lnTo>
                  <a:lnTo>
                    <a:pt x="296" y="40"/>
                  </a:lnTo>
                  <a:lnTo>
                    <a:pt x="306" y="38"/>
                  </a:lnTo>
                  <a:lnTo>
                    <a:pt x="318" y="32"/>
                  </a:lnTo>
                  <a:lnTo>
                    <a:pt x="324" y="28"/>
                  </a:lnTo>
                  <a:lnTo>
                    <a:pt x="332" y="22"/>
                  </a:lnTo>
                  <a:lnTo>
                    <a:pt x="356" y="14"/>
                  </a:lnTo>
                  <a:lnTo>
                    <a:pt x="384" y="10"/>
                  </a:lnTo>
                  <a:lnTo>
                    <a:pt x="410" y="4"/>
                  </a:lnTo>
                  <a:lnTo>
                    <a:pt x="436" y="0"/>
                  </a:lnTo>
                  <a:lnTo>
                    <a:pt x="444" y="2"/>
                  </a:lnTo>
                  <a:lnTo>
                    <a:pt x="452" y="4"/>
                  </a:lnTo>
                  <a:lnTo>
                    <a:pt x="462" y="6"/>
                  </a:lnTo>
                  <a:lnTo>
                    <a:pt x="472" y="6"/>
                  </a:lnTo>
                  <a:lnTo>
                    <a:pt x="474" y="12"/>
                  </a:lnTo>
                  <a:lnTo>
                    <a:pt x="476" y="12"/>
                  </a:lnTo>
                  <a:lnTo>
                    <a:pt x="510" y="12"/>
                  </a:lnTo>
                  <a:lnTo>
                    <a:pt x="516" y="14"/>
                  </a:lnTo>
                  <a:lnTo>
                    <a:pt x="520" y="16"/>
                  </a:lnTo>
                  <a:lnTo>
                    <a:pt x="534" y="16"/>
                  </a:lnTo>
                  <a:lnTo>
                    <a:pt x="548" y="16"/>
                  </a:lnTo>
                  <a:lnTo>
                    <a:pt x="554" y="18"/>
                  </a:lnTo>
                  <a:lnTo>
                    <a:pt x="562" y="20"/>
                  </a:lnTo>
                  <a:lnTo>
                    <a:pt x="574" y="20"/>
                  </a:lnTo>
                  <a:lnTo>
                    <a:pt x="402" y="178"/>
                  </a:lnTo>
                  <a:lnTo>
                    <a:pt x="400" y="1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0" name="Freeform 66"/>
            <p:cNvSpPr>
              <a:spLocks/>
            </p:cNvSpPr>
            <p:nvPr/>
          </p:nvSpPr>
          <p:spPr bwMode="auto">
            <a:xfrm>
              <a:off x="2022570" y="3625157"/>
              <a:ext cx="624986" cy="529649"/>
            </a:xfrm>
            <a:custGeom>
              <a:avLst/>
              <a:gdLst>
                <a:gd name="T0" fmla="*/ 2147483647 w 428"/>
                <a:gd name="T1" fmla="*/ 2147483647 h 336"/>
                <a:gd name="T2" fmla="*/ 2147483647 w 428"/>
                <a:gd name="T3" fmla="*/ 2147483647 h 336"/>
                <a:gd name="T4" fmla="*/ 2147483647 w 428"/>
                <a:gd name="T5" fmla="*/ 2147483647 h 336"/>
                <a:gd name="T6" fmla="*/ 2147483647 w 428"/>
                <a:gd name="T7" fmla="*/ 2147483647 h 336"/>
                <a:gd name="T8" fmla="*/ 2147483647 w 428"/>
                <a:gd name="T9" fmla="*/ 2147483647 h 336"/>
                <a:gd name="T10" fmla="*/ 2147483647 w 428"/>
                <a:gd name="T11" fmla="*/ 2147483647 h 336"/>
                <a:gd name="T12" fmla="*/ 2147483647 w 428"/>
                <a:gd name="T13" fmla="*/ 2147483647 h 336"/>
                <a:gd name="T14" fmla="*/ 2147483647 w 428"/>
                <a:gd name="T15" fmla="*/ 2147483647 h 336"/>
                <a:gd name="T16" fmla="*/ 2147483647 w 428"/>
                <a:gd name="T17" fmla="*/ 2147483647 h 336"/>
                <a:gd name="T18" fmla="*/ 2147483647 w 428"/>
                <a:gd name="T19" fmla="*/ 2147483647 h 336"/>
                <a:gd name="T20" fmla="*/ 2147483647 w 428"/>
                <a:gd name="T21" fmla="*/ 2147483647 h 336"/>
                <a:gd name="T22" fmla="*/ 2147483647 w 428"/>
                <a:gd name="T23" fmla="*/ 2147483647 h 336"/>
                <a:gd name="T24" fmla="*/ 2147483647 w 428"/>
                <a:gd name="T25" fmla="*/ 2147483647 h 336"/>
                <a:gd name="T26" fmla="*/ 2147483647 w 428"/>
                <a:gd name="T27" fmla="*/ 2147483647 h 336"/>
                <a:gd name="T28" fmla="*/ 2147483647 w 428"/>
                <a:gd name="T29" fmla="*/ 2147483647 h 336"/>
                <a:gd name="T30" fmla="*/ 2147483647 w 428"/>
                <a:gd name="T31" fmla="*/ 2147483647 h 336"/>
                <a:gd name="T32" fmla="*/ 2147483647 w 428"/>
                <a:gd name="T33" fmla="*/ 0 h 336"/>
                <a:gd name="T34" fmla="*/ 2147483647 w 428"/>
                <a:gd name="T35" fmla="*/ 2147483647 h 336"/>
                <a:gd name="T36" fmla="*/ 2147483647 w 428"/>
                <a:gd name="T37" fmla="*/ 2147483647 h 336"/>
                <a:gd name="T38" fmla="*/ 2147483647 w 428"/>
                <a:gd name="T39" fmla="*/ 2147483647 h 336"/>
                <a:gd name="T40" fmla="*/ 2147483647 w 428"/>
                <a:gd name="T41" fmla="*/ 2147483647 h 336"/>
                <a:gd name="T42" fmla="*/ 2147483647 w 428"/>
                <a:gd name="T43" fmla="*/ 2147483647 h 336"/>
                <a:gd name="T44" fmla="*/ 2147483647 w 428"/>
                <a:gd name="T45" fmla="*/ 2147483647 h 336"/>
                <a:gd name="T46" fmla="*/ 2147483647 w 428"/>
                <a:gd name="T47" fmla="*/ 2147483647 h 336"/>
                <a:gd name="T48" fmla="*/ 2147483647 w 428"/>
                <a:gd name="T49" fmla="*/ 2147483647 h 336"/>
                <a:gd name="T50" fmla="*/ 2147483647 w 428"/>
                <a:gd name="T51" fmla="*/ 2147483647 h 336"/>
                <a:gd name="T52" fmla="*/ 2147483647 w 428"/>
                <a:gd name="T53" fmla="*/ 2147483647 h 336"/>
                <a:gd name="T54" fmla="*/ 2147483647 w 428"/>
                <a:gd name="T55" fmla="*/ 2147483647 h 336"/>
                <a:gd name="T56" fmla="*/ 2147483647 w 428"/>
                <a:gd name="T57" fmla="*/ 2147483647 h 336"/>
                <a:gd name="T58" fmla="*/ 2147483647 w 428"/>
                <a:gd name="T59" fmla="*/ 2147483647 h 336"/>
                <a:gd name="T60" fmla="*/ 2147483647 w 428"/>
                <a:gd name="T61" fmla="*/ 2147483647 h 336"/>
                <a:gd name="T62" fmla="*/ 2147483647 w 428"/>
                <a:gd name="T63" fmla="*/ 2147483647 h 336"/>
                <a:gd name="T64" fmla="*/ 2147483647 w 428"/>
                <a:gd name="T65" fmla="*/ 2147483647 h 336"/>
                <a:gd name="T66" fmla="*/ 2147483647 w 428"/>
                <a:gd name="T67" fmla="*/ 2147483647 h 336"/>
                <a:gd name="T68" fmla="*/ 2147483647 w 428"/>
                <a:gd name="T69" fmla="*/ 2147483647 h 336"/>
                <a:gd name="T70" fmla="*/ 2147483647 w 428"/>
                <a:gd name="T71" fmla="*/ 2147483647 h 336"/>
                <a:gd name="T72" fmla="*/ 2147483647 w 428"/>
                <a:gd name="T73" fmla="*/ 2147483647 h 336"/>
                <a:gd name="T74" fmla="*/ 2147483647 w 428"/>
                <a:gd name="T75" fmla="*/ 2147483647 h 336"/>
                <a:gd name="T76" fmla="*/ 2147483647 w 428"/>
                <a:gd name="T77" fmla="*/ 2147483647 h 336"/>
                <a:gd name="T78" fmla="*/ 2147483647 w 428"/>
                <a:gd name="T79" fmla="*/ 2147483647 h 336"/>
                <a:gd name="T80" fmla="*/ 2147483647 w 428"/>
                <a:gd name="T81" fmla="*/ 2147483647 h 336"/>
                <a:gd name="T82" fmla="*/ 2147483647 w 428"/>
                <a:gd name="T83" fmla="*/ 2147483647 h 336"/>
                <a:gd name="T84" fmla="*/ 2147483647 w 428"/>
                <a:gd name="T85" fmla="*/ 2147483647 h 336"/>
                <a:gd name="T86" fmla="*/ 2147483647 w 428"/>
                <a:gd name="T87" fmla="*/ 2147483647 h 336"/>
                <a:gd name="T88" fmla="*/ 2147483647 w 428"/>
                <a:gd name="T89" fmla="*/ 2147483647 h 336"/>
                <a:gd name="T90" fmla="*/ 2147483647 w 428"/>
                <a:gd name="T91" fmla="*/ 2147483647 h 336"/>
                <a:gd name="T92" fmla="*/ 2147483647 w 428"/>
                <a:gd name="T93" fmla="*/ 2147483647 h 336"/>
                <a:gd name="T94" fmla="*/ 2147483647 w 428"/>
                <a:gd name="T95" fmla="*/ 2147483647 h 336"/>
                <a:gd name="T96" fmla="*/ 2147483647 w 428"/>
                <a:gd name="T97" fmla="*/ 2147483647 h 336"/>
                <a:gd name="T98" fmla="*/ 2147483647 w 428"/>
                <a:gd name="T99" fmla="*/ 2147483647 h 336"/>
                <a:gd name="T100" fmla="*/ 2147483647 w 428"/>
                <a:gd name="T101" fmla="*/ 2147483647 h 336"/>
                <a:gd name="T102" fmla="*/ 2147483647 w 428"/>
                <a:gd name="T103" fmla="*/ 2147483647 h 336"/>
                <a:gd name="T104" fmla="*/ 2147483647 w 428"/>
                <a:gd name="T105" fmla="*/ 2147483647 h 336"/>
                <a:gd name="T106" fmla="*/ 2147483647 w 428"/>
                <a:gd name="T107" fmla="*/ 2147483647 h 336"/>
                <a:gd name="T108" fmla="*/ 2147483647 w 428"/>
                <a:gd name="T109" fmla="*/ 2147483647 h 336"/>
                <a:gd name="T110" fmla="*/ 2147483647 w 428"/>
                <a:gd name="T111" fmla="*/ 2147483647 h 3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28"/>
                <a:gd name="T169" fmla="*/ 0 h 336"/>
                <a:gd name="T170" fmla="*/ 428 w 428"/>
                <a:gd name="T171" fmla="*/ 336 h 3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28" h="336">
                  <a:moveTo>
                    <a:pt x="400" y="274"/>
                  </a:moveTo>
                  <a:lnTo>
                    <a:pt x="402" y="270"/>
                  </a:lnTo>
                  <a:lnTo>
                    <a:pt x="408" y="260"/>
                  </a:lnTo>
                  <a:lnTo>
                    <a:pt x="410" y="250"/>
                  </a:lnTo>
                  <a:lnTo>
                    <a:pt x="416" y="234"/>
                  </a:lnTo>
                  <a:lnTo>
                    <a:pt x="418" y="228"/>
                  </a:lnTo>
                  <a:lnTo>
                    <a:pt x="422" y="222"/>
                  </a:lnTo>
                  <a:lnTo>
                    <a:pt x="428" y="210"/>
                  </a:lnTo>
                  <a:lnTo>
                    <a:pt x="426" y="206"/>
                  </a:lnTo>
                  <a:lnTo>
                    <a:pt x="426" y="202"/>
                  </a:lnTo>
                  <a:lnTo>
                    <a:pt x="422" y="202"/>
                  </a:lnTo>
                  <a:lnTo>
                    <a:pt x="410" y="202"/>
                  </a:lnTo>
                  <a:lnTo>
                    <a:pt x="394" y="204"/>
                  </a:lnTo>
                  <a:lnTo>
                    <a:pt x="378" y="208"/>
                  </a:lnTo>
                  <a:lnTo>
                    <a:pt x="372" y="212"/>
                  </a:lnTo>
                  <a:lnTo>
                    <a:pt x="368" y="216"/>
                  </a:lnTo>
                  <a:lnTo>
                    <a:pt x="364" y="224"/>
                  </a:lnTo>
                  <a:lnTo>
                    <a:pt x="358" y="234"/>
                  </a:lnTo>
                  <a:lnTo>
                    <a:pt x="352" y="246"/>
                  </a:lnTo>
                  <a:lnTo>
                    <a:pt x="346" y="254"/>
                  </a:lnTo>
                  <a:lnTo>
                    <a:pt x="334" y="256"/>
                  </a:lnTo>
                  <a:lnTo>
                    <a:pt x="320" y="260"/>
                  </a:lnTo>
                  <a:lnTo>
                    <a:pt x="310" y="262"/>
                  </a:lnTo>
                  <a:lnTo>
                    <a:pt x="298" y="264"/>
                  </a:lnTo>
                  <a:lnTo>
                    <a:pt x="288" y="262"/>
                  </a:lnTo>
                  <a:lnTo>
                    <a:pt x="280" y="256"/>
                  </a:lnTo>
                  <a:lnTo>
                    <a:pt x="272" y="248"/>
                  </a:lnTo>
                  <a:lnTo>
                    <a:pt x="266" y="238"/>
                  </a:lnTo>
                  <a:lnTo>
                    <a:pt x="260" y="226"/>
                  </a:lnTo>
                  <a:lnTo>
                    <a:pt x="258" y="216"/>
                  </a:lnTo>
                  <a:lnTo>
                    <a:pt x="256" y="204"/>
                  </a:lnTo>
                  <a:lnTo>
                    <a:pt x="256" y="194"/>
                  </a:lnTo>
                  <a:lnTo>
                    <a:pt x="258" y="178"/>
                  </a:lnTo>
                  <a:lnTo>
                    <a:pt x="260" y="160"/>
                  </a:lnTo>
                  <a:lnTo>
                    <a:pt x="268" y="142"/>
                  </a:lnTo>
                  <a:lnTo>
                    <a:pt x="276" y="128"/>
                  </a:lnTo>
                  <a:lnTo>
                    <a:pt x="256" y="122"/>
                  </a:lnTo>
                  <a:lnTo>
                    <a:pt x="248" y="116"/>
                  </a:lnTo>
                  <a:lnTo>
                    <a:pt x="244" y="114"/>
                  </a:lnTo>
                  <a:lnTo>
                    <a:pt x="242" y="110"/>
                  </a:lnTo>
                  <a:lnTo>
                    <a:pt x="240" y="94"/>
                  </a:lnTo>
                  <a:lnTo>
                    <a:pt x="236" y="76"/>
                  </a:lnTo>
                  <a:lnTo>
                    <a:pt x="232" y="68"/>
                  </a:lnTo>
                  <a:lnTo>
                    <a:pt x="230" y="60"/>
                  </a:lnTo>
                  <a:lnTo>
                    <a:pt x="224" y="56"/>
                  </a:lnTo>
                  <a:lnTo>
                    <a:pt x="216" y="56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204" y="62"/>
                  </a:lnTo>
                  <a:lnTo>
                    <a:pt x="198" y="66"/>
                  </a:lnTo>
                  <a:lnTo>
                    <a:pt x="192" y="68"/>
                  </a:lnTo>
                  <a:lnTo>
                    <a:pt x="188" y="68"/>
                  </a:lnTo>
                  <a:lnTo>
                    <a:pt x="184" y="66"/>
                  </a:lnTo>
                  <a:lnTo>
                    <a:pt x="180" y="62"/>
                  </a:lnTo>
                  <a:lnTo>
                    <a:pt x="178" y="58"/>
                  </a:lnTo>
                  <a:lnTo>
                    <a:pt x="174" y="38"/>
                  </a:lnTo>
                  <a:lnTo>
                    <a:pt x="170" y="34"/>
                  </a:lnTo>
                  <a:lnTo>
                    <a:pt x="166" y="30"/>
                  </a:lnTo>
                  <a:lnTo>
                    <a:pt x="160" y="26"/>
                  </a:lnTo>
                  <a:lnTo>
                    <a:pt x="158" y="18"/>
                  </a:lnTo>
                  <a:lnTo>
                    <a:pt x="152" y="20"/>
                  </a:lnTo>
                  <a:lnTo>
                    <a:pt x="148" y="20"/>
                  </a:lnTo>
                  <a:lnTo>
                    <a:pt x="132" y="18"/>
                  </a:lnTo>
                  <a:lnTo>
                    <a:pt x="128" y="28"/>
                  </a:lnTo>
                  <a:lnTo>
                    <a:pt x="78" y="28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0" y="0"/>
                  </a:lnTo>
                  <a:lnTo>
                    <a:pt x="0" y="2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36"/>
                  </a:lnTo>
                  <a:lnTo>
                    <a:pt x="2" y="38"/>
                  </a:lnTo>
                  <a:lnTo>
                    <a:pt x="2" y="42"/>
                  </a:lnTo>
                  <a:lnTo>
                    <a:pt x="4" y="48"/>
                  </a:lnTo>
                  <a:lnTo>
                    <a:pt x="4" y="54"/>
                  </a:lnTo>
                  <a:lnTo>
                    <a:pt x="8" y="56"/>
                  </a:lnTo>
                  <a:lnTo>
                    <a:pt x="12" y="62"/>
                  </a:lnTo>
                  <a:lnTo>
                    <a:pt x="20" y="70"/>
                  </a:lnTo>
                  <a:lnTo>
                    <a:pt x="22" y="74"/>
                  </a:lnTo>
                  <a:lnTo>
                    <a:pt x="22" y="78"/>
                  </a:lnTo>
                  <a:lnTo>
                    <a:pt x="20" y="82"/>
                  </a:lnTo>
                  <a:lnTo>
                    <a:pt x="14" y="84"/>
                  </a:lnTo>
                  <a:lnTo>
                    <a:pt x="12" y="88"/>
                  </a:lnTo>
                  <a:lnTo>
                    <a:pt x="8" y="92"/>
                  </a:lnTo>
                  <a:lnTo>
                    <a:pt x="8" y="96"/>
                  </a:lnTo>
                  <a:lnTo>
                    <a:pt x="12" y="102"/>
                  </a:lnTo>
                  <a:lnTo>
                    <a:pt x="16" y="108"/>
                  </a:lnTo>
                  <a:lnTo>
                    <a:pt x="24" y="110"/>
                  </a:lnTo>
                  <a:lnTo>
                    <a:pt x="32" y="112"/>
                  </a:lnTo>
                  <a:lnTo>
                    <a:pt x="34" y="118"/>
                  </a:lnTo>
                  <a:lnTo>
                    <a:pt x="38" y="120"/>
                  </a:lnTo>
                  <a:lnTo>
                    <a:pt x="40" y="124"/>
                  </a:lnTo>
                  <a:lnTo>
                    <a:pt x="40" y="130"/>
                  </a:lnTo>
                  <a:lnTo>
                    <a:pt x="40" y="134"/>
                  </a:lnTo>
                  <a:lnTo>
                    <a:pt x="40" y="138"/>
                  </a:lnTo>
                  <a:lnTo>
                    <a:pt x="38" y="140"/>
                  </a:lnTo>
                  <a:lnTo>
                    <a:pt x="38" y="144"/>
                  </a:lnTo>
                  <a:lnTo>
                    <a:pt x="38" y="148"/>
                  </a:lnTo>
                  <a:lnTo>
                    <a:pt x="40" y="150"/>
                  </a:lnTo>
                  <a:lnTo>
                    <a:pt x="42" y="154"/>
                  </a:lnTo>
                  <a:lnTo>
                    <a:pt x="48" y="158"/>
                  </a:lnTo>
                  <a:lnTo>
                    <a:pt x="54" y="164"/>
                  </a:lnTo>
                  <a:lnTo>
                    <a:pt x="66" y="182"/>
                  </a:lnTo>
                  <a:lnTo>
                    <a:pt x="68" y="180"/>
                  </a:lnTo>
                  <a:lnTo>
                    <a:pt x="72" y="178"/>
                  </a:lnTo>
                  <a:lnTo>
                    <a:pt x="74" y="176"/>
                  </a:lnTo>
                  <a:lnTo>
                    <a:pt x="76" y="172"/>
                  </a:lnTo>
                  <a:lnTo>
                    <a:pt x="74" y="164"/>
                  </a:lnTo>
                  <a:lnTo>
                    <a:pt x="68" y="158"/>
                  </a:lnTo>
                  <a:lnTo>
                    <a:pt x="66" y="152"/>
                  </a:lnTo>
                  <a:lnTo>
                    <a:pt x="60" y="146"/>
                  </a:lnTo>
                  <a:lnTo>
                    <a:pt x="62" y="142"/>
                  </a:lnTo>
                  <a:lnTo>
                    <a:pt x="60" y="138"/>
                  </a:lnTo>
                  <a:lnTo>
                    <a:pt x="56" y="128"/>
                  </a:lnTo>
                  <a:lnTo>
                    <a:pt x="54" y="116"/>
                  </a:lnTo>
                  <a:lnTo>
                    <a:pt x="50" y="108"/>
                  </a:lnTo>
                  <a:lnTo>
                    <a:pt x="48" y="106"/>
                  </a:lnTo>
                  <a:lnTo>
                    <a:pt x="46" y="104"/>
                  </a:lnTo>
                  <a:lnTo>
                    <a:pt x="46" y="102"/>
                  </a:lnTo>
                  <a:lnTo>
                    <a:pt x="44" y="90"/>
                  </a:lnTo>
                  <a:lnTo>
                    <a:pt x="42" y="82"/>
                  </a:lnTo>
                  <a:lnTo>
                    <a:pt x="36" y="62"/>
                  </a:lnTo>
                  <a:lnTo>
                    <a:pt x="34" y="60"/>
                  </a:lnTo>
                  <a:lnTo>
                    <a:pt x="34" y="58"/>
                  </a:lnTo>
                  <a:lnTo>
                    <a:pt x="32" y="56"/>
                  </a:lnTo>
                  <a:lnTo>
                    <a:pt x="30" y="56"/>
                  </a:lnTo>
                  <a:lnTo>
                    <a:pt x="28" y="56"/>
                  </a:lnTo>
                  <a:lnTo>
                    <a:pt x="26" y="48"/>
                  </a:lnTo>
                  <a:lnTo>
                    <a:pt x="28" y="30"/>
                  </a:lnTo>
                  <a:lnTo>
                    <a:pt x="30" y="24"/>
                  </a:lnTo>
                  <a:lnTo>
                    <a:pt x="30" y="22"/>
                  </a:lnTo>
                  <a:lnTo>
                    <a:pt x="32" y="20"/>
                  </a:lnTo>
                  <a:lnTo>
                    <a:pt x="38" y="22"/>
                  </a:lnTo>
                  <a:lnTo>
                    <a:pt x="42" y="24"/>
                  </a:lnTo>
                  <a:lnTo>
                    <a:pt x="46" y="28"/>
                  </a:lnTo>
                  <a:lnTo>
                    <a:pt x="48" y="32"/>
                  </a:lnTo>
                  <a:lnTo>
                    <a:pt x="52" y="44"/>
                  </a:lnTo>
                  <a:lnTo>
                    <a:pt x="54" y="56"/>
                  </a:lnTo>
                  <a:lnTo>
                    <a:pt x="54" y="58"/>
                  </a:lnTo>
                  <a:lnTo>
                    <a:pt x="52" y="64"/>
                  </a:lnTo>
                  <a:lnTo>
                    <a:pt x="50" y="70"/>
                  </a:lnTo>
                  <a:lnTo>
                    <a:pt x="50" y="72"/>
                  </a:lnTo>
                  <a:lnTo>
                    <a:pt x="52" y="74"/>
                  </a:lnTo>
                  <a:lnTo>
                    <a:pt x="58" y="74"/>
                  </a:lnTo>
                  <a:lnTo>
                    <a:pt x="58" y="80"/>
                  </a:lnTo>
                  <a:lnTo>
                    <a:pt x="62" y="84"/>
                  </a:lnTo>
                  <a:lnTo>
                    <a:pt x="66" y="88"/>
                  </a:lnTo>
                  <a:lnTo>
                    <a:pt x="68" y="88"/>
                  </a:lnTo>
                  <a:lnTo>
                    <a:pt x="72" y="100"/>
                  </a:lnTo>
                  <a:lnTo>
                    <a:pt x="76" y="106"/>
                  </a:lnTo>
                  <a:lnTo>
                    <a:pt x="80" y="110"/>
                  </a:lnTo>
                  <a:lnTo>
                    <a:pt x="84" y="112"/>
                  </a:lnTo>
                  <a:lnTo>
                    <a:pt x="86" y="114"/>
                  </a:lnTo>
                  <a:lnTo>
                    <a:pt x="88" y="116"/>
                  </a:lnTo>
                  <a:lnTo>
                    <a:pt x="86" y="120"/>
                  </a:lnTo>
                  <a:lnTo>
                    <a:pt x="84" y="126"/>
                  </a:lnTo>
                  <a:lnTo>
                    <a:pt x="86" y="132"/>
                  </a:lnTo>
                  <a:lnTo>
                    <a:pt x="92" y="140"/>
                  </a:lnTo>
                  <a:lnTo>
                    <a:pt x="104" y="154"/>
                  </a:lnTo>
                  <a:lnTo>
                    <a:pt x="112" y="162"/>
                  </a:lnTo>
                  <a:lnTo>
                    <a:pt x="118" y="168"/>
                  </a:lnTo>
                  <a:lnTo>
                    <a:pt x="122" y="178"/>
                  </a:lnTo>
                  <a:lnTo>
                    <a:pt x="130" y="188"/>
                  </a:lnTo>
                  <a:lnTo>
                    <a:pt x="130" y="202"/>
                  </a:lnTo>
                  <a:lnTo>
                    <a:pt x="132" y="206"/>
                  </a:lnTo>
                  <a:lnTo>
                    <a:pt x="132" y="210"/>
                  </a:lnTo>
                  <a:lnTo>
                    <a:pt x="132" y="216"/>
                  </a:lnTo>
                  <a:lnTo>
                    <a:pt x="130" y="220"/>
                  </a:lnTo>
                  <a:lnTo>
                    <a:pt x="128" y="220"/>
                  </a:lnTo>
                  <a:lnTo>
                    <a:pt x="128" y="226"/>
                  </a:lnTo>
                  <a:lnTo>
                    <a:pt x="124" y="226"/>
                  </a:lnTo>
                  <a:lnTo>
                    <a:pt x="124" y="232"/>
                  </a:lnTo>
                  <a:lnTo>
                    <a:pt x="126" y="238"/>
                  </a:lnTo>
                  <a:lnTo>
                    <a:pt x="130" y="244"/>
                  </a:lnTo>
                  <a:lnTo>
                    <a:pt x="138" y="250"/>
                  </a:lnTo>
                  <a:lnTo>
                    <a:pt x="148" y="256"/>
                  </a:lnTo>
                  <a:lnTo>
                    <a:pt x="150" y="262"/>
                  </a:lnTo>
                  <a:lnTo>
                    <a:pt x="154" y="266"/>
                  </a:lnTo>
                  <a:lnTo>
                    <a:pt x="158" y="270"/>
                  </a:lnTo>
                  <a:lnTo>
                    <a:pt x="166" y="270"/>
                  </a:lnTo>
                  <a:lnTo>
                    <a:pt x="174" y="272"/>
                  </a:lnTo>
                  <a:lnTo>
                    <a:pt x="178" y="274"/>
                  </a:lnTo>
                  <a:lnTo>
                    <a:pt x="190" y="284"/>
                  </a:lnTo>
                  <a:lnTo>
                    <a:pt x="198" y="290"/>
                  </a:lnTo>
                  <a:lnTo>
                    <a:pt x="204" y="294"/>
                  </a:lnTo>
                  <a:lnTo>
                    <a:pt x="218" y="300"/>
                  </a:lnTo>
                  <a:lnTo>
                    <a:pt x="232" y="306"/>
                  </a:lnTo>
                  <a:lnTo>
                    <a:pt x="246" y="312"/>
                  </a:lnTo>
                  <a:lnTo>
                    <a:pt x="254" y="314"/>
                  </a:lnTo>
                  <a:lnTo>
                    <a:pt x="260" y="314"/>
                  </a:lnTo>
                  <a:lnTo>
                    <a:pt x="266" y="314"/>
                  </a:lnTo>
                  <a:lnTo>
                    <a:pt x="274" y="308"/>
                  </a:lnTo>
                  <a:lnTo>
                    <a:pt x="280" y="304"/>
                  </a:lnTo>
                  <a:lnTo>
                    <a:pt x="286" y="302"/>
                  </a:lnTo>
                  <a:lnTo>
                    <a:pt x="290" y="304"/>
                  </a:lnTo>
                  <a:lnTo>
                    <a:pt x="296" y="306"/>
                  </a:lnTo>
                  <a:lnTo>
                    <a:pt x="306" y="312"/>
                  </a:lnTo>
                  <a:lnTo>
                    <a:pt x="314" y="320"/>
                  </a:lnTo>
                  <a:lnTo>
                    <a:pt x="318" y="328"/>
                  </a:lnTo>
                  <a:lnTo>
                    <a:pt x="324" y="336"/>
                  </a:lnTo>
                  <a:lnTo>
                    <a:pt x="328" y="324"/>
                  </a:lnTo>
                  <a:lnTo>
                    <a:pt x="330" y="318"/>
                  </a:lnTo>
                  <a:lnTo>
                    <a:pt x="334" y="312"/>
                  </a:lnTo>
                  <a:lnTo>
                    <a:pt x="354" y="312"/>
                  </a:lnTo>
                  <a:lnTo>
                    <a:pt x="354" y="306"/>
                  </a:lnTo>
                  <a:lnTo>
                    <a:pt x="352" y="302"/>
                  </a:lnTo>
                  <a:lnTo>
                    <a:pt x="348" y="300"/>
                  </a:lnTo>
                  <a:lnTo>
                    <a:pt x="346" y="296"/>
                  </a:lnTo>
                  <a:lnTo>
                    <a:pt x="344" y="292"/>
                  </a:lnTo>
                  <a:lnTo>
                    <a:pt x="348" y="284"/>
                  </a:lnTo>
                  <a:lnTo>
                    <a:pt x="352" y="280"/>
                  </a:lnTo>
                  <a:lnTo>
                    <a:pt x="356" y="278"/>
                  </a:lnTo>
                  <a:lnTo>
                    <a:pt x="380" y="278"/>
                  </a:lnTo>
                  <a:lnTo>
                    <a:pt x="384" y="278"/>
                  </a:lnTo>
                  <a:lnTo>
                    <a:pt x="386" y="276"/>
                  </a:lnTo>
                  <a:lnTo>
                    <a:pt x="388" y="274"/>
                  </a:lnTo>
                  <a:lnTo>
                    <a:pt x="390" y="270"/>
                  </a:lnTo>
                  <a:lnTo>
                    <a:pt x="392" y="268"/>
                  </a:lnTo>
                  <a:lnTo>
                    <a:pt x="396" y="268"/>
                  </a:lnTo>
                  <a:lnTo>
                    <a:pt x="398" y="270"/>
                  </a:lnTo>
                  <a:lnTo>
                    <a:pt x="398" y="274"/>
                  </a:lnTo>
                  <a:lnTo>
                    <a:pt x="400" y="2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1" name="Freeform 67"/>
            <p:cNvSpPr>
              <a:spLocks/>
            </p:cNvSpPr>
            <p:nvPr/>
          </p:nvSpPr>
          <p:spPr bwMode="auto">
            <a:xfrm>
              <a:off x="2694833" y="3902592"/>
              <a:ext cx="236387" cy="100886"/>
            </a:xfrm>
            <a:custGeom>
              <a:avLst/>
              <a:gdLst>
                <a:gd name="T0" fmla="*/ 2147483647 w 162"/>
                <a:gd name="T1" fmla="*/ 2147483647 h 64"/>
                <a:gd name="T2" fmla="*/ 2147483647 w 162"/>
                <a:gd name="T3" fmla="*/ 2147483647 h 64"/>
                <a:gd name="T4" fmla="*/ 2147483647 w 162"/>
                <a:gd name="T5" fmla="*/ 2147483647 h 64"/>
                <a:gd name="T6" fmla="*/ 2147483647 w 162"/>
                <a:gd name="T7" fmla="*/ 2147483647 h 64"/>
                <a:gd name="T8" fmla="*/ 2147483647 w 162"/>
                <a:gd name="T9" fmla="*/ 2147483647 h 64"/>
                <a:gd name="T10" fmla="*/ 2147483647 w 162"/>
                <a:gd name="T11" fmla="*/ 2147483647 h 64"/>
                <a:gd name="T12" fmla="*/ 2147483647 w 162"/>
                <a:gd name="T13" fmla="*/ 2147483647 h 64"/>
                <a:gd name="T14" fmla="*/ 2147483647 w 162"/>
                <a:gd name="T15" fmla="*/ 2147483647 h 64"/>
                <a:gd name="T16" fmla="*/ 2147483647 w 162"/>
                <a:gd name="T17" fmla="*/ 2147483647 h 64"/>
                <a:gd name="T18" fmla="*/ 2147483647 w 162"/>
                <a:gd name="T19" fmla="*/ 2147483647 h 64"/>
                <a:gd name="T20" fmla="*/ 2147483647 w 162"/>
                <a:gd name="T21" fmla="*/ 2147483647 h 64"/>
                <a:gd name="T22" fmla="*/ 2147483647 w 162"/>
                <a:gd name="T23" fmla="*/ 2147483647 h 64"/>
                <a:gd name="T24" fmla="*/ 2147483647 w 162"/>
                <a:gd name="T25" fmla="*/ 2147483647 h 64"/>
                <a:gd name="T26" fmla="*/ 0 w 162"/>
                <a:gd name="T27" fmla="*/ 2147483647 h 64"/>
                <a:gd name="T28" fmla="*/ 2147483647 w 162"/>
                <a:gd name="T29" fmla="*/ 2147483647 h 64"/>
                <a:gd name="T30" fmla="*/ 2147483647 w 162"/>
                <a:gd name="T31" fmla="*/ 2147483647 h 64"/>
                <a:gd name="T32" fmla="*/ 2147483647 w 162"/>
                <a:gd name="T33" fmla="*/ 2147483647 h 64"/>
                <a:gd name="T34" fmla="*/ 2147483647 w 162"/>
                <a:gd name="T35" fmla="*/ 2147483647 h 64"/>
                <a:gd name="T36" fmla="*/ 2147483647 w 162"/>
                <a:gd name="T37" fmla="*/ 2147483647 h 64"/>
                <a:gd name="T38" fmla="*/ 2147483647 w 162"/>
                <a:gd name="T39" fmla="*/ 2147483647 h 64"/>
                <a:gd name="T40" fmla="*/ 2147483647 w 162"/>
                <a:gd name="T41" fmla="*/ 0 h 64"/>
                <a:gd name="T42" fmla="*/ 2147483647 w 162"/>
                <a:gd name="T43" fmla="*/ 0 h 64"/>
                <a:gd name="T44" fmla="*/ 2147483647 w 162"/>
                <a:gd name="T45" fmla="*/ 0 h 64"/>
                <a:gd name="T46" fmla="*/ 2147483647 w 162"/>
                <a:gd name="T47" fmla="*/ 2147483647 h 64"/>
                <a:gd name="T48" fmla="*/ 2147483647 w 162"/>
                <a:gd name="T49" fmla="*/ 2147483647 h 64"/>
                <a:gd name="T50" fmla="*/ 2147483647 w 162"/>
                <a:gd name="T51" fmla="*/ 2147483647 h 64"/>
                <a:gd name="T52" fmla="*/ 2147483647 w 162"/>
                <a:gd name="T53" fmla="*/ 2147483647 h 64"/>
                <a:gd name="T54" fmla="*/ 2147483647 w 162"/>
                <a:gd name="T55" fmla="*/ 2147483647 h 64"/>
                <a:gd name="T56" fmla="*/ 2147483647 w 162"/>
                <a:gd name="T57" fmla="*/ 2147483647 h 64"/>
                <a:gd name="T58" fmla="*/ 2147483647 w 162"/>
                <a:gd name="T59" fmla="*/ 2147483647 h 64"/>
                <a:gd name="T60" fmla="*/ 2147483647 w 162"/>
                <a:gd name="T61" fmla="*/ 2147483647 h 64"/>
                <a:gd name="T62" fmla="*/ 2147483647 w 162"/>
                <a:gd name="T63" fmla="*/ 2147483647 h 64"/>
                <a:gd name="T64" fmla="*/ 2147483647 w 162"/>
                <a:gd name="T65" fmla="*/ 2147483647 h 64"/>
                <a:gd name="T66" fmla="*/ 2147483647 w 162"/>
                <a:gd name="T67" fmla="*/ 2147483647 h 64"/>
                <a:gd name="T68" fmla="*/ 2147483647 w 162"/>
                <a:gd name="T69" fmla="*/ 2147483647 h 64"/>
                <a:gd name="T70" fmla="*/ 2147483647 w 162"/>
                <a:gd name="T71" fmla="*/ 2147483647 h 64"/>
                <a:gd name="T72" fmla="*/ 2147483647 w 162"/>
                <a:gd name="T73" fmla="*/ 2147483647 h 64"/>
                <a:gd name="T74" fmla="*/ 2147483647 w 162"/>
                <a:gd name="T75" fmla="*/ 2147483647 h 64"/>
                <a:gd name="T76" fmla="*/ 2147483647 w 162"/>
                <a:gd name="T77" fmla="*/ 2147483647 h 64"/>
                <a:gd name="T78" fmla="*/ 2147483647 w 162"/>
                <a:gd name="T79" fmla="*/ 2147483647 h 64"/>
                <a:gd name="T80" fmla="*/ 2147483647 w 162"/>
                <a:gd name="T81" fmla="*/ 2147483647 h 64"/>
                <a:gd name="T82" fmla="*/ 2147483647 w 162"/>
                <a:gd name="T83" fmla="*/ 2147483647 h 64"/>
                <a:gd name="T84" fmla="*/ 2147483647 w 162"/>
                <a:gd name="T85" fmla="*/ 2147483647 h 64"/>
                <a:gd name="T86" fmla="*/ 2147483647 w 162"/>
                <a:gd name="T87" fmla="*/ 2147483647 h 64"/>
                <a:gd name="T88" fmla="*/ 2147483647 w 162"/>
                <a:gd name="T89" fmla="*/ 2147483647 h 64"/>
                <a:gd name="T90" fmla="*/ 2147483647 w 162"/>
                <a:gd name="T91" fmla="*/ 2147483647 h 64"/>
                <a:gd name="T92" fmla="*/ 2147483647 w 162"/>
                <a:gd name="T93" fmla="*/ 2147483647 h 64"/>
                <a:gd name="T94" fmla="*/ 2147483647 w 162"/>
                <a:gd name="T95" fmla="*/ 2147483647 h 64"/>
                <a:gd name="T96" fmla="*/ 2147483647 w 162"/>
                <a:gd name="T97" fmla="*/ 2147483647 h 64"/>
                <a:gd name="T98" fmla="*/ 2147483647 w 162"/>
                <a:gd name="T99" fmla="*/ 2147483647 h 64"/>
                <a:gd name="T100" fmla="*/ 2147483647 w 162"/>
                <a:gd name="T101" fmla="*/ 2147483647 h 64"/>
                <a:gd name="T102" fmla="*/ 2147483647 w 162"/>
                <a:gd name="T103" fmla="*/ 2147483647 h 64"/>
                <a:gd name="T104" fmla="*/ 2147483647 w 162"/>
                <a:gd name="T105" fmla="*/ 2147483647 h 64"/>
                <a:gd name="T106" fmla="*/ 2147483647 w 162"/>
                <a:gd name="T107" fmla="*/ 2147483647 h 64"/>
                <a:gd name="T108" fmla="*/ 2147483647 w 162"/>
                <a:gd name="T109" fmla="*/ 2147483647 h 64"/>
                <a:gd name="T110" fmla="*/ 2147483647 w 162"/>
                <a:gd name="T111" fmla="*/ 2147483647 h 64"/>
                <a:gd name="T112" fmla="*/ 2147483647 w 162"/>
                <a:gd name="T113" fmla="*/ 2147483647 h 64"/>
                <a:gd name="T114" fmla="*/ 2147483647 w 162"/>
                <a:gd name="T115" fmla="*/ 2147483647 h 64"/>
                <a:gd name="T116" fmla="*/ 2147483647 w 162"/>
                <a:gd name="T117" fmla="*/ 2147483647 h 64"/>
                <a:gd name="T118" fmla="*/ 2147483647 w 162"/>
                <a:gd name="T119" fmla="*/ 2147483647 h 64"/>
                <a:gd name="T120" fmla="*/ 2147483647 w 162"/>
                <a:gd name="T121" fmla="*/ 2147483647 h 6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62"/>
                <a:gd name="T184" fmla="*/ 0 h 64"/>
                <a:gd name="T185" fmla="*/ 162 w 162"/>
                <a:gd name="T186" fmla="*/ 64 h 6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62" h="64">
                  <a:moveTo>
                    <a:pt x="44" y="18"/>
                  </a:moveTo>
                  <a:lnTo>
                    <a:pt x="44" y="16"/>
                  </a:lnTo>
                  <a:lnTo>
                    <a:pt x="48" y="16"/>
                  </a:lnTo>
                  <a:lnTo>
                    <a:pt x="48" y="12"/>
                  </a:lnTo>
                  <a:lnTo>
                    <a:pt x="44" y="10"/>
                  </a:lnTo>
                  <a:lnTo>
                    <a:pt x="44" y="12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22" y="18"/>
                  </a:lnTo>
                  <a:lnTo>
                    <a:pt x="16" y="20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6" y="26"/>
                  </a:lnTo>
                  <a:lnTo>
                    <a:pt x="0" y="26"/>
                  </a:lnTo>
                  <a:lnTo>
                    <a:pt x="4" y="24"/>
                  </a:lnTo>
                  <a:lnTo>
                    <a:pt x="6" y="24"/>
                  </a:lnTo>
                  <a:lnTo>
                    <a:pt x="8" y="18"/>
                  </a:lnTo>
                  <a:lnTo>
                    <a:pt x="12" y="14"/>
                  </a:lnTo>
                  <a:lnTo>
                    <a:pt x="18" y="10"/>
                  </a:lnTo>
                  <a:lnTo>
                    <a:pt x="24" y="6"/>
                  </a:lnTo>
                  <a:lnTo>
                    <a:pt x="4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2" y="2"/>
                  </a:lnTo>
                  <a:lnTo>
                    <a:pt x="66" y="4"/>
                  </a:lnTo>
                  <a:lnTo>
                    <a:pt x="78" y="8"/>
                  </a:lnTo>
                  <a:lnTo>
                    <a:pt x="86" y="16"/>
                  </a:lnTo>
                  <a:lnTo>
                    <a:pt x="90" y="16"/>
                  </a:lnTo>
                  <a:lnTo>
                    <a:pt x="96" y="16"/>
                  </a:lnTo>
                  <a:lnTo>
                    <a:pt x="102" y="18"/>
                  </a:lnTo>
                  <a:lnTo>
                    <a:pt x="114" y="24"/>
                  </a:lnTo>
                  <a:lnTo>
                    <a:pt x="122" y="32"/>
                  </a:lnTo>
                  <a:lnTo>
                    <a:pt x="130" y="38"/>
                  </a:lnTo>
                  <a:lnTo>
                    <a:pt x="142" y="42"/>
                  </a:lnTo>
                  <a:lnTo>
                    <a:pt x="140" y="44"/>
                  </a:lnTo>
                  <a:lnTo>
                    <a:pt x="154" y="48"/>
                  </a:lnTo>
                  <a:lnTo>
                    <a:pt x="160" y="52"/>
                  </a:lnTo>
                  <a:lnTo>
                    <a:pt x="162" y="58"/>
                  </a:lnTo>
                  <a:lnTo>
                    <a:pt x="154" y="60"/>
                  </a:lnTo>
                  <a:lnTo>
                    <a:pt x="152" y="60"/>
                  </a:lnTo>
                  <a:lnTo>
                    <a:pt x="152" y="62"/>
                  </a:lnTo>
                  <a:lnTo>
                    <a:pt x="142" y="64"/>
                  </a:lnTo>
                  <a:lnTo>
                    <a:pt x="130" y="64"/>
                  </a:lnTo>
                  <a:lnTo>
                    <a:pt x="108" y="62"/>
                  </a:lnTo>
                  <a:lnTo>
                    <a:pt x="112" y="58"/>
                  </a:lnTo>
                  <a:lnTo>
                    <a:pt x="118" y="52"/>
                  </a:lnTo>
                  <a:lnTo>
                    <a:pt x="118" y="48"/>
                  </a:lnTo>
                  <a:lnTo>
                    <a:pt x="110" y="48"/>
                  </a:lnTo>
                  <a:lnTo>
                    <a:pt x="102" y="46"/>
                  </a:lnTo>
                  <a:lnTo>
                    <a:pt x="100" y="44"/>
                  </a:lnTo>
                  <a:lnTo>
                    <a:pt x="98" y="38"/>
                  </a:lnTo>
                  <a:lnTo>
                    <a:pt x="98" y="34"/>
                  </a:lnTo>
                  <a:lnTo>
                    <a:pt x="96" y="32"/>
                  </a:lnTo>
                  <a:lnTo>
                    <a:pt x="92" y="30"/>
                  </a:lnTo>
                  <a:lnTo>
                    <a:pt x="78" y="30"/>
                  </a:lnTo>
                  <a:lnTo>
                    <a:pt x="76" y="28"/>
                  </a:lnTo>
                  <a:lnTo>
                    <a:pt x="72" y="26"/>
                  </a:lnTo>
                  <a:lnTo>
                    <a:pt x="60" y="22"/>
                  </a:lnTo>
                  <a:lnTo>
                    <a:pt x="50" y="18"/>
                  </a:lnTo>
                  <a:lnTo>
                    <a:pt x="44" y="16"/>
                  </a:lnTo>
                  <a:lnTo>
                    <a:pt x="4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2" name="Freeform 68"/>
            <p:cNvSpPr>
              <a:spLocks/>
            </p:cNvSpPr>
            <p:nvPr/>
          </p:nvSpPr>
          <p:spPr bwMode="auto">
            <a:xfrm>
              <a:off x="2834359" y="4036663"/>
              <a:ext cx="46124" cy="23894"/>
            </a:xfrm>
            <a:custGeom>
              <a:avLst/>
              <a:gdLst>
                <a:gd name="T0" fmla="*/ 0 w 30"/>
                <a:gd name="T1" fmla="*/ 2147483647 h 14"/>
                <a:gd name="T2" fmla="*/ 0 w 30"/>
                <a:gd name="T3" fmla="*/ 2147483647 h 14"/>
                <a:gd name="T4" fmla="*/ 2147483647 w 30"/>
                <a:gd name="T5" fmla="*/ 2147483647 h 14"/>
                <a:gd name="T6" fmla="*/ 2147483647 w 30"/>
                <a:gd name="T7" fmla="*/ 0 h 14"/>
                <a:gd name="T8" fmla="*/ 2147483647 w 30"/>
                <a:gd name="T9" fmla="*/ 0 h 14"/>
                <a:gd name="T10" fmla="*/ 2147483647 w 30"/>
                <a:gd name="T11" fmla="*/ 2147483647 h 14"/>
                <a:gd name="T12" fmla="*/ 2147483647 w 30"/>
                <a:gd name="T13" fmla="*/ 2147483647 h 14"/>
                <a:gd name="T14" fmla="*/ 2147483647 w 30"/>
                <a:gd name="T15" fmla="*/ 2147483647 h 14"/>
                <a:gd name="T16" fmla="*/ 2147483647 w 30"/>
                <a:gd name="T17" fmla="*/ 2147483647 h 14"/>
                <a:gd name="T18" fmla="*/ 2147483647 w 30"/>
                <a:gd name="T19" fmla="*/ 2147483647 h 14"/>
                <a:gd name="T20" fmla="*/ 2147483647 w 30"/>
                <a:gd name="T21" fmla="*/ 2147483647 h 14"/>
                <a:gd name="T22" fmla="*/ 0 w 30"/>
                <a:gd name="T23" fmla="*/ 2147483647 h 14"/>
                <a:gd name="T24" fmla="*/ 0 w 30"/>
                <a:gd name="T25" fmla="*/ 2147483647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0"/>
                <a:gd name="T40" fmla="*/ 0 h 14"/>
                <a:gd name="T41" fmla="*/ 30 w 30"/>
                <a:gd name="T42" fmla="*/ 14 h 1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0" h="14">
                  <a:moveTo>
                    <a:pt x="0" y="8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6" y="0"/>
                  </a:lnTo>
                  <a:lnTo>
                    <a:pt x="12" y="0"/>
                  </a:lnTo>
                  <a:lnTo>
                    <a:pt x="20" y="4"/>
                  </a:lnTo>
                  <a:lnTo>
                    <a:pt x="30" y="12"/>
                  </a:lnTo>
                  <a:lnTo>
                    <a:pt x="26" y="12"/>
                  </a:lnTo>
                  <a:lnTo>
                    <a:pt x="20" y="14"/>
                  </a:lnTo>
                  <a:lnTo>
                    <a:pt x="8" y="12"/>
                  </a:lnTo>
                  <a:lnTo>
                    <a:pt x="4" y="10"/>
                  </a:lnTo>
                  <a:lnTo>
                    <a:pt x="0" y="6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3" name="Freeform 69"/>
            <p:cNvSpPr>
              <a:spLocks/>
            </p:cNvSpPr>
            <p:nvPr/>
          </p:nvSpPr>
          <p:spPr bwMode="auto">
            <a:xfrm>
              <a:off x="3084584" y="4036663"/>
              <a:ext cx="38053" cy="21239"/>
            </a:xfrm>
            <a:custGeom>
              <a:avLst/>
              <a:gdLst>
                <a:gd name="T0" fmla="*/ 2147483647 w 26"/>
                <a:gd name="T1" fmla="*/ 2147483647 h 12"/>
                <a:gd name="T2" fmla="*/ 2147483647 w 26"/>
                <a:gd name="T3" fmla="*/ 0 h 12"/>
                <a:gd name="T4" fmla="*/ 2147483647 w 26"/>
                <a:gd name="T5" fmla="*/ 2147483647 h 12"/>
                <a:gd name="T6" fmla="*/ 2147483647 w 26"/>
                <a:gd name="T7" fmla="*/ 2147483647 h 12"/>
                <a:gd name="T8" fmla="*/ 2147483647 w 26"/>
                <a:gd name="T9" fmla="*/ 2147483647 h 12"/>
                <a:gd name="T10" fmla="*/ 2147483647 w 26"/>
                <a:gd name="T11" fmla="*/ 2147483647 h 12"/>
                <a:gd name="T12" fmla="*/ 2147483647 w 26"/>
                <a:gd name="T13" fmla="*/ 2147483647 h 12"/>
                <a:gd name="T14" fmla="*/ 2147483647 w 26"/>
                <a:gd name="T15" fmla="*/ 2147483647 h 12"/>
                <a:gd name="T16" fmla="*/ 0 w 26"/>
                <a:gd name="T17" fmla="*/ 2147483647 h 12"/>
                <a:gd name="T18" fmla="*/ 0 w 26"/>
                <a:gd name="T19" fmla="*/ 2147483647 h 12"/>
                <a:gd name="T20" fmla="*/ 2147483647 w 26"/>
                <a:gd name="T21" fmla="*/ 2147483647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6"/>
                <a:gd name="T34" fmla="*/ 0 h 12"/>
                <a:gd name="T35" fmla="*/ 26 w 26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6" h="12">
                  <a:moveTo>
                    <a:pt x="10" y="2"/>
                  </a:moveTo>
                  <a:lnTo>
                    <a:pt x="24" y="0"/>
                  </a:lnTo>
                  <a:lnTo>
                    <a:pt x="24" y="2"/>
                  </a:lnTo>
                  <a:lnTo>
                    <a:pt x="26" y="6"/>
                  </a:lnTo>
                  <a:lnTo>
                    <a:pt x="24" y="8"/>
                  </a:lnTo>
                  <a:lnTo>
                    <a:pt x="22" y="10"/>
                  </a:lnTo>
                  <a:lnTo>
                    <a:pt x="12" y="12"/>
                  </a:lnTo>
                  <a:lnTo>
                    <a:pt x="4" y="10"/>
                  </a:lnTo>
                  <a:lnTo>
                    <a:pt x="0" y="8"/>
                  </a:lnTo>
                  <a:lnTo>
                    <a:pt x="0" y="2"/>
                  </a:lnTo>
                  <a:lnTo>
                    <a:pt x="1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4" name="Freeform 70"/>
            <p:cNvSpPr>
              <a:spLocks/>
            </p:cNvSpPr>
            <p:nvPr/>
          </p:nvSpPr>
          <p:spPr bwMode="auto">
            <a:xfrm>
              <a:off x="2853962" y="3852149"/>
              <a:ext cx="13837" cy="22567"/>
            </a:xfrm>
            <a:custGeom>
              <a:avLst/>
              <a:gdLst>
                <a:gd name="T0" fmla="*/ 2147483647 w 10"/>
                <a:gd name="T1" fmla="*/ 2147483647 h 14"/>
                <a:gd name="T2" fmla="*/ 2147483647 w 10"/>
                <a:gd name="T3" fmla="*/ 2147483647 h 14"/>
                <a:gd name="T4" fmla="*/ 2147483647 w 10"/>
                <a:gd name="T5" fmla="*/ 2147483647 h 14"/>
                <a:gd name="T6" fmla="*/ 2147483647 w 10"/>
                <a:gd name="T7" fmla="*/ 2147483647 h 14"/>
                <a:gd name="T8" fmla="*/ 0 w 10"/>
                <a:gd name="T9" fmla="*/ 2147483647 h 14"/>
                <a:gd name="T10" fmla="*/ 2147483647 w 10"/>
                <a:gd name="T11" fmla="*/ 2147483647 h 14"/>
                <a:gd name="T12" fmla="*/ 2147483647 w 10"/>
                <a:gd name="T13" fmla="*/ 0 h 14"/>
                <a:gd name="T14" fmla="*/ 2147483647 w 10"/>
                <a:gd name="T15" fmla="*/ 2147483647 h 14"/>
                <a:gd name="T16" fmla="*/ 2147483647 w 10"/>
                <a:gd name="T17" fmla="*/ 2147483647 h 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14"/>
                <a:gd name="T29" fmla="*/ 10 w 10"/>
                <a:gd name="T30" fmla="*/ 14 h 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14">
                  <a:moveTo>
                    <a:pt x="10" y="8"/>
                  </a:moveTo>
                  <a:lnTo>
                    <a:pt x="8" y="12"/>
                  </a:lnTo>
                  <a:lnTo>
                    <a:pt x="4" y="14"/>
                  </a:lnTo>
                  <a:lnTo>
                    <a:pt x="2" y="12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2"/>
                  </a:lnTo>
                  <a:lnTo>
                    <a:pt x="1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5" name="Freeform 71"/>
            <p:cNvSpPr>
              <a:spLocks/>
            </p:cNvSpPr>
            <p:nvPr/>
          </p:nvSpPr>
          <p:spPr bwMode="auto">
            <a:xfrm>
              <a:off x="2705211" y="4295515"/>
              <a:ext cx="126842" cy="65044"/>
            </a:xfrm>
            <a:custGeom>
              <a:avLst/>
              <a:gdLst>
                <a:gd name="T0" fmla="*/ 0 w 88"/>
                <a:gd name="T1" fmla="*/ 2147483647 h 42"/>
                <a:gd name="T2" fmla="*/ 0 w 88"/>
                <a:gd name="T3" fmla="*/ 2147483647 h 42"/>
                <a:gd name="T4" fmla="*/ 0 w 88"/>
                <a:gd name="T5" fmla="*/ 2147483647 h 42"/>
                <a:gd name="T6" fmla="*/ 0 w 88"/>
                <a:gd name="T7" fmla="*/ 2147483647 h 42"/>
                <a:gd name="T8" fmla="*/ 2147483647 w 88"/>
                <a:gd name="T9" fmla="*/ 2147483647 h 42"/>
                <a:gd name="T10" fmla="*/ 2147483647 w 88"/>
                <a:gd name="T11" fmla="*/ 2147483647 h 42"/>
                <a:gd name="T12" fmla="*/ 2147483647 w 88"/>
                <a:gd name="T13" fmla="*/ 2147483647 h 42"/>
                <a:gd name="T14" fmla="*/ 2147483647 w 88"/>
                <a:gd name="T15" fmla="*/ 2147483647 h 42"/>
                <a:gd name="T16" fmla="*/ 2147483647 w 88"/>
                <a:gd name="T17" fmla="*/ 2147483647 h 42"/>
                <a:gd name="T18" fmla="*/ 2147483647 w 88"/>
                <a:gd name="T19" fmla="*/ 2147483647 h 42"/>
                <a:gd name="T20" fmla="*/ 2147483647 w 88"/>
                <a:gd name="T21" fmla="*/ 2147483647 h 42"/>
                <a:gd name="T22" fmla="*/ 2147483647 w 88"/>
                <a:gd name="T23" fmla="*/ 2147483647 h 42"/>
                <a:gd name="T24" fmla="*/ 2147483647 w 88"/>
                <a:gd name="T25" fmla="*/ 2147483647 h 42"/>
                <a:gd name="T26" fmla="*/ 2147483647 w 88"/>
                <a:gd name="T27" fmla="*/ 2147483647 h 42"/>
                <a:gd name="T28" fmla="*/ 2147483647 w 88"/>
                <a:gd name="T29" fmla="*/ 0 h 42"/>
                <a:gd name="T30" fmla="*/ 2147483647 w 88"/>
                <a:gd name="T31" fmla="*/ 0 h 42"/>
                <a:gd name="T32" fmla="*/ 2147483647 w 88"/>
                <a:gd name="T33" fmla="*/ 2147483647 h 42"/>
                <a:gd name="T34" fmla="*/ 2147483647 w 88"/>
                <a:gd name="T35" fmla="*/ 2147483647 h 42"/>
                <a:gd name="T36" fmla="*/ 2147483647 w 88"/>
                <a:gd name="T37" fmla="*/ 2147483647 h 42"/>
                <a:gd name="T38" fmla="*/ 2147483647 w 88"/>
                <a:gd name="T39" fmla="*/ 2147483647 h 42"/>
                <a:gd name="T40" fmla="*/ 2147483647 w 88"/>
                <a:gd name="T41" fmla="*/ 2147483647 h 42"/>
                <a:gd name="T42" fmla="*/ 2147483647 w 88"/>
                <a:gd name="T43" fmla="*/ 2147483647 h 42"/>
                <a:gd name="T44" fmla="*/ 2147483647 w 88"/>
                <a:gd name="T45" fmla="*/ 2147483647 h 42"/>
                <a:gd name="T46" fmla="*/ 2147483647 w 88"/>
                <a:gd name="T47" fmla="*/ 2147483647 h 42"/>
                <a:gd name="T48" fmla="*/ 2147483647 w 88"/>
                <a:gd name="T49" fmla="*/ 2147483647 h 42"/>
                <a:gd name="T50" fmla="*/ 2147483647 w 88"/>
                <a:gd name="T51" fmla="*/ 2147483647 h 42"/>
                <a:gd name="T52" fmla="*/ 2147483647 w 88"/>
                <a:gd name="T53" fmla="*/ 2147483647 h 42"/>
                <a:gd name="T54" fmla="*/ 2147483647 w 88"/>
                <a:gd name="T55" fmla="*/ 2147483647 h 42"/>
                <a:gd name="T56" fmla="*/ 2147483647 w 88"/>
                <a:gd name="T57" fmla="*/ 2147483647 h 42"/>
                <a:gd name="T58" fmla="*/ 2147483647 w 88"/>
                <a:gd name="T59" fmla="*/ 2147483647 h 42"/>
                <a:gd name="T60" fmla="*/ 2147483647 w 88"/>
                <a:gd name="T61" fmla="*/ 2147483647 h 42"/>
                <a:gd name="T62" fmla="*/ 2147483647 w 88"/>
                <a:gd name="T63" fmla="*/ 2147483647 h 42"/>
                <a:gd name="T64" fmla="*/ 2147483647 w 88"/>
                <a:gd name="T65" fmla="*/ 2147483647 h 42"/>
                <a:gd name="T66" fmla="*/ 2147483647 w 88"/>
                <a:gd name="T67" fmla="*/ 2147483647 h 42"/>
                <a:gd name="T68" fmla="*/ 2147483647 w 88"/>
                <a:gd name="T69" fmla="*/ 2147483647 h 42"/>
                <a:gd name="T70" fmla="*/ 2147483647 w 88"/>
                <a:gd name="T71" fmla="*/ 2147483647 h 42"/>
                <a:gd name="T72" fmla="*/ 2147483647 w 88"/>
                <a:gd name="T73" fmla="*/ 2147483647 h 42"/>
                <a:gd name="T74" fmla="*/ 2147483647 w 88"/>
                <a:gd name="T75" fmla="*/ 2147483647 h 42"/>
                <a:gd name="T76" fmla="*/ 2147483647 w 88"/>
                <a:gd name="T77" fmla="*/ 2147483647 h 42"/>
                <a:gd name="T78" fmla="*/ 2147483647 w 88"/>
                <a:gd name="T79" fmla="*/ 2147483647 h 42"/>
                <a:gd name="T80" fmla="*/ 2147483647 w 88"/>
                <a:gd name="T81" fmla="*/ 2147483647 h 42"/>
                <a:gd name="T82" fmla="*/ 2147483647 w 88"/>
                <a:gd name="T83" fmla="*/ 2147483647 h 42"/>
                <a:gd name="T84" fmla="*/ 2147483647 w 88"/>
                <a:gd name="T85" fmla="*/ 2147483647 h 42"/>
                <a:gd name="T86" fmla="*/ 2147483647 w 88"/>
                <a:gd name="T87" fmla="*/ 2147483647 h 42"/>
                <a:gd name="T88" fmla="*/ 2147483647 w 88"/>
                <a:gd name="T89" fmla="*/ 2147483647 h 42"/>
                <a:gd name="T90" fmla="*/ 2147483647 w 88"/>
                <a:gd name="T91" fmla="*/ 2147483647 h 42"/>
                <a:gd name="T92" fmla="*/ 2147483647 w 88"/>
                <a:gd name="T93" fmla="*/ 2147483647 h 42"/>
                <a:gd name="T94" fmla="*/ 2147483647 w 88"/>
                <a:gd name="T95" fmla="*/ 2147483647 h 42"/>
                <a:gd name="T96" fmla="*/ 2147483647 w 88"/>
                <a:gd name="T97" fmla="*/ 2147483647 h 42"/>
                <a:gd name="T98" fmla="*/ 0 w 88"/>
                <a:gd name="T99" fmla="*/ 2147483647 h 4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88"/>
                <a:gd name="T151" fmla="*/ 0 h 42"/>
                <a:gd name="T152" fmla="*/ 88 w 88"/>
                <a:gd name="T153" fmla="*/ 42 h 4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88" h="42">
                  <a:moveTo>
                    <a:pt x="0" y="22"/>
                  </a:moveTo>
                  <a:lnTo>
                    <a:pt x="0" y="18"/>
                  </a:lnTo>
                  <a:lnTo>
                    <a:pt x="0" y="14"/>
                  </a:lnTo>
                  <a:lnTo>
                    <a:pt x="0" y="6"/>
                  </a:lnTo>
                  <a:lnTo>
                    <a:pt x="2" y="6"/>
                  </a:lnTo>
                  <a:lnTo>
                    <a:pt x="8" y="6"/>
                  </a:lnTo>
                  <a:lnTo>
                    <a:pt x="12" y="10"/>
                  </a:lnTo>
                  <a:lnTo>
                    <a:pt x="16" y="10"/>
                  </a:lnTo>
                  <a:lnTo>
                    <a:pt x="20" y="14"/>
                  </a:lnTo>
                  <a:lnTo>
                    <a:pt x="26" y="14"/>
                  </a:lnTo>
                  <a:lnTo>
                    <a:pt x="30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44" y="2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62" y="2"/>
                  </a:lnTo>
                  <a:lnTo>
                    <a:pt x="70" y="8"/>
                  </a:lnTo>
                  <a:lnTo>
                    <a:pt x="80" y="14"/>
                  </a:lnTo>
                  <a:lnTo>
                    <a:pt x="86" y="18"/>
                  </a:lnTo>
                  <a:lnTo>
                    <a:pt x="88" y="18"/>
                  </a:lnTo>
                  <a:lnTo>
                    <a:pt x="86" y="20"/>
                  </a:lnTo>
                  <a:lnTo>
                    <a:pt x="86" y="26"/>
                  </a:lnTo>
                  <a:lnTo>
                    <a:pt x="88" y="32"/>
                  </a:lnTo>
                  <a:lnTo>
                    <a:pt x="86" y="34"/>
                  </a:lnTo>
                  <a:lnTo>
                    <a:pt x="82" y="38"/>
                  </a:lnTo>
                  <a:lnTo>
                    <a:pt x="76" y="42"/>
                  </a:lnTo>
                  <a:lnTo>
                    <a:pt x="70" y="30"/>
                  </a:lnTo>
                  <a:lnTo>
                    <a:pt x="70" y="26"/>
                  </a:lnTo>
                  <a:lnTo>
                    <a:pt x="76" y="26"/>
                  </a:lnTo>
                  <a:lnTo>
                    <a:pt x="68" y="16"/>
                  </a:lnTo>
                  <a:lnTo>
                    <a:pt x="64" y="14"/>
                  </a:lnTo>
                  <a:lnTo>
                    <a:pt x="56" y="14"/>
                  </a:lnTo>
                  <a:lnTo>
                    <a:pt x="52" y="14"/>
                  </a:lnTo>
                  <a:lnTo>
                    <a:pt x="46" y="20"/>
                  </a:lnTo>
                  <a:lnTo>
                    <a:pt x="38" y="30"/>
                  </a:lnTo>
                  <a:lnTo>
                    <a:pt x="40" y="32"/>
                  </a:lnTo>
                  <a:lnTo>
                    <a:pt x="44" y="32"/>
                  </a:lnTo>
                  <a:lnTo>
                    <a:pt x="44" y="38"/>
                  </a:lnTo>
                  <a:lnTo>
                    <a:pt x="42" y="42"/>
                  </a:lnTo>
                  <a:lnTo>
                    <a:pt x="38" y="42"/>
                  </a:lnTo>
                  <a:lnTo>
                    <a:pt x="36" y="42"/>
                  </a:lnTo>
                  <a:lnTo>
                    <a:pt x="32" y="42"/>
                  </a:lnTo>
                  <a:lnTo>
                    <a:pt x="30" y="42"/>
                  </a:lnTo>
                  <a:lnTo>
                    <a:pt x="30" y="36"/>
                  </a:lnTo>
                  <a:lnTo>
                    <a:pt x="24" y="34"/>
                  </a:lnTo>
                  <a:lnTo>
                    <a:pt x="20" y="32"/>
                  </a:lnTo>
                  <a:lnTo>
                    <a:pt x="16" y="30"/>
                  </a:lnTo>
                  <a:lnTo>
                    <a:pt x="12" y="26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auto">
            <a:xfrm>
              <a:off x="2637177" y="4259674"/>
              <a:ext cx="78411" cy="70354"/>
            </a:xfrm>
            <a:custGeom>
              <a:avLst/>
              <a:gdLst>
                <a:gd name="T0" fmla="*/ 2147483647 w 54"/>
                <a:gd name="T1" fmla="*/ 2147483647 h 44"/>
                <a:gd name="T2" fmla="*/ 2147483647 w 54"/>
                <a:gd name="T3" fmla="*/ 2147483647 h 44"/>
                <a:gd name="T4" fmla="*/ 2147483647 w 54"/>
                <a:gd name="T5" fmla="*/ 2147483647 h 44"/>
                <a:gd name="T6" fmla="*/ 2147483647 w 54"/>
                <a:gd name="T7" fmla="*/ 2147483647 h 44"/>
                <a:gd name="T8" fmla="*/ 2147483647 w 54"/>
                <a:gd name="T9" fmla="*/ 2147483647 h 44"/>
                <a:gd name="T10" fmla="*/ 2147483647 w 54"/>
                <a:gd name="T11" fmla="*/ 2147483647 h 44"/>
                <a:gd name="T12" fmla="*/ 2147483647 w 54"/>
                <a:gd name="T13" fmla="*/ 2147483647 h 44"/>
                <a:gd name="T14" fmla="*/ 2147483647 w 54"/>
                <a:gd name="T15" fmla="*/ 2147483647 h 44"/>
                <a:gd name="T16" fmla="*/ 2147483647 w 54"/>
                <a:gd name="T17" fmla="*/ 2147483647 h 44"/>
                <a:gd name="T18" fmla="*/ 2147483647 w 54"/>
                <a:gd name="T19" fmla="*/ 2147483647 h 44"/>
                <a:gd name="T20" fmla="*/ 2147483647 w 54"/>
                <a:gd name="T21" fmla="*/ 2147483647 h 44"/>
                <a:gd name="T22" fmla="*/ 2147483647 w 54"/>
                <a:gd name="T23" fmla="*/ 2147483647 h 44"/>
                <a:gd name="T24" fmla="*/ 2147483647 w 54"/>
                <a:gd name="T25" fmla="*/ 2147483647 h 44"/>
                <a:gd name="T26" fmla="*/ 2147483647 w 54"/>
                <a:gd name="T27" fmla="*/ 2147483647 h 44"/>
                <a:gd name="T28" fmla="*/ 2147483647 w 54"/>
                <a:gd name="T29" fmla="*/ 2147483647 h 44"/>
                <a:gd name="T30" fmla="*/ 2147483647 w 54"/>
                <a:gd name="T31" fmla="*/ 2147483647 h 44"/>
                <a:gd name="T32" fmla="*/ 0 w 54"/>
                <a:gd name="T33" fmla="*/ 2147483647 h 44"/>
                <a:gd name="T34" fmla="*/ 2147483647 w 54"/>
                <a:gd name="T35" fmla="*/ 2147483647 h 44"/>
                <a:gd name="T36" fmla="*/ 2147483647 w 54"/>
                <a:gd name="T37" fmla="*/ 2147483647 h 44"/>
                <a:gd name="T38" fmla="*/ 2147483647 w 54"/>
                <a:gd name="T39" fmla="*/ 2147483647 h 44"/>
                <a:gd name="T40" fmla="*/ 2147483647 w 54"/>
                <a:gd name="T41" fmla="*/ 0 h 44"/>
                <a:gd name="T42" fmla="*/ 2147483647 w 54"/>
                <a:gd name="T43" fmla="*/ 2147483647 h 44"/>
                <a:gd name="T44" fmla="*/ 2147483647 w 54"/>
                <a:gd name="T45" fmla="*/ 2147483647 h 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4"/>
                <a:gd name="T70" fmla="*/ 0 h 44"/>
                <a:gd name="T71" fmla="*/ 54 w 54"/>
                <a:gd name="T72" fmla="*/ 44 h 4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4" h="44">
                  <a:moveTo>
                    <a:pt x="38" y="6"/>
                  </a:moveTo>
                  <a:lnTo>
                    <a:pt x="46" y="18"/>
                  </a:lnTo>
                  <a:lnTo>
                    <a:pt x="54" y="28"/>
                  </a:lnTo>
                  <a:lnTo>
                    <a:pt x="46" y="28"/>
                  </a:lnTo>
                  <a:lnTo>
                    <a:pt x="46" y="44"/>
                  </a:lnTo>
                  <a:lnTo>
                    <a:pt x="32" y="40"/>
                  </a:lnTo>
                  <a:lnTo>
                    <a:pt x="34" y="36"/>
                  </a:lnTo>
                  <a:lnTo>
                    <a:pt x="34" y="34"/>
                  </a:lnTo>
                  <a:lnTo>
                    <a:pt x="24" y="22"/>
                  </a:lnTo>
                  <a:lnTo>
                    <a:pt x="18" y="16"/>
                  </a:lnTo>
                  <a:lnTo>
                    <a:pt x="12" y="14"/>
                  </a:lnTo>
                  <a:lnTo>
                    <a:pt x="16" y="22"/>
                  </a:lnTo>
                  <a:lnTo>
                    <a:pt x="12" y="22"/>
                  </a:lnTo>
                  <a:lnTo>
                    <a:pt x="8" y="22"/>
                  </a:lnTo>
                  <a:lnTo>
                    <a:pt x="4" y="20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0"/>
                  </a:lnTo>
                  <a:lnTo>
                    <a:pt x="20" y="4"/>
                  </a:lnTo>
                  <a:lnTo>
                    <a:pt x="38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auto">
            <a:xfrm>
              <a:off x="2604890" y="4146841"/>
              <a:ext cx="104933" cy="123453"/>
            </a:xfrm>
            <a:custGeom>
              <a:avLst/>
              <a:gdLst>
                <a:gd name="T0" fmla="*/ 2147483647 w 72"/>
                <a:gd name="T1" fmla="*/ 0 h 78"/>
                <a:gd name="T2" fmla="*/ 2147483647 w 72"/>
                <a:gd name="T3" fmla="*/ 2147483647 h 78"/>
                <a:gd name="T4" fmla="*/ 2147483647 w 72"/>
                <a:gd name="T5" fmla="*/ 2147483647 h 78"/>
                <a:gd name="T6" fmla="*/ 2147483647 w 72"/>
                <a:gd name="T7" fmla="*/ 2147483647 h 78"/>
                <a:gd name="T8" fmla="*/ 2147483647 w 72"/>
                <a:gd name="T9" fmla="*/ 2147483647 h 78"/>
                <a:gd name="T10" fmla="*/ 2147483647 w 72"/>
                <a:gd name="T11" fmla="*/ 2147483647 h 78"/>
                <a:gd name="T12" fmla="*/ 2147483647 w 72"/>
                <a:gd name="T13" fmla="*/ 2147483647 h 78"/>
                <a:gd name="T14" fmla="*/ 2147483647 w 72"/>
                <a:gd name="T15" fmla="*/ 2147483647 h 78"/>
                <a:gd name="T16" fmla="*/ 2147483647 w 72"/>
                <a:gd name="T17" fmla="*/ 2147483647 h 78"/>
                <a:gd name="T18" fmla="*/ 2147483647 w 72"/>
                <a:gd name="T19" fmla="*/ 2147483647 h 78"/>
                <a:gd name="T20" fmla="*/ 2147483647 w 72"/>
                <a:gd name="T21" fmla="*/ 2147483647 h 78"/>
                <a:gd name="T22" fmla="*/ 2147483647 w 72"/>
                <a:gd name="T23" fmla="*/ 2147483647 h 78"/>
                <a:gd name="T24" fmla="*/ 2147483647 w 72"/>
                <a:gd name="T25" fmla="*/ 2147483647 h 78"/>
                <a:gd name="T26" fmla="*/ 2147483647 w 72"/>
                <a:gd name="T27" fmla="*/ 2147483647 h 78"/>
                <a:gd name="T28" fmla="*/ 2147483647 w 72"/>
                <a:gd name="T29" fmla="*/ 2147483647 h 78"/>
                <a:gd name="T30" fmla="*/ 2147483647 w 72"/>
                <a:gd name="T31" fmla="*/ 2147483647 h 78"/>
                <a:gd name="T32" fmla="*/ 2147483647 w 72"/>
                <a:gd name="T33" fmla="*/ 2147483647 h 78"/>
                <a:gd name="T34" fmla="*/ 2147483647 w 72"/>
                <a:gd name="T35" fmla="*/ 2147483647 h 78"/>
                <a:gd name="T36" fmla="*/ 2147483647 w 72"/>
                <a:gd name="T37" fmla="*/ 2147483647 h 78"/>
                <a:gd name="T38" fmla="*/ 2147483647 w 72"/>
                <a:gd name="T39" fmla="*/ 2147483647 h 78"/>
                <a:gd name="T40" fmla="*/ 0 w 72"/>
                <a:gd name="T41" fmla="*/ 2147483647 h 78"/>
                <a:gd name="T42" fmla="*/ 2147483647 w 72"/>
                <a:gd name="T43" fmla="*/ 2147483647 h 78"/>
                <a:gd name="T44" fmla="*/ 2147483647 w 72"/>
                <a:gd name="T45" fmla="*/ 2147483647 h 78"/>
                <a:gd name="T46" fmla="*/ 2147483647 w 72"/>
                <a:gd name="T47" fmla="*/ 2147483647 h 78"/>
                <a:gd name="T48" fmla="*/ 2147483647 w 72"/>
                <a:gd name="T49" fmla="*/ 2147483647 h 78"/>
                <a:gd name="T50" fmla="*/ 2147483647 w 72"/>
                <a:gd name="T51" fmla="*/ 2147483647 h 78"/>
                <a:gd name="T52" fmla="*/ 2147483647 w 72"/>
                <a:gd name="T53" fmla="*/ 2147483647 h 78"/>
                <a:gd name="T54" fmla="*/ 2147483647 w 72"/>
                <a:gd name="T55" fmla="*/ 2147483647 h 78"/>
                <a:gd name="T56" fmla="*/ 2147483647 w 72"/>
                <a:gd name="T57" fmla="*/ 2147483647 h 78"/>
                <a:gd name="T58" fmla="*/ 2147483647 w 72"/>
                <a:gd name="T59" fmla="*/ 2147483647 h 78"/>
                <a:gd name="T60" fmla="*/ 2147483647 w 72"/>
                <a:gd name="T61" fmla="*/ 2147483647 h 78"/>
                <a:gd name="T62" fmla="*/ 2147483647 w 72"/>
                <a:gd name="T63" fmla="*/ 2147483647 h 78"/>
                <a:gd name="T64" fmla="*/ 2147483647 w 72"/>
                <a:gd name="T65" fmla="*/ 2147483647 h 78"/>
                <a:gd name="T66" fmla="*/ 2147483647 w 72"/>
                <a:gd name="T67" fmla="*/ 2147483647 h 78"/>
                <a:gd name="T68" fmla="*/ 2147483647 w 72"/>
                <a:gd name="T69" fmla="*/ 2147483647 h 78"/>
                <a:gd name="T70" fmla="*/ 2147483647 w 72"/>
                <a:gd name="T71" fmla="*/ 2147483647 h 78"/>
                <a:gd name="T72" fmla="*/ 2147483647 w 72"/>
                <a:gd name="T73" fmla="*/ 2147483647 h 78"/>
                <a:gd name="T74" fmla="*/ 2147483647 w 72"/>
                <a:gd name="T75" fmla="*/ 2147483647 h 78"/>
                <a:gd name="T76" fmla="*/ 2147483647 w 72"/>
                <a:gd name="T77" fmla="*/ 0 h 7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2"/>
                <a:gd name="T118" fmla="*/ 0 h 78"/>
                <a:gd name="T119" fmla="*/ 72 w 72"/>
                <a:gd name="T120" fmla="*/ 78 h 7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2" h="78">
                  <a:moveTo>
                    <a:pt x="72" y="0"/>
                  </a:moveTo>
                  <a:lnTo>
                    <a:pt x="72" y="2"/>
                  </a:lnTo>
                  <a:lnTo>
                    <a:pt x="70" y="10"/>
                  </a:lnTo>
                  <a:lnTo>
                    <a:pt x="68" y="20"/>
                  </a:lnTo>
                  <a:lnTo>
                    <a:pt x="66" y="26"/>
                  </a:lnTo>
                  <a:lnTo>
                    <a:pt x="64" y="36"/>
                  </a:lnTo>
                  <a:lnTo>
                    <a:pt x="64" y="44"/>
                  </a:lnTo>
                  <a:lnTo>
                    <a:pt x="60" y="50"/>
                  </a:lnTo>
                  <a:lnTo>
                    <a:pt x="56" y="54"/>
                  </a:lnTo>
                  <a:lnTo>
                    <a:pt x="56" y="60"/>
                  </a:lnTo>
                  <a:lnTo>
                    <a:pt x="56" y="66"/>
                  </a:lnTo>
                  <a:lnTo>
                    <a:pt x="58" y="74"/>
                  </a:lnTo>
                  <a:lnTo>
                    <a:pt x="60" y="78"/>
                  </a:lnTo>
                  <a:lnTo>
                    <a:pt x="42" y="76"/>
                  </a:lnTo>
                  <a:lnTo>
                    <a:pt x="26" y="72"/>
                  </a:lnTo>
                  <a:lnTo>
                    <a:pt x="24" y="66"/>
                  </a:lnTo>
                  <a:lnTo>
                    <a:pt x="24" y="62"/>
                  </a:lnTo>
                  <a:lnTo>
                    <a:pt x="16" y="58"/>
                  </a:lnTo>
                  <a:lnTo>
                    <a:pt x="8" y="50"/>
                  </a:lnTo>
                  <a:lnTo>
                    <a:pt x="4" y="44"/>
                  </a:lnTo>
                  <a:lnTo>
                    <a:pt x="0" y="36"/>
                  </a:lnTo>
                  <a:lnTo>
                    <a:pt x="6" y="36"/>
                  </a:lnTo>
                  <a:lnTo>
                    <a:pt x="10" y="30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6" y="22"/>
                  </a:lnTo>
                  <a:lnTo>
                    <a:pt x="22" y="20"/>
                  </a:lnTo>
                  <a:lnTo>
                    <a:pt x="26" y="20"/>
                  </a:lnTo>
                  <a:lnTo>
                    <a:pt x="32" y="18"/>
                  </a:lnTo>
                  <a:lnTo>
                    <a:pt x="40" y="8"/>
                  </a:lnTo>
                  <a:lnTo>
                    <a:pt x="44" y="4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2" y="4"/>
                  </a:lnTo>
                  <a:lnTo>
                    <a:pt x="52" y="6"/>
                  </a:lnTo>
                  <a:lnTo>
                    <a:pt x="58" y="4"/>
                  </a:lnTo>
                  <a:lnTo>
                    <a:pt x="62" y="2"/>
                  </a:lnTo>
                  <a:lnTo>
                    <a:pt x="66" y="2"/>
                  </a:lnTo>
                  <a:lnTo>
                    <a:pt x="7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8" name="Freeform 74"/>
            <p:cNvSpPr>
              <a:spLocks/>
            </p:cNvSpPr>
            <p:nvPr/>
          </p:nvSpPr>
          <p:spPr bwMode="auto">
            <a:xfrm>
              <a:off x="2546082" y="4166754"/>
              <a:ext cx="56503" cy="23894"/>
            </a:xfrm>
            <a:custGeom>
              <a:avLst/>
              <a:gdLst>
                <a:gd name="T0" fmla="*/ 2147483647 w 38"/>
                <a:gd name="T1" fmla="*/ 2147483647 h 16"/>
                <a:gd name="T2" fmla="*/ 2147483647 w 38"/>
                <a:gd name="T3" fmla="*/ 2147483647 h 16"/>
                <a:gd name="T4" fmla="*/ 2147483647 w 38"/>
                <a:gd name="T5" fmla="*/ 2147483647 h 16"/>
                <a:gd name="T6" fmla="*/ 2147483647 w 38"/>
                <a:gd name="T7" fmla="*/ 2147483647 h 16"/>
                <a:gd name="T8" fmla="*/ 2147483647 w 38"/>
                <a:gd name="T9" fmla="*/ 2147483647 h 16"/>
                <a:gd name="T10" fmla="*/ 0 w 38"/>
                <a:gd name="T11" fmla="*/ 2147483647 h 16"/>
                <a:gd name="T12" fmla="*/ 2147483647 w 38"/>
                <a:gd name="T13" fmla="*/ 2147483647 h 16"/>
                <a:gd name="T14" fmla="*/ 2147483647 w 38"/>
                <a:gd name="T15" fmla="*/ 0 h 16"/>
                <a:gd name="T16" fmla="*/ 2147483647 w 38"/>
                <a:gd name="T17" fmla="*/ 0 h 16"/>
                <a:gd name="T18" fmla="*/ 2147483647 w 38"/>
                <a:gd name="T19" fmla="*/ 2147483647 h 16"/>
                <a:gd name="T20" fmla="*/ 2147483647 w 38"/>
                <a:gd name="T21" fmla="*/ 2147483647 h 16"/>
                <a:gd name="T22" fmla="*/ 2147483647 w 38"/>
                <a:gd name="T23" fmla="*/ 2147483647 h 16"/>
                <a:gd name="T24" fmla="*/ 2147483647 w 38"/>
                <a:gd name="T25" fmla="*/ 2147483647 h 16"/>
                <a:gd name="T26" fmla="*/ 2147483647 w 38"/>
                <a:gd name="T27" fmla="*/ 2147483647 h 16"/>
                <a:gd name="T28" fmla="*/ 2147483647 w 38"/>
                <a:gd name="T29" fmla="*/ 2147483647 h 16"/>
                <a:gd name="T30" fmla="*/ 2147483647 w 38"/>
                <a:gd name="T31" fmla="*/ 2147483647 h 16"/>
                <a:gd name="T32" fmla="*/ 2147483647 w 38"/>
                <a:gd name="T33" fmla="*/ 2147483647 h 16"/>
                <a:gd name="T34" fmla="*/ 2147483647 w 38"/>
                <a:gd name="T35" fmla="*/ 2147483647 h 1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8"/>
                <a:gd name="T55" fmla="*/ 0 h 16"/>
                <a:gd name="T56" fmla="*/ 38 w 38"/>
                <a:gd name="T57" fmla="*/ 16 h 1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8" h="16">
                  <a:moveTo>
                    <a:pt x="36" y="16"/>
                  </a:moveTo>
                  <a:lnTo>
                    <a:pt x="30" y="16"/>
                  </a:lnTo>
                  <a:lnTo>
                    <a:pt x="24" y="16"/>
                  </a:lnTo>
                  <a:lnTo>
                    <a:pt x="10" y="14"/>
                  </a:lnTo>
                  <a:lnTo>
                    <a:pt x="4" y="12"/>
                  </a:lnTo>
                  <a:lnTo>
                    <a:pt x="0" y="8"/>
                  </a:lnTo>
                  <a:lnTo>
                    <a:pt x="6" y="6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20" y="4"/>
                  </a:lnTo>
                  <a:lnTo>
                    <a:pt x="24" y="8"/>
                  </a:lnTo>
                  <a:lnTo>
                    <a:pt x="30" y="10"/>
                  </a:lnTo>
                  <a:lnTo>
                    <a:pt x="34" y="10"/>
                  </a:lnTo>
                  <a:lnTo>
                    <a:pt x="36" y="12"/>
                  </a:lnTo>
                  <a:lnTo>
                    <a:pt x="38" y="14"/>
                  </a:lnTo>
                  <a:lnTo>
                    <a:pt x="38" y="16"/>
                  </a:lnTo>
                  <a:lnTo>
                    <a:pt x="3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9" name="Freeform 75"/>
            <p:cNvSpPr>
              <a:spLocks/>
            </p:cNvSpPr>
            <p:nvPr/>
          </p:nvSpPr>
          <p:spPr bwMode="auto">
            <a:xfrm>
              <a:off x="2563378" y="4108345"/>
              <a:ext cx="146445" cy="94249"/>
            </a:xfrm>
            <a:custGeom>
              <a:avLst/>
              <a:gdLst>
                <a:gd name="T0" fmla="*/ 2147483647 w 100"/>
                <a:gd name="T1" fmla="*/ 2147483647 h 60"/>
                <a:gd name="T2" fmla="*/ 2147483647 w 100"/>
                <a:gd name="T3" fmla="*/ 2147483647 h 60"/>
                <a:gd name="T4" fmla="*/ 2147483647 w 100"/>
                <a:gd name="T5" fmla="*/ 2147483647 h 60"/>
                <a:gd name="T6" fmla="*/ 2147483647 w 100"/>
                <a:gd name="T7" fmla="*/ 2147483647 h 60"/>
                <a:gd name="T8" fmla="*/ 2147483647 w 100"/>
                <a:gd name="T9" fmla="*/ 2147483647 h 60"/>
                <a:gd name="T10" fmla="*/ 2147483647 w 100"/>
                <a:gd name="T11" fmla="*/ 2147483647 h 60"/>
                <a:gd name="T12" fmla="*/ 2147483647 w 100"/>
                <a:gd name="T13" fmla="*/ 2147483647 h 60"/>
                <a:gd name="T14" fmla="*/ 2147483647 w 100"/>
                <a:gd name="T15" fmla="*/ 2147483647 h 60"/>
                <a:gd name="T16" fmla="*/ 2147483647 w 100"/>
                <a:gd name="T17" fmla="*/ 2147483647 h 60"/>
                <a:gd name="T18" fmla="*/ 2147483647 w 100"/>
                <a:gd name="T19" fmla="*/ 2147483647 h 60"/>
                <a:gd name="T20" fmla="*/ 2147483647 w 100"/>
                <a:gd name="T21" fmla="*/ 2147483647 h 60"/>
                <a:gd name="T22" fmla="*/ 2147483647 w 100"/>
                <a:gd name="T23" fmla="*/ 2147483647 h 60"/>
                <a:gd name="T24" fmla="*/ 2147483647 w 100"/>
                <a:gd name="T25" fmla="*/ 2147483647 h 60"/>
                <a:gd name="T26" fmla="*/ 2147483647 w 100"/>
                <a:gd name="T27" fmla="*/ 2147483647 h 60"/>
                <a:gd name="T28" fmla="*/ 2147483647 w 100"/>
                <a:gd name="T29" fmla="*/ 2147483647 h 60"/>
                <a:gd name="T30" fmla="*/ 2147483647 w 100"/>
                <a:gd name="T31" fmla="*/ 2147483647 h 60"/>
                <a:gd name="T32" fmla="*/ 2147483647 w 100"/>
                <a:gd name="T33" fmla="*/ 2147483647 h 60"/>
                <a:gd name="T34" fmla="*/ 2147483647 w 100"/>
                <a:gd name="T35" fmla="*/ 2147483647 h 60"/>
                <a:gd name="T36" fmla="*/ 2147483647 w 100"/>
                <a:gd name="T37" fmla="*/ 2147483647 h 60"/>
                <a:gd name="T38" fmla="*/ 2147483647 w 100"/>
                <a:gd name="T39" fmla="*/ 2147483647 h 60"/>
                <a:gd name="T40" fmla="*/ 2147483647 w 100"/>
                <a:gd name="T41" fmla="*/ 2147483647 h 60"/>
                <a:gd name="T42" fmla="*/ 2147483647 w 100"/>
                <a:gd name="T43" fmla="*/ 2147483647 h 60"/>
                <a:gd name="T44" fmla="*/ 2147483647 w 100"/>
                <a:gd name="T45" fmla="*/ 2147483647 h 60"/>
                <a:gd name="T46" fmla="*/ 2147483647 w 100"/>
                <a:gd name="T47" fmla="*/ 2147483647 h 60"/>
                <a:gd name="T48" fmla="*/ 2147483647 w 100"/>
                <a:gd name="T49" fmla="*/ 2147483647 h 60"/>
                <a:gd name="T50" fmla="*/ 2147483647 w 100"/>
                <a:gd name="T51" fmla="*/ 2147483647 h 60"/>
                <a:gd name="T52" fmla="*/ 2147483647 w 100"/>
                <a:gd name="T53" fmla="*/ 2147483647 h 60"/>
                <a:gd name="T54" fmla="*/ 0 w 100"/>
                <a:gd name="T55" fmla="*/ 2147483647 h 60"/>
                <a:gd name="T56" fmla="*/ 2147483647 w 100"/>
                <a:gd name="T57" fmla="*/ 2147483647 h 60"/>
                <a:gd name="T58" fmla="*/ 2147483647 w 100"/>
                <a:gd name="T59" fmla="*/ 2147483647 h 60"/>
                <a:gd name="T60" fmla="*/ 2147483647 w 100"/>
                <a:gd name="T61" fmla="*/ 2147483647 h 60"/>
                <a:gd name="T62" fmla="*/ 2147483647 w 100"/>
                <a:gd name="T63" fmla="*/ 2147483647 h 60"/>
                <a:gd name="T64" fmla="*/ 2147483647 w 100"/>
                <a:gd name="T65" fmla="*/ 2147483647 h 60"/>
                <a:gd name="T66" fmla="*/ 2147483647 w 100"/>
                <a:gd name="T67" fmla="*/ 0 h 60"/>
                <a:gd name="T68" fmla="*/ 2147483647 w 100"/>
                <a:gd name="T69" fmla="*/ 0 h 60"/>
                <a:gd name="T70" fmla="*/ 2147483647 w 100"/>
                <a:gd name="T71" fmla="*/ 2147483647 h 60"/>
                <a:gd name="T72" fmla="*/ 2147483647 w 100"/>
                <a:gd name="T73" fmla="*/ 2147483647 h 60"/>
                <a:gd name="T74" fmla="*/ 2147483647 w 100"/>
                <a:gd name="T75" fmla="*/ 2147483647 h 60"/>
                <a:gd name="T76" fmla="*/ 2147483647 w 100"/>
                <a:gd name="T77" fmla="*/ 2147483647 h 6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0"/>
                <a:gd name="T118" fmla="*/ 0 h 60"/>
                <a:gd name="T119" fmla="*/ 100 w 100"/>
                <a:gd name="T120" fmla="*/ 60 h 6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0" h="60">
                  <a:moveTo>
                    <a:pt x="100" y="24"/>
                  </a:moveTo>
                  <a:lnTo>
                    <a:pt x="94" y="26"/>
                  </a:lnTo>
                  <a:lnTo>
                    <a:pt x="90" y="26"/>
                  </a:lnTo>
                  <a:lnTo>
                    <a:pt x="86" y="28"/>
                  </a:lnTo>
                  <a:lnTo>
                    <a:pt x="80" y="30"/>
                  </a:lnTo>
                  <a:lnTo>
                    <a:pt x="80" y="28"/>
                  </a:lnTo>
                  <a:lnTo>
                    <a:pt x="78" y="28"/>
                  </a:lnTo>
                  <a:lnTo>
                    <a:pt x="76" y="28"/>
                  </a:lnTo>
                  <a:lnTo>
                    <a:pt x="72" y="28"/>
                  </a:lnTo>
                  <a:lnTo>
                    <a:pt x="68" y="32"/>
                  </a:lnTo>
                  <a:lnTo>
                    <a:pt x="60" y="42"/>
                  </a:lnTo>
                  <a:lnTo>
                    <a:pt x="54" y="44"/>
                  </a:lnTo>
                  <a:lnTo>
                    <a:pt x="50" y="44"/>
                  </a:lnTo>
                  <a:lnTo>
                    <a:pt x="44" y="46"/>
                  </a:lnTo>
                  <a:lnTo>
                    <a:pt x="42" y="48"/>
                  </a:lnTo>
                  <a:lnTo>
                    <a:pt x="40" y="50"/>
                  </a:lnTo>
                  <a:lnTo>
                    <a:pt x="38" y="54"/>
                  </a:lnTo>
                  <a:lnTo>
                    <a:pt x="34" y="60"/>
                  </a:lnTo>
                  <a:lnTo>
                    <a:pt x="28" y="60"/>
                  </a:lnTo>
                  <a:lnTo>
                    <a:pt x="26" y="52"/>
                  </a:lnTo>
                  <a:lnTo>
                    <a:pt x="26" y="50"/>
                  </a:lnTo>
                  <a:lnTo>
                    <a:pt x="24" y="48"/>
                  </a:lnTo>
                  <a:lnTo>
                    <a:pt x="22" y="46"/>
                  </a:lnTo>
                  <a:lnTo>
                    <a:pt x="18" y="46"/>
                  </a:lnTo>
                  <a:lnTo>
                    <a:pt x="12" y="44"/>
                  </a:lnTo>
                  <a:lnTo>
                    <a:pt x="8" y="40"/>
                  </a:lnTo>
                  <a:lnTo>
                    <a:pt x="4" y="38"/>
                  </a:lnTo>
                  <a:lnTo>
                    <a:pt x="0" y="36"/>
                  </a:lnTo>
                  <a:lnTo>
                    <a:pt x="4" y="28"/>
                  </a:lnTo>
                  <a:lnTo>
                    <a:pt x="8" y="22"/>
                  </a:lnTo>
                  <a:lnTo>
                    <a:pt x="18" y="16"/>
                  </a:lnTo>
                  <a:lnTo>
                    <a:pt x="22" y="8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80" y="0"/>
                  </a:lnTo>
                  <a:lnTo>
                    <a:pt x="84" y="6"/>
                  </a:lnTo>
                  <a:lnTo>
                    <a:pt x="90" y="12"/>
                  </a:lnTo>
                  <a:lnTo>
                    <a:pt x="96" y="18"/>
                  </a:lnTo>
                  <a:lnTo>
                    <a:pt x="10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0" name="Freeform 76"/>
            <p:cNvSpPr>
              <a:spLocks/>
            </p:cNvSpPr>
            <p:nvPr/>
          </p:nvSpPr>
          <p:spPr bwMode="auto">
            <a:xfrm>
              <a:off x="2573756" y="4048611"/>
              <a:ext cx="34594" cy="65044"/>
            </a:xfrm>
            <a:custGeom>
              <a:avLst/>
              <a:gdLst>
                <a:gd name="T0" fmla="*/ 2147483647 w 24"/>
                <a:gd name="T1" fmla="*/ 2147483647 h 42"/>
                <a:gd name="T2" fmla="*/ 2147483647 w 24"/>
                <a:gd name="T3" fmla="*/ 2147483647 h 42"/>
                <a:gd name="T4" fmla="*/ 2147483647 w 24"/>
                <a:gd name="T5" fmla="*/ 2147483647 h 42"/>
                <a:gd name="T6" fmla="*/ 2147483647 w 24"/>
                <a:gd name="T7" fmla="*/ 2147483647 h 42"/>
                <a:gd name="T8" fmla="*/ 2147483647 w 24"/>
                <a:gd name="T9" fmla="*/ 2147483647 h 42"/>
                <a:gd name="T10" fmla="*/ 2147483647 w 24"/>
                <a:gd name="T11" fmla="*/ 2147483647 h 42"/>
                <a:gd name="T12" fmla="*/ 2147483647 w 24"/>
                <a:gd name="T13" fmla="*/ 2147483647 h 42"/>
                <a:gd name="T14" fmla="*/ 0 w 24"/>
                <a:gd name="T15" fmla="*/ 2147483647 h 42"/>
                <a:gd name="T16" fmla="*/ 2147483647 w 24"/>
                <a:gd name="T17" fmla="*/ 2147483647 h 42"/>
                <a:gd name="T18" fmla="*/ 2147483647 w 24"/>
                <a:gd name="T19" fmla="*/ 2147483647 h 42"/>
                <a:gd name="T20" fmla="*/ 2147483647 w 24"/>
                <a:gd name="T21" fmla="*/ 2147483647 h 42"/>
                <a:gd name="T22" fmla="*/ 2147483647 w 24"/>
                <a:gd name="T23" fmla="*/ 2147483647 h 42"/>
                <a:gd name="T24" fmla="*/ 2147483647 w 24"/>
                <a:gd name="T25" fmla="*/ 2147483647 h 42"/>
                <a:gd name="T26" fmla="*/ 2147483647 w 24"/>
                <a:gd name="T27" fmla="*/ 0 h 42"/>
                <a:gd name="T28" fmla="*/ 2147483647 w 24"/>
                <a:gd name="T29" fmla="*/ 0 h 42"/>
                <a:gd name="T30" fmla="*/ 2147483647 w 24"/>
                <a:gd name="T31" fmla="*/ 2147483647 h 42"/>
                <a:gd name="T32" fmla="*/ 2147483647 w 24"/>
                <a:gd name="T33" fmla="*/ 2147483647 h 42"/>
                <a:gd name="T34" fmla="*/ 2147483647 w 24"/>
                <a:gd name="T35" fmla="*/ 2147483647 h 4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4"/>
                <a:gd name="T55" fmla="*/ 0 h 42"/>
                <a:gd name="T56" fmla="*/ 24 w 24"/>
                <a:gd name="T57" fmla="*/ 42 h 4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4" h="42">
                  <a:moveTo>
                    <a:pt x="24" y="6"/>
                  </a:moveTo>
                  <a:lnTo>
                    <a:pt x="18" y="10"/>
                  </a:lnTo>
                  <a:lnTo>
                    <a:pt x="18" y="18"/>
                  </a:lnTo>
                  <a:lnTo>
                    <a:pt x="16" y="26"/>
                  </a:lnTo>
                  <a:lnTo>
                    <a:pt x="14" y="32"/>
                  </a:lnTo>
                  <a:lnTo>
                    <a:pt x="10" y="36"/>
                  </a:lnTo>
                  <a:lnTo>
                    <a:pt x="10" y="42"/>
                  </a:lnTo>
                  <a:lnTo>
                    <a:pt x="0" y="42"/>
                  </a:lnTo>
                  <a:lnTo>
                    <a:pt x="4" y="10"/>
                  </a:lnTo>
                  <a:lnTo>
                    <a:pt x="8" y="10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4" y="2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2" y="2"/>
                  </a:lnTo>
                  <a:lnTo>
                    <a:pt x="22" y="6"/>
                  </a:lnTo>
                  <a:lnTo>
                    <a:pt x="2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1" name="Freeform 77"/>
            <p:cNvSpPr>
              <a:spLocks/>
            </p:cNvSpPr>
            <p:nvPr/>
          </p:nvSpPr>
          <p:spPr bwMode="auto">
            <a:xfrm>
              <a:off x="2497651" y="4063212"/>
              <a:ext cx="104933" cy="115488"/>
            </a:xfrm>
            <a:custGeom>
              <a:avLst/>
              <a:gdLst>
                <a:gd name="T0" fmla="*/ 2147483647 w 72"/>
                <a:gd name="T1" fmla="*/ 2147483647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2147483647 w 72"/>
                <a:gd name="T7" fmla="*/ 2147483647 h 72"/>
                <a:gd name="T8" fmla="*/ 2147483647 w 72"/>
                <a:gd name="T9" fmla="*/ 0 h 72"/>
                <a:gd name="T10" fmla="*/ 2147483647 w 72"/>
                <a:gd name="T11" fmla="*/ 0 h 72"/>
                <a:gd name="T12" fmla="*/ 2147483647 w 72"/>
                <a:gd name="T13" fmla="*/ 2147483647 h 72"/>
                <a:gd name="T14" fmla="*/ 2147483647 w 72"/>
                <a:gd name="T15" fmla="*/ 2147483647 h 72"/>
                <a:gd name="T16" fmla="*/ 2147483647 w 72"/>
                <a:gd name="T17" fmla="*/ 2147483647 h 72"/>
                <a:gd name="T18" fmla="*/ 2147483647 w 72"/>
                <a:gd name="T19" fmla="*/ 2147483647 h 72"/>
                <a:gd name="T20" fmla="*/ 2147483647 w 72"/>
                <a:gd name="T21" fmla="*/ 2147483647 h 72"/>
                <a:gd name="T22" fmla="*/ 2147483647 w 72"/>
                <a:gd name="T23" fmla="*/ 2147483647 h 72"/>
                <a:gd name="T24" fmla="*/ 2147483647 w 72"/>
                <a:gd name="T25" fmla="*/ 2147483647 h 72"/>
                <a:gd name="T26" fmla="*/ 2147483647 w 72"/>
                <a:gd name="T27" fmla="*/ 2147483647 h 72"/>
                <a:gd name="T28" fmla="*/ 2147483647 w 72"/>
                <a:gd name="T29" fmla="*/ 2147483647 h 72"/>
                <a:gd name="T30" fmla="*/ 2147483647 w 72"/>
                <a:gd name="T31" fmla="*/ 2147483647 h 72"/>
                <a:gd name="T32" fmla="*/ 2147483647 w 72"/>
                <a:gd name="T33" fmla="*/ 2147483647 h 72"/>
                <a:gd name="T34" fmla="*/ 0 w 72"/>
                <a:gd name="T35" fmla="*/ 2147483647 h 72"/>
                <a:gd name="T36" fmla="*/ 2147483647 w 72"/>
                <a:gd name="T37" fmla="*/ 2147483647 h 72"/>
                <a:gd name="T38" fmla="*/ 2147483647 w 72"/>
                <a:gd name="T39" fmla="*/ 2147483647 h 72"/>
                <a:gd name="T40" fmla="*/ 2147483647 w 72"/>
                <a:gd name="T41" fmla="*/ 2147483647 h 72"/>
                <a:gd name="T42" fmla="*/ 2147483647 w 72"/>
                <a:gd name="T43" fmla="*/ 2147483647 h 72"/>
                <a:gd name="T44" fmla="*/ 2147483647 w 72"/>
                <a:gd name="T45" fmla="*/ 2147483647 h 72"/>
                <a:gd name="T46" fmla="*/ 2147483647 w 72"/>
                <a:gd name="T47" fmla="*/ 2147483647 h 72"/>
                <a:gd name="T48" fmla="*/ 2147483647 w 72"/>
                <a:gd name="T49" fmla="*/ 2147483647 h 72"/>
                <a:gd name="T50" fmla="*/ 2147483647 w 72"/>
                <a:gd name="T51" fmla="*/ 2147483647 h 72"/>
                <a:gd name="T52" fmla="*/ 2147483647 w 72"/>
                <a:gd name="T53" fmla="*/ 2147483647 h 72"/>
                <a:gd name="T54" fmla="*/ 2147483647 w 72"/>
                <a:gd name="T55" fmla="*/ 2147483647 h 72"/>
                <a:gd name="T56" fmla="*/ 2147483647 w 72"/>
                <a:gd name="T57" fmla="*/ 2147483647 h 72"/>
                <a:gd name="T58" fmla="*/ 2147483647 w 72"/>
                <a:gd name="T59" fmla="*/ 2147483647 h 72"/>
                <a:gd name="T60" fmla="*/ 2147483647 w 72"/>
                <a:gd name="T61" fmla="*/ 2147483647 h 72"/>
                <a:gd name="T62" fmla="*/ 2147483647 w 72"/>
                <a:gd name="T63" fmla="*/ 2147483647 h 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2"/>
                <a:gd name="T97" fmla="*/ 0 h 72"/>
                <a:gd name="T98" fmla="*/ 72 w 72"/>
                <a:gd name="T99" fmla="*/ 72 h 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2" h="72">
                  <a:moveTo>
                    <a:pt x="72" y="30"/>
                  </a:moveTo>
                  <a:lnTo>
                    <a:pt x="68" y="32"/>
                  </a:lnTo>
                  <a:lnTo>
                    <a:pt x="62" y="32"/>
                  </a:lnTo>
                  <a:lnTo>
                    <a:pt x="52" y="32"/>
                  </a:lnTo>
                  <a:lnTo>
                    <a:pt x="56" y="0"/>
                  </a:lnTo>
                  <a:lnTo>
                    <a:pt x="32" y="0"/>
                  </a:lnTo>
                  <a:lnTo>
                    <a:pt x="28" y="2"/>
                  </a:lnTo>
                  <a:lnTo>
                    <a:pt x="24" y="6"/>
                  </a:lnTo>
                  <a:lnTo>
                    <a:pt x="20" y="14"/>
                  </a:lnTo>
                  <a:lnTo>
                    <a:pt x="22" y="18"/>
                  </a:lnTo>
                  <a:lnTo>
                    <a:pt x="24" y="22"/>
                  </a:lnTo>
                  <a:lnTo>
                    <a:pt x="28" y="24"/>
                  </a:lnTo>
                  <a:lnTo>
                    <a:pt x="30" y="28"/>
                  </a:lnTo>
                  <a:lnTo>
                    <a:pt x="30" y="34"/>
                  </a:lnTo>
                  <a:lnTo>
                    <a:pt x="10" y="34"/>
                  </a:lnTo>
                  <a:lnTo>
                    <a:pt x="6" y="40"/>
                  </a:lnTo>
                  <a:lnTo>
                    <a:pt x="4" y="46"/>
                  </a:lnTo>
                  <a:lnTo>
                    <a:pt x="0" y="58"/>
                  </a:lnTo>
                  <a:lnTo>
                    <a:pt x="8" y="66"/>
                  </a:lnTo>
                  <a:lnTo>
                    <a:pt x="14" y="68"/>
                  </a:lnTo>
                  <a:lnTo>
                    <a:pt x="16" y="70"/>
                  </a:lnTo>
                  <a:lnTo>
                    <a:pt x="26" y="70"/>
                  </a:lnTo>
                  <a:lnTo>
                    <a:pt x="30" y="70"/>
                  </a:lnTo>
                  <a:lnTo>
                    <a:pt x="34" y="72"/>
                  </a:lnTo>
                  <a:lnTo>
                    <a:pt x="40" y="70"/>
                  </a:lnTo>
                  <a:lnTo>
                    <a:pt x="42" y="64"/>
                  </a:lnTo>
                  <a:lnTo>
                    <a:pt x="46" y="64"/>
                  </a:lnTo>
                  <a:lnTo>
                    <a:pt x="50" y="56"/>
                  </a:lnTo>
                  <a:lnTo>
                    <a:pt x="54" y="50"/>
                  </a:lnTo>
                  <a:lnTo>
                    <a:pt x="64" y="44"/>
                  </a:lnTo>
                  <a:lnTo>
                    <a:pt x="68" y="36"/>
                  </a:lnTo>
                  <a:lnTo>
                    <a:pt x="7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2" name="Freeform 78"/>
            <p:cNvSpPr>
              <a:spLocks/>
            </p:cNvSpPr>
            <p:nvPr/>
          </p:nvSpPr>
          <p:spPr bwMode="auto">
            <a:xfrm>
              <a:off x="2920842" y="3996840"/>
              <a:ext cx="64574" cy="58407"/>
            </a:xfrm>
            <a:custGeom>
              <a:avLst/>
              <a:gdLst>
                <a:gd name="T0" fmla="*/ 2147483647 w 44"/>
                <a:gd name="T1" fmla="*/ 2147483647 h 36"/>
                <a:gd name="T2" fmla="*/ 2147483647 w 44"/>
                <a:gd name="T3" fmla="*/ 2147483647 h 36"/>
                <a:gd name="T4" fmla="*/ 2147483647 w 44"/>
                <a:gd name="T5" fmla="*/ 2147483647 h 36"/>
                <a:gd name="T6" fmla="*/ 2147483647 w 44"/>
                <a:gd name="T7" fmla="*/ 2147483647 h 36"/>
                <a:gd name="T8" fmla="*/ 2147483647 w 44"/>
                <a:gd name="T9" fmla="*/ 2147483647 h 36"/>
                <a:gd name="T10" fmla="*/ 0 w 44"/>
                <a:gd name="T11" fmla="*/ 2147483647 h 36"/>
                <a:gd name="T12" fmla="*/ 2147483647 w 44"/>
                <a:gd name="T13" fmla="*/ 2147483647 h 36"/>
                <a:gd name="T14" fmla="*/ 2147483647 w 44"/>
                <a:gd name="T15" fmla="*/ 2147483647 h 36"/>
                <a:gd name="T16" fmla="*/ 2147483647 w 44"/>
                <a:gd name="T17" fmla="*/ 2147483647 h 36"/>
                <a:gd name="T18" fmla="*/ 2147483647 w 44"/>
                <a:gd name="T19" fmla="*/ 2147483647 h 36"/>
                <a:gd name="T20" fmla="*/ 2147483647 w 44"/>
                <a:gd name="T21" fmla="*/ 2147483647 h 36"/>
                <a:gd name="T22" fmla="*/ 2147483647 w 44"/>
                <a:gd name="T23" fmla="*/ 2147483647 h 36"/>
                <a:gd name="T24" fmla="*/ 2147483647 w 44"/>
                <a:gd name="T25" fmla="*/ 2147483647 h 36"/>
                <a:gd name="T26" fmla="*/ 2147483647 w 44"/>
                <a:gd name="T27" fmla="*/ 2147483647 h 36"/>
                <a:gd name="T28" fmla="*/ 2147483647 w 44"/>
                <a:gd name="T29" fmla="*/ 2147483647 h 36"/>
                <a:gd name="T30" fmla="*/ 2147483647 w 44"/>
                <a:gd name="T31" fmla="*/ 2147483647 h 36"/>
                <a:gd name="T32" fmla="*/ 2147483647 w 44"/>
                <a:gd name="T33" fmla="*/ 2147483647 h 36"/>
                <a:gd name="T34" fmla="*/ 2147483647 w 44"/>
                <a:gd name="T35" fmla="*/ 2147483647 h 36"/>
                <a:gd name="T36" fmla="*/ 2147483647 w 44"/>
                <a:gd name="T37" fmla="*/ 0 h 36"/>
                <a:gd name="T38" fmla="*/ 2147483647 w 44"/>
                <a:gd name="T39" fmla="*/ 2147483647 h 36"/>
                <a:gd name="T40" fmla="*/ 2147483647 w 44"/>
                <a:gd name="T41" fmla="*/ 2147483647 h 36"/>
                <a:gd name="T42" fmla="*/ 2147483647 w 44"/>
                <a:gd name="T43" fmla="*/ 2147483647 h 36"/>
                <a:gd name="T44" fmla="*/ 2147483647 w 44"/>
                <a:gd name="T45" fmla="*/ 2147483647 h 36"/>
                <a:gd name="T46" fmla="*/ 2147483647 w 44"/>
                <a:gd name="T47" fmla="*/ 2147483647 h 36"/>
                <a:gd name="T48" fmla="*/ 2147483647 w 44"/>
                <a:gd name="T49" fmla="*/ 2147483647 h 36"/>
                <a:gd name="T50" fmla="*/ 2147483647 w 44"/>
                <a:gd name="T51" fmla="*/ 2147483647 h 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4"/>
                <a:gd name="T79" fmla="*/ 0 h 36"/>
                <a:gd name="T80" fmla="*/ 44 w 44"/>
                <a:gd name="T81" fmla="*/ 36 h 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4" h="36">
                  <a:moveTo>
                    <a:pt x="42" y="36"/>
                  </a:moveTo>
                  <a:lnTo>
                    <a:pt x="42" y="34"/>
                  </a:lnTo>
                  <a:lnTo>
                    <a:pt x="14" y="34"/>
                  </a:lnTo>
                  <a:lnTo>
                    <a:pt x="4" y="32"/>
                  </a:lnTo>
                  <a:lnTo>
                    <a:pt x="2" y="30"/>
                  </a:lnTo>
                  <a:lnTo>
                    <a:pt x="0" y="26"/>
                  </a:lnTo>
                  <a:lnTo>
                    <a:pt x="14" y="22"/>
                  </a:lnTo>
                  <a:lnTo>
                    <a:pt x="20" y="24"/>
                  </a:lnTo>
                  <a:lnTo>
                    <a:pt x="26" y="26"/>
                  </a:lnTo>
                  <a:lnTo>
                    <a:pt x="28" y="24"/>
                  </a:lnTo>
                  <a:lnTo>
                    <a:pt x="30" y="20"/>
                  </a:lnTo>
                  <a:lnTo>
                    <a:pt x="28" y="18"/>
                  </a:lnTo>
                  <a:lnTo>
                    <a:pt x="28" y="14"/>
                  </a:lnTo>
                  <a:lnTo>
                    <a:pt x="28" y="10"/>
                  </a:lnTo>
                  <a:lnTo>
                    <a:pt x="24" y="8"/>
                  </a:lnTo>
                  <a:lnTo>
                    <a:pt x="22" y="6"/>
                  </a:lnTo>
                  <a:lnTo>
                    <a:pt x="22" y="2"/>
                  </a:lnTo>
                  <a:lnTo>
                    <a:pt x="26" y="2"/>
                  </a:lnTo>
                  <a:lnTo>
                    <a:pt x="28" y="0"/>
                  </a:lnTo>
                  <a:lnTo>
                    <a:pt x="44" y="2"/>
                  </a:lnTo>
                  <a:lnTo>
                    <a:pt x="44" y="6"/>
                  </a:lnTo>
                  <a:lnTo>
                    <a:pt x="42" y="8"/>
                  </a:lnTo>
                  <a:lnTo>
                    <a:pt x="42" y="18"/>
                  </a:lnTo>
                  <a:lnTo>
                    <a:pt x="40" y="28"/>
                  </a:lnTo>
                  <a:lnTo>
                    <a:pt x="40" y="34"/>
                  </a:lnTo>
                  <a:lnTo>
                    <a:pt x="42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3" name="Freeform 79"/>
            <p:cNvSpPr>
              <a:spLocks/>
            </p:cNvSpPr>
            <p:nvPr/>
          </p:nvSpPr>
          <p:spPr bwMode="auto">
            <a:xfrm>
              <a:off x="2978498" y="4002150"/>
              <a:ext cx="85330" cy="55752"/>
            </a:xfrm>
            <a:custGeom>
              <a:avLst/>
              <a:gdLst>
                <a:gd name="T0" fmla="*/ 0 w 58"/>
                <a:gd name="T1" fmla="*/ 2147483647 h 36"/>
                <a:gd name="T2" fmla="*/ 0 w 58"/>
                <a:gd name="T3" fmla="*/ 2147483647 h 36"/>
                <a:gd name="T4" fmla="*/ 2147483647 w 58"/>
                <a:gd name="T5" fmla="*/ 2147483647 h 36"/>
                <a:gd name="T6" fmla="*/ 2147483647 w 58"/>
                <a:gd name="T7" fmla="*/ 2147483647 h 36"/>
                <a:gd name="T8" fmla="*/ 2147483647 w 58"/>
                <a:gd name="T9" fmla="*/ 2147483647 h 36"/>
                <a:gd name="T10" fmla="*/ 2147483647 w 58"/>
                <a:gd name="T11" fmla="*/ 0 h 36"/>
                <a:gd name="T12" fmla="*/ 2147483647 w 58"/>
                <a:gd name="T13" fmla="*/ 2147483647 h 36"/>
                <a:gd name="T14" fmla="*/ 2147483647 w 58"/>
                <a:gd name="T15" fmla="*/ 2147483647 h 36"/>
                <a:gd name="T16" fmla="*/ 2147483647 w 58"/>
                <a:gd name="T17" fmla="*/ 2147483647 h 36"/>
                <a:gd name="T18" fmla="*/ 2147483647 w 58"/>
                <a:gd name="T19" fmla="*/ 2147483647 h 36"/>
                <a:gd name="T20" fmla="*/ 2147483647 w 58"/>
                <a:gd name="T21" fmla="*/ 2147483647 h 36"/>
                <a:gd name="T22" fmla="*/ 2147483647 w 58"/>
                <a:gd name="T23" fmla="*/ 2147483647 h 36"/>
                <a:gd name="T24" fmla="*/ 2147483647 w 58"/>
                <a:gd name="T25" fmla="*/ 2147483647 h 36"/>
                <a:gd name="T26" fmla="*/ 2147483647 w 58"/>
                <a:gd name="T27" fmla="*/ 2147483647 h 36"/>
                <a:gd name="T28" fmla="*/ 2147483647 w 58"/>
                <a:gd name="T29" fmla="*/ 2147483647 h 36"/>
                <a:gd name="T30" fmla="*/ 2147483647 w 58"/>
                <a:gd name="T31" fmla="*/ 2147483647 h 36"/>
                <a:gd name="T32" fmla="*/ 2147483647 w 58"/>
                <a:gd name="T33" fmla="*/ 2147483647 h 36"/>
                <a:gd name="T34" fmla="*/ 2147483647 w 58"/>
                <a:gd name="T35" fmla="*/ 2147483647 h 36"/>
                <a:gd name="T36" fmla="*/ 2147483647 w 58"/>
                <a:gd name="T37" fmla="*/ 2147483647 h 36"/>
                <a:gd name="T38" fmla="*/ 2147483647 w 58"/>
                <a:gd name="T39" fmla="*/ 2147483647 h 36"/>
                <a:gd name="T40" fmla="*/ 2147483647 w 58"/>
                <a:gd name="T41" fmla="*/ 2147483647 h 36"/>
                <a:gd name="T42" fmla="*/ 2147483647 w 58"/>
                <a:gd name="T43" fmla="*/ 2147483647 h 36"/>
                <a:gd name="T44" fmla="*/ 2147483647 w 58"/>
                <a:gd name="T45" fmla="*/ 2147483647 h 36"/>
                <a:gd name="T46" fmla="*/ 2147483647 w 58"/>
                <a:gd name="T47" fmla="*/ 2147483647 h 36"/>
                <a:gd name="T48" fmla="*/ 2147483647 w 58"/>
                <a:gd name="T49" fmla="*/ 2147483647 h 36"/>
                <a:gd name="T50" fmla="*/ 2147483647 w 58"/>
                <a:gd name="T51" fmla="*/ 2147483647 h 36"/>
                <a:gd name="T52" fmla="*/ 2147483647 w 58"/>
                <a:gd name="T53" fmla="*/ 2147483647 h 36"/>
                <a:gd name="T54" fmla="*/ 2147483647 w 58"/>
                <a:gd name="T55" fmla="*/ 2147483647 h 36"/>
                <a:gd name="T56" fmla="*/ 2147483647 w 58"/>
                <a:gd name="T57" fmla="*/ 2147483647 h 36"/>
                <a:gd name="T58" fmla="*/ 2147483647 w 58"/>
                <a:gd name="T59" fmla="*/ 2147483647 h 36"/>
                <a:gd name="T60" fmla="*/ 2147483647 w 58"/>
                <a:gd name="T61" fmla="*/ 2147483647 h 36"/>
                <a:gd name="T62" fmla="*/ 2147483647 w 58"/>
                <a:gd name="T63" fmla="*/ 2147483647 h 36"/>
                <a:gd name="T64" fmla="*/ 2147483647 w 58"/>
                <a:gd name="T65" fmla="*/ 2147483647 h 36"/>
                <a:gd name="T66" fmla="*/ 2147483647 w 58"/>
                <a:gd name="T67" fmla="*/ 2147483647 h 36"/>
                <a:gd name="T68" fmla="*/ 0 w 58"/>
                <a:gd name="T69" fmla="*/ 2147483647 h 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8"/>
                <a:gd name="T106" fmla="*/ 0 h 36"/>
                <a:gd name="T107" fmla="*/ 58 w 58"/>
                <a:gd name="T108" fmla="*/ 36 h 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8" h="36">
                  <a:moveTo>
                    <a:pt x="0" y="32"/>
                  </a:moveTo>
                  <a:lnTo>
                    <a:pt x="0" y="26"/>
                  </a:lnTo>
                  <a:lnTo>
                    <a:pt x="2" y="16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0"/>
                  </a:lnTo>
                  <a:lnTo>
                    <a:pt x="14" y="2"/>
                  </a:lnTo>
                  <a:lnTo>
                    <a:pt x="26" y="2"/>
                  </a:lnTo>
                  <a:lnTo>
                    <a:pt x="26" y="4"/>
                  </a:lnTo>
                  <a:lnTo>
                    <a:pt x="28" y="4"/>
                  </a:lnTo>
                  <a:lnTo>
                    <a:pt x="34" y="4"/>
                  </a:lnTo>
                  <a:lnTo>
                    <a:pt x="36" y="4"/>
                  </a:lnTo>
                  <a:lnTo>
                    <a:pt x="38" y="6"/>
                  </a:lnTo>
                  <a:lnTo>
                    <a:pt x="40" y="8"/>
                  </a:lnTo>
                  <a:lnTo>
                    <a:pt x="42" y="8"/>
                  </a:lnTo>
                  <a:lnTo>
                    <a:pt x="42" y="10"/>
                  </a:lnTo>
                  <a:lnTo>
                    <a:pt x="42" y="12"/>
                  </a:lnTo>
                  <a:lnTo>
                    <a:pt x="48" y="14"/>
                  </a:lnTo>
                  <a:lnTo>
                    <a:pt x="52" y="16"/>
                  </a:lnTo>
                  <a:lnTo>
                    <a:pt x="54" y="18"/>
                  </a:lnTo>
                  <a:lnTo>
                    <a:pt x="58" y="26"/>
                  </a:lnTo>
                  <a:lnTo>
                    <a:pt x="52" y="28"/>
                  </a:lnTo>
                  <a:lnTo>
                    <a:pt x="50" y="32"/>
                  </a:lnTo>
                  <a:lnTo>
                    <a:pt x="48" y="30"/>
                  </a:lnTo>
                  <a:lnTo>
                    <a:pt x="46" y="28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18" y="30"/>
                  </a:lnTo>
                  <a:lnTo>
                    <a:pt x="14" y="30"/>
                  </a:lnTo>
                  <a:lnTo>
                    <a:pt x="12" y="34"/>
                  </a:lnTo>
                  <a:lnTo>
                    <a:pt x="8" y="36"/>
                  </a:lnTo>
                  <a:lnTo>
                    <a:pt x="2" y="36"/>
                  </a:lnTo>
                  <a:lnTo>
                    <a:pt x="2" y="34"/>
                  </a:lnTo>
                  <a:lnTo>
                    <a:pt x="0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Freeform 85"/>
            <p:cNvSpPr>
              <a:spLocks/>
            </p:cNvSpPr>
            <p:nvPr/>
          </p:nvSpPr>
          <p:spPr bwMode="auto">
            <a:xfrm>
              <a:off x="3198742" y="4259674"/>
              <a:ext cx="16144" cy="19911"/>
            </a:xfrm>
            <a:custGeom>
              <a:avLst/>
              <a:gdLst>
                <a:gd name="T0" fmla="*/ 2147483647 w 12"/>
                <a:gd name="T1" fmla="*/ 2147483647 h 12"/>
                <a:gd name="T2" fmla="*/ 2147483647 w 12"/>
                <a:gd name="T3" fmla="*/ 2147483647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2147483647 w 12"/>
                <a:gd name="T9" fmla="*/ 2147483647 h 12"/>
                <a:gd name="T10" fmla="*/ 2147483647 w 12"/>
                <a:gd name="T11" fmla="*/ 0 h 12"/>
                <a:gd name="T12" fmla="*/ 0 w 12"/>
                <a:gd name="T13" fmla="*/ 2147483647 h 12"/>
                <a:gd name="T14" fmla="*/ 2147483647 w 12"/>
                <a:gd name="T15" fmla="*/ 2147483647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12"/>
                <a:gd name="T26" fmla="*/ 12 w 12"/>
                <a:gd name="T27" fmla="*/ 12 h 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12">
                  <a:moveTo>
                    <a:pt x="8" y="12"/>
                  </a:moveTo>
                  <a:lnTo>
                    <a:pt x="10" y="8"/>
                  </a:lnTo>
                  <a:lnTo>
                    <a:pt x="12" y="8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6" y="0"/>
                  </a:lnTo>
                  <a:lnTo>
                    <a:pt x="0" y="10"/>
                  </a:lnTo>
                  <a:lnTo>
                    <a:pt x="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5" name="Freeform 86"/>
            <p:cNvSpPr>
              <a:spLocks/>
            </p:cNvSpPr>
            <p:nvPr/>
          </p:nvSpPr>
          <p:spPr bwMode="auto">
            <a:xfrm>
              <a:off x="3450120" y="4568968"/>
              <a:ext cx="57656" cy="54425"/>
            </a:xfrm>
            <a:custGeom>
              <a:avLst/>
              <a:gdLst>
                <a:gd name="T0" fmla="*/ 0 w 40"/>
                <a:gd name="T1" fmla="*/ 2147483647 h 34"/>
                <a:gd name="T2" fmla="*/ 2147483647 w 40"/>
                <a:gd name="T3" fmla="*/ 2147483647 h 34"/>
                <a:gd name="T4" fmla="*/ 2147483647 w 40"/>
                <a:gd name="T5" fmla="*/ 2147483647 h 34"/>
                <a:gd name="T6" fmla="*/ 2147483647 w 40"/>
                <a:gd name="T7" fmla="*/ 2147483647 h 34"/>
                <a:gd name="T8" fmla="*/ 2147483647 w 40"/>
                <a:gd name="T9" fmla="*/ 2147483647 h 34"/>
                <a:gd name="T10" fmla="*/ 2147483647 w 40"/>
                <a:gd name="T11" fmla="*/ 2147483647 h 34"/>
                <a:gd name="T12" fmla="*/ 2147483647 w 40"/>
                <a:gd name="T13" fmla="*/ 2147483647 h 34"/>
                <a:gd name="T14" fmla="*/ 2147483647 w 40"/>
                <a:gd name="T15" fmla="*/ 2147483647 h 34"/>
                <a:gd name="T16" fmla="*/ 2147483647 w 40"/>
                <a:gd name="T17" fmla="*/ 2147483647 h 34"/>
                <a:gd name="T18" fmla="*/ 2147483647 w 40"/>
                <a:gd name="T19" fmla="*/ 2147483647 h 34"/>
                <a:gd name="T20" fmla="*/ 2147483647 w 40"/>
                <a:gd name="T21" fmla="*/ 2147483647 h 34"/>
                <a:gd name="T22" fmla="*/ 2147483647 w 40"/>
                <a:gd name="T23" fmla="*/ 0 h 34"/>
                <a:gd name="T24" fmla="*/ 2147483647 w 40"/>
                <a:gd name="T25" fmla="*/ 0 h 34"/>
                <a:gd name="T26" fmla="*/ 2147483647 w 40"/>
                <a:gd name="T27" fmla="*/ 0 h 34"/>
                <a:gd name="T28" fmla="*/ 2147483647 w 40"/>
                <a:gd name="T29" fmla="*/ 2147483647 h 34"/>
                <a:gd name="T30" fmla="*/ 2147483647 w 40"/>
                <a:gd name="T31" fmla="*/ 2147483647 h 34"/>
                <a:gd name="T32" fmla="*/ 2147483647 w 40"/>
                <a:gd name="T33" fmla="*/ 2147483647 h 34"/>
                <a:gd name="T34" fmla="*/ 0 w 40"/>
                <a:gd name="T35" fmla="*/ 2147483647 h 3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0"/>
                <a:gd name="T55" fmla="*/ 0 h 34"/>
                <a:gd name="T56" fmla="*/ 40 w 40"/>
                <a:gd name="T57" fmla="*/ 34 h 3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0" h="34">
                  <a:moveTo>
                    <a:pt x="0" y="22"/>
                  </a:moveTo>
                  <a:lnTo>
                    <a:pt x="4" y="30"/>
                  </a:lnTo>
                  <a:lnTo>
                    <a:pt x="18" y="32"/>
                  </a:lnTo>
                  <a:lnTo>
                    <a:pt x="26" y="34"/>
                  </a:lnTo>
                  <a:lnTo>
                    <a:pt x="28" y="32"/>
                  </a:lnTo>
                  <a:lnTo>
                    <a:pt x="32" y="32"/>
                  </a:lnTo>
                  <a:lnTo>
                    <a:pt x="36" y="22"/>
                  </a:lnTo>
                  <a:lnTo>
                    <a:pt x="38" y="12"/>
                  </a:lnTo>
                  <a:lnTo>
                    <a:pt x="40" y="6"/>
                  </a:lnTo>
                  <a:lnTo>
                    <a:pt x="30" y="4"/>
                  </a:lnTo>
                  <a:lnTo>
                    <a:pt x="22" y="4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14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6" name="Freeform 87"/>
            <p:cNvSpPr>
              <a:spLocks/>
            </p:cNvSpPr>
            <p:nvPr/>
          </p:nvSpPr>
          <p:spPr bwMode="auto">
            <a:xfrm>
              <a:off x="3416680" y="6053049"/>
              <a:ext cx="59962" cy="25221"/>
            </a:xfrm>
            <a:custGeom>
              <a:avLst/>
              <a:gdLst>
                <a:gd name="T0" fmla="*/ 2147483647 w 40"/>
                <a:gd name="T1" fmla="*/ 2147483647 h 16"/>
                <a:gd name="T2" fmla="*/ 2147483647 w 40"/>
                <a:gd name="T3" fmla="*/ 2147483647 h 16"/>
                <a:gd name="T4" fmla="*/ 2147483647 w 40"/>
                <a:gd name="T5" fmla="*/ 2147483647 h 16"/>
                <a:gd name="T6" fmla="*/ 2147483647 w 40"/>
                <a:gd name="T7" fmla="*/ 2147483647 h 16"/>
                <a:gd name="T8" fmla="*/ 2147483647 w 40"/>
                <a:gd name="T9" fmla="*/ 2147483647 h 16"/>
                <a:gd name="T10" fmla="*/ 2147483647 w 40"/>
                <a:gd name="T11" fmla="*/ 2147483647 h 16"/>
                <a:gd name="T12" fmla="*/ 2147483647 w 40"/>
                <a:gd name="T13" fmla="*/ 2147483647 h 16"/>
                <a:gd name="T14" fmla="*/ 2147483647 w 40"/>
                <a:gd name="T15" fmla="*/ 2147483647 h 16"/>
                <a:gd name="T16" fmla="*/ 2147483647 w 40"/>
                <a:gd name="T17" fmla="*/ 2147483647 h 16"/>
                <a:gd name="T18" fmla="*/ 2147483647 w 40"/>
                <a:gd name="T19" fmla="*/ 2147483647 h 16"/>
                <a:gd name="T20" fmla="*/ 2147483647 w 40"/>
                <a:gd name="T21" fmla="*/ 2147483647 h 16"/>
                <a:gd name="T22" fmla="*/ 2147483647 w 40"/>
                <a:gd name="T23" fmla="*/ 0 h 16"/>
                <a:gd name="T24" fmla="*/ 2147483647 w 40"/>
                <a:gd name="T25" fmla="*/ 0 h 16"/>
                <a:gd name="T26" fmla="*/ 2147483647 w 40"/>
                <a:gd name="T27" fmla="*/ 0 h 16"/>
                <a:gd name="T28" fmla="*/ 2147483647 w 40"/>
                <a:gd name="T29" fmla="*/ 2147483647 h 16"/>
                <a:gd name="T30" fmla="*/ 2147483647 w 40"/>
                <a:gd name="T31" fmla="*/ 2147483647 h 16"/>
                <a:gd name="T32" fmla="*/ 2147483647 w 40"/>
                <a:gd name="T33" fmla="*/ 2147483647 h 16"/>
                <a:gd name="T34" fmla="*/ 0 w 40"/>
                <a:gd name="T35" fmla="*/ 2147483647 h 16"/>
                <a:gd name="T36" fmla="*/ 2147483647 w 40"/>
                <a:gd name="T37" fmla="*/ 2147483647 h 16"/>
                <a:gd name="T38" fmla="*/ 2147483647 w 40"/>
                <a:gd name="T39" fmla="*/ 2147483647 h 1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0"/>
                <a:gd name="T61" fmla="*/ 0 h 16"/>
                <a:gd name="T62" fmla="*/ 40 w 40"/>
                <a:gd name="T63" fmla="*/ 16 h 1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0" h="16">
                  <a:moveTo>
                    <a:pt x="12" y="14"/>
                  </a:moveTo>
                  <a:lnTo>
                    <a:pt x="14" y="14"/>
                  </a:lnTo>
                  <a:lnTo>
                    <a:pt x="14" y="12"/>
                  </a:lnTo>
                  <a:lnTo>
                    <a:pt x="16" y="8"/>
                  </a:lnTo>
                  <a:lnTo>
                    <a:pt x="16" y="14"/>
                  </a:lnTo>
                  <a:lnTo>
                    <a:pt x="18" y="16"/>
                  </a:lnTo>
                  <a:lnTo>
                    <a:pt x="20" y="16"/>
                  </a:lnTo>
                  <a:lnTo>
                    <a:pt x="22" y="14"/>
                  </a:lnTo>
                  <a:lnTo>
                    <a:pt x="28" y="14"/>
                  </a:lnTo>
                  <a:lnTo>
                    <a:pt x="32" y="10"/>
                  </a:lnTo>
                  <a:lnTo>
                    <a:pt x="38" y="6"/>
                  </a:lnTo>
                  <a:lnTo>
                    <a:pt x="40" y="0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8" y="2"/>
                  </a:lnTo>
                  <a:lnTo>
                    <a:pt x="0" y="12"/>
                  </a:lnTo>
                  <a:lnTo>
                    <a:pt x="4" y="14"/>
                  </a:lnTo>
                  <a:lnTo>
                    <a:pt x="1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7" name="Freeform 88"/>
            <p:cNvSpPr>
              <a:spLocks/>
            </p:cNvSpPr>
            <p:nvPr/>
          </p:nvSpPr>
          <p:spPr bwMode="auto">
            <a:xfrm>
              <a:off x="3201048" y="4323392"/>
              <a:ext cx="102627" cy="219028"/>
            </a:xfrm>
            <a:custGeom>
              <a:avLst/>
              <a:gdLst>
                <a:gd name="T0" fmla="*/ 2147483647 w 70"/>
                <a:gd name="T1" fmla="*/ 0 h 138"/>
                <a:gd name="T2" fmla="*/ 2147483647 w 70"/>
                <a:gd name="T3" fmla="*/ 2147483647 h 138"/>
                <a:gd name="T4" fmla="*/ 2147483647 w 70"/>
                <a:gd name="T5" fmla="*/ 2147483647 h 138"/>
                <a:gd name="T6" fmla="*/ 2147483647 w 70"/>
                <a:gd name="T7" fmla="*/ 2147483647 h 138"/>
                <a:gd name="T8" fmla="*/ 2147483647 w 70"/>
                <a:gd name="T9" fmla="*/ 2147483647 h 138"/>
                <a:gd name="T10" fmla="*/ 2147483647 w 70"/>
                <a:gd name="T11" fmla="*/ 2147483647 h 138"/>
                <a:gd name="T12" fmla="*/ 2147483647 w 70"/>
                <a:gd name="T13" fmla="*/ 2147483647 h 138"/>
                <a:gd name="T14" fmla="*/ 0 w 70"/>
                <a:gd name="T15" fmla="*/ 2147483647 h 138"/>
                <a:gd name="T16" fmla="*/ 0 w 70"/>
                <a:gd name="T17" fmla="*/ 2147483647 h 138"/>
                <a:gd name="T18" fmla="*/ 2147483647 w 70"/>
                <a:gd name="T19" fmla="*/ 2147483647 h 138"/>
                <a:gd name="T20" fmla="*/ 2147483647 w 70"/>
                <a:gd name="T21" fmla="*/ 2147483647 h 138"/>
                <a:gd name="T22" fmla="*/ 2147483647 w 70"/>
                <a:gd name="T23" fmla="*/ 2147483647 h 138"/>
                <a:gd name="T24" fmla="*/ 2147483647 w 70"/>
                <a:gd name="T25" fmla="*/ 2147483647 h 138"/>
                <a:gd name="T26" fmla="*/ 2147483647 w 70"/>
                <a:gd name="T27" fmla="*/ 2147483647 h 138"/>
                <a:gd name="T28" fmla="*/ 2147483647 w 70"/>
                <a:gd name="T29" fmla="*/ 2147483647 h 138"/>
                <a:gd name="T30" fmla="*/ 2147483647 w 70"/>
                <a:gd name="T31" fmla="*/ 2147483647 h 138"/>
                <a:gd name="T32" fmla="*/ 2147483647 w 70"/>
                <a:gd name="T33" fmla="*/ 2147483647 h 138"/>
                <a:gd name="T34" fmla="*/ 2147483647 w 70"/>
                <a:gd name="T35" fmla="*/ 2147483647 h 138"/>
                <a:gd name="T36" fmla="*/ 2147483647 w 70"/>
                <a:gd name="T37" fmla="*/ 2147483647 h 138"/>
                <a:gd name="T38" fmla="*/ 2147483647 w 70"/>
                <a:gd name="T39" fmla="*/ 2147483647 h 138"/>
                <a:gd name="T40" fmla="*/ 2147483647 w 70"/>
                <a:gd name="T41" fmla="*/ 2147483647 h 138"/>
                <a:gd name="T42" fmla="*/ 2147483647 w 70"/>
                <a:gd name="T43" fmla="*/ 2147483647 h 138"/>
                <a:gd name="T44" fmla="*/ 2147483647 w 70"/>
                <a:gd name="T45" fmla="*/ 2147483647 h 138"/>
                <a:gd name="T46" fmla="*/ 2147483647 w 70"/>
                <a:gd name="T47" fmla="*/ 2147483647 h 138"/>
                <a:gd name="T48" fmla="*/ 2147483647 w 70"/>
                <a:gd name="T49" fmla="*/ 2147483647 h 138"/>
                <a:gd name="T50" fmla="*/ 2147483647 w 70"/>
                <a:gd name="T51" fmla="*/ 2147483647 h 138"/>
                <a:gd name="T52" fmla="*/ 2147483647 w 70"/>
                <a:gd name="T53" fmla="*/ 2147483647 h 138"/>
                <a:gd name="T54" fmla="*/ 2147483647 w 70"/>
                <a:gd name="T55" fmla="*/ 2147483647 h 138"/>
                <a:gd name="T56" fmla="*/ 2147483647 w 70"/>
                <a:gd name="T57" fmla="*/ 2147483647 h 138"/>
                <a:gd name="T58" fmla="*/ 2147483647 w 70"/>
                <a:gd name="T59" fmla="*/ 2147483647 h 138"/>
                <a:gd name="T60" fmla="*/ 2147483647 w 70"/>
                <a:gd name="T61" fmla="*/ 2147483647 h 138"/>
                <a:gd name="T62" fmla="*/ 2147483647 w 70"/>
                <a:gd name="T63" fmla="*/ 2147483647 h 138"/>
                <a:gd name="T64" fmla="*/ 2147483647 w 70"/>
                <a:gd name="T65" fmla="*/ 2147483647 h 138"/>
                <a:gd name="T66" fmla="*/ 2147483647 w 70"/>
                <a:gd name="T67" fmla="*/ 2147483647 h 138"/>
                <a:gd name="T68" fmla="*/ 2147483647 w 70"/>
                <a:gd name="T69" fmla="*/ 2147483647 h 138"/>
                <a:gd name="T70" fmla="*/ 2147483647 w 70"/>
                <a:gd name="T71" fmla="*/ 2147483647 h 138"/>
                <a:gd name="T72" fmla="*/ 2147483647 w 70"/>
                <a:gd name="T73" fmla="*/ 2147483647 h 138"/>
                <a:gd name="T74" fmla="*/ 2147483647 w 70"/>
                <a:gd name="T75" fmla="*/ 2147483647 h 138"/>
                <a:gd name="T76" fmla="*/ 2147483647 w 70"/>
                <a:gd name="T77" fmla="*/ 2147483647 h 138"/>
                <a:gd name="T78" fmla="*/ 2147483647 w 70"/>
                <a:gd name="T79" fmla="*/ 2147483647 h 138"/>
                <a:gd name="T80" fmla="*/ 2147483647 w 70"/>
                <a:gd name="T81" fmla="*/ 2147483647 h 138"/>
                <a:gd name="T82" fmla="*/ 2147483647 w 70"/>
                <a:gd name="T83" fmla="*/ 2147483647 h 138"/>
                <a:gd name="T84" fmla="*/ 2147483647 w 70"/>
                <a:gd name="T85" fmla="*/ 2147483647 h 138"/>
                <a:gd name="T86" fmla="*/ 2147483647 w 70"/>
                <a:gd name="T87" fmla="*/ 2147483647 h 138"/>
                <a:gd name="T88" fmla="*/ 2147483647 w 70"/>
                <a:gd name="T89" fmla="*/ 2147483647 h 138"/>
                <a:gd name="T90" fmla="*/ 2147483647 w 70"/>
                <a:gd name="T91" fmla="*/ 2147483647 h 138"/>
                <a:gd name="T92" fmla="*/ 2147483647 w 70"/>
                <a:gd name="T93" fmla="*/ 2147483647 h 138"/>
                <a:gd name="T94" fmla="*/ 2147483647 w 70"/>
                <a:gd name="T95" fmla="*/ 2147483647 h 138"/>
                <a:gd name="T96" fmla="*/ 2147483647 w 70"/>
                <a:gd name="T97" fmla="*/ 2147483647 h 138"/>
                <a:gd name="T98" fmla="*/ 2147483647 w 70"/>
                <a:gd name="T99" fmla="*/ 2147483647 h 138"/>
                <a:gd name="T100" fmla="*/ 2147483647 w 70"/>
                <a:gd name="T101" fmla="*/ 2147483647 h 138"/>
                <a:gd name="T102" fmla="*/ 2147483647 w 70"/>
                <a:gd name="T103" fmla="*/ 2147483647 h 138"/>
                <a:gd name="T104" fmla="*/ 2147483647 w 70"/>
                <a:gd name="T105" fmla="*/ 2147483647 h 138"/>
                <a:gd name="T106" fmla="*/ 2147483647 w 70"/>
                <a:gd name="T107" fmla="*/ 2147483647 h 138"/>
                <a:gd name="T108" fmla="*/ 2147483647 w 70"/>
                <a:gd name="T109" fmla="*/ 0 h 13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0"/>
                <a:gd name="T166" fmla="*/ 0 h 138"/>
                <a:gd name="T167" fmla="*/ 70 w 70"/>
                <a:gd name="T168" fmla="*/ 138 h 13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0" h="138">
                  <a:moveTo>
                    <a:pt x="26" y="0"/>
                  </a:moveTo>
                  <a:lnTo>
                    <a:pt x="22" y="8"/>
                  </a:lnTo>
                  <a:lnTo>
                    <a:pt x="18" y="14"/>
                  </a:lnTo>
                  <a:lnTo>
                    <a:pt x="12" y="18"/>
                  </a:lnTo>
                  <a:lnTo>
                    <a:pt x="10" y="24"/>
                  </a:lnTo>
                  <a:lnTo>
                    <a:pt x="12" y="28"/>
                  </a:lnTo>
                  <a:lnTo>
                    <a:pt x="18" y="32"/>
                  </a:lnTo>
                  <a:lnTo>
                    <a:pt x="0" y="42"/>
                  </a:lnTo>
                  <a:lnTo>
                    <a:pt x="0" y="54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8" y="64"/>
                  </a:lnTo>
                  <a:lnTo>
                    <a:pt x="8" y="68"/>
                  </a:lnTo>
                  <a:lnTo>
                    <a:pt x="20" y="68"/>
                  </a:lnTo>
                  <a:lnTo>
                    <a:pt x="20" y="76"/>
                  </a:lnTo>
                  <a:lnTo>
                    <a:pt x="20" y="78"/>
                  </a:lnTo>
                  <a:lnTo>
                    <a:pt x="24" y="82"/>
                  </a:lnTo>
                  <a:lnTo>
                    <a:pt x="26" y="88"/>
                  </a:lnTo>
                  <a:lnTo>
                    <a:pt x="26" y="94"/>
                  </a:lnTo>
                  <a:lnTo>
                    <a:pt x="26" y="98"/>
                  </a:lnTo>
                  <a:lnTo>
                    <a:pt x="26" y="102"/>
                  </a:lnTo>
                  <a:lnTo>
                    <a:pt x="24" y="106"/>
                  </a:lnTo>
                  <a:lnTo>
                    <a:pt x="22" y="112"/>
                  </a:lnTo>
                  <a:lnTo>
                    <a:pt x="24" y="122"/>
                  </a:lnTo>
                  <a:lnTo>
                    <a:pt x="26" y="130"/>
                  </a:lnTo>
                  <a:lnTo>
                    <a:pt x="32" y="136"/>
                  </a:lnTo>
                  <a:lnTo>
                    <a:pt x="34" y="138"/>
                  </a:lnTo>
                  <a:lnTo>
                    <a:pt x="38" y="138"/>
                  </a:lnTo>
                  <a:lnTo>
                    <a:pt x="44" y="138"/>
                  </a:lnTo>
                  <a:lnTo>
                    <a:pt x="48" y="136"/>
                  </a:lnTo>
                  <a:lnTo>
                    <a:pt x="54" y="132"/>
                  </a:lnTo>
                  <a:lnTo>
                    <a:pt x="60" y="126"/>
                  </a:lnTo>
                  <a:lnTo>
                    <a:pt x="64" y="124"/>
                  </a:lnTo>
                  <a:lnTo>
                    <a:pt x="70" y="124"/>
                  </a:lnTo>
                  <a:lnTo>
                    <a:pt x="68" y="118"/>
                  </a:lnTo>
                  <a:lnTo>
                    <a:pt x="66" y="112"/>
                  </a:lnTo>
                  <a:lnTo>
                    <a:pt x="60" y="104"/>
                  </a:lnTo>
                  <a:lnTo>
                    <a:pt x="54" y="96"/>
                  </a:lnTo>
                  <a:lnTo>
                    <a:pt x="54" y="92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4" y="78"/>
                  </a:lnTo>
                  <a:lnTo>
                    <a:pt x="58" y="74"/>
                  </a:lnTo>
                  <a:lnTo>
                    <a:pt x="64" y="70"/>
                  </a:lnTo>
                  <a:lnTo>
                    <a:pt x="68" y="64"/>
                  </a:lnTo>
                  <a:lnTo>
                    <a:pt x="70" y="44"/>
                  </a:lnTo>
                  <a:lnTo>
                    <a:pt x="60" y="36"/>
                  </a:lnTo>
                  <a:lnTo>
                    <a:pt x="56" y="32"/>
                  </a:lnTo>
                  <a:lnTo>
                    <a:pt x="52" y="32"/>
                  </a:lnTo>
                  <a:lnTo>
                    <a:pt x="46" y="32"/>
                  </a:lnTo>
                  <a:lnTo>
                    <a:pt x="46" y="24"/>
                  </a:lnTo>
                  <a:lnTo>
                    <a:pt x="44" y="20"/>
                  </a:lnTo>
                  <a:lnTo>
                    <a:pt x="40" y="12"/>
                  </a:lnTo>
                  <a:lnTo>
                    <a:pt x="32" y="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8" name="Freeform 89"/>
            <p:cNvSpPr>
              <a:spLocks/>
            </p:cNvSpPr>
            <p:nvPr/>
          </p:nvSpPr>
          <p:spPr bwMode="auto">
            <a:xfrm>
              <a:off x="3279459" y="4393746"/>
              <a:ext cx="96861" cy="135399"/>
            </a:xfrm>
            <a:custGeom>
              <a:avLst/>
              <a:gdLst>
                <a:gd name="T0" fmla="*/ 2147483647 w 66"/>
                <a:gd name="T1" fmla="*/ 2147483647 h 86"/>
                <a:gd name="T2" fmla="*/ 2147483647 w 66"/>
                <a:gd name="T3" fmla="*/ 2147483647 h 86"/>
                <a:gd name="T4" fmla="*/ 2147483647 w 66"/>
                <a:gd name="T5" fmla="*/ 2147483647 h 86"/>
                <a:gd name="T6" fmla="*/ 2147483647 w 66"/>
                <a:gd name="T7" fmla="*/ 2147483647 h 86"/>
                <a:gd name="T8" fmla="*/ 2147483647 w 66"/>
                <a:gd name="T9" fmla="*/ 2147483647 h 86"/>
                <a:gd name="T10" fmla="*/ 2147483647 w 66"/>
                <a:gd name="T11" fmla="*/ 2147483647 h 86"/>
                <a:gd name="T12" fmla="*/ 2147483647 w 66"/>
                <a:gd name="T13" fmla="*/ 2147483647 h 86"/>
                <a:gd name="T14" fmla="*/ 2147483647 w 66"/>
                <a:gd name="T15" fmla="*/ 2147483647 h 86"/>
                <a:gd name="T16" fmla="*/ 2147483647 w 66"/>
                <a:gd name="T17" fmla="*/ 2147483647 h 86"/>
                <a:gd name="T18" fmla="*/ 2147483647 w 66"/>
                <a:gd name="T19" fmla="*/ 2147483647 h 86"/>
                <a:gd name="T20" fmla="*/ 2147483647 w 66"/>
                <a:gd name="T21" fmla="*/ 2147483647 h 86"/>
                <a:gd name="T22" fmla="*/ 2147483647 w 66"/>
                <a:gd name="T23" fmla="*/ 2147483647 h 86"/>
                <a:gd name="T24" fmla="*/ 2147483647 w 66"/>
                <a:gd name="T25" fmla="*/ 2147483647 h 86"/>
                <a:gd name="T26" fmla="*/ 2147483647 w 66"/>
                <a:gd name="T27" fmla="*/ 2147483647 h 86"/>
                <a:gd name="T28" fmla="*/ 2147483647 w 66"/>
                <a:gd name="T29" fmla="*/ 2147483647 h 86"/>
                <a:gd name="T30" fmla="*/ 2147483647 w 66"/>
                <a:gd name="T31" fmla="*/ 2147483647 h 86"/>
                <a:gd name="T32" fmla="*/ 2147483647 w 66"/>
                <a:gd name="T33" fmla="*/ 2147483647 h 86"/>
                <a:gd name="T34" fmla="*/ 2147483647 w 66"/>
                <a:gd name="T35" fmla="*/ 2147483647 h 86"/>
                <a:gd name="T36" fmla="*/ 2147483647 w 66"/>
                <a:gd name="T37" fmla="*/ 2147483647 h 86"/>
                <a:gd name="T38" fmla="*/ 2147483647 w 66"/>
                <a:gd name="T39" fmla="*/ 2147483647 h 86"/>
                <a:gd name="T40" fmla="*/ 2147483647 w 66"/>
                <a:gd name="T41" fmla="*/ 2147483647 h 86"/>
                <a:gd name="T42" fmla="*/ 2147483647 w 66"/>
                <a:gd name="T43" fmla="*/ 2147483647 h 86"/>
                <a:gd name="T44" fmla="*/ 2147483647 w 66"/>
                <a:gd name="T45" fmla="*/ 2147483647 h 86"/>
                <a:gd name="T46" fmla="*/ 2147483647 w 66"/>
                <a:gd name="T47" fmla="*/ 2147483647 h 86"/>
                <a:gd name="T48" fmla="*/ 0 w 66"/>
                <a:gd name="T49" fmla="*/ 2147483647 h 86"/>
                <a:gd name="T50" fmla="*/ 0 w 66"/>
                <a:gd name="T51" fmla="*/ 2147483647 h 86"/>
                <a:gd name="T52" fmla="*/ 0 w 66"/>
                <a:gd name="T53" fmla="*/ 2147483647 h 86"/>
                <a:gd name="T54" fmla="*/ 0 w 66"/>
                <a:gd name="T55" fmla="*/ 2147483647 h 86"/>
                <a:gd name="T56" fmla="*/ 0 w 66"/>
                <a:gd name="T57" fmla="*/ 2147483647 h 86"/>
                <a:gd name="T58" fmla="*/ 2147483647 w 66"/>
                <a:gd name="T59" fmla="*/ 2147483647 h 86"/>
                <a:gd name="T60" fmla="*/ 2147483647 w 66"/>
                <a:gd name="T61" fmla="*/ 2147483647 h 86"/>
                <a:gd name="T62" fmla="*/ 2147483647 w 66"/>
                <a:gd name="T63" fmla="*/ 2147483647 h 86"/>
                <a:gd name="T64" fmla="*/ 2147483647 w 66"/>
                <a:gd name="T65" fmla="*/ 0 h 86"/>
                <a:gd name="T66" fmla="*/ 2147483647 w 66"/>
                <a:gd name="T67" fmla="*/ 2147483647 h 86"/>
                <a:gd name="T68" fmla="*/ 2147483647 w 66"/>
                <a:gd name="T69" fmla="*/ 2147483647 h 86"/>
                <a:gd name="T70" fmla="*/ 2147483647 w 66"/>
                <a:gd name="T71" fmla="*/ 2147483647 h 86"/>
                <a:gd name="T72" fmla="*/ 2147483647 w 66"/>
                <a:gd name="T73" fmla="*/ 2147483647 h 86"/>
                <a:gd name="T74" fmla="*/ 2147483647 w 66"/>
                <a:gd name="T75" fmla="*/ 2147483647 h 8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66"/>
                <a:gd name="T115" fmla="*/ 0 h 86"/>
                <a:gd name="T116" fmla="*/ 66 w 66"/>
                <a:gd name="T117" fmla="*/ 86 h 8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66" h="86">
                  <a:moveTo>
                    <a:pt x="66" y="10"/>
                  </a:moveTo>
                  <a:lnTo>
                    <a:pt x="64" y="18"/>
                  </a:lnTo>
                  <a:lnTo>
                    <a:pt x="60" y="24"/>
                  </a:lnTo>
                  <a:lnTo>
                    <a:pt x="58" y="30"/>
                  </a:lnTo>
                  <a:lnTo>
                    <a:pt x="56" y="36"/>
                  </a:lnTo>
                  <a:lnTo>
                    <a:pt x="58" y="42"/>
                  </a:lnTo>
                  <a:lnTo>
                    <a:pt x="60" y="46"/>
                  </a:lnTo>
                  <a:lnTo>
                    <a:pt x="62" y="52"/>
                  </a:lnTo>
                  <a:lnTo>
                    <a:pt x="64" y="58"/>
                  </a:lnTo>
                  <a:lnTo>
                    <a:pt x="62" y="62"/>
                  </a:lnTo>
                  <a:lnTo>
                    <a:pt x="58" y="66"/>
                  </a:lnTo>
                  <a:lnTo>
                    <a:pt x="54" y="76"/>
                  </a:lnTo>
                  <a:lnTo>
                    <a:pt x="52" y="74"/>
                  </a:lnTo>
                  <a:lnTo>
                    <a:pt x="50" y="68"/>
                  </a:lnTo>
                  <a:lnTo>
                    <a:pt x="40" y="72"/>
                  </a:lnTo>
                  <a:lnTo>
                    <a:pt x="28" y="76"/>
                  </a:lnTo>
                  <a:lnTo>
                    <a:pt x="28" y="86"/>
                  </a:lnTo>
                  <a:lnTo>
                    <a:pt x="26" y="84"/>
                  </a:lnTo>
                  <a:lnTo>
                    <a:pt x="22" y="82"/>
                  </a:lnTo>
                  <a:lnTo>
                    <a:pt x="20" y="80"/>
                  </a:lnTo>
                  <a:lnTo>
                    <a:pt x="16" y="80"/>
                  </a:lnTo>
                  <a:lnTo>
                    <a:pt x="14" y="74"/>
                  </a:lnTo>
                  <a:lnTo>
                    <a:pt x="12" y="68"/>
                  </a:lnTo>
                  <a:lnTo>
                    <a:pt x="6" y="60"/>
                  </a:lnTo>
                  <a:lnTo>
                    <a:pt x="0" y="52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0" y="34"/>
                  </a:lnTo>
                  <a:lnTo>
                    <a:pt x="4" y="30"/>
                  </a:lnTo>
                  <a:lnTo>
                    <a:pt x="10" y="26"/>
                  </a:lnTo>
                  <a:lnTo>
                    <a:pt x="14" y="20"/>
                  </a:lnTo>
                  <a:lnTo>
                    <a:pt x="16" y="0"/>
                  </a:lnTo>
                  <a:lnTo>
                    <a:pt x="24" y="6"/>
                  </a:lnTo>
                  <a:lnTo>
                    <a:pt x="28" y="6"/>
                  </a:lnTo>
                  <a:lnTo>
                    <a:pt x="44" y="6"/>
                  </a:lnTo>
                  <a:lnTo>
                    <a:pt x="48" y="8"/>
                  </a:lnTo>
                  <a:lnTo>
                    <a:pt x="66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9" name="Freeform 90"/>
            <p:cNvSpPr>
              <a:spLocks/>
            </p:cNvSpPr>
            <p:nvPr/>
          </p:nvSpPr>
          <p:spPr bwMode="auto">
            <a:xfrm>
              <a:off x="3359024" y="4409675"/>
              <a:ext cx="83024" cy="106196"/>
            </a:xfrm>
            <a:custGeom>
              <a:avLst/>
              <a:gdLst>
                <a:gd name="T0" fmla="*/ 2147483647 w 56"/>
                <a:gd name="T1" fmla="*/ 2147483647 h 68"/>
                <a:gd name="T2" fmla="*/ 2147483647 w 56"/>
                <a:gd name="T3" fmla="*/ 2147483647 h 68"/>
                <a:gd name="T4" fmla="*/ 2147483647 w 56"/>
                <a:gd name="T5" fmla="*/ 2147483647 h 68"/>
                <a:gd name="T6" fmla="*/ 2147483647 w 56"/>
                <a:gd name="T7" fmla="*/ 2147483647 h 68"/>
                <a:gd name="T8" fmla="*/ 2147483647 w 56"/>
                <a:gd name="T9" fmla="*/ 2147483647 h 68"/>
                <a:gd name="T10" fmla="*/ 2147483647 w 56"/>
                <a:gd name="T11" fmla="*/ 2147483647 h 68"/>
                <a:gd name="T12" fmla="*/ 2147483647 w 56"/>
                <a:gd name="T13" fmla="*/ 2147483647 h 68"/>
                <a:gd name="T14" fmla="*/ 2147483647 w 56"/>
                <a:gd name="T15" fmla="*/ 2147483647 h 68"/>
                <a:gd name="T16" fmla="*/ 2147483647 w 56"/>
                <a:gd name="T17" fmla="*/ 2147483647 h 68"/>
                <a:gd name="T18" fmla="*/ 0 w 56"/>
                <a:gd name="T19" fmla="*/ 2147483647 h 68"/>
                <a:gd name="T20" fmla="*/ 2147483647 w 56"/>
                <a:gd name="T21" fmla="*/ 2147483647 h 68"/>
                <a:gd name="T22" fmla="*/ 2147483647 w 56"/>
                <a:gd name="T23" fmla="*/ 2147483647 h 68"/>
                <a:gd name="T24" fmla="*/ 2147483647 w 56"/>
                <a:gd name="T25" fmla="*/ 2147483647 h 68"/>
                <a:gd name="T26" fmla="*/ 2147483647 w 56"/>
                <a:gd name="T27" fmla="*/ 2147483647 h 68"/>
                <a:gd name="T28" fmla="*/ 2147483647 w 56"/>
                <a:gd name="T29" fmla="*/ 2147483647 h 68"/>
                <a:gd name="T30" fmla="*/ 2147483647 w 56"/>
                <a:gd name="T31" fmla="*/ 2147483647 h 68"/>
                <a:gd name="T32" fmla="*/ 2147483647 w 56"/>
                <a:gd name="T33" fmla="*/ 2147483647 h 68"/>
                <a:gd name="T34" fmla="*/ 2147483647 w 56"/>
                <a:gd name="T35" fmla="*/ 2147483647 h 68"/>
                <a:gd name="T36" fmla="*/ 2147483647 w 56"/>
                <a:gd name="T37" fmla="*/ 2147483647 h 68"/>
                <a:gd name="T38" fmla="*/ 2147483647 w 56"/>
                <a:gd name="T39" fmla="*/ 2147483647 h 68"/>
                <a:gd name="T40" fmla="*/ 2147483647 w 56"/>
                <a:gd name="T41" fmla="*/ 0 h 68"/>
                <a:gd name="T42" fmla="*/ 2147483647 w 56"/>
                <a:gd name="T43" fmla="*/ 2147483647 h 68"/>
                <a:gd name="T44" fmla="*/ 2147483647 w 56"/>
                <a:gd name="T45" fmla="*/ 2147483647 h 68"/>
                <a:gd name="T46" fmla="*/ 2147483647 w 56"/>
                <a:gd name="T47" fmla="*/ 2147483647 h 68"/>
                <a:gd name="T48" fmla="*/ 2147483647 w 56"/>
                <a:gd name="T49" fmla="*/ 2147483647 h 68"/>
                <a:gd name="T50" fmla="*/ 2147483647 w 56"/>
                <a:gd name="T51" fmla="*/ 2147483647 h 6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6"/>
                <a:gd name="T79" fmla="*/ 0 h 68"/>
                <a:gd name="T80" fmla="*/ 56 w 56"/>
                <a:gd name="T81" fmla="*/ 68 h 6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6" h="68">
                  <a:moveTo>
                    <a:pt x="56" y="28"/>
                  </a:moveTo>
                  <a:lnTo>
                    <a:pt x="54" y="26"/>
                  </a:lnTo>
                  <a:lnTo>
                    <a:pt x="48" y="40"/>
                  </a:lnTo>
                  <a:lnTo>
                    <a:pt x="40" y="52"/>
                  </a:lnTo>
                  <a:lnTo>
                    <a:pt x="34" y="58"/>
                  </a:lnTo>
                  <a:lnTo>
                    <a:pt x="28" y="64"/>
                  </a:lnTo>
                  <a:lnTo>
                    <a:pt x="22" y="68"/>
                  </a:lnTo>
                  <a:lnTo>
                    <a:pt x="12" y="68"/>
                  </a:lnTo>
                  <a:lnTo>
                    <a:pt x="6" y="68"/>
                  </a:lnTo>
                  <a:lnTo>
                    <a:pt x="0" y="66"/>
                  </a:lnTo>
                  <a:lnTo>
                    <a:pt x="4" y="56"/>
                  </a:lnTo>
                  <a:lnTo>
                    <a:pt x="8" y="52"/>
                  </a:lnTo>
                  <a:lnTo>
                    <a:pt x="10" y="48"/>
                  </a:lnTo>
                  <a:lnTo>
                    <a:pt x="8" y="42"/>
                  </a:lnTo>
                  <a:lnTo>
                    <a:pt x="6" y="36"/>
                  </a:lnTo>
                  <a:lnTo>
                    <a:pt x="4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8"/>
                  </a:lnTo>
                  <a:lnTo>
                    <a:pt x="12" y="0"/>
                  </a:lnTo>
                  <a:lnTo>
                    <a:pt x="26" y="4"/>
                  </a:lnTo>
                  <a:lnTo>
                    <a:pt x="34" y="10"/>
                  </a:lnTo>
                  <a:lnTo>
                    <a:pt x="44" y="18"/>
                  </a:lnTo>
                  <a:lnTo>
                    <a:pt x="54" y="26"/>
                  </a:lnTo>
                  <a:lnTo>
                    <a:pt x="56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0" name="Freeform 91"/>
            <p:cNvSpPr>
              <a:spLocks/>
            </p:cNvSpPr>
            <p:nvPr/>
          </p:nvSpPr>
          <p:spPr bwMode="auto">
            <a:xfrm>
              <a:off x="2925454" y="4235780"/>
              <a:ext cx="314799" cy="322569"/>
            </a:xfrm>
            <a:custGeom>
              <a:avLst/>
              <a:gdLst>
                <a:gd name="T0" fmla="*/ 2147483647 w 214"/>
                <a:gd name="T1" fmla="*/ 2147483647 h 204"/>
                <a:gd name="T2" fmla="*/ 2147483647 w 214"/>
                <a:gd name="T3" fmla="*/ 2147483647 h 204"/>
                <a:gd name="T4" fmla="*/ 2147483647 w 214"/>
                <a:gd name="T5" fmla="*/ 2147483647 h 204"/>
                <a:gd name="T6" fmla="*/ 2147483647 w 214"/>
                <a:gd name="T7" fmla="*/ 2147483647 h 204"/>
                <a:gd name="T8" fmla="*/ 2147483647 w 214"/>
                <a:gd name="T9" fmla="*/ 2147483647 h 204"/>
                <a:gd name="T10" fmla="*/ 2147483647 w 214"/>
                <a:gd name="T11" fmla="*/ 2147483647 h 204"/>
                <a:gd name="T12" fmla="*/ 2147483647 w 214"/>
                <a:gd name="T13" fmla="*/ 2147483647 h 204"/>
                <a:gd name="T14" fmla="*/ 2147483647 w 214"/>
                <a:gd name="T15" fmla="*/ 2147483647 h 204"/>
                <a:gd name="T16" fmla="*/ 2147483647 w 214"/>
                <a:gd name="T17" fmla="*/ 2147483647 h 204"/>
                <a:gd name="T18" fmla="*/ 2147483647 w 214"/>
                <a:gd name="T19" fmla="*/ 2147483647 h 204"/>
                <a:gd name="T20" fmla="*/ 2147483647 w 214"/>
                <a:gd name="T21" fmla="*/ 2147483647 h 204"/>
                <a:gd name="T22" fmla="*/ 2147483647 w 214"/>
                <a:gd name="T23" fmla="*/ 2147483647 h 204"/>
                <a:gd name="T24" fmla="*/ 2147483647 w 214"/>
                <a:gd name="T25" fmla="*/ 2147483647 h 204"/>
                <a:gd name="T26" fmla="*/ 2147483647 w 214"/>
                <a:gd name="T27" fmla="*/ 2147483647 h 204"/>
                <a:gd name="T28" fmla="*/ 2147483647 w 214"/>
                <a:gd name="T29" fmla="*/ 2147483647 h 204"/>
                <a:gd name="T30" fmla="*/ 2147483647 w 214"/>
                <a:gd name="T31" fmla="*/ 2147483647 h 204"/>
                <a:gd name="T32" fmla="*/ 2147483647 w 214"/>
                <a:gd name="T33" fmla="*/ 2147483647 h 204"/>
                <a:gd name="T34" fmla="*/ 2147483647 w 214"/>
                <a:gd name="T35" fmla="*/ 2147483647 h 204"/>
                <a:gd name="T36" fmla="*/ 2147483647 w 214"/>
                <a:gd name="T37" fmla="*/ 2147483647 h 204"/>
                <a:gd name="T38" fmla="*/ 2147483647 w 214"/>
                <a:gd name="T39" fmla="*/ 2147483647 h 204"/>
                <a:gd name="T40" fmla="*/ 2147483647 w 214"/>
                <a:gd name="T41" fmla="*/ 2147483647 h 204"/>
                <a:gd name="T42" fmla="*/ 2147483647 w 214"/>
                <a:gd name="T43" fmla="*/ 2147483647 h 204"/>
                <a:gd name="T44" fmla="*/ 2147483647 w 214"/>
                <a:gd name="T45" fmla="*/ 2147483647 h 204"/>
                <a:gd name="T46" fmla="*/ 0 w 214"/>
                <a:gd name="T47" fmla="*/ 2147483647 h 204"/>
                <a:gd name="T48" fmla="*/ 2147483647 w 214"/>
                <a:gd name="T49" fmla="*/ 2147483647 h 204"/>
                <a:gd name="T50" fmla="*/ 2147483647 w 214"/>
                <a:gd name="T51" fmla="*/ 2147483647 h 204"/>
                <a:gd name="T52" fmla="*/ 2147483647 w 214"/>
                <a:gd name="T53" fmla="*/ 2147483647 h 204"/>
                <a:gd name="T54" fmla="*/ 2147483647 w 214"/>
                <a:gd name="T55" fmla="*/ 2147483647 h 204"/>
                <a:gd name="T56" fmla="*/ 2147483647 w 214"/>
                <a:gd name="T57" fmla="*/ 2147483647 h 204"/>
                <a:gd name="T58" fmla="*/ 2147483647 w 214"/>
                <a:gd name="T59" fmla="*/ 2147483647 h 204"/>
                <a:gd name="T60" fmla="*/ 2147483647 w 214"/>
                <a:gd name="T61" fmla="*/ 2147483647 h 204"/>
                <a:gd name="T62" fmla="*/ 2147483647 w 214"/>
                <a:gd name="T63" fmla="*/ 2147483647 h 204"/>
                <a:gd name="T64" fmla="*/ 2147483647 w 214"/>
                <a:gd name="T65" fmla="*/ 2147483647 h 204"/>
                <a:gd name="T66" fmla="*/ 2147483647 w 214"/>
                <a:gd name="T67" fmla="*/ 2147483647 h 204"/>
                <a:gd name="T68" fmla="*/ 2147483647 w 214"/>
                <a:gd name="T69" fmla="*/ 2147483647 h 204"/>
                <a:gd name="T70" fmla="*/ 2147483647 w 214"/>
                <a:gd name="T71" fmla="*/ 2147483647 h 204"/>
                <a:gd name="T72" fmla="*/ 2147483647 w 214"/>
                <a:gd name="T73" fmla="*/ 2147483647 h 204"/>
                <a:gd name="T74" fmla="*/ 2147483647 w 214"/>
                <a:gd name="T75" fmla="*/ 2147483647 h 204"/>
                <a:gd name="T76" fmla="*/ 2147483647 w 214"/>
                <a:gd name="T77" fmla="*/ 2147483647 h 204"/>
                <a:gd name="T78" fmla="*/ 2147483647 w 214"/>
                <a:gd name="T79" fmla="*/ 2147483647 h 204"/>
                <a:gd name="T80" fmla="*/ 2147483647 w 214"/>
                <a:gd name="T81" fmla="*/ 2147483647 h 204"/>
                <a:gd name="T82" fmla="*/ 2147483647 w 214"/>
                <a:gd name="T83" fmla="*/ 2147483647 h 2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4"/>
                <a:gd name="T127" fmla="*/ 0 h 204"/>
                <a:gd name="T128" fmla="*/ 214 w 214"/>
                <a:gd name="T129" fmla="*/ 204 h 20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4" h="204">
                  <a:moveTo>
                    <a:pt x="214" y="56"/>
                  </a:moveTo>
                  <a:lnTo>
                    <a:pt x="210" y="64"/>
                  </a:lnTo>
                  <a:lnTo>
                    <a:pt x="206" y="70"/>
                  </a:lnTo>
                  <a:lnTo>
                    <a:pt x="200" y="74"/>
                  </a:lnTo>
                  <a:lnTo>
                    <a:pt x="198" y="80"/>
                  </a:lnTo>
                  <a:lnTo>
                    <a:pt x="200" y="84"/>
                  </a:lnTo>
                  <a:lnTo>
                    <a:pt x="206" y="88"/>
                  </a:lnTo>
                  <a:lnTo>
                    <a:pt x="188" y="98"/>
                  </a:lnTo>
                  <a:lnTo>
                    <a:pt x="188" y="110"/>
                  </a:lnTo>
                  <a:lnTo>
                    <a:pt x="190" y="114"/>
                  </a:lnTo>
                  <a:lnTo>
                    <a:pt x="192" y="116"/>
                  </a:lnTo>
                  <a:lnTo>
                    <a:pt x="196" y="120"/>
                  </a:lnTo>
                  <a:lnTo>
                    <a:pt x="196" y="124"/>
                  </a:lnTo>
                  <a:lnTo>
                    <a:pt x="196" y="130"/>
                  </a:lnTo>
                  <a:lnTo>
                    <a:pt x="192" y="134"/>
                  </a:lnTo>
                  <a:lnTo>
                    <a:pt x="188" y="136"/>
                  </a:lnTo>
                  <a:lnTo>
                    <a:pt x="184" y="140"/>
                  </a:lnTo>
                  <a:lnTo>
                    <a:pt x="170" y="146"/>
                  </a:lnTo>
                  <a:lnTo>
                    <a:pt x="166" y="150"/>
                  </a:lnTo>
                  <a:lnTo>
                    <a:pt x="162" y="154"/>
                  </a:lnTo>
                  <a:lnTo>
                    <a:pt x="150" y="148"/>
                  </a:lnTo>
                  <a:lnTo>
                    <a:pt x="144" y="144"/>
                  </a:lnTo>
                  <a:lnTo>
                    <a:pt x="134" y="142"/>
                  </a:lnTo>
                  <a:lnTo>
                    <a:pt x="142" y="162"/>
                  </a:lnTo>
                  <a:lnTo>
                    <a:pt x="146" y="170"/>
                  </a:lnTo>
                  <a:lnTo>
                    <a:pt x="148" y="172"/>
                  </a:lnTo>
                  <a:lnTo>
                    <a:pt x="152" y="176"/>
                  </a:lnTo>
                  <a:lnTo>
                    <a:pt x="146" y="186"/>
                  </a:lnTo>
                  <a:lnTo>
                    <a:pt x="134" y="194"/>
                  </a:lnTo>
                  <a:lnTo>
                    <a:pt x="124" y="200"/>
                  </a:lnTo>
                  <a:lnTo>
                    <a:pt x="116" y="204"/>
                  </a:lnTo>
                  <a:lnTo>
                    <a:pt x="108" y="204"/>
                  </a:lnTo>
                  <a:lnTo>
                    <a:pt x="102" y="204"/>
                  </a:lnTo>
                  <a:lnTo>
                    <a:pt x="98" y="202"/>
                  </a:lnTo>
                  <a:lnTo>
                    <a:pt x="96" y="198"/>
                  </a:lnTo>
                  <a:lnTo>
                    <a:pt x="96" y="188"/>
                  </a:lnTo>
                  <a:lnTo>
                    <a:pt x="92" y="178"/>
                  </a:lnTo>
                  <a:lnTo>
                    <a:pt x="88" y="170"/>
                  </a:lnTo>
                  <a:lnTo>
                    <a:pt x="86" y="166"/>
                  </a:lnTo>
                  <a:lnTo>
                    <a:pt x="86" y="162"/>
                  </a:lnTo>
                  <a:lnTo>
                    <a:pt x="88" y="162"/>
                  </a:lnTo>
                  <a:lnTo>
                    <a:pt x="90" y="158"/>
                  </a:lnTo>
                  <a:lnTo>
                    <a:pt x="90" y="156"/>
                  </a:lnTo>
                  <a:lnTo>
                    <a:pt x="88" y="150"/>
                  </a:lnTo>
                  <a:lnTo>
                    <a:pt x="86" y="146"/>
                  </a:lnTo>
                  <a:lnTo>
                    <a:pt x="82" y="142"/>
                  </a:lnTo>
                  <a:lnTo>
                    <a:pt x="80" y="136"/>
                  </a:lnTo>
                  <a:lnTo>
                    <a:pt x="82" y="130"/>
                  </a:lnTo>
                  <a:lnTo>
                    <a:pt x="84" y="120"/>
                  </a:lnTo>
                  <a:lnTo>
                    <a:pt x="92" y="104"/>
                  </a:lnTo>
                  <a:lnTo>
                    <a:pt x="84" y="104"/>
                  </a:lnTo>
                  <a:lnTo>
                    <a:pt x="78" y="106"/>
                  </a:lnTo>
                  <a:lnTo>
                    <a:pt x="74" y="106"/>
                  </a:lnTo>
                  <a:lnTo>
                    <a:pt x="66" y="106"/>
                  </a:lnTo>
                  <a:lnTo>
                    <a:pt x="60" y="106"/>
                  </a:lnTo>
                  <a:lnTo>
                    <a:pt x="54" y="104"/>
                  </a:lnTo>
                  <a:lnTo>
                    <a:pt x="50" y="100"/>
                  </a:lnTo>
                  <a:lnTo>
                    <a:pt x="50" y="94"/>
                  </a:lnTo>
                  <a:lnTo>
                    <a:pt x="38" y="92"/>
                  </a:lnTo>
                  <a:lnTo>
                    <a:pt x="24" y="90"/>
                  </a:lnTo>
                  <a:lnTo>
                    <a:pt x="20" y="88"/>
                  </a:lnTo>
                  <a:lnTo>
                    <a:pt x="16" y="86"/>
                  </a:lnTo>
                  <a:lnTo>
                    <a:pt x="12" y="82"/>
                  </a:lnTo>
                  <a:lnTo>
                    <a:pt x="10" y="80"/>
                  </a:lnTo>
                  <a:lnTo>
                    <a:pt x="12" y="76"/>
                  </a:lnTo>
                  <a:lnTo>
                    <a:pt x="16" y="70"/>
                  </a:lnTo>
                  <a:lnTo>
                    <a:pt x="14" y="64"/>
                  </a:lnTo>
                  <a:lnTo>
                    <a:pt x="10" y="60"/>
                  </a:lnTo>
                  <a:lnTo>
                    <a:pt x="8" y="56"/>
                  </a:lnTo>
                  <a:lnTo>
                    <a:pt x="6" y="52"/>
                  </a:lnTo>
                  <a:lnTo>
                    <a:pt x="2" y="50"/>
                  </a:lnTo>
                  <a:lnTo>
                    <a:pt x="0" y="44"/>
                  </a:lnTo>
                  <a:lnTo>
                    <a:pt x="2" y="36"/>
                  </a:lnTo>
                  <a:lnTo>
                    <a:pt x="6" y="28"/>
                  </a:lnTo>
                  <a:lnTo>
                    <a:pt x="18" y="16"/>
                  </a:lnTo>
                  <a:lnTo>
                    <a:pt x="26" y="6"/>
                  </a:lnTo>
                  <a:lnTo>
                    <a:pt x="28" y="12"/>
                  </a:lnTo>
                  <a:lnTo>
                    <a:pt x="30" y="16"/>
                  </a:lnTo>
                  <a:lnTo>
                    <a:pt x="30" y="20"/>
                  </a:lnTo>
                  <a:lnTo>
                    <a:pt x="28" y="24"/>
                  </a:lnTo>
                  <a:lnTo>
                    <a:pt x="24" y="28"/>
                  </a:lnTo>
                  <a:lnTo>
                    <a:pt x="24" y="34"/>
                  </a:lnTo>
                  <a:lnTo>
                    <a:pt x="24" y="44"/>
                  </a:lnTo>
                  <a:lnTo>
                    <a:pt x="28" y="48"/>
                  </a:lnTo>
                  <a:lnTo>
                    <a:pt x="30" y="48"/>
                  </a:lnTo>
                  <a:lnTo>
                    <a:pt x="34" y="46"/>
                  </a:lnTo>
                  <a:lnTo>
                    <a:pt x="38" y="44"/>
                  </a:lnTo>
                  <a:lnTo>
                    <a:pt x="40" y="38"/>
                  </a:lnTo>
                  <a:lnTo>
                    <a:pt x="38" y="34"/>
                  </a:lnTo>
                  <a:lnTo>
                    <a:pt x="36" y="30"/>
                  </a:lnTo>
                  <a:lnTo>
                    <a:pt x="32" y="26"/>
                  </a:lnTo>
                  <a:lnTo>
                    <a:pt x="30" y="24"/>
                  </a:lnTo>
                  <a:lnTo>
                    <a:pt x="32" y="20"/>
                  </a:lnTo>
                  <a:lnTo>
                    <a:pt x="34" y="16"/>
                  </a:lnTo>
                  <a:lnTo>
                    <a:pt x="44" y="10"/>
                  </a:lnTo>
                  <a:lnTo>
                    <a:pt x="50" y="4"/>
                  </a:lnTo>
                  <a:lnTo>
                    <a:pt x="58" y="0"/>
                  </a:lnTo>
                  <a:lnTo>
                    <a:pt x="62" y="4"/>
                  </a:lnTo>
                  <a:lnTo>
                    <a:pt x="66" y="4"/>
                  </a:lnTo>
                  <a:lnTo>
                    <a:pt x="70" y="6"/>
                  </a:lnTo>
                  <a:lnTo>
                    <a:pt x="76" y="6"/>
                  </a:lnTo>
                  <a:lnTo>
                    <a:pt x="82" y="12"/>
                  </a:lnTo>
                  <a:lnTo>
                    <a:pt x="88" y="18"/>
                  </a:lnTo>
                  <a:lnTo>
                    <a:pt x="94" y="20"/>
                  </a:lnTo>
                  <a:lnTo>
                    <a:pt x="106" y="22"/>
                  </a:lnTo>
                  <a:lnTo>
                    <a:pt x="114" y="22"/>
                  </a:lnTo>
                  <a:lnTo>
                    <a:pt x="120" y="24"/>
                  </a:lnTo>
                  <a:lnTo>
                    <a:pt x="126" y="26"/>
                  </a:lnTo>
                  <a:lnTo>
                    <a:pt x="132" y="28"/>
                  </a:lnTo>
                  <a:lnTo>
                    <a:pt x="146" y="24"/>
                  </a:lnTo>
                  <a:lnTo>
                    <a:pt x="162" y="20"/>
                  </a:lnTo>
                  <a:lnTo>
                    <a:pt x="174" y="16"/>
                  </a:lnTo>
                  <a:lnTo>
                    <a:pt x="176" y="16"/>
                  </a:lnTo>
                  <a:lnTo>
                    <a:pt x="174" y="18"/>
                  </a:lnTo>
                  <a:lnTo>
                    <a:pt x="170" y="24"/>
                  </a:lnTo>
                  <a:lnTo>
                    <a:pt x="170" y="26"/>
                  </a:lnTo>
                  <a:lnTo>
                    <a:pt x="174" y="34"/>
                  </a:lnTo>
                  <a:lnTo>
                    <a:pt x="180" y="32"/>
                  </a:lnTo>
                  <a:lnTo>
                    <a:pt x="184" y="34"/>
                  </a:lnTo>
                  <a:lnTo>
                    <a:pt x="190" y="38"/>
                  </a:lnTo>
                  <a:lnTo>
                    <a:pt x="194" y="40"/>
                  </a:lnTo>
                  <a:lnTo>
                    <a:pt x="196" y="46"/>
                  </a:lnTo>
                  <a:lnTo>
                    <a:pt x="196" y="52"/>
                  </a:lnTo>
                  <a:lnTo>
                    <a:pt x="192" y="56"/>
                  </a:lnTo>
                  <a:lnTo>
                    <a:pt x="200" y="54"/>
                  </a:lnTo>
                  <a:lnTo>
                    <a:pt x="204" y="54"/>
                  </a:lnTo>
                  <a:lnTo>
                    <a:pt x="208" y="56"/>
                  </a:lnTo>
                  <a:lnTo>
                    <a:pt x="214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1" name="Freeform 92"/>
            <p:cNvSpPr>
              <a:spLocks/>
            </p:cNvSpPr>
            <p:nvPr/>
          </p:nvSpPr>
          <p:spPr bwMode="auto">
            <a:xfrm>
              <a:off x="2908158" y="4430914"/>
              <a:ext cx="924794" cy="1103105"/>
            </a:xfrm>
            <a:custGeom>
              <a:avLst/>
              <a:gdLst>
                <a:gd name="T0" fmla="*/ 2147483647 w 632"/>
                <a:gd name="T1" fmla="*/ 2147483647 h 698"/>
                <a:gd name="T2" fmla="*/ 2147483647 w 632"/>
                <a:gd name="T3" fmla="*/ 2147483647 h 698"/>
                <a:gd name="T4" fmla="*/ 2147483647 w 632"/>
                <a:gd name="T5" fmla="*/ 2147483647 h 698"/>
                <a:gd name="T6" fmla="*/ 2147483647 w 632"/>
                <a:gd name="T7" fmla="*/ 2147483647 h 698"/>
                <a:gd name="T8" fmla="*/ 2147483647 w 632"/>
                <a:gd name="T9" fmla="*/ 2147483647 h 698"/>
                <a:gd name="T10" fmla="*/ 2147483647 w 632"/>
                <a:gd name="T11" fmla="*/ 2147483647 h 698"/>
                <a:gd name="T12" fmla="*/ 2147483647 w 632"/>
                <a:gd name="T13" fmla="*/ 2147483647 h 698"/>
                <a:gd name="T14" fmla="*/ 2147483647 w 632"/>
                <a:gd name="T15" fmla="*/ 2147483647 h 698"/>
                <a:gd name="T16" fmla="*/ 2147483647 w 632"/>
                <a:gd name="T17" fmla="*/ 2147483647 h 698"/>
                <a:gd name="T18" fmla="*/ 2147483647 w 632"/>
                <a:gd name="T19" fmla="*/ 2147483647 h 698"/>
                <a:gd name="T20" fmla="*/ 2147483647 w 632"/>
                <a:gd name="T21" fmla="*/ 2147483647 h 698"/>
                <a:gd name="T22" fmla="*/ 2147483647 w 632"/>
                <a:gd name="T23" fmla="*/ 2147483647 h 698"/>
                <a:gd name="T24" fmla="*/ 2147483647 w 632"/>
                <a:gd name="T25" fmla="*/ 2147483647 h 698"/>
                <a:gd name="T26" fmla="*/ 2147483647 w 632"/>
                <a:gd name="T27" fmla="*/ 2147483647 h 698"/>
                <a:gd name="T28" fmla="*/ 2147483647 w 632"/>
                <a:gd name="T29" fmla="*/ 2147483647 h 698"/>
                <a:gd name="T30" fmla="*/ 0 w 632"/>
                <a:gd name="T31" fmla="*/ 2147483647 h 698"/>
                <a:gd name="T32" fmla="*/ 2147483647 w 632"/>
                <a:gd name="T33" fmla="*/ 2147483647 h 698"/>
                <a:gd name="T34" fmla="*/ 2147483647 w 632"/>
                <a:gd name="T35" fmla="*/ 2147483647 h 698"/>
                <a:gd name="T36" fmla="*/ 2147483647 w 632"/>
                <a:gd name="T37" fmla="*/ 2147483647 h 698"/>
                <a:gd name="T38" fmla="*/ 2147483647 w 632"/>
                <a:gd name="T39" fmla="*/ 2147483647 h 698"/>
                <a:gd name="T40" fmla="*/ 2147483647 w 632"/>
                <a:gd name="T41" fmla="*/ 2147483647 h 698"/>
                <a:gd name="T42" fmla="*/ 2147483647 w 632"/>
                <a:gd name="T43" fmla="*/ 2147483647 h 698"/>
                <a:gd name="T44" fmla="*/ 2147483647 w 632"/>
                <a:gd name="T45" fmla="*/ 2147483647 h 698"/>
                <a:gd name="T46" fmla="*/ 2147483647 w 632"/>
                <a:gd name="T47" fmla="*/ 2147483647 h 698"/>
                <a:gd name="T48" fmla="*/ 2147483647 w 632"/>
                <a:gd name="T49" fmla="*/ 2147483647 h 698"/>
                <a:gd name="T50" fmla="*/ 2147483647 w 632"/>
                <a:gd name="T51" fmla="*/ 2147483647 h 698"/>
                <a:gd name="T52" fmla="*/ 2147483647 w 632"/>
                <a:gd name="T53" fmla="*/ 2147483647 h 698"/>
                <a:gd name="T54" fmla="*/ 2147483647 w 632"/>
                <a:gd name="T55" fmla="*/ 2147483647 h 698"/>
                <a:gd name="T56" fmla="*/ 2147483647 w 632"/>
                <a:gd name="T57" fmla="*/ 2147483647 h 698"/>
                <a:gd name="T58" fmla="*/ 2147483647 w 632"/>
                <a:gd name="T59" fmla="*/ 2147483647 h 698"/>
                <a:gd name="T60" fmla="*/ 2147483647 w 632"/>
                <a:gd name="T61" fmla="*/ 2147483647 h 698"/>
                <a:gd name="T62" fmla="*/ 2147483647 w 632"/>
                <a:gd name="T63" fmla="*/ 2147483647 h 698"/>
                <a:gd name="T64" fmla="*/ 2147483647 w 632"/>
                <a:gd name="T65" fmla="*/ 2147483647 h 698"/>
                <a:gd name="T66" fmla="*/ 2147483647 w 632"/>
                <a:gd name="T67" fmla="*/ 2147483647 h 698"/>
                <a:gd name="T68" fmla="*/ 2147483647 w 632"/>
                <a:gd name="T69" fmla="*/ 2147483647 h 698"/>
                <a:gd name="T70" fmla="*/ 2147483647 w 632"/>
                <a:gd name="T71" fmla="*/ 2147483647 h 698"/>
                <a:gd name="T72" fmla="*/ 2147483647 w 632"/>
                <a:gd name="T73" fmla="*/ 2147483647 h 698"/>
                <a:gd name="T74" fmla="*/ 2147483647 w 632"/>
                <a:gd name="T75" fmla="*/ 2147483647 h 698"/>
                <a:gd name="T76" fmla="*/ 2147483647 w 632"/>
                <a:gd name="T77" fmla="*/ 2147483647 h 698"/>
                <a:gd name="T78" fmla="*/ 2147483647 w 632"/>
                <a:gd name="T79" fmla="*/ 2147483647 h 698"/>
                <a:gd name="T80" fmla="*/ 2147483647 w 632"/>
                <a:gd name="T81" fmla="*/ 2147483647 h 698"/>
                <a:gd name="T82" fmla="*/ 2147483647 w 632"/>
                <a:gd name="T83" fmla="*/ 2147483647 h 698"/>
                <a:gd name="T84" fmla="*/ 2147483647 w 632"/>
                <a:gd name="T85" fmla="*/ 2147483647 h 698"/>
                <a:gd name="T86" fmla="*/ 2147483647 w 632"/>
                <a:gd name="T87" fmla="*/ 2147483647 h 698"/>
                <a:gd name="T88" fmla="*/ 2147483647 w 632"/>
                <a:gd name="T89" fmla="*/ 2147483647 h 698"/>
                <a:gd name="T90" fmla="*/ 2147483647 w 632"/>
                <a:gd name="T91" fmla="*/ 2147483647 h 698"/>
                <a:gd name="T92" fmla="*/ 2147483647 w 632"/>
                <a:gd name="T93" fmla="*/ 2147483647 h 698"/>
                <a:gd name="T94" fmla="*/ 2147483647 w 632"/>
                <a:gd name="T95" fmla="*/ 2147483647 h 698"/>
                <a:gd name="T96" fmla="*/ 2147483647 w 632"/>
                <a:gd name="T97" fmla="*/ 2147483647 h 698"/>
                <a:gd name="T98" fmla="*/ 2147483647 w 632"/>
                <a:gd name="T99" fmla="*/ 2147483647 h 698"/>
                <a:gd name="T100" fmla="*/ 2147483647 w 632"/>
                <a:gd name="T101" fmla="*/ 2147483647 h 698"/>
                <a:gd name="T102" fmla="*/ 2147483647 w 632"/>
                <a:gd name="T103" fmla="*/ 2147483647 h 698"/>
                <a:gd name="T104" fmla="*/ 2147483647 w 632"/>
                <a:gd name="T105" fmla="*/ 2147483647 h 69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32"/>
                <a:gd name="T160" fmla="*/ 0 h 698"/>
                <a:gd name="T161" fmla="*/ 632 w 632"/>
                <a:gd name="T162" fmla="*/ 698 h 69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32" h="698">
                  <a:moveTo>
                    <a:pt x="362" y="12"/>
                  </a:moveTo>
                  <a:lnTo>
                    <a:pt x="356" y="26"/>
                  </a:lnTo>
                  <a:lnTo>
                    <a:pt x="348" y="38"/>
                  </a:lnTo>
                  <a:lnTo>
                    <a:pt x="342" y="44"/>
                  </a:lnTo>
                  <a:lnTo>
                    <a:pt x="336" y="50"/>
                  </a:lnTo>
                  <a:lnTo>
                    <a:pt x="330" y="54"/>
                  </a:lnTo>
                  <a:lnTo>
                    <a:pt x="320" y="54"/>
                  </a:lnTo>
                  <a:lnTo>
                    <a:pt x="314" y="54"/>
                  </a:lnTo>
                  <a:lnTo>
                    <a:pt x="308" y="52"/>
                  </a:lnTo>
                  <a:lnTo>
                    <a:pt x="306" y="50"/>
                  </a:lnTo>
                  <a:lnTo>
                    <a:pt x="304" y="44"/>
                  </a:lnTo>
                  <a:lnTo>
                    <a:pt x="294" y="48"/>
                  </a:lnTo>
                  <a:lnTo>
                    <a:pt x="282" y="52"/>
                  </a:lnTo>
                  <a:lnTo>
                    <a:pt x="282" y="62"/>
                  </a:lnTo>
                  <a:lnTo>
                    <a:pt x="280" y="60"/>
                  </a:lnTo>
                  <a:lnTo>
                    <a:pt x="276" y="58"/>
                  </a:lnTo>
                  <a:lnTo>
                    <a:pt x="274" y="56"/>
                  </a:lnTo>
                  <a:lnTo>
                    <a:pt x="270" y="56"/>
                  </a:lnTo>
                  <a:lnTo>
                    <a:pt x="264" y="56"/>
                  </a:lnTo>
                  <a:lnTo>
                    <a:pt x="260" y="58"/>
                  </a:lnTo>
                  <a:lnTo>
                    <a:pt x="254" y="64"/>
                  </a:lnTo>
                  <a:lnTo>
                    <a:pt x="248" y="68"/>
                  </a:lnTo>
                  <a:lnTo>
                    <a:pt x="244" y="70"/>
                  </a:lnTo>
                  <a:lnTo>
                    <a:pt x="238" y="70"/>
                  </a:lnTo>
                  <a:lnTo>
                    <a:pt x="234" y="70"/>
                  </a:lnTo>
                  <a:lnTo>
                    <a:pt x="232" y="68"/>
                  </a:lnTo>
                  <a:lnTo>
                    <a:pt x="226" y="62"/>
                  </a:lnTo>
                  <a:lnTo>
                    <a:pt x="224" y="54"/>
                  </a:lnTo>
                  <a:lnTo>
                    <a:pt x="222" y="44"/>
                  </a:lnTo>
                  <a:lnTo>
                    <a:pt x="224" y="38"/>
                  </a:lnTo>
                  <a:lnTo>
                    <a:pt x="226" y="34"/>
                  </a:lnTo>
                  <a:lnTo>
                    <a:pt x="226" y="30"/>
                  </a:lnTo>
                  <a:lnTo>
                    <a:pt x="226" y="26"/>
                  </a:lnTo>
                  <a:lnTo>
                    <a:pt x="226" y="20"/>
                  </a:lnTo>
                  <a:lnTo>
                    <a:pt x="224" y="14"/>
                  </a:lnTo>
                  <a:lnTo>
                    <a:pt x="220" y="10"/>
                  </a:lnTo>
                  <a:lnTo>
                    <a:pt x="220" y="8"/>
                  </a:lnTo>
                  <a:lnTo>
                    <a:pt x="220" y="0"/>
                  </a:lnTo>
                  <a:lnTo>
                    <a:pt x="208" y="0"/>
                  </a:lnTo>
                  <a:lnTo>
                    <a:pt x="208" y="6"/>
                  </a:lnTo>
                  <a:lnTo>
                    <a:pt x="204" y="10"/>
                  </a:lnTo>
                  <a:lnTo>
                    <a:pt x="200" y="12"/>
                  </a:lnTo>
                  <a:lnTo>
                    <a:pt x="196" y="16"/>
                  </a:lnTo>
                  <a:lnTo>
                    <a:pt x="182" y="22"/>
                  </a:lnTo>
                  <a:lnTo>
                    <a:pt x="178" y="26"/>
                  </a:lnTo>
                  <a:lnTo>
                    <a:pt x="174" y="30"/>
                  </a:lnTo>
                  <a:lnTo>
                    <a:pt x="162" y="24"/>
                  </a:lnTo>
                  <a:lnTo>
                    <a:pt x="156" y="20"/>
                  </a:lnTo>
                  <a:lnTo>
                    <a:pt x="146" y="18"/>
                  </a:lnTo>
                  <a:lnTo>
                    <a:pt x="154" y="38"/>
                  </a:lnTo>
                  <a:lnTo>
                    <a:pt x="158" y="46"/>
                  </a:lnTo>
                  <a:lnTo>
                    <a:pt x="160" y="48"/>
                  </a:lnTo>
                  <a:lnTo>
                    <a:pt x="164" y="52"/>
                  </a:lnTo>
                  <a:lnTo>
                    <a:pt x="158" y="62"/>
                  </a:lnTo>
                  <a:lnTo>
                    <a:pt x="146" y="70"/>
                  </a:lnTo>
                  <a:lnTo>
                    <a:pt x="136" y="76"/>
                  </a:lnTo>
                  <a:lnTo>
                    <a:pt x="128" y="80"/>
                  </a:lnTo>
                  <a:lnTo>
                    <a:pt x="120" y="80"/>
                  </a:lnTo>
                  <a:lnTo>
                    <a:pt x="114" y="80"/>
                  </a:lnTo>
                  <a:lnTo>
                    <a:pt x="110" y="78"/>
                  </a:lnTo>
                  <a:lnTo>
                    <a:pt x="108" y="74"/>
                  </a:lnTo>
                  <a:lnTo>
                    <a:pt x="108" y="64"/>
                  </a:lnTo>
                  <a:lnTo>
                    <a:pt x="104" y="54"/>
                  </a:lnTo>
                  <a:lnTo>
                    <a:pt x="90" y="62"/>
                  </a:lnTo>
                  <a:lnTo>
                    <a:pt x="80" y="64"/>
                  </a:lnTo>
                  <a:lnTo>
                    <a:pt x="68" y="64"/>
                  </a:lnTo>
                  <a:lnTo>
                    <a:pt x="62" y="68"/>
                  </a:lnTo>
                  <a:lnTo>
                    <a:pt x="64" y="68"/>
                  </a:lnTo>
                  <a:lnTo>
                    <a:pt x="66" y="70"/>
                  </a:lnTo>
                  <a:lnTo>
                    <a:pt x="68" y="74"/>
                  </a:lnTo>
                  <a:lnTo>
                    <a:pt x="72" y="76"/>
                  </a:lnTo>
                  <a:lnTo>
                    <a:pt x="72" y="84"/>
                  </a:lnTo>
                  <a:lnTo>
                    <a:pt x="66" y="84"/>
                  </a:lnTo>
                  <a:lnTo>
                    <a:pt x="62" y="86"/>
                  </a:lnTo>
                  <a:lnTo>
                    <a:pt x="60" y="90"/>
                  </a:lnTo>
                  <a:lnTo>
                    <a:pt x="58" y="92"/>
                  </a:lnTo>
                  <a:lnTo>
                    <a:pt x="60" y="98"/>
                  </a:lnTo>
                  <a:lnTo>
                    <a:pt x="62" y="104"/>
                  </a:lnTo>
                  <a:lnTo>
                    <a:pt x="66" y="110"/>
                  </a:lnTo>
                  <a:lnTo>
                    <a:pt x="68" y="116"/>
                  </a:lnTo>
                  <a:lnTo>
                    <a:pt x="66" y="140"/>
                  </a:lnTo>
                  <a:lnTo>
                    <a:pt x="62" y="168"/>
                  </a:lnTo>
                  <a:lnTo>
                    <a:pt x="62" y="172"/>
                  </a:lnTo>
                  <a:lnTo>
                    <a:pt x="58" y="174"/>
                  </a:lnTo>
                  <a:lnTo>
                    <a:pt x="46" y="176"/>
                  </a:lnTo>
                  <a:lnTo>
                    <a:pt x="36" y="178"/>
                  </a:lnTo>
                  <a:lnTo>
                    <a:pt x="26" y="180"/>
                  </a:lnTo>
                  <a:lnTo>
                    <a:pt x="20" y="184"/>
                  </a:lnTo>
                  <a:lnTo>
                    <a:pt x="18" y="188"/>
                  </a:lnTo>
                  <a:lnTo>
                    <a:pt x="16" y="196"/>
                  </a:lnTo>
                  <a:lnTo>
                    <a:pt x="14" y="204"/>
                  </a:lnTo>
                  <a:lnTo>
                    <a:pt x="10" y="216"/>
                  </a:lnTo>
                  <a:lnTo>
                    <a:pt x="8" y="220"/>
                  </a:lnTo>
                  <a:lnTo>
                    <a:pt x="6" y="222"/>
                  </a:lnTo>
                  <a:lnTo>
                    <a:pt x="2" y="226"/>
                  </a:lnTo>
                  <a:lnTo>
                    <a:pt x="0" y="230"/>
                  </a:lnTo>
                  <a:lnTo>
                    <a:pt x="2" y="236"/>
                  </a:lnTo>
                  <a:lnTo>
                    <a:pt x="4" y="240"/>
                  </a:lnTo>
                  <a:lnTo>
                    <a:pt x="8" y="248"/>
                  </a:lnTo>
                  <a:lnTo>
                    <a:pt x="14" y="256"/>
                  </a:lnTo>
                  <a:lnTo>
                    <a:pt x="16" y="260"/>
                  </a:lnTo>
                  <a:lnTo>
                    <a:pt x="16" y="266"/>
                  </a:lnTo>
                  <a:lnTo>
                    <a:pt x="24" y="268"/>
                  </a:lnTo>
                  <a:lnTo>
                    <a:pt x="30" y="272"/>
                  </a:lnTo>
                  <a:lnTo>
                    <a:pt x="36" y="278"/>
                  </a:lnTo>
                  <a:lnTo>
                    <a:pt x="40" y="280"/>
                  </a:lnTo>
                  <a:lnTo>
                    <a:pt x="44" y="278"/>
                  </a:lnTo>
                  <a:lnTo>
                    <a:pt x="46" y="278"/>
                  </a:lnTo>
                  <a:lnTo>
                    <a:pt x="48" y="270"/>
                  </a:lnTo>
                  <a:lnTo>
                    <a:pt x="58" y="270"/>
                  </a:lnTo>
                  <a:lnTo>
                    <a:pt x="58" y="286"/>
                  </a:lnTo>
                  <a:lnTo>
                    <a:pt x="58" y="292"/>
                  </a:lnTo>
                  <a:lnTo>
                    <a:pt x="60" y="294"/>
                  </a:lnTo>
                  <a:lnTo>
                    <a:pt x="62" y="296"/>
                  </a:lnTo>
                  <a:lnTo>
                    <a:pt x="64" y="296"/>
                  </a:lnTo>
                  <a:lnTo>
                    <a:pt x="66" y="296"/>
                  </a:lnTo>
                  <a:lnTo>
                    <a:pt x="74" y="298"/>
                  </a:lnTo>
                  <a:lnTo>
                    <a:pt x="86" y="300"/>
                  </a:lnTo>
                  <a:lnTo>
                    <a:pt x="94" y="296"/>
                  </a:lnTo>
                  <a:lnTo>
                    <a:pt x="102" y="290"/>
                  </a:lnTo>
                  <a:lnTo>
                    <a:pt x="116" y="280"/>
                  </a:lnTo>
                  <a:lnTo>
                    <a:pt x="122" y="276"/>
                  </a:lnTo>
                  <a:lnTo>
                    <a:pt x="130" y="274"/>
                  </a:lnTo>
                  <a:lnTo>
                    <a:pt x="136" y="274"/>
                  </a:lnTo>
                  <a:lnTo>
                    <a:pt x="138" y="276"/>
                  </a:lnTo>
                  <a:lnTo>
                    <a:pt x="140" y="280"/>
                  </a:lnTo>
                  <a:lnTo>
                    <a:pt x="140" y="284"/>
                  </a:lnTo>
                  <a:lnTo>
                    <a:pt x="138" y="294"/>
                  </a:lnTo>
                  <a:lnTo>
                    <a:pt x="140" y="304"/>
                  </a:lnTo>
                  <a:lnTo>
                    <a:pt x="144" y="310"/>
                  </a:lnTo>
                  <a:lnTo>
                    <a:pt x="148" y="318"/>
                  </a:lnTo>
                  <a:lnTo>
                    <a:pt x="158" y="324"/>
                  </a:lnTo>
                  <a:lnTo>
                    <a:pt x="168" y="328"/>
                  </a:lnTo>
                  <a:lnTo>
                    <a:pt x="172" y="326"/>
                  </a:lnTo>
                  <a:lnTo>
                    <a:pt x="174" y="328"/>
                  </a:lnTo>
                  <a:lnTo>
                    <a:pt x="178" y="332"/>
                  </a:lnTo>
                  <a:lnTo>
                    <a:pt x="182" y="334"/>
                  </a:lnTo>
                  <a:lnTo>
                    <a:pt x="188" y="336"/>
                  </a:lnTo>
                  <a:lnTo>
                    <a:pt x="188" y="340"/>
                  </a:lnTo>
                  <a:lnTo>
                    <a:pt x="190" y="342"/>
                  </a:lnTo>
                  <a:lnTo>
                    <a:pt x="194" y="342"/>
                  </a:lnTo>
                  <a:lnTo>
                    <a:pt x="198" y="342"/>
                  </a:lnTo>
                  <a:lnTo>
                    <a:pt x="208" y="340"/>
                  </a:lnTo>
                  <a:lnTo>
                    <a:pt x="212" y="342"/>
                  </a:lnTo>
                  <a:lnTo>
                    <a:pt x="216" y="344"/>
                  </a:lnTo>
                  <a:lnTo>
                    <a:pt x="220" y="354"/>
                  </a:lnTo>
                  <a:lnTo>
                    <a:pt x="222" y="364"/>
                  </a:lnTo>
                  <a:lnTo>
                    <a:pt x="224" y="366"/>
                  </a:lnTo>
                  <a:lnTo>
                    <a:pt x="226" y="368"/>
                  </a:lnTo>
                  <a:lnTo>
                    <a:pt x="226" y="376"/>
                  </a:lnTo>
                  <a:lnTo>
                    <a:pt x="226" y="382"/>
                  </a:lnTo>
                  <a:lnTo>
                    <a:pt x="228" y="386"/>
                  </a:lnTo>
                  <a:lnTo>
                    <a:pt x="232" y="390"/>
                  </a:lnTo>
                  <a:lnTo>
                    <a:pt x="242" y="392"/>
                  </a:lnTo>
                  <a:lnTo>
                    <a:pt x="254" y="394"/>
                  </a:lnTo>
                  <a:lnTo>
                    <a:pt x="254" y="400"/>
                  </a:lnTo>
                  <a:lnTo>
                    <a:pt x="254" y="404"/>
                  </a:lnTo>
                  <a:lnTo>
                    <a:pt x="258" y="408"/>
                  </a:lnTo>
                  <a:lnTo>
                    <a:pt x="260" y="412"/>
                  </a:lnTo>
                  <a:lnTo>
                    <a:pt x="268" y="420"/>
                  </a:lnTo>
                  <a:lnTo>
                    <a:pt x="270" y="422"/>
                  </a:lnTo>
                  <a:lnTo>
                    <a:pt x="270" y="430"/>
                  </a:lnTo>
                  <a:lnTo>
                    <a:pt x="270" y="436"/>
                  </a:lnTo>
                  <a:lnTo>
                    <a:pt x="266" y="444"/>
                  </a:lnTo>
                  <a:lnTo>
                    <a:pt x="264" y="448"/>
                  </a:lnTo>
                  <a:lnTo>
                    <a:pt x="264" y="454"/>
                  </a:lnTo>
                  <a:lnTo>
                    <a:pt x="264" y="464"/>
                  </a:lnTo>
                  <a:lnTo>
                    <a:pt x="270" y="480"/>
                  </a:lnTo>
                  <a:lnTo>
                    <a:pt x="276" y="496"/>
                  </a:lnTo>
                  <a:lnTo>
                    <a:pt x="278" y="500"/>
                  </a:lnTo>
                  <a:lnTo>
                    <a:pt x="282" y="502"/>
                  </a:lnTo>
                  <a:lnTo>
                    <a:pt x="292" y="502"/>
                  </a:lnTo>
                  <a:lnTo>
                    <a:pt x="300" y="504"/>
                  </a:lnTo>
                  <a:lnTo>
                    <a:pt x="306" y="508"/>
                  </a:lnTo>
                  <a:lnTo>
                    <a:pt x="308" y="514"/>
                  </a:lnTo>
                  <a:lnTo>
                    <a:pt x="314" y="526"/>
                  </a:lnTo>
                  <a:lnTo>
                    <a:pt x="320" y="536"/>
                  </a:lnTo>
                  <a:lnTo>
                    <a:pt x="322" y="532"/>
                  </a:lnTo>
                  <a:lnTo>
                    <a:pt x="326" y="530"/>
                  </a:lnTo>
                  <a:lnTo>
                    <a:pt x="328" y="528"/>
                  </a:lnTo>
                  <a:lnTo>
                    <a:pt x="332" y="530"/>
                  </a:lnTo>
                  <a:lnTo>
                    <a:pt x="332" y="534"/>
                  </a:lnTo>
                  <a:lnTo>
                    <a:pt x="332" y="540"/>
                  </a:lnTo>
                  <a:lnTo>
                    <a:pt x="332" y="554"/>
                  </a:lnTo>
                  <a:lnTo>
                    <a:pt x="332" y="564"/>
                  </a:lnTo>
                  <a:lnTo>
                    <a:pt x="338" y="564"/>
                  </a:lnTo>
                  <a:lnTo>
                    <a:pt x="344" y="562"/>
                  </a:lnTo>
                  <a:lnTo>
                    <a:pt x="346" y="572"/>
                  </a:lnTo>
                  <a:lnTo>
                    <a:pt x="348" y="582"/>
                  </a:lnTo>
                  <a:lnTo>
                    <a:pt x="348" y="586"/>
                  </a:lnTo>
                  <a:lnTo>
                    <a:pt x="346" y="590"/>
                  </a:lnTo>
                  <a:lnTo>
                    <a:pt x="340" y="596"/>
                  </a:lnTo>
                  <a:lnTo>
                    <a:pt x="326" y="602"/>
                  </a:lnTo>
                  <a:lnTo>
                    <a:pt x="318" y="610"/>
                  </a:lnTo>
                  <a:lnTo>
                    <a:pt x="308" y="622"/>
                  </a:lnTo>
                  <a:lnTo>
                    <a:pt x="302" y="636"/>
                  </a:lnTo>
                  <a:lnTo>
                    <a:pt x="298" y="642"/>
                  </a:lnTo>
                  <a:lnTo>
                    <a:pt x="298" y="648"/>
                  </a:lnTo>
                  <a:lnTo>
                    <a:pt x="308" y="648"/>
                  </a:lnTo>
                  <a:lnTo>
                    <a:pt x="318" y="652"/>
                  </a:lnTo>
                  <a:lnTo>
                    <a:pt x="330" y="660"/>
                  </a:lnTo>
                  <a:lnTo>
                    <a:pt x="340" y="666"/>
                  </a:lnTo>
                  <a:lnTo>
                    <a:pt x="362" y="684"/>
                  </a:lnTo>
                  <a:lnTo>
                    <a:pt x="380" y="698"/>
                  </a:lnTo>
                  <a:lnTo>
                    <a:pt x="382" y="686"/>
                  </a:lnTo>
                  <a:lnTo>
                    <a:pt x="384" y="674"/>
                  </a:lnTo>
                  <a:lnTo>
                    <a:pt x="390" y="672"/>
                  </a:lnTo>
                  <a:lnTo>
                    <a:pt x="396" y="668"/>
                  </a:lnTo>
                  <a:lnTo>
                    <a:pt x="402" y="664"/>
                  </a:lnTo>
                  <a:lnTo>
                    <a:pt x="406" y="656"/>
                  </a:lnTo>
                  <a:lnTo>
                    <a:pt x="414" y="638"/>
                  </a:lnTo>
                  <a:lnTo>
                    <a:pt x="418" y="624"/>
                  </a:lnTo>
                  <a:lnTo>
                    <a:pt x="422" y="620"/>
                  </a:lnTo>
                  <a:lnTo>
                    <a:pt x="424" y="620"/>
                  </a:lnTo>
                  <a:lnTo>
                    <a:pt x="426" y="618"/>
                  </a:lnTo>
                  <a:lnTo>
                    <a:pt x="430" y="614"/>
                  </a:lnTo>
                  <a:lnTo>
                    <a:pt x="436" y="596"/>
                  </a:lnTo>
                  <a:lnTo>
                    <a:pt x="434" y="594"/>
                  </a:lnTo>
                  <a:lnTo>
                    <a:pt x="432" y="592"/>
                  </a:lnTo>
                  <a:lnTo>
                    <a:pt x="428" y="588"/>
                  </a:lnTo>
                  <a:lnTo>
                    <a:pt x="428" y="560"/>
                  </a:lnTo>
                  <a:lnTo>
                    <a:pt x="432" y="554"/>
                  </a:lnTo>
                  <a:lnTo>
                    <a:pt x="438" y="546"/>
                  </a:lnTo>
                  <a:lnTo>
                    <a:pt x="454" y="534"/>
                  </a:lnTo>
                  <a:lnTo>
                    <a:pt x="472" y="524"/>
                  </a:lnTo>
                  <a:lnTo>
                    <a:pt x="488" y="516"/>
                  </a:lnTo>
                  <a:lnTo>
                    <a:pt x="498" y="514"/>
                  </a:lnTo>
                  <a:lnTo>
                    <a:pt x="510" y="514"/>
                  </a:lnTo>
                  <a:lnTo>
                    <a:pt x="522" y="512"/>
                  </a:lnTo>
                  <a:lnTo>
                    <a:pt x="528" y="510"/>
                  </a:lnTo>
                  <a:lnTo>
                    <a:pt x="528" y="506"/>
                  </a:lnTo>
                  <a:lnTo>
                    <a:pt x="538" y="494"/>
                  </a:lnTo>
                  <a:lnTo>
                    <a:pt x="546" y="478"/>
                  </a:lnTo>
                  <a:lnTo>
                    <a:pt x="558" y="448"/>
                  </a:lnTo>
                  <a:lnTo>
                    <a:pt x="560" y="438"/>
                  </a:lnTo>
                  <a:lnTo>
                    <a:pt x="562" y="428"/>
                  </a:lnTo>
                  <a:lnTo>
                    <a:pt x="562" y="420"/>
                  </a:lnTo>
                  <a:lnTo>
                    <a:pt x="564" y="418"/>
                  </a:lnTo>
                  <a:lnTo>
                    <a:pt x="568" y="414"/>
                  </a:lnTo>
                  <a:lnTo>
                    <a:pt x="562" y="412"/>
                  </a:lnTo>
                  <a:lnTo>
                    <a:pt x="572" y="380"/>
                  </a:lnTo>
                  <a:lnTo>
                    <a:pt x="570" y="366"/>
                  </a:lnTo>
                  <a:lnTo>
                    <a:pt x="568" y="360"/>
                  </a:lnTo>
                  <a:lnTo>
                    <a:pt x="568" y="350"/>
                  </a:lnTo>
                  <a:lnTo>
                    <a:pt x="566" y="340"/>
                  </a:lnTo>
                  <a:lnTo>
                    <a:pt x="564" y="338"/>
                  </a:lnTo>
                  <a:lnTo>
                    <a:pt x="566" y="332"/>
                  </a:lnTo>
                  <a:lnTo>
                    <a:pt x="568" y="328"/>
                  </a:lnTo>
                  <a:lnTo>
                    <a:pt x="572" y="326"/>
                  </a:lnTo>
                  <a:lnTo>
                    <a:pt x="580" y="326"/>
                  </a:lnTo>
                  <a:lnTo>
                    <a:pt x="584" y="316"/>
                  </a:lnTo>
                  <a:lnTo>
                    <a:pt x="590" y="306"/>
                  </a:lnTo>
                  <a:lnTo>
                    <a:pt x="590" y="304"/>
                  </a:lnTo>
                  <a:lnTo>
                    <a:pt x="596" y="294"/>
                  </a:lnTo>
                  <a:lnTo>
                    <a:pt x="602" y="284"/>
                  </a:lnTo>
                  <a:lnTo>
                    <a:pt x="614" y="268"/>
                  </a:lnTo>
                  <a:lnTo>
                    <a:pt x="622" y="258"/>
                  </a:lnTo>
                  <a:lnTo>
                    <a:pt x="628" y="250"/>
                  </a:lnTo>
                  <a:lnTo>
                    <a:pt x="630" y="236"/>
                  </a:lnTo>
                  <a:lnTo>
                    <a:pt x="632" y="224"/>
                  </a:lnTo>
                  <a:lnTo>
                    <a:pt x="632" y="208"/>
                  </a:lnTo>
                  <a:lnTo>
                    <a:pt x="628" y="196"/>
                  </a:lnTo>
                  <a:lnTo>
                    <a:pt x="626" y="192"/>
                  </a:lnTo>
                  <a:lnTo>
                    <a:pt x="622" y="186"/>
                  </a:lnTo>
                  <a:lnTo>
                    <a:pt x="618" y="184"/>
                  </a:lnTo>
                  <a:lnTo>
                    <a:pt x="614" y="182"/>
                  </a:lnTo>
                  <a:lnTo>
                    <a:pt x="604" y="182"/>
                  </a:lnTo>
                  <a:lnTo>
                    <a:pt x="594" y="176"/>
                  </a:lnTo>
                  <a:lnTo>
                    <a:pt x="586" y="172"/>
                  </a:lnTo>
                  <a:lnTo>
                    <a:pt x="580" y="166"/>
                  </a:lnTo>
                  <a:lnTo>
                    <a:pt x="566" y="152"/>
                  </a:lnTo>
                  <a:lnTo>
                    <a:pt x="556" y="146"/>
                  </a:lnTo>
                  <a:lnTo>
                    <a:pt x="548" y="142"/>
                  </a:lnTo>
                  <a:lnTo>
                    <a:pt x="538" y="142"/>
                  </a:lnTo>
                  <a:lnTo>
                    <a:pt x="530" y="142"/>
                  </a:lnTo>
                  <a:lnTo>
                    <a:pt x="522" y="144"/>
                  </a:lnTo>
                  <a:lnTo>
                    <a:pt x="512" y="142"/>
                  </a:lnTo>
                  <a:lnTo>
                    <a:pt x="508" y="140"/>
                  </a:lnTo>
                  <a:lnTo>
                    <a:pt x="504" y="136"/>
                  </a:lnTo>
                  <a:lnTo>
                    <a:pt x="500" y="134"/>
                  </a:lnTo>
                  <a:lnTo>
                    <a:pt x="494" y="132"/>
                  </a:lnTo>
                  <a:lnTo>
                    <a:pt x="486" y="134"/>
                  </a:lnTo>
                  <a:lnTo>
                    <a:pt x="480" y="136"/>
                  </a:lnTo>
                  <a:lnTo>
                    <a:pt x="476" y="140"/>
                  </a:lnTo>
                  <a:lnTo>
                    <a:pt x="472" y="142"/>
                  </a:lnTo>
                  <a:lnTo>
                    <a:pt x="470" y="132"/>
                  </a:lnTo>
                  <a:lnTo>
                    <a:pt x="466" y="124"/>
                  </a:lnTo>
                  <a:lnTo>
                    <a:pt x="460" y="120"/>
                  </a:lnTo>
                  <a:lnTo>
                    <a:pt x="454" y="114"/>
                  </a:lnTo>
                  <a:lnTo>
                    <a:pt x="446" y="110"/>
                  </a:lnTo>
                  <a:lnTo>
                    <a:pt x="440" y="106"/>
                  </a:lnTo>
                  <a:lnTo>
                    <a:pt x="430" y="104"/>
                  </a:lnTo>
                  <a:lnTo>
                    <a:pt x="422" y="104"/>
                  </a:lnTo>
                  <a:lnTo>
                    <a:pt x="414" y="102"/>
                  </a:lnTo>
                  <a:lnTo>
                    <a:pt x="412" y="114"/>
                  </a:lnTo>
                  <a:lnTo>
                    <a:pt x="406" y="120"/>
                  </a:lnTo>
                  <a:lnTo>
                    <a:pt x="400" y="126"/>
                  </a:lnTo>
                  <a:lnTo>
                    <a:pt x="394" y="134"/>
                  </a:lnTo>
                  <a:lnTo>
                    <a:pt x="392" y="122"/>
                  </a:lnTo>
                  <a:lnTo>
                    <a:pt x="380" y="122"/>
                  </a:lnTo>
                  <a:lnTo>
                    <a:pt x="370" y="120"/>
                  </a:lnTo>
                  <a:lnTo>
                    <a:pt x="360" y="120"/>
                  </a:lnTo>
                  <a:lnTo>
                    <a:pt x="348" y="120"/>
                  </a:lnTo>
                  <a:lnTo>
                    <a:pt x="358" y="116"/>
                  </a:lnTo>
                  <a:lnTo>
                    <a:pt x="366" y="112"/>
                  </a:lnTo>
                  <a:lnTo>
                    <a:pt x="368" y="104"/>
                  </a:lnTo>
                  <a:lnTo>
                    <a:pt x="358" y="106"/>
                  </a:lnTo>
                  <a:lnTo>
                    <a:pt x="364" y="96"/>
                  </a:lnTo>
                  <a:lnTo>
                    <a:pt x="370" y="86"/>
                  </a:lnTo>
                  <a:lnTo>
                    <a:pt x="374" y="82"/>
                  </a:lnTo>
                  <a:lnTo>
                    <a:pt x="380" y="76"/>
                  </a:lnTo>
                  <a:lnTo>
                    <a:pt x="382" y="70"/>
                  </a:lnTo>
                  <a:lnTo>
                    <a:pt x="386" y="64"/>
                  </a:lnTo>
                  <a:lnTo>
                    <a:pt x="376" y="56"/>
                  </a:lnTo>
                  <a:lnTo>
                    <a:pt x="370" y="50"/>
                  </a:lnTo>
                  <a:lnTo>
                    <a:pt x="368" y="42"/>
                  </a:lnTo>
                  <a:lnTo>
                    <a:pt x="368" y="36"/>
                  </a:lnTo>
                  <a:lnTo>
                    <a:pt x="368" y="28"/>
                  </a:lnTo>
                  <a:lnTo>
                    <a:pt x="368" y="20"/>
                  </a:lnTo>
                  <a:lnTo>
                    <a:pt x="364" y="14"/>
                  </a:lnTo>
                  <a:lnTo>
                    <a:pt x="36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2" name="Freeform 93"/>
            <p:cNvSpPr>
              <a:spLocks/>
            </p:cNvSpPr>
            <p:nvPr/>
          </p:nvSpPr>
          <p:spPr bwMode="auto">
            <a:xfrm>
              <a:off x="2742110" y="4535783"/>
              <a:ext cx="127995" cy="185842"/>
            </a:xfrm>
            <a:custGeom>
              <a:avLst/>
              <a:gdLst>
                <a:gd name="T0" fmla="*/ 2147483647 w 88"/>
                <a:gd name="T1" fmla="*/ 2147483647 h 118"/>
                <a:gd name="T2" fmla="*/ 2147483647 w 88"/>
                <a:gd name="T3" fmla="*/ 2147483647 h 118"/>
                <a:gd name="T4" fmla="*/ 2147483647 w 88"/>
                <a:gd name="T5" fmla="*/ 2147483647 h 118"/>
                <a:gd name="T6" fmla="*/ 2147483647 w 88"/>
                <a:gd name="T7" fmla="*/ 2147483647 h 118"/>
                <a:gd name="T8" fmla="*/ 2147483647 w 88"/>
                <a:gd name="T9" fmla="*/ 2147483647 h 118"/>
                <a:gd name="T10" fmla="*/ 2147483647 w 88"/>
                <a:gd name="T11" fmla="*/ 2147483647 h 118"/>
                <a:gd name="T12" fmla="*/ 2147483647 w 88"/>
                <a:gd name="T13" fmla="*/ 2147483647 h 118"/>
                <a:gd name="T14" fmla="*/ 2147483647 w 88"/>
                <a:gd name="T15" fmla="*/ 2147483647 h 118"/>
                <a:gd name="T16" fmla="*/ 2147483647 w 88"/>
                <a:gd name="T17" fmla="*/ 2147483647 h 118"/>
                <a:gd name="T18" fmla="*/ 2147483647 w 88"/>
                <a:gd name="T19" fmla="*/ 2147483647 h 118"/>
                <a:gd name="T20" fmla="*/ 2147483647 w 88"/>
                <a:gd name="T21" fmla="*/ 2147483647 h 118"/>
                <a:gd name="T22" fmla="*/ 2147483647 w 88"/>
                <a:gd name="T23" fmla="*/ 2147483647 h 118"/>
                <a:gd name="T24" fmla="*/ 2147483647 w 88"/>
                <a:gd name="T25" fmla="*/ 2147483647 h 118"/>
                <a:gd name="T26" fmla="*/ 2147483647 w 88"/>
                <a:gd name="T27" fmla="*/ 2147483647 h 118"/>
                <a:gd name="T28" fmla="*/ 2147483647 w 88"/>
                <a:gd name="T29" fmla="*/ 2147483647 h 118"/>
                <a:gd name="T30" fmla="*/ 2147483647 w 88"/>
                <a:gd name="T31" fmla="*/ 2147483647 h 118"/>
                <a:gd name="T32" fmla="*/ 2147483647 w 88"/>
                <a:gd name="T33" fmla="*/ 2147483647 h 118"/>
                <a:gd name="T34" fmla="*/ 2147483647 w 88"/>
                <a:gd name="T35" fmla="*/ 2147483647 h 118"/>
                <a:gd name="T36" fmla="*/ 2147483647 w 88"/>
                <a:gd name="T37" fmla="*/ 2147483647 h 118"/>
                <a:gd name="T38" fmla="*/ 2147483647 w 88"/>
                <a:gd name="T39" fmla="*/ 2147483647 h 118"/>
                <a:gd name="T40" fmla="*/ 2147483647 w 88"/>
                <a:gd name="T41" fmla="*/ 2147483647 h 118"/>
                <a:gd name="T42" fmla="*/ 2147483647 w 88"/>
                <a:gd name="T43" fmla="*/ 2147483647 h 118"/>
                <a:gd name="T44" fmla="*/ 2147483647 w 88"/>
                <a:gd name="T45" fmla="*/ 2147483647 h 118"/>
                <a:gd name="T46" fmla="*/ 2147483647 w 88"/>
                <a:gd name="T47" fmla="*/ 2147483647 h 118"/>
                <a:gd name="T48" fmla="*/ 2147483647 w 88"/>
                <a:gd name="T49" fmla="*/ 2147483647 h 118"/>
                <a:gd name="T50" fmla="*/ 2147483647 w 88"/>
                <a:gd name="T51" fmla="*/ 2147483647 h 118"/>
                <a:gd name="T52" fmla="*/ 2147483647 w 88"/>
                <a:gd name="T53" fmla="*/ 2147483647 h 118"/>
                <a:gd name="T54" fmla="*/ 2147483647 w 88"/>
                <a:gd name="T55" fmla="*/ 0 h 118"/>
                <a:gd name="T56" fmla="*/ 2147483647 w 88"/>
                <a:gd name="T57" fmla="*/ 2147483647 h 118"/>
                <a:gd name="T58" fmla="*/ 2147483647 w 88"/>
                <a:gd name="T59" fmla="*/ 2147483647 h 118"/>
                <a:gd name="T60" fmla="*/ 2147483647 w 88"/>
                <a:gd name="T61" fmla="*/ 2147483647 h 118"/>
                <a:gd name="T62" fmla="*/ 2147483647 w 88"/>
                <a:gd name="T63" fmla="*/ 2147483647 h 118"/>
                <a:gd name="T64" fmla="*/ 2147483647 w 88"/>
                <a:gd name="T65" fmla="*/ 2147483647 h 118"/>
                <a:gd name="T66" fmla="*/ 2147483647 w 88"/>
                <a:gd name="T67" fmla="*/ 2147483647 h 118"/>
                <a:gd name="T68" fmla="*/ 2147483647 w 88"/>
                <a:gd name="T69" fmla="*/ 2147483647 h 118"/>
                <a:gd name="T70" fmla="*/ 0 w 88"/>
                <a:gd name="T71" fmla="*/ 2147483647 h 118"/>
                <a:gd name="T72" fmla="*/ 2147483647 w 88"/>
                <a:gd name="T73" fmla="*/ 2147483647 h 118"/>
                <a:gd name="T74" fmla="*/ 2147483647 w 88"/>
                <a:gd name="T75" fmla="*/ 2147483647 h 118"/>
                <a:gd name="T76" fmla="*/ 2147483647 w 88"/>
                <a:gd name="T77" fmla="*/ 2147483647 h 118"/>
                <a:gd name="T78" fmla="*/ 2147483647 w 88"/>
                <a:gd name="T79" fmla="*/ 2147483647 h 118"/>
                <a:gd name="T80" fmla="*/ 2147483647 w 88"/>
                <a:gd name="T81" fmla="*/ 2147483647 h 118"/>
                <a:gd name="T82" fmla="*/ 2147483647 w 88"/>
                <a:gd name="T83" fmla="*/ 2147483647 h 118"/>
                <a:gd name="T84" fmla="*/ 2147483647 w 88"/>
                <a:gd name="T85" fmla="*/ 2147483647 h 118"/>
                <a:gd name="T86" fmla="*/ 2147483647 w 88"/>
                <a:gd name="T87" fmla="*/ 2147483647 h 118"/>
                <a:gd name="T88" fmla="*/ 2147483647 w 88"/>
                <a:gd name="T89" fmla="*/ 2147483647 h 118"/>
                <a:gd name="T90" fmla="*/ 2147483647 w 88"/>
                <a:gd name="T91" fmla="*/ 2147483647 h 118"/>
                <a:gd name="T92" fmla="*/ 2147483647 w 88"/>
                <a:gd name="T93" fmla="*/ 2147483647 h 11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88"/>
                <a:gd name="T142" fmla="*/ 0 h 118"/>
                <a:gd name="T143" fmla="*/ 88 w 88"/>
                <a:gd name="T144" fmla="*/ 118 h 11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8" h="118">
                  <a:moveTo>
                    <a:pt x="12" y="86"/>
                  </a:moveTo>
                  <a:lnTo>
                    <a:pt x="10" y="90"/>
                  </a:lnTo>
                  <a:lnTo>
                    <a:pt x="12" y="92"/>
                  </a:lnTo>
                  <a:lnTo>
                    <a:pt x="12" y="98"/>
                  </a:lnTo>
                  <a:lnTo>
                    <a:pt x="10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0" y="118"/>
                  </a:lnTo>
                  <a:lnTo>
                    <a:pt x="34" y="116"/>
                  </a:lnTo>
                  <a:lnTo>
                    <a:pt x="36" y="112"/>
                  </a:lnTo>
                  <a:lnTo>
                    <a:pt x="40" y="102"/>
                  </a:lnTo>
                  <a:lnTo>
                    <a:pt x="46" y="88"/>
                  </a:lnTo>
                  <a:lnTo>
                    <a:pt x="50" y="84"/>
                  </a:lnTo>
                  <a:lnTo>
                    <a:pt x="56" y="80"/>
                  </a:lnTo>
                  <a:lnTo>
                    <a:pt x="68" y="74"/>
                  </a:lnTo>
                  <a:lnTo>
                    <a:pt x="78" y="66"/>
                  </a:lnTo>
                  <a:lnTo>
                    <a:pt x="84" y="54"/>
                  </a:lnTo>
                  <a:lnTo>
                    <a:pt x="86" y="50"/>
                  </a:lnTo>
                  <a:lnTo>
                    <a:pt x="86" y="42"/>
                  </a:lnTo>
                  <a:lnTo>
                    <a:pt x="88" y="40"/>
                  </a:lnTo>
                  <a:lnTo>
                    <a:pt x="86" y="32"/>
                  </a:lnTo>
                  <a:lnTo>
                    <a:pt x="84" y="28"/>
                  </a:lnTo>
                  <a:lnTo>
                    <a:pt x="86" y="26"/>
                  </a:lnTo>
                  <a:lnTo>
                    <a:pt x="70" y="24"/>
                  </a:lnTo>
                  <a:lnTo>
                    <a:pt x="56" y="18"/>
                  </a:lnTo>
                  <a:lnTo>
                    <a:pt x="42" y="10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2" y="26"/>
                  </a:lnTo>
                  <a:lnTo>
                    <a:pt x="6" y="40"/>
                  </a:lnTo>
                  <a:lnTo>
                    <a:pt x="2" y="54"/>
                  </a:lnTo>
                  <a:lnTo>
                    <a:pt x="0" y="64"/>
                  </a:lnTo>
                  <a:lnTo>
                    <a:pt x="4" y="70"/>
                  </a:lnTo>
                  <a:lnTo>
                    <a:pt x="6" y="72"/>
                  </a:lnTo>
                  <a:lnTo>
                    <a:pt x="10" y="72"/>
                  </a:lnTo>
                  <a:lnTo>
                    <a:pt x="14" y="70"/>
                  </a:lnTo>
                  <a:lnTo>
                    <a:pt x="18" y="66"/>
                  </a:lnTo>
                  <a:lnTo>
                    <a:pt x="18" y="74"/>
                  </a:lnTo>
                  <a:lnTo>
                    <a:pt x="18" y="80"/>
                  </a:lnTo>
                  <a:lnTo>
                    <a:pt x="12" y="84"/>
                  </a:lnTo>
                  <a:lnTo>
                    <a:pt x="8" y="86"/>
                  </a:lnTo>
                  <a:lnTo>
                    <a:pt x="10" y="86"/>
                  </a:lnTo>
                  <a:lnTo>
                    <a:pt x="12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3" name="Freeform 94"/>
            <p:cNvSpPr>
              <a:spLocks/>
            </p:cNvSpPr>
            <p:nvPr/>
          </p:nvSpPr>
          <p:spPr bwMode="auto">
            <a:xfrm>
              <a:off x="2735191" y="4584898"/>
              <a:ext cx="305574" cy="525667"/>
            </a:xfrm>
            <a:custGeom>
              <a:avLst/>
              <a:gdLst>
                <a:gd name="T0" fmla="*/ 2147483647 w 208"/>
                <a:gd name="T1" fmla="*/ 2147483647 h 332"/>
                <a:gd name="T2" fmla="*/ 2147483647 w 208"/>
                <a:gd name="T3" fmla="*/ 2147483647 h 332"/>
                <a:gd name="T4" fmla="*/ 2147483647 w 208"/>
                <a:gd name="T5" fmla="*/ 2147483647 h 332"/>
                <a:gd name="T6" fmla="*/ 2147483647 w 208"/>
                <a:gd name="T7" fmla="*/ 2147483647 h 332"/>
                <a:gd name="T8" fmla="*/ 2147483647 w 208"/>
                <a:gd name="T9" fmla="*/ 2147483647 h 332"/>
                <a:gd name="T10" fmla="*/ 2147483647 w 208"/>
                <a:gd name="T11" fmla="*/ 2147483647 h 332"/>
                <a:gd name="T12" fmla="*/ 2147483647 w 208"/>
                <a:gd name="T13" fmla="*/ 2147483647 h 332"/>
                <a:gd name="T14" fmla="*/ 2147483647 w 208"/>
                <a:gd name="T15" fmla="*/ 2147483647 h 332"/>
                <a:gd name="T16" fmla="*/ 0 w 208"/>
                <a:gd name="T17" fmla="*/ 2147483647 h 332"/>
                <a:gd name="T18" fmla="*/ 2147483647 w 208"/>
                <a:gd name="T19" fmla="*/ 2147483647 h 332"/>
                <a:gd name="T20" fmla="*/ 2147483647 w 208"/>
                <a:gd name="T21" fmla="*/ 2147483647 h 332"/>
                <a:gd name="T22" fmla="*/ 2147483647 w 208"/>
                <a:gd name="T23" fmla="*/ 2147483647 h 332"/>
                <a:gd name="T24" fmla="*/ 2147483647 w 208"/>
                <a:gd name="T25" fmla="*/ 2147483647 h 332"/>
                <a:gd name="T26" fmla="*/ 2147483647 w 208"/>
                <a:gd name="T27" fmla="*/ 2147483647 h 332"/>
                <a:gd name="T28" fmla="*/ 2147483647 w 208"/>
                <a:gd name="T29" fmla="*/ 2147483647 h 332"/>
                <a:gd name="T30" fmla="*/ 2147483647 w 208"/>
                <a:gd name="T31" fmla="*/ 2147483647 h 332"/>
                <a:gd name="T32" fmla="*/ 2147483647 w 208"/>
                <a:gd name="T33" fmla="*/ 0 h 332"/>
                <a:gd name="T34" fmla="*/ 2147483647 w 208"/>
                <a:gd name="T35" fmla="*/ 2147483647 h 332"/>
                <a:gd name="T36" fmla="*/ 2147483647 w 208"/>
                <a:gd name="T37" fmla="*/ 2147483647 h 332"/>
                <a:gd name="T38" fmla="*/ 2147483647 w 208"/>
                <a:gd name="T39" fmla="*/ 2147483647 h 332"/>
                <a:gd name="T40" fmla="*/ 2147483647 w 208"/>
                <a:gd name="T41" fmla="*/ 2147483647 h 332"/>
                <a:gd name="T42" fmla="*/ 2147483647 w 208"/>
                <a:gd name="T43" fmla="*/ 2147483647 h 332"/>
                <a:gd name="T44" fmla="*/ 2147483647 w 208"/>
                <a:gd name="T45" fmla="*/ 2147483647 h 332"/>
                <a:gd name="T46" fmla="*/ 2147483647 w 208"/>
                <a:gd name="T47" fmla="*/ 2147483647 h 332"/>
                <a:gd name="T48" fmla="*/ 2147483647 w 208"/>
                <a:gd name="T49" fmla="*/ 2147483647 h 332"/>
                <a:gd name="T50" fmla="*/ 2147483647 w 208"/>
                <a:gd name="T51" fmla="*/ 2147483647 h 332"/>
                <a:gd name="T52" fmla="*/ 2147483647 w 208"/>
                <a:gd name="T53" fmla="*/ 2147483647 h 332"/>
                <a:gd name="T54" fmla="*/ 2147483647 w 208"/>
                <a:gd name="T55" fmla="*/ 2147483647 h 332"/>
                <a:gd name="T56" fmla="*/ 2147483647 w 208"/>
                <a:gd name="T57" fmla="*/ 2147483647 h 332"/>
                <a:gd name="T58" fmla="*/ 2147483647 w 208"/>
                <a:gd name="T59" fmla="*/ 2147483647 h 332"/>
                <a:gd name="T60" fmla="*/ 2147483647 w 208"/>
                <a:gd name="T61" fmla="*/ 2147483647 h 332"/>
                <a:gd name="T62" fmla="*/ 2147483647 w 208"/>
                <a:gd name="T63" fmla="*/ 2147483647 h 332"/>
                <a:gd name="T64" fmla="*/ 2147483647 w 208"/>
                <a:gd name="T65" fmla="*/ 2147483647 h 332"/>
                <a:gd name="T66" fmla="*/ 2147483647 w 208"/>
                <a:gd name="T67" fmla="*/ 2147483647 h 332"/>
                <a:gd name="T68" fmla="*/ 2147483647 w 208"/>
                <a:gd name="T69" fmla="*/ 2147483647 h 332"/>
                <a:gd name="T70" fmla="*/ 2147483647 w 208"/>
                <a:gd name="T71" fmla="*/ 2147483647 h 332"/>
                <a:gd name="T72" fmla="*/ 2147483647 w 208"/>
                <a:gd name="T73" fmla="*/ 2147483647 h 332"/>
                <a:gd name="T74" fmla="*/ 2147483647 w 208"/>
                <a:gd name="T75" fmla="*/ 2147483647 h 332"/>
                <a:gd name="T76" fmla="*/ 2147483647 w 208"/>
                <a:gd name="T77" fmla="*/ 2147483647 h 332"/>
                <a:gd name="T78" fmla="*/ 2147483647 w 208"/>
                <a:gd name="T79" fmla="*/ 2147483647 h 332"/>
                <a:gd name="T80" fmla="*/ 2147483647 w 208"/>
                <a:gd name="T81" fmla="*/ 2147483647 h 332"/>
                <a:gd name="T82" fmla="*/ 2147483647 w 208"/>
                <a:gd name="T83" fmla="*/ 2147483647 h 332"/>
                <a:gd name="T84" fmla="*/ 2147483647 w 208"/>
                <a:gd name="T85" fmla="*/ 2147483647 h 3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08"/>
                <a:gd name="T130" fmla="*/ 0 h 332"/>
                <a:gd name="T131" fmla="*/ 208 w 208"/>
                <a:gd name="T132" fmla="*/ 332 h 33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08" h="332">
                  <a:moveTo>
                    <a:pt x="186" y="332"/>
                  </a:moveTo>
                  <a:lnTo>
                    <a:pt x="180" y="324"/>
                  </a:lnTo>
                  <a:lnTo>
                    <a:pt x="174" y="318"/>
                  </a:lnTo>
                  <a:lnTo>
                    <a:pt x="154" y="300"/>
                  </a:lnTo>
                  <a:lnTo>
                    <a:pt x="146" y="294"/>
                  </a:lnTo>
                  <a:lnTo>
                    <a:pt x="136" y="292"/>
                  </a:lnTo>
                  <a:lnTo>
                    <a:pt x="118" y="282"/>
                  </a:lnTo>
                  <a:lnTo>
                    <a:pt x="108" y="276"/>
                  </a:lnTo>
                  <a:lnTo>
                    <a:pt x="98" y="268"/>
                  </a:lnTo>
                  <a:lnTo>
                    <a:pt x="94" y="262"/>
                  </a:lnTo>
                  <a:lnTo>
                    <a:pt x="90" y="254"/>
                  </a:lnTo>
                  <a:lnTo>
                    <a:pt x="80" y="232"/>
                  </a:lnTo>
                  <a:lnTo>
                    <a:pt x="72" y="212"/>
                  </a:lnTo>
                  <a:lnTo>
                    <a:pt x="62" y="194"/>
                  </a:lnTo>
                  <a:lnTo>
                    <a:pt x="52" y="174"/>
                  </a:lnTo>
                  <a:lnTo>
                    <a:pt x="46" y="158"/>
                  </a:lnTo>
                  <a:lnTo>
                    <a:pt x="40" y="146"/>
                  </a:lnTo>
                  <a:lnTo>
                    <a:pt x="32" y="132"/>
                  </a:lnTo>
                  <a:lnTo>
                    <a:pt x="24" y="118"/>
                  </a:lnTo>
                  <a:lnTo>
                    <a:pt x="22" y="114"/>
                  </a:lnTo>
                  <a:lnTo>
                    <a:pt x="18" y="112"/>
                  </a:lnTo>
                  <a:lnTo>
                    <a:pt x="12" y="108"/>
                  </a:lnTo>
                  <a:lnTo>
                    <a:pt x="4" y="106"/>
                  </a:lnTo>
                  <a:lnTo>
                    <a:pt x="2" y="104"/>
                  </a:lnTo>
                  <a:lnTo>
                    <a:pt x="0" y="100"/>
                  </a:lnTo>
                  <a:lnTo>
                    <a:pt x="0" y="82"/>
                  </a:lnTo>
                  <a:lnTo>
                    <a:pt x="0" y="66"/>
                  </a:lnTo>
                  <a:lnTo>
                    <a:pt x="2" y="64"/>
                  </a:lnTo>
                  <a:lnTo>
                    <a:pt x="4" y="60"/>
                  </a:lnTo>
                  <a:lnTo>
                    <a:pt x="12" y="54"/>
                  </a:lnTo>
                  <a:lnTo>
                    <a:pt x="16" y="54"/>
                  </a:lnTo>
                  <a:lnTo>
                    <a:pt x="14" y="58"/>
                  </a:lnTo>
                  <a:lnTo>
                    <a:pt x="16" y="60"/>
                  </a:lnTo>
                  <a:lnTo>
                    <a:pt x="16" y="66"/>
                  </a:lnTo>
                  <a:lnTo>
                    <a:pt x="14" y="70"/>
                  </a:lnTo>
                  <a:lnTo>
                    <a:pt x="12" y="74"/>
                  </a:lnTo>
                  <a:lnTo>
                    <a:pt x="22" y="80"/>
                  </a:lnTo>
                  <a:lnTo>
                    <a:pt x="34" y="86"/>
                  </a:lnTo>
                  <a:lnTo>
                    <a:pt x="38" y="84"/>
                  </a:lnTo>
                  <a:lnTo>
                    <a:pt x="40" y="80"/>
                  </a:lnTo>
                  <a:lnTo>
                    <a:pt x="44" y="70"/>
                  </a:lnTo>
                  <a:lnTo>
                    <a:pt x="50" y="56"/>
                  </a:lnTo>
                  <a:lnTo>
                    <a:pt x="54" y="52"/>
                  </a:lnTo>
                  <a:lnTo>
                    <a:pt x="60" y="48"/>
                  </a:lnTo>
                  <a:lnTo>
                    <a:pt x="72" y="42"/>
                  </a:lnTo>
                  <a:lnTo>
                    <a:pt x="82" y="34"/>
                  </a:lnTo>
                  <a:lnTo>
                    <a:pt x="88" y="22"/>
                  </a:lnTo>
                  <a:lnTo>
                    <a:pt x="90" y="18"/>
                  </a:lnTo>
                  <a:lnTo>
                    <a:pt x="90" y="10"/>
                  </a:lnTo>
                  <a:lnTo>
                    <a:pt x="92" y="8"/>
                  </a:lnTo>
                  <a:lnTo>
                    <a:pt x="90" y="0"/>
                  </a:lnTo>
                  <a:lnTo>
                    <a:pt x="96" y="0"/>
                  </a:lnTo>
                  <a:lnTo>
                    <a:pt x="100" y="4"/>
                  </a:lnTo>
                  <a:lnTo>
                    <a:pt x="106" y="8"/>
                  </a:lnTo>
                  <a:lnTo>
                    <a:pt x="114" y="14"/>
                  </a:lnTo>
                  <a:lnTo>
                    <a:pt x="120" y="22"/>
                  </a:lnTo>
                  <a:lnTo>
                    <a:pt x="124" y="26"/>
                  </a:lnTo>
                  <a:lnTo>
                    <a:pt x="126" y="34"/>
                  </a:lnTo>
                  <a:lnTo>
                    <a:pt x="128" y="42"/>
                  </a:lnTo>
                  <a:lnTo>
                    <a:pt x="144" y="42"/>
                  </a:lnTo>
                  <a:lnTo>
                    <a:pt x="146" y="42"/>
                  </a:lnTo>
                  <a:lnTo>
                    <a:pt x="148" y="40"/>
                  </a:lnTo>
                  <a:lnTo>
                    <a:pt x="152" y="38"/>
                  </a:lnTo>
                  <a:lnTo>
                    <a:pt x="154" y="38"/>
                  </a:lnTo>
                  <a:lnTo>
                    <a:pt x="156" y="40"/>
                  </a:lnTo>
                  <a:lnTo>
                    <a:pt x="160" y="44"/>
                  </a:lnTo>
                  <a:lnTo>
                    <a:pt x="160" y="40"/>
                  </a:lnTo>
                  <a:lnTo>
                    <a:pt x="164" y="38"/>
                  </a:lnTo>
                  <a:lnTo>
                    <a:pt x="172" y="40"/>
                  </a:lnTo>
                  <a:lnTo>
                    <a:pt x="178" y="44"/>
                  </a:lnTo>
                  <a:lnTo>
                    <a:pt x="176" y="48"/>
                  </a:lnTo>
                  <a:lnTo>
                    <a:pt x="174" y="52"/>
                  </a:lnTo>
                  <a:lnTo>
                    <a:pt x="170" y="56"/>
                  </a:lnTo>
                  <a:lnTo>
                    <a:pt x="168" y="60"/>
                  </a:lnTo>
                  <a:lnTo>
                    <a:pt x="170" y="64"/>
                  </a:lnTo>
                  <a:lnTo>
                    <a:pt x="174" y="66"/>
                  </a:lnTo>
                  <a:lnTo>
                    <a:pt x="180" y="70"/>
                  </a:lnTo>
                  <a:lnTo>
                    <a:pt x="180" y="74"/>
                  </a:lnTo>
                  <a:lnTo>
                    <a:pt x="176" y="76"/>
                  </a:lnTo>
                  <a:lnTo>
                    <a:pt x="164" y="78"/>
                  </a:lnTo>
                  <a:lnTo>
                    <a:pt x="154" y="80"/>
                  </a:lnTo>
                  <a:lnTo>
                    <a:pt x="144" y="82"/>
                  </a:lnTo>
                  <a:lnTo>
                    <a:pt x="138" y="86"/>
                  </a:lnTo>
                  <a:lnTo>
                    <a:pt x="136" y="90"/>
                  </a:lnTo>
                  <a:lnTo>
                    <a:pt x="134" y="98"/>
                  </a:lnTo>
                  <a:lnTo>
                    <a:pt x="132" y="106"/>
                  </a:lnTo>
                  <a:lnTo>
                    <a:pt x="128" y="118"/>
                  </a:lnTo>
                  <a:lnTo>
                    <a:pt x="126" y="122"/>
                  </a:lnTo>
                  <a:lnTo>
                    <a:pt x="124" y="124"/>
                  </a:lnTo>
                  <a:lnTo>
                    <a:pt x="120" y="128"/>
                  </a:lnTo>
                  <a:lnTo>
                    <a:pt x="118" y="132"/>
                  </a:lnTo>
                  <a:lnTo>
                    <a:pt x="120" y="138"/>
                  </a:lnTo>
                  <a:lnTo>
                    <a:pt x="122" y="142"/>
                  </a:lnTo>
                  <a:lnTo>
                    <a:pt x="126" y="150"/>
                  </a:lnTo>
                  <a:lnTo>
                    <a:pt x="132" y="158"/>
                  </a:lnTo>
                  <a:lnTo>
                    <a:pt x="134" y="162"/>
                  </a:lnTo>
                  <a:lnTo>
                    <a:pt x="134" y="168"/>
                  </a:lnTo>
                  <a:lnTo>
                    <a:pt x="142" y="170"/>
                  </a:lnTo>
                  <a:lnTo>
                    <a:pt x="148" y="174"/>
                  </a:lnTo>
                  <a:lnTo>
                    <a:pt x="154" y="180"/>
                  </a:lnTo>
                  <a:lnTo>
                    <a:pt x="158" y="182"/>
                  </a:lnTo>
                  <a:lnTo>
                    <a:pt x="162" y="180"/>
                  </a:lnTo>
                  <a:lnTo>
                    <a:pt x="164" y="180"/>
                  </a:lnTo>
                  <a:lnTo>
                    <a:pt x="166" y="172"/>
                  </a:lnTo>
                  <a:lnTo>
                    <a:pt x="176" y="172"/>
                  </a:lnTo>
                  <a:lnTo>
                    <a:pt x="176" y="188"/>
                  </a:lnTo>
                  <a:lnTo>
                    <a:pt x="176" y="194"/>
                  </a:lnTo>
                  <a:lnTo>
                    <a:pt x="178" y="196"/>
                  </a:lnTo>
                  <a:lnTo>
                    <a:pt x="180" y="198"/>
                  </a:lnTo>
                  <a:lnTo>
                    <a:pt x="182" y="198"/>
                  </a:lnTo>
                  <a:lnTo>
                    <a:pt x="184" y="198"/>
                  </a:lnTo>
                  <a:lnTo>
                    <a:pt x="192" y="200"/>
                  </a:lnTo>
                  <a:lnTo>
                    <a:pt x="202" y="212"/>
                  </a:lnTo>
                  <a:lnTo>
                    <a:pt x="206" y="218"/>
                  </a:lnTo>
                  <a:lnTo>
                    <a:pt x="208" y="226"/>
                  </a:lnTo>
                  <a:lnTo>
                    <a:pt x="206" y="258"/>
                  </a:lnTo>
                  <a:lnTo>
                    <a:pt x="204" y="264"/>
                  </a:lnTo>
                  <a:lnTo>
                    <a:pt x="204" y="266"/>
                  </a:lnTo>
                  <a:lnTo>
                    <a:pt x="202" y="270"/>
                  </a:lnTo>
                  <a:lnTo>
                    <a:pt x="200" y="276"/>
                  </a:lnTo>
                  <a:lnTo>
                    <a:pt x="202" y="290"/>
                  </a:lnTo>
                  <a:lnTo>
                    <a:pt x="204" y="294"/>
                  </a:lnTo>
                  <a:lnTo>
                    <a:pt x="208" y="296"/>
                  </a:lnTo>
                  <a:lnTo>
                    <a:pt x="204" y="306"/>
                  </a:lnTo>
                  <a:lnTo>
                    <a:pt x="202" y="316"/>
                  </a:lnTo>
                  <a:lnTo>
                    <a:pt x="200" y="322"/>
                  </a:lnTo>
                  <a:lnTo>
                    <a:pt x="196" y="326"/>
                  </a:lnTo>
                  <a:lnTo>
                    <a:pt x="190" y="330"/>
                  </a:lnTo>
                  <a:lnTo>
                    <a:pt x="186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4" name="Freeform 95"/>
            <p:cNvSpPr>
              <a:spLocks/>
            </p:cNvSpPr>
            <p:nvPr/>
          </p:nvSpPr>
          <p:spPr bwMode="auto">
            <a:xfrm>
              <a:off x="3017704" y="4863660"/>
              <a:ext cx="285971" cy="375666"/>
            </a:xfrm>
            <a:custGeom>
              <a:avLst/>
              <a:gdLst>
                <a:gd name="T0" fmla="*/ 2147483647 w 196"/>
                <a:gd name="T1" fmla="*/ 2147483647 h 238"/>
                <a:gd name="T2" fmla="*/ 2147483647 w 196"/>
                <a:gd name="T3" fmla="*/ 2147483647 h 238"/>
                <a:gd name="T4" fmla="*/ 2147483647 w 196"/>
                <a:gd name="T5" fmla="*/ 2147483647 h 238"/>
                <a:gd name="T6" fmla="*/ 2147483647 w 196"/>
                <a:gd name="T7" fmla="*/ 2147483647 h 238"/>
                <a:gd name="T8" fmla="*/ 2147483647 w 196"/>
                <a:gd name="T9" fmla="*/ 2147483647 h 238"/>
                <a:gd name="T10" fmla="*/ 2147483647 w 196"/>
                <a:gd name="T11" fmla="*/ 2147483647 h 238"/>
                <a:gd name="T12" fmla="*/ 2147483647 w 196"/>
                <a:gd name="T13" fmla="*/ 2147483647 h 238"/>
                <a:gd name="T14" fmla="*/ 2147483647 w 196"/>
                <a:gd name="T15" fmla="*/ 2147483647 h 238"/>
                <a:gd name="T16" fmla="*/ 2147483647 w 196"/>
                <a:gd name="T17" fmla="*/ 2147483647 h 238"/>
                <a:gd name="T18" fmla="*/ 2147483647 w 196"/>
                <a:gd name="T19" fmla="*/ 2147483647 h 238"/>
                <a:gd name="T20" fmla="*/ 2147483647 w 196"/>
                <a:gd name="T21" fmla="*/ 2147483647 h 238"/>
                <a:gd name="T22" fmla="*/ 2147483647 w 196"/>
                <a:gd name="T23" fmla="*/ 2147483647 h 238"/>
                <a:gd name="T24" fmla="*/ 2147483647 w 196"/>
                <a:gd name="T25" fmla="*/ 2147483647 h 238"/>
                <a:gd name="T26" fmla="*/ 2147483647 w 196"/>
                <a:gd name="T27" fmla="*/ 2147483647 h 238"/>
                <a:gd name="T28" fmla="*/ 2147483647 w 196"/>
                <a:gd name="T29" fmla="*/ 2147483647 h 238"/>
                <a:gd name="T30" fmla="*/ 2147483647 w 196"/>
                <a:gd name="T31" fmla="*/ 2147483647 h 238"/>
                <a:gd name="T32" fmla="*/ 2147483647 w 196"/>
                <a:gd name="T33" fmla="*/ 2147483647 h 238"/>
                <a:gd name="T34" fmla="*/ 2147483647 w 196"/>
                <a:gd name="T35" fmla="*/ 2147483647 h 238"/>
                <a:gd name="T36" fmla="*/ 2147483647 w 196"/>
                <a:gd name="T37" fmla="*/ 2147483647 h 238"/>
                <a:gd name="T38" fmla="*/ 2147483647 w 196"/>
                <a:gd name="T39" fmla="*/ 2147483647 h 238"/>
                <a:gd name="T40" fmla="*/ 2147483647 w 196"/>
                <a:gd name="T41" fmla="*/ 2147483647 h 238"/>
                <a:gd name="T42" fmla="*/ 2147483647 w 196"/>
                <a:gd name="T43" fmla="*/ 2147483647 h 238"/>
                <a:gd name="T44" fmla="*/ 2147483647 w 196"/>
                <a:gd name="T45" fmla="*/ 2147483647 h 238"/>
                <a:gd name="T46" fmla="*/ 2147483647 w 196"/>
                <a:gd name="T47" fmla="*/ 2147483647 h 238"/>
                <a:gd name="T48" fmla="*/ 2147483647 w 196"/>
                <a:gd name="T49" fmla="*/ 2147483647 h 238"/>
                <a:gd name="T50" fmla="*/ 2147483647 w 196"/>
                <a:gd name="T51" fmla="*/ 2147483647 h 238"/>
                <a:gd name="T52" fmla="*/ 2147483647 w 196"/>
                <a:gd name="T53" fmla="*/ 2147483647 h 238"/>
                <a:gd name="T54" fmla="*/ 2147483647 w 196"/>
                <a:gd name="T55" fmla="*/ 2147483647 h 238"/>
                <a:gd name="T56" fmla="*/ 2147483647 w 196"/>
                <a:gd name="T57" fmla="*/ 2147483647 h 238"/>
                <a:gd name="T58" fmla="*/ 2147483647 w 196"/>
                <a:gd name="T59" fmla="*/ 2147483647 h 238"/>
                <a:gd name="T60" fmla="*/ 2147483647 w 196"/>
                <a:gd name="T61" fmla="*/ 2147483647 h 238"/>
                <a:gd name="T62" fmla="*/ 2147483647 w 196"/>
                <a:gd name="T63" fmla="*/ 2147483647 h 238"/>
                <a:gd name="T64" fmla="*/ 2147483647 w 196"/>
                <a:gd name="T65" fmla="*/ 2147483647 h 238"/>
                <a:gd name="T66" fmla="*/ 2147483647 w 196"/>
                <a:gd name="T67" fmla="*/ 2147483647 h 238"/>
                <a:gd name="T68" fmla="*/ 2147483647 w 196"/>
                <a:gd name="T69" fmla="*/ 2147483647 h 238"/>
                <a:gd name="T70" fmla="*/ 2147483647 w 196"/>
                <a:gd name="T71" fmla="*/ 2147483647 h 238"/>
                <a:gd name="T72" fmla="*/ 2147483647 w 196"/>
                <a:gd name="T73" fmla="*/ 2147483647 h 238"/>
                <a:gd name="T74" fmla="*/ 2147483647 w 196"/>
                <a:gd name="T75" fmla="*/ 2147483647 h 238"/>
                <a:gd name="T76" fmla="*/ 2147483647 w 196"/>
                <a:gd name="T77" fmla="*/ 2147483647 h 238"/>
                <a:gd name="T78" fmla="*/ 2147483647 w 196"/>
                <a:gd name="T79" fmla="*/ 2147483647 h 238"/>
                <a:gd name="T80" fmla="*/ 2147483647 w 196"/>
                <a:gd name="T81" fmla="*/ 2147483647 h 238"/>
                <a:gd name="T82" fmla="*/ 2147483647 w 196"/>
                <a:gd name="T83" fmla="*/ 2147483647 h 238"/>
                <a:gd name="T84" fmla="*/ 2147483647 w 196"/>
                <a:gd name="T85" fmla="*/ 2147483647 h 238"/>
                <a:gd name="T86" fmla="*/ 2147483647 w 196"/>
                <a:gd name="T87" fmla="*/ 2147483647 h 238"/>
                <a:gd name="T88" fmla="*/ 2147483647 w 196"/>
                <a:gd name="T89" fmla="*/ 0 h 238"/>
                <a:gd name="T90" fmla="*/ 2147483647 w 196"/>
                <a:gd name="T91" fmla="*/ 2147483647 h 238"/>
                <a:gd name="T92" fmla="*/ 2147483647 w 196"/>
                <a:gd name="T93" fmla="*/ 2147483647 h 238"/>
                <a:gd name="T94" fmla="*/ 2147483647 w 196"/>
                <a:gd name="T95" fmla="*/ 2147483647 h 238"/>
                <a:gd name="T96" fmla="*/ 0 w 196"/>
                <a:gd name="T97" fmla="*/ 2147483647 h 23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96"/>
                <a:gd name="T148" fmla="*/ 0 h 238"/>
                <a:gd name="T149" fmla="*/ 196 w 196"/>
                <a:gd name="T150" fmla="*/ 238 h 23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96" h="238">
                  <a:moveTo>
                    <a:pt x="0" y="24"/>
                  </a:moveTo>
                  <a:lnTo>
                    <a:pt x="10" y="34"/>
                  </a:lnTo>
                  <a:lnTo>
                    <a:pt x="14" y="42"/>
                  </a:lnTo>
                  <a:lnTo>
                    <a:pt x="16" y="50"/>
                  </a:lnTo>
                  <a:lnTo>
                    <a:pt x="14" y="82"/>
                  </a:lnTo>
                  <a:lnTo>
                    <a:pt x="12" y="88"/>
                  </a:lnTo>
                  <a:lnTo>
                    <a:pt x="12" y="90"/>
                  </a:lnTo>
                  <a:lnTo>
                    <a:pt x="10" y="94"/>
                  </a:lnTo>
                  <a:lnTo>
                    <a:pt x="8" y="100"/>
                  </a:lnTo>
                  <a:lnTo>
                    <a:pt x="10" y="114"/>
                  </a:lnTo>
                  <a:lnTo>
                    <a:pt x="12" y="118"/>
                  </a:lnTo>
                  <a:lnTo>
                    <a:pt x="16" y="120"/>
                  </a:lnTo>
                  <a:lnTo>
                    <a:pt x="14" y="126"/>
                  </a:lnTo>
                  <a:lnTo>
                    <a:pt x="12" y="132"/>
                  </a:lnTo>
                  <a:lnTo>
                    <a:pt x="8" y="146"/>
                  </a:lnTo>
                  <a:lnTo>
                    <a:pt x="18" y="156"/>
                  </a:lnTo>
                  <a:lnTo>
                    <a:pt x="22" y="168"/>
                  </a:lnTo>
                  <a:lnTo>
                    <a:pt x="26" y="198"/>
                  </a:lnTo>
                  <a:lnTo>
                    <a:pt x="28" y="200"/>
                  </a:lnTo>
                  <a:lnTo>
                    <a:pt x="30" y="202"/>
                  </a:lnTo>
                  <a:lnTo>
                    <a:pt x="34" y="204"/>
                  </a:lnTo>
                  <a:lnTo>
                    <a:pt x="36" y="208"/>
                  </a:lnTo>
                  <a:lnTo>
                    <a:pt x="42" y="228"/>
                  </a:lnTo>
                  <a:lnTo>
                    <a:pt x="44" y="234"/>
                  </a:lnTo>
                  <a:lnTo>
                    <a:pt x="46" y="238"/>
                  </a:lnTo>
                  <a:lnTo>
                    <a:pt x="50" y="238"/>
                  </a:lnTo>
                  <a:lnTo>
                    <a:pt x="56" y="236"/>
                  </a:lnTo>
                  <a:lnTo>
                    <a:pt x="60" y="232"/>
                  </a:lnTo>
                  <a:lnTo>
                    <a:pt x="70" y="220"/>
                  </a:lnTo>
                  <a:lnTo>
                    <a:pt x="76" y="226"/>
                  </a:lnTo>
                  <a:lnTo>
                    <a:pt x="84" y="228"/>
                  </a:lnTo>
                  <a:lnTo>
                    <a:pt x="92" y="230"/>
                  </a:lnTo>
                  <a:lnTo>
                    <a:pt x="98" y="238"/>
                  </a:lnTo>
                  <a:lnTo>
                    <a:pt x="100" y="232"/>
                  </a:lnTo>
                  <a:lnTo>
                    <a:pt x="104" y="230"/>
                  </a:lnTo>
                  <a:lnTo>
                    <a:pt x="112" y="228"/>
                  </a:lnTo>
                  <a:lnTo>
                    <a:pt x="126" y="228"/>
                  </a:lnTo>
                  <a:lnTo>
                    <a:pt x="126" y="204"/>
                  </a:lnTo>
                  <a:lnTo>
                    <a:pt x="128" y="196"/>
                  </a:lnTo>
                  <a:lnTo>
                    <a:pt x="132" y="188"/>
                  </a:lnTo>
                  <a:lnTo>
                    <a:pt x="136" y="180"/>
                  </a:lnTo>
                  <a:lnTo>
                    <a:pt x="144" y="176"/>
                  </a:lnTo>
                  <a:lnTo>
                    <a:pt x="152" y="172"/>
                  </a:lnTo>
                  <a:lnTo>
                    <a:pt x="162" y="172"/>
                  </a:lnTo>
                  <a:lnTo>
                    <a:pt x="170" y="172"/>
                  </a:lnTo>
                  <a:lnTo>
                    <a:pt x="178" y="174"/>
                  </a:lnTo>
                  <a:lnTo>
                    <a:pt x="190" y="180"/>
                  </a:lnTo>
                  <a:lnTo>
                    <a:pt x="190" y="174"/>
                  </a:lnTo>
                  <a:lnTo>
                    <a:pt x="192" y="170"/>
                  </a:lnTo>
                  <a:lnTo>
                    <a:pt x="196" y="162"/>
                  </a:lnTo>
                  <a:lnTo>
                    <a:pt x="196" y="156"/>
                  </a:lnTo>
                  <a:lnTo>
                    <a:pt x="196" y="148"/>
                  </a:lnTo>
                  <a:lnTo>
                    <a:pt x="194" y="146"/>
                  </a:lnTo>
                  <a:lnTo>
                    <a:pt x="186" y="138"/>
                  </a:lnTo>
                  <a:lnTo>
                    <a:pt x="184" y="134"/>
                  </a:lnTo>
                  <a:lnTo>
                    <a:pt x="180" y="130"/>
                  </a:lnTo>
                  <a:lnTo>
                    <a:pt x="180" y="126"/>
                  </a:lnTo>
                  <a:lnTo>
                    <a:pt x="180" y="120"/>
                  </a:lnTo>
                  <a:lnTo>
                    <a:pt x="168" y="118"/>
                  </a:lnTo>
                  <a:lnTo>
                    <a:pt x="158" y="116"/>
                  </a:lnTo>
                  <a:lnTo>
                    <a:pt x="154" y="112"/>
                  </a:lnTo>
                  <a:lnTo>
                    <a:pt x="152" y="108"/>
                  </a:lnTo>
                  <a:lnTo>
                    <a:pt x="152" y="102"/>
                  </a:lnTo>
                  <a:lnTo>
                    <a:pt x="152" y="94"/>
                  </a:lnTo>
                  <a:lnTo>
                    <a:pt x="150" y="92"/>
                  </a:lnTo>
                  <a:lnTo>
                    <a:pt x="148" y="90"/>
                  </a:lnTo>
                  <a:lnTo>
                    <a:pt x="146" y="80"/>
                  </a:lnTo>
                  <a:lnTo>
                    <a:pt x="142" y="70"/>
                  </a:lnTo>
                  <a:lnTo>
                    <a:pt x="138" y="68"/>
                  </a:lnTo>
                  <a:lnTo>
                    <a:pt x="134" y="66"/>
                  </a:lnTo>
                  <a:lnTo>
                    <a:pt x="124" y="68"/>
                  </a:lnTo>
                  <a:lnTo>
                    <a:pt x="120" y="68"/>
                  </a:lnTo>
                  <a:lnTo>
                    <a:pt x="116" y="68"/>
                  </a:lnTo>
                  <a:lnTo>
                    <a:pt x="114" y="66"/>
                  </a:lnTo>
                  <a:lnTo>
                    <a:pt x="114" y="62"/>
                  </a:lnTo>
                  <a:lnTo>
                    <a:pt x="108" y="60"/>
                  </a:lnTo>
                  <a:lnTo>
                    <a:pt x="104" y="58"/>
                  </a:lnTo>
                  <a:lnTo>
                    <a:pt x="100" y="54"/>
                  </a:lnTo>
                  <a:lnTo>
                    <a:pt x="98" y="52"/>
                  </a:lnTo>
                  <a:lnTo>
                    <a:pt x="94" y="54"/>
                  </a:lnTo>
                  <a:lnTo>
                    <a:pt x="84" y="50"/>
                  </a:lnTo>
                  <a:lnTo>
                    <a:pt x="74" y="44"/>
                  </a:lnTo>
                  <a:lnTo>
                    <a:pt x="70" y="36"/>
                  </a:lnTo>
                  <a:lnTo>
                    <a:pt x="66" y="30"/>
                  </a:lnTo>
                  <a:lnTo>
                    <a:pt x="64" y="20"/>
                  </a:lnTo>
                  <a:lnTo>
                    <a:pt x="66" y="10"/>
                  </a:lnTo>
                  <a:lnTo>
                    <a:pt x="66" y="6"/>
                  </a:lnTo>
                  <a:lnTo>
                    <a:pt x="64" y="2"/>
                  </a:lnTo>
                  <a:lnTo>
                    <a:pt x="62" y="0"/>
                  </a:lnTo>
                  <a:lnTo>
                    <a:pt x="56" y="0"/>
                  </a:lnTo>
                  <a:lnTo>
                    <a:pt x="48" y="2"/>
                  </a:lnTo>
                  <a:lnTo>
                    <a:pt x="42" y="6"/>
                  </a:lnTo>
                  <a:lnTo>
                    <a:pt x="30" y="14"/>
                  </a:lnTo>
                  <a:lnTo>
                    <a:pt x="20" y="22"/>
                  </a:lnTo>
                  <a:lnTo>
                    <a:pt x="12" y="26"/>
                  </a:lnTo>
                  <a:lnTo>
                    <a:pt x="8" y="26"/>
                  </a:lnTo>
                  <a:lnTo>
                    <a:pt x="4" y="24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5" name="Freeform 96"/>
            <p:cNvSpPr>
              <a:spLocks/>
            </p:cNvSpPr>
            <p:nvPr/>
          </p:nvSpPr>
          <p:spPr bwMode="auto">
            <a:xfrm>
              <a:off x="3201048" y="5137114"/>
              <a:ext cx="196029" cy="238940"/>
            </a:xfrm>
            <a:custGeom>
              <a:avLst/>
              <a:gdLst>
                <a:gd name="T0" fmla="*/ 2147483647 w 134"/>
                <a:gd name="T1" fmla="*/ 2147483647 h 152"/>
                <a:gd name="T2" fmla="*/ 2147483647 w 134"/>
                <a:gd name="T3" fmla="*/ 2147483647 h 152"/>
                <a:gd name="T4" fmla="*/ 2147483647 w 134"/>
                <a:gd name="T5" fmla="*/ 2147483647 h 152"/>
                <a:gd name="T6" fmla="*/ 2147483647 w 134"/>
                <a:gd name="T7" fmla="*/ 2147483647 h 152"/>
                <a:gd name="T8" fmla="*/ 2147483647 w 134"/>
                <a:gd name="T9" fmla="*/ 2147483647 h 152"/>
                <a:gd name="T10" fmla="*/ 2147483647 w 134"/>
                <a:gd name="T11" fmla="*/ 2147483647 h 152"/>
                <a:gd name="T12" fmla="*/ 2147483647 w 134"/>
                <a:gd name="T13" fmla="*/ 2147483647 h 152"/>
                <a:gd name="T14" fmla="*/ 2147483647 w 134"/>
                <a:gd name="T15" fmla="*/ 2147483647 h 152"/>
                <a:gd name="T16" fmla="*/ 2147483647 w 134"/>
                <a:gd name="T17" fmla="*/ 2147483647 h 152"/>
                <a:gd name="T18" fmla="*/ 2147483647 w 134"/>
                <a:gd name="T19" fmla="*/ 2147483647 h 152"/>
                <a:gd name="T20" fmla="*/ 2147483647 w 134"/>
                <a:gd name="T21" fmla="*/ 2147483647 h 152"/>
                <a:gd name="T22" fmla="*/ 2147483647 w 134"/>
                <a:gd name="T23" fmla="*/ 2147483647 h 152"/>
                <a:gd name="T24" fmla="*/ 2147483647 w 134"/>
                <a:gd name="T25" fmla="*/ 2147483647 h 152"/>
                <a:gd name="T26" fmla="*/ 2147483647 w 134"/>
                <a:gd name="T27" fmla="*/ 2147483647 h 152"/>
                <a:gd name="T28" fmla="*/ 2147483647 w 134"/>
                <a:gd name="T29" fmla="*/ 2147483647 h 152"/>
                <a:gd name="T30" fmla="*/ 2147483647 w 134"/>
                <a:gd name="T31" fmla="*/ 2147483647 h 152"/>
                <a:gd name="T32" fmla="*/ 2147483647 w 134"/>
                <a:gd name="T33" fmla="*/ 2147483647 h 152"/>
                <a:gd name="T34" fmla="*/ 2147483647 w 134"/>
                <a:gd name="T35" fmla="*/ 2147483647 h 152"/>
                <a:gd name="T36" fmla="*/ 2147483647 w 134"/>
                <a:gd name="T37" fmla="*/ 2147483647 h 152"/>
                <a:gd name="T38" fmla="*/ 2147483647 w 134"/>
                <a:gd name="T39" fmla="*/ 2147483647 h 152"/>
                <a:gd name="T40" fmla="*/ 2147483647 w 134"/>
                <a:gd name="T41" fmla="*/ 2147483647 h 152"/>
                <a:gd name="T42" fmla="*/ 2147483647 w 134"/>
                <a:gd name="T43" fmla="*/ 2147483647 h 152"/>
                <a:gd name="T44" fmla="*/ 2147483647 w 134"/>
                <a:gd name="T45" fmla="*/ 2147483647 h 152"/>
                <a:gd name="T46" fmla="*/ 2147483647 w 134"/>
                <a:gd name="T47" fmla="*/ 2147483647 h 152"/>
                <a:gd name="T48" fmla="*/ 2147483647 w 134"/>
                <a:gd name="T49" fmla="*/ 2147483647 h 152"/>
                <a:gd name="T50" fmla="*/ 2147483647 w 134"/>
                <a:gd name="T51" fmla="*/ 2147483647 h 152"/>
                <a:gd name="T52" fmla="*/ 2147483647 w 134"/>
                <a:gd name="T53" fmla="*/ 2147483647 h 152"/>
                <a:gd name="T54" fmla="*/ 2147483647 w 134"/>
                <a:gd name="T55" fmla="*/ 2147483647 h 152"/>
                <a:gd name="T56" fmla="*/ 2147483647 w 134"/>
                <a:gd name="T57" fmla="*/ 2147483647 h 152"/>
                <a:gd name="T58" fmla="*/ 2147483647 w 134"/>
                <a:gd name="T59" fmla="*/ 2147483647 h 152"/>
                <a:gd name="T60" fmla="*/ 2147483647 w 134"/>
                <a:gd name="T61" fmla="*/ 2147483647 h 152"/>
                <a:gd name="T62" fmla="*/ 2147483647 w 134"/>
                <a:gd name="T63" fmla="*/ 2147483647 h 152"/>
                <a:gd name="T64" fmla="*/ 0 w 134"/>
                <a:gd name="T65" fmla="*/ 2147483647 h 152"/>
                <a:gd name="T66" fmla="*/ 0 w 134"/>
                <a:gd name="T67" fmla="*/ 2147483647 h 152"/>
                <a:gd name="T68" fmla="*/ 0 w 134"/>
                <a:gd name="T69" fmla="*/ 2147483647 h 152"/>
                <a:gd name="T70" fmla="*/ 2147483647 w 134"/>
                <a:gd name="T71" fmla="*/ 2147483647 h 152"/>
                <a:gd name="T72" fmla="*/ 2147483647 w 134"/>
                <a:gd name="T73" fmla="*/ 2147483647 h 152"/>
                <a:gd name="T74" fmla="*/ 2147483647 w 134"/>
                <a:gd name="T75" fmla="*/ 2147483647 h 152"/>
                <a:gd name="T76" fmla="*/ 2147483647 w 134"/>
                <a:gd name="T77" fmla="*/ 2147483647 h 152"/>
                <a:gd name="T78" fmla="*/ 2147483647 w 134"/>
                <a:gd name="T79" fmla="*/ 0 h 152"/>
                <a:gd name="T80" fmla="*/ 2147483647 w 134"/>
                <a:gd name="T81" fmla="*/ 0 h 152"/>
                <a:gd name="T82" fmla="*/ 2147483647 w 134"/>
                <a:gd name="T83" fmla="*/ 0 h 152"/>
                <a:gd name="T84" fmla="*/ 2147483647 w 134"/>
                <a:gd name="T85" fmla="*/ 2147483647 h 152"/>
                <a:gd name="T86" fmla="*/ 2147483647 w 134"/>
                <a:gd name="T87" fmla="*/ 2147483647 h 152"/>
                <a:gd name="T88" fmla="*/ 2147483647 w 134"/>
                <a:gd name="T89" fmla="*/ 2147483647 h 152"/>
                <a:gd name="T90" fmla="*/ 2147483647 w 134"/>
                <a:gd name="T91" fmla="*/ 2147483647 h 152"/>
                <a:gd name="T92" fmla="*/ 2147483647 w 134"/>
                <a:gd name="T93" fmla="*/ 2147483647 h 152"/>
                <a:gd name="T94" fmla="*/ 2147483647 w 134"/>
                <a:gd name="T95" fmla="*/ 2147483647 h 152"/>
                <a:gd name="T96" fmla="*/ 2147483647 w 134"/>
                <a:gd name="T97" fmla="*/ 2147483647 h 152"/>
                <a:gd name="T98" fmla="*/ 2147483647 w 134"/>
                <a:gd name="T99" fmla="*/ 2147483647 h 152"/>
                <a:gd name="T100" fmla="*/ 2147483647 w 134"/>
                <a:gd name="T101" fmla="*/ 2147483647 h 152"/>
                <a:gd name="T102" fmla="*/ 2147483647 w 134"/>
                <a:gd name="T103" fmla="*/ 2147483647 h 152"/>
                <a:gd name="T104" fmla="*/ 2147483647 w 134"/>
                <a:gd name="T105" fmla="*/ 2147483647 h 152"/>
                <a:gd name="T106" fmla="*/ 2147483647 w 134"/>
                <a:gd name="T107" fmla="*/ 2147483647 h 152"/>
                <a:gd name="T108" fmla="*/ 2147483647 w 134"/>
                <a:gd name="T109" fmla="*/ 2147483647 h 152"/>
                <a:gd name="T110" fmla="*/ 2147483647 w 134"/>
                <a:gd name="T111" fmla="*/ 2147483647 h 152"/>
                <a:gd name="T112" fmla="*/ 2147483647 w 134"/>
                <a:gd name="T113" fmla="*/ 2147483647 h 152"/>
                <a:gd name="T114" fmla="*/ 2147483647 w 134"/>
                <a:gd name="T115" fmla="*/ 2147483647 h 152"/>
                <a:gd name="T116" fmla="*/ 2147483647 w 134"/>
                <a:gd name="T117" fmla="*/ 2147483647 h 152"/>
                <a:gd name="T118" fmla="*/ 2147483647 w 134"/>
                <a:gd name="T119" fmla="*/ 2147483647 h 152"/>
                <a:gd name="T120" fmla="*/ 2147483647 w 134"/>
                <a:gd name="T121" fmla="*/ 2147483647 h 152"/>
                <a:gd name="T122" fmla="*/ 2147483647 w 134"/>
                <a:gd name="T123" fmla="*/ 2147483647 h 152"/>
                <a:gd name="T124" fmla="*/ 2147483647 w 134"/>
                <a:gd name="T125" fmla="*/ 2147483647 h 15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34"/>
                <a:gd name="T190" fmla="*/ 0 h 152"/>
                <a:gd name="T191" fmla="*/ 134 w 134"/>
                <a:gd name="T192" fmla="*/ 152 h 15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34" h="152">
                  <a:moveTo>
                    <a:pt x="132" y="118"/>
                  </a:moveTo>
                  <a:lnTo>
                    <a:pt x="134" y="122"/>
                  </a:lnTo>
                  <a:lnTo>
                    <a:pt x="134" y="130"/>
                  </a:lnTo>
                  <a:lnTo>
                    <a:pt x="134" y="136"/>
                  </a:lnTo>
                  <a:lnTo>
                    <a:pt x="130" y="138"/>
                  </a:lnTo>
                  <a:lnTo>
                    <a:pt x="122" y="146"/>
                  </a:lnTo>
                  <a:lnTo>
                    <a:pt x="112" y="150"/>
                  </a:lnTo>
                  <a:lnTo>
                    <a:pt x="102" y="152"/>
                  </a:lnTo>
                  <a:lnTo>
                    <a:pt x="94" y="152"/>
                  </a:lnTo>
                  <a:lnTo>
                    <a:pt x="86" y="150"/>
                  </a:lnTo>
                  <a:lnTo>
                    <a:pt x="82" y="148"/>
                  </a:lnTo>
                  <a:lnTo>
                    <a:pt x="74" y="148"/>
                  </a:lnTo>
                  <a:lnTo>
                    <a:pt x="76" y="138"/>
                  </a:lnTo>
                  <a:lnTo>
                    <a:pt x="80" y="132"/>
                  </a:lnTo>
                  <a:lnTo>
                    <a:pt x="82" y="124"/>
                  </a:lnTo>
                  <a:lnTo>
                    <a:pt x="84" y="116"/>
                  </a:lnTo>
                  <a:lnTo>
                    <a:pt x="82" y="110"/>
                  </a:lnTo>
                  <a:lnTo>
                    <a:pt x="78" y="106"/>
                  </a:lnTo>
                  <a:lnTo>
                    <a:pt x="72" y="106"/>
                  </a:lnTo>
                  <a:lnTo>
                    <a:pt x="64" y="104"/>
                  </a:lnTo>
                  <a:lnTo>
                    <a:pt x="62" y="102"/>
                  </a:lnTo>
                  <a:lnTo>
                    <a:pt x="60" y="98"/>
                  </a:lnTo>
                  <a:lnTo>
                    <a:pt x="58" y="94"/>
                  </a:lnTo>
                  <a:lnTo>
                    <a:pt x="54" y="92"/>
                  </a:lnTo>
                  <a:lnTo>
                    <a:pt x="46" y="90"/>
                  </a:lnTo>
                  <a:lnTo>
                    <a:pt x="40" y="88"/>
                  </a:lnTo>
                  <a:lnTo>
                    <a:pt x="34" y="88"/>
                  </a:lnTo>
                  <a:lnTo>
                    <a:pt x="30" y="86"/>
                  </a:lnTo>
                  <a:lnTo>
                    <a:pt x="24" y="82"/>
                  </a:lnTo>
                  <a:lnTo>
                    <a:pt x="12" y="66"/>
                  </a:lnTo>
                  <a:lnTo>
                    <a:pt x="4" y="62"/>
                  </a:lnTo>
                  <a:lnTo>
                    <a:pt x="2" y="60"/>
                  </a:lnTo>
                  <a:lnTo>
                    <a:pt x="0" y="58"/>
                  </a:lnTo>
                  <a:lnTo>
                    <a:pt x="0" y="56"/>
                  </a:lnTo>
                  <a:lnTo>
                    <a:pt x="0" y="32"/>
                  </a:lnTo>
                  <a:lnTo>
                    <a:pt x="2" y="24"/>
                  </a:lnTo>
                  <a:lnTo>
                    <a:pt x="6" y="16"/>
                  </a:lnTo>
                  <a:lnTo>
                    <a:pt x="10" y="8"/>
                  </a:lnTo>
                  <a:lnTo>
                    <a:pt x="18" y="4"/>
                  </a:lnTo>
                  <a:lnTo>
                    <a:pt x="26" y="0"/>
                  </a:lnTo>
                  <a:lnTo>
                    <a:pt x="36" y="0"/>
                  </a:lnTo>
                  <a:lnTo>
                    <a:pt x="44" y="0"/>
                  </a:lnTo>
                  <a:lnTo>
                    <a:pt x="52" y="2"/>
                  </a:lnTo>
                  <a:lnTo>
                    <a:pt x="64" y="8"/>
                  </a:lnTo>
                  <a:lnTo>
                    <a:pt x="64" y="18"/>
                  </a:lnTo>
                  <a:lnTo>
                    <a:pt x="70" y="34"/>
                  </a:lnTo>
                  <a:lnTo>
                    <a:pt x="76" y="50"/>
                  </a:lnTo>
                  <a:lnTo>
                    <a:pt x="78" y="54"/>
                  </a:lnTo>
                  <a:lnTo>
                    <a:pt x="82" y="56"/>
                  </a:lnTo>
                  <a:lnTo>
                    <a:pt x="92" y="56"/>
                  </a:lnTo>
                  <a:lnTo>
                    <a:pt x="100" y="58"/>
                  </a:lnTo>
                  <a:lnTo>
                    <a:pt x="106" y="62"/>
                  </a:lnTo>
                  <a:lnTo>
                    <a:pt x="108" y="68"/>
                  </a:lnTo>
                  <a:lnTo>
                    <a:pt x="114" y="80"/>
                  </a:lnTo>
                  <a:lnTo>
                    <a:pt x="120" y="90"/>
                  </a:lnTo>
                  <a:lnTo>
                    <a:pt x="122" y="86"/>
                  </a:lnTo>
                  <a:lnTo>
                    <a:pt x="126" y="84"/>
                  </a:lnTo>
                  <a:lnTo>
                    <a:pt x="128" y="82"/>
                  </a:lnTo>
                  <a:lnTo>
                    <a:pt x="132" y="84"/>
                  </a:lnTo>
                  <a:lnTo>
                    <a:pt x="132" y="88"/>
                  </a:lnTo>
                  <a:lnTo>
                    <a:pt x="132" y="94"/>
                  </a:lnTo>
                  <a:lnTo>
                    <a:pt x="132" y="106"/>
                  </a:lnTo>
                  <a:lnTo>
                    <a:pt x="132" y="1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Freeform 97"/>
            <p:cNvSpPr>
              <a:spLocks/>
            </p:cNvSpPr>
            <p:nvPr/>
          </p:nvSpPr>
          <p:spPr bwMode="auto">
            <a:xfrm>
              <a:off x="3341727" y="5455700"/>
              <a:ext cx="122230" cy="128763"/>
            </a:xfrm>
            <a:custGeom>
              <a:avLst/>
              <a:gdLst>
                <a:gd name="T0" fmla="*/ 2147483647 w 84"/>
                <a:gd name="T1" fmla="*/ 0 h 82"/>
                <a:gd name="T2" fmla="*/ 2147483647 w 84"/>
                <a:gd name="T3" fmla="*/ 0 h 82"/>
                <a:gd name="T4" fmla="*/ 2147483647 w 84"/>
                <a:gd name="T5" fmla="*/ 2147483647 h 82"/>
                <a:gd name="T6" fmla="*/ 2147483647 w 84"/>
                <a:gd name="T7" fmla="*/ 2147483647 h 82"/>
                <a:gd name="T8" fmla="*/ 2147483647 w 84"/>
                <a:gd name="T9" fmla="*/ 2147483647 h 82"/>
                <a:gd name="T10" fmla="*/ 2147483647 w 84"/>
                <a:gd name="T11" fmla="*/ 2147483647 h 82"/>
                <a:gd name="T12" fmla="*/ 2147483647 w 84"/>
                <a:gd name="T13" fmla="*/ 2147483647 h 82"/>
                <a:gd name="T14" fmla="*/ 2147483647 w 84"/>
                <a:gd name="T15" fmla="*/ 2147483647 h 82"/>
                <a:gd name="T16" fmla="*/ 2147483647 w 84"/>
                <a:gd name="T17" fmla="*/ 2147483647 h 82"/>
                <a:gd name="T18" fmla="*/ 2147483647 w 84"/>
                <a:gd name="T19" fmla="*/ 2147483647 h 82"/>
                <a:gd name="T20" fmla="*/ 2147483647 w 84"/>
                <a:gd name="T21" fmla="*/ 2147483647 h 82"/>
                <a:gd name="T22" fmla="*/ 2147483647 w 84"/>
                <a:gd name="T23" fmla="*/ 2147483647 h 82"/>
                <a:gd name="T24" fmla="*/ 2147483647 w 84"/>
                <a:gd name="T25" fmla="*/ 2147483647 h 82"/>
                <a:gd name="T26" fmla="*/ 2147483647 w 84"/>
                <a:gd name="T27" fmla="*/ 2147483647 h 82"/>
                <a:gd name="T28" fmla="*/ 2147483647 w 84"/>
                <a:gd name="T29" fmla="*/ 2147483647 h 82"/>
                <a:gd name="T30" fmla="*/ 0 w 84"/>
                <a:gd name="T31" fmla="*/ 2147483647 h 82"/>
                <a:gd name="T32" fmla="*/ 2147483647 w 84"/>
                <a:gd name="T33" fmla="*/ 0 h 8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4"/>
                <a:gd name="T52" fmla="*/ 0 h 82"/>
                <a:gd name="T53" fmla="*/ 84 w 84"/>
                <a:gd name="T54" fmla="*/ 82 h 8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4" h="82">
                  <a:moveTo>
                    <a:pt x="2" y="0"/>
                  </a:moveTo>
                  <a:lnTo>
                    <a:pt x="12" y="0"/>
                  </a:lnTo>
                  <a:lnTo>
                    <a:pt x="22" y="4"/>
                  </a:lnTo>
                  <a:lnTo>
                    <a:pt x="34" y="12"/>
                  </a:lnTo>
                  <a:lnTo>
                    <a:pt x="44" y="18"/>
                  </a:lnTo>
                  <a:lnTo>
                    <a:pt x="66" y="36"/>
                  </a:lnTo>
                  <a:lnTo>
                    <a:pt x="84" y="50"/>
                  </a:lnTo>
                  <a:lnTo>
                    <a:pt x="78" y="62"/>
                  </a:lnTo>
                  <a:lnTo>
                    <a:pt x="72" y="72"/>
                  </a:lnTo>
                  <a:lnTo>
                    <a:pt x="66" y="78"/>
                  </a:lnTo>
                  <a:lnTo>
                    <a:pt x="60" y="82"/>
                  </a:lnTo>
                  <a:lnTo>
                    <a:pt x="58" y="82"/>
                  </a:lnTo>
                  <a:lnTo>
                    <a:pt x="40" y="80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0" y="66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98"/>
            <p:cNvSpPr>
              <a:spLocks/>
            </p:cNvSpPr>
            <p:nvPr/>
          </p:nvSpPr>
          <p:spPr bwMode="auto">
            <a:xfrm>
              <a:off x="3059216" y="5212778"/>
              <a:ext cx="357464" cy="872130"/>
            </a:xfrm>
            <a:custGeom>
              <a:avLst/>
              <a:gdLst>
                <a:gd name="T0" fmla="*/ 2147483647 w 246"/>
                <a:gd name="T1" fmla="*/ 2147483647 h 552"/>
                <a:gd name="T2" fmla="*/ 2147483647 w 246"/>
                <a:gd name="T3" fmla="*/ 2147483647 h 552"/>
                <a:gd name="T4" fmla="*/ 2147483647 w 246"/>
                <a:gd name="T5" fmla="*/ 2147483647 h 552"/>
                <a:gd name="T6" fmla="*/ 2147483647 w 246"/>
                <a:gd name="T7" fmla="*/ 2147483647 h 552"/>
                <a:gd name="T8" fmla="*/ 2147483647 w 246"/>
                <a:gd name="T9" fmla="*/ 2147483647 h 552"/>
                <a:gd name="T10" fmla="*/ 2147483647 w 246"/>
                <a:gd name="T11" fmla="*/ 2147483647 h 552"/>
                <a:gd name="T12" fmla="*/ 2147483647 w 246"/>
                <a:gd name="T13" fmla="*/ 2147483647 h 552"/>
                <a:gd name="T14" fmla="*/ 2147483647 w 246"/>
                <a:gd name="T15" fmla="*/ 2147483647 h 552"/>
                <a:gd name="T16" fmla="*/ 2147483647 w 246"/>
                <a:gd name="T17" fmla="*/ 2147483647 h 552"/>
                <a:gd name="T18" fmla="*/ 2147483647 w 246"/>
                <a:gd name="T19" fmla="*/ 2147483647 h 552"/>
                <a:gd name="T20" fmla="*/ 2147483647 w 246"/>
                <a:gd name="T21" fmla="*/ 2147483647 h 552"/>
                <a:gd name="T22" fmla="*/ 2147483647 w 246"/>
                <a:gd name="T23" fmla="*/ 2147483647 h 552"/>
                <a:gd name="T24" fmla="*/ 2147483647 w 246"/>
                <a:gd name="T25" fmla="*/ 2147483647 h 552"/>
                <a:gd name="T26" fmla="*/ 2147483647 w 246"/>
                <a:gd name="T27" fmla="*/ 2147483647 h 552"/>
                <a:gd name="T28" fmla="*/ 2147483647 w 246"/>
                <a:gd name="T29" fmla="*/ 2147483647 h 552"/>
                <a:gd name="T30" fmla="*/ 2147483647 w 246"/>
                <a:gd name="T31" fmla="*/ 2147483647 h 552"/>
                <a:gd name="T32" fmla="*/ 2147483647 w 246"/>
                <a:gd name="T33" fmla="*/ 2147483647 h 552"/>
                <a:gd name="T34" fmla="*/ 2147483647 w 246"/>
                <a:gd name="T35" fmla="*/ 2147483647 h 552"/>
                <a:gd name="T36" fmla="*/ 2147483647 w 246"/>
                <a:gd name="T37" fmla="*/ 2147483647 h 552"/>
                <a:gd name="T38" fmla="*/ 2147483647 w 246"/>
                <a:gd name="T39" fmla="*/ 2147483647 h 552"/>
                <a:gd name="T40" fmla="*/ 2147483647 w 246"/>
                <a:gd name="T41" fmla="*/ 2147483647 h 552"/>
                <a:gd name="T42" fmla="*/ 2147483647 w 246"/>
                <a:gd name="T43" fmla="*/ 2147483647 h 552"/>
                <a:gd name="T44" fmla="*/ 2147483647 w 246"/>
                <a:gd name="T45" fmla="*/ 2147483647 h 552"/>
                <a:gd name="T46" fmla="*/ 2147483647 w 246"/>
                <a:gd name="T47" fmla="*/ 2147483647 h 552"/>
                <a:gd name="T48" fmla="*/ 2147483647 w 246"/>
                <a:gd name="T49" fmla="*/ 2147483647 h 552"/>
                <a:gd name="T50" fmla="*/ 2147483647 w 246"/>
                <a:gd name="T51" fmla="*/ 2147483647 h 552"/>
                <a:gd name="T52" fmla="*/ 2147483647 w 246"/>
                <a:gd name="T53" fmla="*/ 2147483647 h 552"/>
                <a:gd name="T54" fmla="*/ 2147483647 w 246"/>
                <a:gd name="T55" fmla="*/ 2147483647 h 552"/>
                <a:gd name="T56" fmla="*/ 2147483647 w 246"/>
                <a:gd name="T57" fmla="*/ 2147483647 h 552"/>
                <a:gd name="T58" fmla="*/ 2147483647 w 246"/>
                <a:gd name="T59" fmla="*/ 2147483647 h 552"/>
                <a:gd name="T60" fmla="*/ 2147483647 w 246"/>
                <a:gd name="T61" fmla="*/ 2147483647 h 552"/>
                <a:gd name="T62" fmla="*/ 2147483647 w 246"/>
                <a:gd name="T63" fmla="*/ 2147483647 h 552"/>
                <a:gd name="T64" fmla="*/ 2147483647 w 246"/>
                <a:gd name="T65" fmla="*/ 2147483647 h 552"/>
                <a:gd name="T66" fmla="*/ 2147483647 w 246"/>
                <a:gd name="T67" fmla="*/ 2147483647 h 552"/>
                <a:gd name="T68" fmla="*/ 2147483647 w 246"/>
                <a:gd name="T69" fmla="*/ 2147483647 h 552"/>
                <a:gd name="T70" fmla="*/ 2147483647 w 246"/>
                <a:gd name="T71" fmla="*/ 2147483647 h 552"/>
                <a:gd name="T72" fmla="*/ 2147483647 w 246"/>
                <a:gd name="T73" fmla="*/ 2147483647 h 552"/>
                <a:gd name="T74" fmla="*/ 2147483647 w 246"/>
                <a:gd name="T75" fmla="*/ 2147483647 h 552"/>
                <a:gd name="T76" fmla="*/ 2147483647 w 246"/>
                <a:gd name="T77" fmla="*/ 2147483647 h 552"/>
                <a:gd name="T78" fmla="*/ 2147483647 w 246"/>
                <a:gd name="T79" fmla="*/ 2147483647 h 552"/>
                <a:gd name="T80" fmla="*/ 2147483647 w 246"/>
                <a:gd name="T81" fmla="*/ 2147483647 h 552"/>
                <a:gd name="T82" fmla="*/ 2147483647 w 246"/>
                <a:gd name="T83" fmla="*/ 2147483647 h 552"/>
                <a:gd name="T84" fmla="*/ 2147483647 w 246"/>
                <a:gd name="T85" fmla="*/ 2147483647 h 552"/>
                <a:gd name="T86" fmla="*/ 2147483647 w 246"/>
                <a:gd name="T87" fmla="*/ 2147483647 h 552"/>
                <a:gd name="T88" fmla="*/ 2147483647 w 246"/>
                <a:gd name="T89" fmla="*/ 2147483647 h 552"/>
                <a:gd name="T90" fmla="*/ 2147483647 w 246"/>
                <a:gd name="T91" fmla="*/ 2147483647 h 552"/>
                <a:gd name="T92" fmla="*/ 2147483647 w 246"/>
                <a:gd name="T93" fmla="*/ 2147483647 h 552"/>
                <a:gd name="T94" fmla="*/ 2147483647 w 246"/>
                <a:gd name="T95" fmla="*/ 2147483647 h 552"/>
                <a:gd name="T96" fmla="*/ 2147483647 w 246"/>
                <a:gd name="T97" fmla="*/ 2147483647 h 552"/>
                <a:gd name="T98" fmla="*/ 2147483647 w 246"/>
                <a:gd name="T99" fmla="*/ 2147483647 h 552"/>
                <a:gd name="T100" fmla="*/ 2147483647 w 246"/>
                <a:gd name="T101" fmla="*/ 2147483647 h 552"/>
                <a:gd name="T102" fmla="*/ 2147483647 w 246"/>
                <a:gd name="T103" fmla="*/ 2147483647 h 552"/>
                <a:gd name="T104" fmla="*/ 2147483647 w 246"/>
                <a:gd name="T105" fmla="*/ 2147483647 h 552"/>
                <a:gd name="T106" fmla="*/ 2147483647 w 246"/>
                <a:gd name="T107" fmla="*/ 2147483647 h 552"/>
                <a:gd name="T108" fmla="*/ 2147483647 w 246"/>
                <a:gd name="T109" fmla="*/ 2147483647 h 552"/>
                <a:gd name="T110" fmla="*/ 2147483647 w 246"/>
                <a:gd name="T111" fmla="*/ 2147483647 h 552"/>
                <a:gd name="T112" fmla="*/ 2147483647 w 246"/>
                <a:gd name="T113" fmla="*/ 2147483647 h 552"/>
                <a:gd name="T114" fmla="*/ 2147483647 w 246"/>
                <a:gd name="T115" fmla="*/ 2147483647 h 552"/>
                <a:gd name="T116" fmla="*/ 2147483647 w 246"/>
                <a:gd name="T117" fmla="*/ 2147483647 h 55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46"/>
                <a:gd name="T178" fmla="*/ 0 h 552"/>
                <a:gd name="T179" fmla="*/ 246 w 246"/>
                <a:gd name="T180" fmla="*/ 552 h 55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46" h="552">
                  <a:moveTo>
                    <a:pt x="196" y="154"/>
                  </a:moveTo>
                  <a:lnTo>
                    <a:pt x="196" y="148"/>
                  </a:lnTo>
                  <a:lnTo>
                    <a:pt x="200" y="142"/>
                  </a:lnTo>
                  <a:lnTo>
                    <a:pt x="206" y="128"/>
                  </a:lnTo>
                  <a:lnTo>
                    <a:pt x="216" y="116"/>
                  </a:lnTo>
                  <a:lnTo>
                    <a:pt x="224" y="108"/>
                  </a:lnTo>
                  <a:lnTo>
                    <a:pt x="238" y="102"/>
                  </a:lnTo>
                  <a:lnTo>
                    <a:pt x="244" y="96"/>
                  </a:lnTo>
                  <a:lnTo>
                    <a:pt x="246" y="92"/>
                  </a:lnTo>
                  <a:lnTo>
                    <a:pt x="246" y="88"/>
                  </a:lnTo>
                  <a:lnTo>
                    <a:pt x="244" y="78"/>
                  </a:lnTo>
                  <a:lnTo>
                    <a:pt x="242" y="68"/>
                  </a:lnTo>
                  <a:lnTo>
                    <a:pt x="236" y="70"/>
                  </a:lnTo>
                  <a:lnTo>
                    <a:pt x="230" y="70"/>
                  </a:lnTo>
                  <a:lnTo>
                    <a:pt x="232" y="74"/>
                  </a:lnTo>
                  <a:lnTo>
                    <a:pt x="232" y="82"/>
                  </a:lnTo>
                  <a:lnTo>
                    <a:pt x="232" y="88"/>
                  </a:lnTo>
                  <a:lnTo>
                    <a:pt x="228" y="90"/>
                  </a:lnTo>
                  <a:lnTo>
                    <a:pt x="220" y="98"/>
                  </a:lnTo>
                  <a:lnTo>
                    <a:pt x="210" y="102"/>
                  </a:lnTo>
                  <a:lnTo>
                    <a:pt x="200" y="104"/>
                  </a:lnTo>
                  <a:lnTo>
                    <a:pt x="192" y="104"/>
                  </a:lnTo>
                  <a:lnTo>
                    <a:pt x="184" y="102"/>
                  </a:lnTo>
                  <a:lnTo>
                    <a:pt x="180" y="100"/>
                  </a:lnTo>
                  <a:lnTo>
                    <a:pt x="172" y="100"/>
                  </a:lnTo>
                  <a:lnTo>
                    <a:pt x="174" y="90"/>
                  </a:lnTo>
                  <a:lnTo>
                    <a:pt x="178" y="84"/>
                  </a:lnTo>
                  <a:lnTo>
                    <a:pt x="180" y="76"/>
                  </a:lnTo>
                  <a:lnTo>
                    <a:pt x="182" y="68"/>
                  </a:lnTo>
                  <a:lnTo>
                    <a:pt x="180" y="62"/>
                  </a:lnTo>
                  <a:lnTo>
                    <a:pt x="176" y="58"/>
                  </a:lnTo>
                  <a:lnTo>
                    <a:pt x="170" y="58"/>
                  </a:lnTo>
                  <a:lnTo>
                    <a:pt x="162" y="56"/>
                  </a:lnTo>
                  <a:lnTo>
                    <a:pt x="160" y="54"/>
                  </a:lnTo>
                  <a:lnTo>
                    <a:pt x="158" y="50"/>
                  </a:lnTo>
                  <a:lnTo>
                    <a:pt x="156" y="46"/>
                  </a:lnTo>
                  <a:lnTo>
                    <a:pt x="152" y="44"/>
                  </a:lnTo>
                  <a:lnTo>
                    <a:pt x="144" y="42"/>
                  </a:lnTo>
                  <a:lnTo>
                    <a:pt x="138" y="40"/>
                  </a:lnTo>
                  <a:lnTo>
                    <a:pt x="132" y="40"/>
                  </a:lnTo>
                  <a:lnTo>
                    <a:pt x="128" y="38"/>
                  </a:lnTo>
                  <a:lnTo>
                    <a:pt x="122" y="34"/>
                  </a:lnTo>
                  <a:lnTo>
                    <a:pt x="110" y="18"/>
                  </a:lnTo>
                  <a:lnTo>
                    <a:pt x="102" y="14"/>
                  </a:lnTo>
                  <a:lnTo>
                    <a:pt x="98" y="10"/>
                  </a:lnTo>
                  <a:lnTo>
                    <a:pt x="98" y="8"/>
                  </a:lnTo>
                  <a:lnTo>
                    <a:pt x="84" y="8"/>
                  </a:lnTo>
                  <a:lnTo>
                    <a:pt x="76" y="10"/>
                  </a:lnTo>
                  <a:lnTo>
                    <a:pt x="72" y="12"/>
                  </a:lnTo>
                  <a:lnTo>
                    <a:pt x="70" y="18"/>
                  </a:lnTo>
                  <a:lnTo>
                    <a:pt x="64" y="10"/>
                  </a:lnTo>
                  <a:lnTo>
                    <a:pt x="56" y="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34" y="8"/>
                  </a:lnTo>
                  <a:lnTo>
                    <a:pt x="28" y="16"/>
                  </a:lnTo>
                  <a:lnTo>
                    <a:pt x="30" y="30"/>
                  </a:lnTo>
                  <a:lnTo>
                    <a:pt x="30" y="34"/>
                  </a:lnTo>
                  <a:lnTo>
                    <a:pt x="28" y="40"/>
                  </a:lnTo>
                  <a:lnTo>
                    <a:pt x="22" y="46"/>
                  </a:lnTo>
                  <a:lnTo>
                    <a:pt x="16" y="50"/>
                  </a:lnTo>
                  <a:lnTo>
                    <a:pt x="14" y="54"/>
                  </a:lnTo>
                  <a:lnTo>
                    <a:pt x="12" y="62"/>
                  </a:lnTo>
                  <a:lnTo>
                    <a:pt x="14" y="80"/>
                  </a:lnTo>
                  <a:lnTo>
                    <a:pt x="16" y="86"/>
                  </a:lnTo>
                  <a:lnTo>
                    <a:pt x="20" y="92"/>
                  </a:lnTo>
                  <a:lnTo>
                    <a:pt x="16" y="100"/>
                  </a:lnTo>
                  <a:lnTo>
                    <a:pt x="8" y="112"/>
                  </a:lnTo>
                  <a:lnTo>
                    <a:pt x="2" y="122"/>
                  </a:lnTo>
                  <a:lnTo>
                    <a:pt x="0" y="136"/>
                  </a:lnTo>
                  <a:lnTo>
                    <a:pt x="2" y="140"/>
                  </a:lnTo>
                  <a:lnTo>
                    <a:pt x="4" y="144"/>
                  </a:lnTo>
                  <a:lnTo>
                    <a:pt x="8" y="146"/>
                  </a:lnTo>
                  <a:lnTo>
                    <a:pt x="8" y="152"/>
                  </a:lnTo>
                  <a:lnTo>
                    <a:pt x="4" y="162"/>
                  </a:lnTo>
                  <a:lnTo>
                    <a:pt x="2" y="170"/>
                  </a:lnTo>
                  <a:lnTo>
                    <a:pt x="0" y="174"/>
                  </a:lnTo>
                  <a:lnTo>
                    <a:pt x="2" y="180"/>
                  </a:lnTo>
                  <a:lnTo>
                    <a:pt x="4" y="186"/>
                  </a:lnTo>
                  <a:lnTo>
                    <a:pt x="8" y="192"/>
                  </a:lnTo>
                  <a:lnTo>
                    <a:pt x="10" y="198"/>
                  </a:lnTo>
                  <a:lnTo>
                    <a:pt x="12" y="204"/>
                  </a:lnTo>
                  <a:lnTo>
                    <a:pt x="16" y="210"/>
                  </a:lnTo>
                  <a:lnTo>
                    <a:pt x="18" y="218"/>
                  </a:lnTo>
                  <a:lnTo>
                    <a:pt x="20" y="226"/>
                  </a:lnTo>
                  <a:lnTo>
                    <a:pt x="20" y="256"/>
                  </a:lnTo>
                  <a:lnTo>
                    <a:pt x="18" y="260"/>
                  </a:lnTo>
                  <a:lnTo>
                    <a:pt x="16" y="266"/>
                  </a:lnTo>
                  <a:lnTo>
                    <a:pt x="14" y="270"/>
                  </a:lnTo>
                  <a:lnTo>
                    <a:pt x="12" y="274"/>
                  </a:lnTo>
                  <a:lnTo>
                    <a:pt x="16" y="280"/>
                  </a:lnTo>
                  <a:lnTo>
                    <a:pt x="18" y="292"/>
                  </a:lnTo>
                  <a:lnTo>
                    <a:pt x="24" y="300"/>
                  </a:lnTo>
                  <a:lnTo>
                    <a:pt x="26" y="308"/>
                  </a:lnTo>
                  <a:lnTo>
                    <a:pt x="24" y="310"/>
                  </a:lnTo>
                  <a:lnTo>
                    <a:pt x="22" y="312"/>
                  </a:lnTo>
                  <a:lnTo>
                    <a:pt x="20" y="316"/>
                  </a:lnTo>
                  <a:lnTo>
                    <a:pt x="18" y="322"/>
                  </a:lnTo>
                  <a:lnTo>
                    <a:pt x="20" y="336"/>
                  </a:lnTo>
                  <a:lnTo>
                    <a:pt x="26" y="348"/>
                  </a:lnTo>
                  <a:lnTo>
                    <a:pt x="30" y="362"/>
                  </a:lnTo>
                  <a:lnTo>
                    <a:pt x="32" y="370"/>
                  </a:lnTo>
                  <a:lnTo>
                    <a:pt x="30" y="374"/>
                  </a:lnTo>
                  <a:lnTo>
                    <a:pt x="26" y="374"/>
                  </a:lnTo>
                  <a:lnTo>
                    <a:pt x="38" y="394"/>
                  </a:lnTo>
                  <a:lnTo>
                    <a:pt x="46" y="408"/>
                  </a:lnTo>
                  <a:lnTo>
                    <a:pt x="50" y="412"/>
                  </a:lnTo>
                  <a:lnTo>
                    <a:pt x="54" y="414"/>
                  </a:lnTo>
                  <a:lnTo>
                    <a:pt x="52" y="418"/>
                  </a:lnTo>
                  <a:lnTo>
                    <a:pt x="50" y="422"/>
                  </a:lnTo>
                  <a:lnTo>
                    <a:pt x="52" y="432"/>
                  </a:lnTo>
                  <a:lnTo>
                    <a:pt x="54" y="438"/>
                  </a:lnTo>
                  <a:lnTo>
                    <a:pt x="58" y="446"/>
                  </a:lnTo>
                  <a:lnTo>
                    <a:pt x="58" y="456"/>
                  </a:lnTo>
                  <a:lnTo>
                    <a:pt x="58" y="462"/>
                  </a:lnTo>
                  <a:lnTo>
                    <a:pt x="56" y="464"/>
                  </a:lnTo>
                  <a:lnTo>
                    <a:pt x="54" y="468"/>
                  </a:lnTo>
                  <a:lnTo>
                    <a:pt x="52" y="472"/>
                  </a:lnTo>
                  <a:lnTo>
                    <a:pt x="54" y="474"/>
                  </a:lnTo>
                  <a:lnTo>
                    <a:pt x="54" y="476"/>
                  </a:lnTo>
                  <a:lnTo>
                    <a:pt x="56" y="480"/>
                  </a:lnTo>
                  <a:lnTo>
                    <a:pt x="56" y="484"/>
                  </a:lnTo>
                  <a:lnTo>
                    <a:pt x="54" y="494"/>
                  </a:lnTo>
                  <a:lnTo>
                    <a:pt x="52" y="504"/>
                  </a:lnTo>
                  <a:lnTo>
                    <a:pt x="54" y="510"/>
                  </a:lnTo>
                  <a:lnTo>
                    <a:pt x="56" y="514"/>
                  </a:lnTo>
                  <a:lnTo>
                    <a:pt x="64" y="520"/>
                  </a:lnTo>
                  <a:lnTo>
                    <a:pt x="70" y="524"/>
                  </a:lnTo>
                  <a:lnTo>
                    <a:pt x="78" y="528"/>
                  </a:lnTo>
                  <a:lnTo>
                    <a:pt x="84" y="534"/>
                  </a:lnTo>
                  <a:lnTo>
                    <a:pt x="86" y="540"/>
                  </a:lnTo>
                  <a:lnTo>
                    <a:pt x="88" y="546"/>
                  </a:lnTo>
                  <a:lnTo>
                    <a:pt x="92" y="552"/>
                  </a:lnTo>
                  <a:lnTo>
                    <a:pt x="140" y="552"/>
                  </a:lnTo>
                  <a:lnTo>
                    <a:pt x="128" y="532"/>
                  </a:lnTo>
                  <a:lnTo>
                    <a:pt x="124" y="526"/>
                  </a:lnTo>
                  <a:lnTo>
                    <a:pt x="124" y="522"/>
                  </a:lnTo>
                  <a:lnTo>
                    <a:pt x="124" y="518"/>
                  </a:lnTo>
                  <a:lnTo>
                    <a:pt x="124" y="516"/>
                  </a:lnTo>
                  <a:lnTo>
                    <a:pt x="124" y="514"/>
                  </a:lnTo>
                  <a:lnTo>
                    <a:pt x="128" y="512"/>
                  </a:lnTo>
                  <a:lnTo>
                    <a:pt x="134" y="508"/>
                  </a:lnTo>
                  <a:lnTo>
                    <a:pt x="138" y="504"/>
                  </a:lnTo>
                  <a:lnTo>
                    <a:pt x="134" y="502"/>
                  </a:lnTo>
                  <a:lnTo>
                    <a:pt x="134" y="500"/>
                  </a:lnTo>
                  <a:lnTo>
                    <a:pt x="134" y="494"/>
                  </a:lnTo>
                  <a:lnTo>
                    <a:pt x="136" y="490"/>
                  </a:lnTo>
                  <a:lnTo>
                    <a:pt x="142" y="484"/>
                  </a:lnTo>
                  <a:lnTo>
                    <a:pt x="150" y="478"/>
                  </a:lnTo>
                  <a:lnTo>
                    <a:pt x="152" y="474"/>
                  </a:lnTo>
                  <a:lnTo>
                    <a:pt x="152" y="470"/>
                  </a:lnTo>
                  <a:lnTo>
                    <a:pt x="152" y="464"/>
                  </a:lnTo>
                  <a:lnTo>
                    <a:pt x="148" y="460"/>
                  </a:lnTo>
                  <a:lnTo>
                    <a:pt x="148" y="458"/>
                  </a:lnTo>
                  <a:lnTo>
                    <a:pt x="140" y="456"/>
                  </a:lnTo>
                  <a:lnTo>
                    <a:pt x="128" y="450"/>
                  </a:lnTo>
                  <a:lnTo>
                    <a:pt x="118" y="444"/>
                  </a:lnTo>
                  <a:lnTo>
                    <a:pt x="116" y="442"/>
                  </a:lnTo>
                  <a:lnTo>
                    <a:pt x="114" y="440"/>
                  </a:lnTo>
                  <a:lnTo>
                    <a:pt x="116" y="436"/>
                  </a:lnTo>
                  <a:lnTo>
                    <a:pt x="118" y="432"/>
                  </a:lnTo>
                  <a:lnTo>
                    <a:pt x="124" y="424"/>
                  </a:lnTo>
                  <a:lnTo>
                    <a:pt x="134" y="418"/>
                  </a:lnTo>
                  <a:lnTo>
                    <a:pt x="140" y="410"/>
                  </a:lnTo>
                  <a:lnTo>
                    <a:pt x="138" y="404"/>
                  </a:lnTo>
                  <a:lnTo>
                    <a:pt x="136" y="396"/>
                  </a:lnTo>
                  <a:lnTo>
                    <a:pt x="138" y="390"/>
                  </a:lnTo>
                  <a:lnTo>
                    <a:pt x="140" y="388"/>
                  </a:lnTo>
                  <a:lnTo>
                    <a:pt x="144" y="386"/>
                  </a:lnTo>
                  <a:lnTo>
                    <a:pt x="140" y="380"/>
                  </a:lnTo>
                  <a:lnTo>
                    <a:pt x="136" y="374"/>
                  </a:lnTo>
                  <a:lnTo>
                    <a:pt x="142" y="378"/>
                  </a:lnTo>
                  <a:lnTo>
                    <a:pt x="144" y="380"/>
                  </a:lnTo>
                  <a:lnTo>
                    <a:pt x="148" y="382"/>
                  </a:lnTo>
                  <a:lnTo>
                    <a:pt x="152" y="380"/>
                  </a:lnTo>
                  <a:lnTo>
                    <a:pt x="152" y="374"/>
                  </a:lnTo>
                  <a:lnTo>
                    <a:pt x="152" y="368"/>
                  </a:lnTo>
                  <a:lnTo>
                    <a:pt x="146" y="366"/>
                  </a:lnTo>
                  <a:lnTo>
                    <a:pt x="140" y="368"/>
                  </a:lnTo>
                  <a:lnTo>
                    <a:pt x="134" y="370"/>
                  </a:lnTo>
                  <a:lnTo>
                    <a:pt x="126" y="360"/>
                  </a:lnTo>
                  <a:lnTo>
                    <a:pt x="122" y="346"/>
                  </a:lnTo>
                  <a:lnTo>
                    <a:pt x="128" y="346"/>
                  </a:lnTo>
                  <a:lnTo>
                    <a:pt x="136" y="346"/>
                  </a:lnTo>
                  <a:lnTo>
                    <a:pt x="144" y="350"/>
                  </a:lnTo>
                  <a:lnTo>
                    <a:pt x="152" y="350"/>
                  </a:lnTo>
                  <a:lnTo>
                    <a:pt x="158" y="348"/>
                  </a:lnTo>
                  <a:lnTo>
                    <a:pt x="164" y="344"/>
                  </a:lnTo>
                  <a:lnTo>
                    <a:pt x="160" y="340"/>
                  </a:lnTo>
                  <a:lnTo>
                    <a:pt x="156" y="336"/>
                  </a:lnTo>
                  <a:lnTo>
                    <a:pt x="156" y="334"/>
                  </a:lnTo>
                  <a:lnTo>
                    <a:pt x="156" y="326"/>
                  </a:lnTo>
                  <a:lnTo>
                    <a:pt x="162" y="320"/>
                  </a:lnTo>
                  <a:lnTo>
                    <a:pt x="168" y="314"/>
                  </a:lnTo>
                  <a:lnTo>
                    <a:pt x="176" y="312"/>
                  </a:lnTo>
                  <a:lnTo>
                    <a:pt x="192" y="308"/>
                  </a:lnTo>
                  <a:lnTo>
                    <a:pt x="206" y="306"/>
                  </a:lnTo>
                  <a:lnTo>
                    <a:pt x="210" y="304"/>
                  </a:lnTo>
                  <a:lnTo>
                    <a:pt x="216" y="300"/>
                  </a:lnTo>
                  <a:lnTo>
                    <a:pt x="224" y="290"/>
                  </a:lnTo>
                  <a:lnTo>
                    <a:pt x="230" y="280"/>
                  </a:lnTo>
                  <a:lnTo>
                    <a:pt x="232" y="268"/>
                  </a:lnTo>
                  <a:lnTo>
                    <a:pt x="230" y="262"/>
                  </a:lnTo>
                  <a:lnTo>
                    <a:pt x="226" y="258"/>
                  </a:lnTo>
                  <a:lnTo>
                    <a:pt x="222" y="254"/>
                  </a:lnTo>
                  <a:lnTo>
                    <a:pt x="220" y="250"/>
                  </a:lnTo>
                  <a:lnTo>
                    <a:pt x="220" y="248"/>
                  </a:lnTo>
                  <a:lnTo>
                    <a:pt x="220" y="242"/>
                  </a:lnTo>
                  <a:lnTo>
                    <a:pt x="206" y="232"/>
                  </a:lnTo>
                  <a:lnTo>
                    <a:pt x="198" y="226"/>
                  </a:lnTo>
                  <a:lnTo>
                    <a:pt x="194" y="220"/>
                  </a:lnTo>
                  <a:lnTo>
                    <a:pt x="196" y="154"/>
                  </a:lnTo>
                  <a:lnTo>
                    <a:pt x="196" y="148"/>
                  </a:lnTo>
                  <a:lnTo>
                    <a:pt x="200" y="142"/>
                  </a:lnTo>
                  <a:lnTo>
                    <a:pt x="206" y="128"/>
                  </a:lnTo>
                  <a:lnTo>
                    <a:pt x="216" y="116"/>
                  </a:lnTo>
                  <a:lnTo>
                    <a:pt x="224" y="108"/>
                  </a:lnTo>
                  <a:lnTo>
                    <a:pt x="238" y="102"/>
                  </a:lnTo>
                  <a:lnTo>
                    <a:pt x="244" y="96"/>
                  </a:lnTo>
                  <a:lnTo>
                    <a:pt x="246" y="92"/>
                  </a:lnTo>
                  <a:lnTo>
                    <a:pt x="246" y="88"/>
                  </a:lnTo>
                  <a:lnTo>
                    <a:pt x="244" y="78"/>
                  </a:lnTo>
                  <a:lnTo>
                    <a:pt x="242" y="68"/>
                  </a:lnTo>
                  <a:lnTo>
                    <a:pt x="244" y="78"/>
                  </a:lnTo>
                  <a:lnTo>
                    <a:pt x="246" y="88"/>
                  </a:lnTo>
                  <a:lnTo>
                    <a:pt x="246" y="92"/>
                  </a:lnTo>
                  <a:lnTo>
                    <a:pt x="244" y="96"/>
                  </a:lnTo>
                  <a:lnTo>
                    <a:pt x="238" y="102"/>
                  </a:lnTo>
                  <a:lnTo>
                    <a:pt x="224" y="108"/>
                  </a:lnTo>
                  <a:lnTo>
                    <a:pt x="216" y="116"/>
                  </a:lnTo>
                  <a:lnTo>
                    <a:pt x="206" y="128"/>
                  </a:lnTo>
                  <a:lnTo>
                    <a:pt x="200" y="142"/>
                  </a:lnTo>
                  <a:lnTo>
                    <a:pt x="196" y="148"/>
                  </a:lnTo>
                  <a:lnTo>
                    <a:pt x="196" y="154"/>
                  </a:lnTo>
                  <a:lnTo>
                    <a:pt x="194" y="220"/>
                  </a:lnTo>
                  <a:lnTo>
                    <a:pt x="196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99"/>
            <p:cNvSpPr>
              <a:spLocks/>
            </p:cNvSpPr>
            <p:nvPr/>
          </p:nvSpPr>
          <p:spPr bwMode="auto">
            <a:xfrm>
              <a:off x="3007326" y="5097291"/>
              <a:ext cx="281358" cy="1071246"/>
            </a:xfrm>
            <a:custGeom>
              <a:avLst/>
              <a:gdLst>
                <a:gd name="T0" fmla="*/ 2147483647 w 192"/>
                <a:gd name="T1" fmla="*/ 2147483647 h 678"/>
                <a:gd name="T2" fmla="*/ 2147483647 w 192"/>
                <a:gd name="T3" fmla="*/ 2147483647 h 678"/>
                <a:gd name="T4" fmla="*/ 2147483647 w 192"/>
                <a:gd name="T5" fmla="*/ 2147483647 h 678"/>
                <a:gd name="T6" fmla="*/ 2147483647 w 192"/>
                <a:gd name="T7" fmla="*/ 2147483647 h 678"/>
                <a:gd name="T8" fmla="*/ 2147483647 w 192"/>
                <a:gd name="T9" fmla="*/ 2147483647 h 678"/>
                <a:gd name="T10" fmla="*/ 2147483647 w 192"/>
                <a:gd name="T11" fmla="*/ 2147483647 h 678"/>
                <a:gd name="T12" fmla="*/ 2147483647 w 192"/>
                <a:gd name="T13" fmla="*/ 2147483647 h 678"/>
                <a:gd name="T14" fmla="*/ 2147483647 w 192"/>
                <a:gd name="T15" fmla="*/ 2147483647 h 678"/>
                <a:gd name="T16" fmla="*/ 2147483647 w 192"/>
                <a:gd name="T17" fmla="*/ 2147483647 h 678"/>
                <a:gd name="T18" fmla="*/ 2147483647 w 192"/>
                <a:gd name="T19" fmla="*/ 2147483647 h 678"/>
                <a:gd name="T20" fmla="*/ 2147483647 w 192"/>
                <a:gd name="T21" fmla="*/ 2147483647 h 678"/>
                <a:gd name="T22" fmla="*/ 2147483647 w 192"/>
                <a:gd name="T23" fmla="*/ 2147483647 h 678"/>
                <a:gd name="T24" fmla="*/ 2147483647 w 192"/>
                <a:gd name="T25" fmla="*/ 2147483647 h 678"/>
                <a:gd name="T26" fmla="*/ 2147483647 w 192"/>
                <a:gd name="T27" fmla="*/ 2147483647 h 678"/>
                <a:gd name="T28" fmla="*/ 2147483647 w 192"/>
                <a:gd name="T29" fmla="*/ 2147483647 h 678"/>
                <a:gd name="T30" fmla="*/ 2147483647 w 192"/>
                <a:gd name="T31" fmla="*/ 2147483647 h 678"/>
                <a:gd name="T32" fmla="*/ 2147483647 w 192"/>
                <a:gd name="T33" fmla="*/ 2147483647 h 678"/>
                <a:gd name="T34" fmla="*/ 2147483647 w 192"/>
                <a:gd name="T35" fmla="*/ 2147483647 h 678"/>
                <a:gd name="T36" fmla="*/ 2147483647 w 192"/>
                <a:gd name="T37" fmla="*/ 2147483647 h 678"/>
                <a:gd name="T38" fmla="*/ 2147483647 w 192"/>
                <a:gd name="T39" fmla="*/ 2147483647 h 678"/>
                <a:gd name="T40" fmla="*/ 2147483647 w 192"/>
                <a:gd name="T41" fmla="*/ 2147483647 h 678"/>
                <a:gd name="T42" fmla="*/ 2147483647 w 192"/>
                <a:gd name="T43" fmla="*/ 2147483647 h 678"/>
                <a:gd name="T44" fmla="*/ 2147483647 w 192"/>
                <a:gd name="T45" fmla="*/ 0 h 678"/>
                <a:gd name="T46" fmla="*/ 0 w 192"/>
                <a:gd name="T47" fmla="*/ 2147483647 h 678"/>
                <a:gd name="T48" fmla="*/ 2147483647 w 192"/>
                <a:gd name="T49" fmla="*/ 2147483647 h 678"/>
                <a:gd name="T50" fmla="*/ 2147483647 w 192"/>
                <a:gd name="T51" fmla="*/ 2147483647 h 678"/>
                <a:gd name="T52" fmla="*/ 2147483647 w 192"/>
                <a:gd name="T53" fmla="*/ 2147483647 h 678"/>
                <a:gd name="T54" fmla="*/ 2147483647 w 192"/>
                <a:gd name="T55" fmla="*/ 2147483647 h 678"/>
                <a:gd name="T56" fmla="*/ 2147483647 w 192"/>
                <a:gd name="T57" fmla="*/ 2147483647 h 678"/>
                <a:gd name="T58" fmla="*/ 2147483647 w 192"/>
                <a:gd name="T59" fmla="*/ 2147483647 h 678"/>
                <a:gd name="T60" fmla="*/ 2147483647 w 192"/>
                <a:gd name="T61" fmla="*/ 2147483647 h 678"/>
                <a:gd name="T62" fmla="*/ 2147483647 w 192"/>
                <a:gd name="T63" fmla="*/ 2147483647 h 678"/>
                <a:gd name="T64" fmla="*/ 2147483647 w 192"/>
                <a:gd name="T65" fmla="*/ 2147483647 h 678"/>
                <a:gd name="T66" fmla="*/ 2147483647 w 192"/>
                <a:gd name="T67" fmla="*/ 2147483647 h 678"/>
                <a:gd name="T68" fmla="*/ 2147483647 w 192"/>
                <a:gd name="T69" fmla="*/ 2147483647 h 678"/>
                <a:gd name="T70" fmla="*/ 2147483647 w 192"/>
                <a:gd name="T71" fmla="*/ 2147483647 h 678"/>
                <a:gd name="T72" fmla="*/ 2147483647 w 192"/>
                <a:gd name="T73" fmla="*/ 2147483647 h 678"/>
                <a:gd name="T74" fmla="*/ 2147483647 w 192"/>
                <a:gd name="T75" fmla="*/ 2147483647 h 678"/>
                <a:gd name="T76" fmla="*/ 2147483647 w 192"/>
                <a:gd name="T77" fmla="*/ 2147483647 h 678"/>
                <a:gd name="T78" fmla="*/ 2147483647 w 192"/>
                <a:gd name="T79" fmla="*/ 2147483647 h 678"/>
                <a:gd name="T80" fmla="*/ 2147483647 w 192"/>
                <a:gd name="T81" fmla="*/ 2147483647 h 678"/>
                <a:gd name="T82" fmla="*/ 2147483647 w 192"/>
                <a:gd name="T83" fmla="*/ 2147483647 h 678"/>
                <a:gd name="T84" fmla="*/ 2147483647 w 192"/>
                <a:gd name="T85" fmla="*/ 2147483647 h 678"/>
                <a:gd name="T86" fmla="*/ 2147483647 w 192"/>
                <a:gd name="T87" fmla="*/ 2147483647 h 678"/>
                <a:gd name="T88" fmla="*/ 2147483647 w 192"/>
                <a:gd name="T89" fmla="*/ 2147483647 h 678"/>
                <a:gd name="T90" fmla="*/ 2147483647 w 192"/>
                <a:gd name="T91" fmla="*/ 2147483647 h 678"/>
                <a:gd name="T92" fmla="*/ 2147483647 w 192"/>
                <a:gd name="T93" fmla="*/ 2147483647 h 678"/>
                <a:gd name="T94" fmla="*/ 2147483647 w 192"/>
                <a:gd name="T95" fmla="*/ 2147483647 h 6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92"/>
                <a:gd name="T145" fmla="*/ 0 h 678"/>
                <a:gd name="T146" fmla="*/ 192 w 192"/>
                <a:gd name="T147" fmla="*/ 678 h 67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92" h="678">
                  <a:moveTo>
                    <a:pt x="174" y="624"/>
                  </a:moveTo>
                  <a:lnTo>
                    <a:pt x="126" y="624"/>
                  </a:lnTo>
                  <a:lnTo>
                    <a:pt x="122" y="618"/>
                  </a:lnTo>
                  <a:lnTo>
                    <a:pt x="120" y="612"/>
                  </a:lnTo>
                  <a:lnTo>
                    <a:pt x="118" y="606"/>
                  </a:lnTo>
                  <a:lnTo>
                    <a:pt x="112" y="600"/>
                  </a:lnTo>
                  <a:lnTo>
                    <a:pt x="104" y="596"/>
                  </a:lnTo>
                  <a:lnTo>
                    <a:pt x="98" y="592"/>
                  </a:lnTo>
                  <a:lnTo>
                    <a:pt x="90" y="586"/>
                  </a:lnTo>
                  <a:lnTo>
                    <a:pt x="88" y="582"/>
                  </a:lnTo>
                  <a:lnTo>
                    <a:pt x="86" y="576"/>
                  </a:lnTo>
                  <a:lnTo>
                    <a:pt x="88" y="566"/>
                  </a:lnTo>
                  <a:lnTo>
                    <a:pt x="90" y="556"/>
                  </a:lnTo>
                  <a:lnTo>
                    <a:pt x="90" y="552"/>
                  </a:lnTo>
                  <a:lnTo>
                    <a:pt x="88" y="548"/>
                  </a:lnTo>
                  <a:lnTo>
                    <a:pt x="88" y="546"/>
                  </a:lnTo>
                  <a:lnTo>
                    <a:pt x="86" y="544"/>
                  </a:lnTo>
                  <a:lnTo>
                    <a:pt x="88" y="540"/>
                  </a:lnTo>
                  <a:lnTo>
                    <a:pt x="90" y="536"/>
                  </a:lnTo>
                  <a:lnTo>
                    <a:pt x="92" y="534"/>
                  </a:lnTo>
                  <a:lnTo>
                    <a:pt x="92" y="528"/>
                  </a:lnTo>
                  <a:lnTo>
                    <a:pt x="92" y="518"/>
                  </a:lnTo>
                  <a:lnTo>
                    <a:pt x="88" y="510"/>
                  </a:lnTo>
                  <a:lnTo>
                    <a:pt x="86" y="504"/>
                  </a:lnTo>
                  <a:lnTo>
                    <a:pt x="84" y="494"/>
                  </a:lnTo>
                  <a:lnTo>
                    <a:pt x="86" y="490"/>
                  </a:lnTo>
                  <a:lnTo>
                    <a:pt x="88" y="486"/>
                  </a:lnTo>
                  <a:lnTo>
                    <a:pt x="84" y="484"/>
                  </a:lnTo>
                  <a:lnTo>
                    <a:pt x="80" y="480"/>
                  </a:lnTo>
                  <a:lnTo>
                    <a:pt x="72" y="466"/>
                  </a:lnTo>
                  <a:lnTo>
                    <a:pt x="60" y="446"/>
                  </a:lnTo>
                  <a:lnTo>
                    <a:pt x="64" y="446"/>
                  </a:lnTo>
                  <a:lnTo>
                    <a:pt x="66" y="442"/>
                  </a:lnTo>
                  <a:lnTo>
                    <a:pt x="64" y="434"/>
                  </a:lnTo>
                  <a:lnTo>
                    <a:pt x="60" y="420"/>
                  </a:lnTo>
                  <a:lnTo>
                    <a:pt x="54" y="408"/>
                  </a:lnTo>
                  <a:lnTo>
                    <a:pt x="52" y="394"/>
                  </a:lnTo>
                  <a:lnTo>
                    <a:pt x="54" y="388"/>
                  </a:lnTo>
                  <a:lnTo>
                    <a:pt x="56" y="384"/>
                  </a:lnTo>
                  <a:lnTo>
                    <a:pt x="58" y="382"/>
                  </a:lnTo>
                  <a:lnTo>
                    <a:pt x="60" y="380"/>
                  </a:lnTo>
                  <a:lnTo>
                    <a:pt x="58" y="372"/>
                  </a:lnTo>
                  <a:lnTo>
                    <a:pt x="52" y="364"/>
                  </a:lnTo>
                  <a:lnTo>
                    <a:pt x="50" y="352"/>
                  </a:lnTo>
                  <a:lnTo>
                    <a:pt x="46" y="346"/>
                  </a:lnTo>
                  <a:lnTo>
                    <a:pt x="48" y="342"/>
                  </a:lnTo>
                  <a:lnTo>
                    <a:pt x="50" y="338"/>
                  </a:lnTo>
                  <a:lnTo>
                    <a:pt x="52" y="332"/>
                  </a:lnTo>
                  <a:lnTo>
                    <a:pt x="54" y="328"/>
                  </a:lnTo>
                  <a:lnTo>
                    <a:pt x="54" y="298"/>
                  </a:lnTo>
                  <a:lnTo>
                    <a:pt x="52" y="290"/>
                  </a:lnTo>
                  <a:lnTo>
                    <a:pt x="50" y="282"/>
                  </a:lnTo>
                  <a:lnTo>
                    <a:pt x="46" y="276"/>
                  </a:lnTo>
                  <a:lnTo>
                    <a:pt x="44" y="270"/>
                  </a:lnTo>
                  <a:lnTo>
                    <a:pt x="42" y="264"/>
                  </a:lnTo>
                  <a:lnTo>
                    <a:pt x="38" y="258"/>
                  </a:lnTo>
                  <a:lnTo>
                    <a:pt x="36" y="252"/>
                  </a:lnTo>
                  <a:lnTo>
                    <a:pt x="34" y="246"/>
                  </a:lnTo>
                  <a:lnTo>
                    <a:pt x="36" y="242"/>
                  </a:lnTo>
                  <a:lnTo>
                    <a:pt x="38" y="234"/>
                  </a:lnTo>
                  <a:lnTo>
                    <a:pt x="42" y="224"/>
                  </a:lnTo>
                  <a:lnTo>
                    <a:pt x="42" y="218"/>
                  </a:lnTo>
                  <a:lnTo>
                    <a:pt x="38" y="216"/>
                  </a:lnTo>
                  <a:lnTo>
                    <a:pt x="36" y="212"/>
                  </a:lnTo>
                  <a:lnTo>
                    <a:pt x="34" y="208"/>
                  </a:lnTo>
                  <a:lnTo>
                    <a:pt x="36" y="194"/>
                  </a:lnTo>
                  <a:lnTo>
                    <a:pt x="42" y="184"/>
                  </a:lnTo>
                  <a:lnTo>
                    <a:pt x="50" y="172"/>
                  </a:lnTo>
                  <a:lnTo>
                    <a:pt x="54" y="164"/>
                  </a:lnTo>
                  <a:lnTo>
                    <a:pt x="50" y="158"/>
                  </a:lnTo>
                  <a:lnTo>
                    <a:pt x="48" y="152"/>
                  </a:lnTo>
                  <a:lnTo>
                    <a:pt x="46" y="134"/>
                  </a:lnTo>
                  <a:lnTo>
                    <a:pt x="48" y="126"/>
                  </a:lnTo>
                  <a:lnTo>
                    <a:pt x="50" y="122"/>
                  </a:lnTo>
                  <a:lnTo>
                    <a:pt x="56" y="118"/>
                  </a:lnTo>
                  <a:lnTo>
                    <a:pt x="62" y="112"/>
                  </a:lnTo>
                  <a:lnTo>
                    <a:pt x="64" y="106"/>
                  </a:lnTo>
                  <a:lnTo>
                    <a:pt x="64" y="102"/>
                  </a:lnTo>
                  <a:lnTo>
                    <a:pt x="62" y="88"/>
                  </a:lnTo>
                  <a:lnTo>
                    <a:pt x="60" y="90"/>
                  </a:lnTo>
                  <a:lnTo>
                    <a:pt x="56" y="90"/>
                  </a:lnTo>
                  <a:lnTo>
                    <a:pt x="52" y="90"/>
                  </a:lnTo>
                  <a:lnTo>
                    <a:pt x="50" y="86"/>
                  </a:lnTo>
                  <a:lnTo>
                    <a:pt x="48" y="80"/>
                  </a:lnTo>
                  <a:lnTo>
                    <a:pt x="42" y="60"/>
                  </a:lnTo>
                  <a:lnTo>
                    <a:pt x="40" y="56"/>
                  </a:lnTo>
                  <a:lnTo>
                    <a:pt x="36" y="54"/>
                  </a:lnTo>
                  <a:lnTo>
                    <a:pt x="34" y="52"/>
                  </a:lnTo>
                  <a:lnTo>
                    <a:pt x="32" y="50"/>
                  </a:lnTo>
                  <a:lnTo>
                    <a:pt x="28" y="20"/>
                  </a:lnTo>
                  <a:lnTo>
                    <a:pt x="22" y="8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8" y="4"/>
                  </a:lnTo>
                  <a:lnTo>
                    <a:pt x="4" y="6"/>
                  </a:lnTo>
                  <a:lnTo>
                    <a:pt x="0" y="8"/>
                  </a:lnTo>
                  <a:lnTo>
                    <a:pt x="4" y="18"/>
                  </a:lnTo>
                  <a:lnTo>
                    <a:pt x="8" y="32"/>
                  </a:lnTo>
                  <a:lnTo>
                    <a:pt x="12" y="48"/>
                  </a:lnTo>
                  <a:lnTo>
                    <a:pt x="14" y="66"/>
                  </a:lnTo>
                  <a:lnTo>
                    <a:pt x="10" y="80"/>
                  </a:lnTo>
                  <a:lnTo>
                    <a:pt x="8" y="96"/>
                  </a:lnTo>
                  <a:lnTo>
                    <a:pt x="12" y="102"/>
                  </a:lnTo>
                  <a:lnTo>
                    <a:pt x="16" y="106"/>
                  </a:lnTo>
                  <a:lnTo>
                    <a:pt x="18" y="118"/>
                  </a:lnTo>
                  <a:lnTo>
                    <a:pt x="18" y="134"/>
                  </a:lnTo>
                  <a:lnTo>
                    <a:pt x="16" y="162"/>
                  </a:lnTo>
                  <a:lnTo>
                    <a:pt x="10" y="192"/>
                  </a:lnTo>
                  <a:lnTo>
                    <a:pt x="12" y="198"/>
                  </a:lnTo>
                  <a:lnTo>
                    <a:pt x="14" y="202"/>
                  </a:lnTo>
                  <a:lnTo>
                    <a:pt x="16" y="206"/>
                  </a:lnTo>
                  <a:lnTo>
                    <a:pt x="18" y="210"/>
                  </a:lnTo>
                  <a:lnTo>
                    <a:pt x="18" y="214"/>
                  </a:lnTo>
                  <a:lnTo>
                    <a:pt x="16" y="214"/>
                  </a:lnTo>
                  <a:lnTo>
                    <a:pt x="14" y="216"/>
                  </a:lnTo>
                  <a:lnTo>
                    <a:pt x="14" y="218"/>
                  </a:lnTo>
                  <a:lnTo>
                    <a:pt x="14" y="236"/>
                  </a:lnTo>
                  <a:lnTo>
                    <a:pt x="20" y="252"/>
                  </a:lnTo>
                  <a:lnTo>
                    <a:pt x="22" y="268"/>
                  </a:lnTo>
                  <a:lnTo>
                    <a:pt x="24" y="286"/>
                  </a:lnTo>
                  <a:lnTo>
                    <a:pt x="22" y="302"/>
                  </a:lnTo>
                  <a:lnTo>
                    <a:pt x="22" y="310"/>
                  </a:lnTo>
                  <a:lnTo>
                    <a:pt x="20" y="318"/>
                  </a:lnTo>
                  <a:lnTo>
                    <a:pt x="22" y="326"/>
                  </a:lnTo>
                  <a:lnTo>
                    <a:pt x="22" y="332"/>
                  </a:lnTo>
                  <a:lnTo>
                    <a:pt x="20" y="340"/>
                  </a:lnTo>
                  <a:lnTo>
                    <a:pt x="16" y="346"/>
                  </a:lnTo>
                  <a:lnTo>
                    <a:pt x="12" y="350"/>
                  </a:lnTo>
                  <a:lnTo>
                    <a:pt x="10" y="352"/>
                  </a:lnTo>
                  <a:lnTo>
                    <a:pt x="10" y="358"/>
                  </a:lnTo>
                  <a:lnTo>
                    <a:pt x="12" y="362"/>
                  </a:lnTo>
                  <a:lnTo>
                    <a:pt x="18" y="372"/>
                  </a:lnTo>
                  <a:lnTo>
                    <a:pt x="22" y="380"/>
                  </a:lnTo>
                  <a:lnTo>
                    <a:pt x="24" y="388"/>
                  </a:lnTo>
                  <a:lnTo>
                    <a:pt x="24" y="404"/>
                  </a:lnTo>
                  <a:lnTo>
                    <a:pt x="26" y="418"/>
                  </a:lnTo>
                  <a:lnTo>
                    <a:pt x="28" y="436"/>
                  </a:lnTo>
                  <a:lnTo>
                    <a:pt x="34" y="456"/>
                  </a:lnTo>
                  <a:lnTo>
                    <a:pt x="36" y="462"/>
                  </a:lnTo>
                  <a:lnTo>
                    <a:pt x="40" y="462"/>
                  </a:lnTo>
                  <a:lnTo>
                    <a:pt x="44" y="462"/>
                  </a:lnTo>
                  <a:lnTo>
                    <a:pt x="46" y="462"/>
                  </a:lnTo>
                  <a:lnTo>
                    <a:pt x="46" y="460"/>
                  </a:lnTo>
                  <a:lnTo>
                    <a:pt x="44" y="448"/>
                  </a:lnTo>
                  <a:lnTo>
                    <a:pt x="40" y="436"/>
                  </a:lnTo>
                  <a:lnTo>
                    <a:pt x="44" y="434"/>
                  </a:lnTo>
                  <a:lnTo>
                    <a:pt x="50" y="434"/>
                  </a:lnTo>
                  <a:lnTo>
                    <a:pt x="52" y="442"/>
                  </a:lnTo>
                  <a:lnTo>
                    <a:pt x="52" y="456"/>
                  </a:lnTo>
                  <a:lnTo>
                    <a:pt x="54" y="462"/>
                  </a:lnTo>
                  <a:lnTo>
                    <a:pt x="56" y="466"/>
                  </a:lnTo>
                  <a:lnTo>
                    <a:pt x="56" y="480"/>
                  </a:lnTo>
                  <a:lnTo>
                    <a:pt x="50" y="482"/>
                  </a:lnTo>
                  <a:lnTo>
                    <a:pt x="44" y="482"/>
                  </a:lnTo>
                  <a:lnTo>
                    <a:pt x="46" y="486"/>
                  </a:lnTo>
                  <a:lnTo>
                    <a:pt x="48" y="490"/>
                  </a:lnTo>
                  <a:lnTo>
                    <a:pt x="50" y="492"/>
                  </a:lnTo>
                  <a:lnTo>
                    <a:pt x="50" y="496"/>
                  </a:lnTo>
                  <a:lnTo>
                    <a:pt x="50" y="502"/>
                  </a:lnTo>
                  <a:lnTo>
                    <a:pt x="46" y="506"/>
                  </a:lnTo>
                  <a:lnTo>
                    <a:pt x="42" y="512"/>
                  </a:lnTo>
                  <a:lnTo>
                    <a:pt x="40" y="518"/>
                  </a:lnTo>
                  <a:lnTo>
                    <a:pt x="42" y="522"/>
                  </a:lnTo>
                  <a:lnTo>
                    <a:pt x="46" y="524"/>
                  </a:lnTo>
                  <a:lnTo>
                    <a:pt x="56" y="526"/>
                  </a:lnTo>
                  <a:lnTo>
                    <a:pt x="54" y="530"/>
                  </a:lnTo>
                  <a:lnTo>
                    <a:pt x="56" y="534"/>
                  </a:lnTo>
                  <a:lnTo>
                    <a:pt x="58" y="540"/>
                  </a:lnTo>
                  <a:lnTo>
                    <a:pt x="58" y="544"/>
                  </a:lnTo>
                  <a:lnTo>
                    <a:pt x="50" y="544"/>
                  </a:lnTo>
                  <a:lnTo>
                    <a:pt x="50" y="554"/>
                  </a:lnTo>
                  <a:lnTo>
                    <a:pt x="54" y="560"/>
                  </a:lnTo>
                  <a:lnTo>
                    <a:pt x="62" y="568"/>
                  </a:lnTo>
                  <a:lnTo>
                    <a:pt x="62" y="572"/>
                  </a:lnTo>
                  <a:lnTo>
                    <a:pt x="62" y="576"/>
                  </a:lnTo>
                  <a:lnTo>
                    <a:pt x="66" y="582"/>
                  </a:lnTo>
                  <a:lnTo>
                    <a:pt x="74" y="594"/>
                  </a:lnTo>
                  <a:lnTo>
                    <a:pt x="80" y="602"/>
                  </a:lnTo>
                  <a:lnTo>
                    <a:pt x="86" y="606"/>
                  </a:lnTo>
                  <a:lnTo>
                    <a:pt x="96" y="606"/>
                  </a:lnTo>
                  <a:lnTo>
                    <a:pt x="94" y="618"/>
                  </a:lnTo>
                  <a:lnTo>
                    <a:pt x="96" y="622"/>
                  </a:lnTo>
                  <a:lnTo>
                    <a:pt x="100" y="626"/>
                  </a:lnTo>
                  <a:lnTo>
                    <a:pt x="96" y="630"/>
                  </a:lnTo>
                  <a:lnTo>
                    <a:pt x="106" y="640"/>
                  </a:lnTo>
                  <a:lnTo>
                    <a:pt x="122" y="648"/>
                  </a:lnTo>
                  <a:lnTo>
                    <a:pt x="154" y="660"/>
                  </a:lnTo>
                  <a:lnTo>
                    <a:pt x="156" y="664"/>
                  </a:lnTo>
                  <a:lnTo>
                    <a:pt x="158" y="666"/>
                  </a:lnTo>
                  <a:lnTo>
                    <a:pt x="160" y="668"/>
                  </a:lnTo>
                  <a:lnTo>
                    <a:pt x="164" y="670"/>
                  </a:lnTo>
                  <a:lnTo>
                    <a:pt x="172" y="672"/>
                  </a:lnTo>
                  <a:lnTo>
                    <a:pt x="178" y="674"/>
                  </a:lnTo>
                  <a:lnTo>
                    <a:pt x="192" y="678"/>
                  </a:lnTo>
                  <a:lnTo>
                    <a:pt x="174" y="6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100"/>
            <p:cNvSpPr>
              <a:spLocks/>
            </p:cNvSpPr>
            <p:nvPr/>
          </p:nvSpPr>
          <p:spPr bwMode="auto">
            <a:xfrm>
              <a:off x="3263316" y="6084908"/>
              <a:ext cx="99168" cy="88938"/>
            </a:xfrm>
            <a:custGeom>
              <a:avLst/>
              <a:gdLst>
                <a:gd name="T0" fmla="*/ 0 w 68"/>
                <a:gd name="T1" fmla="*/ 0 h 56"/>
                <a:gd name="T2" fmla="*/ 2147483647 w 68"/>
                <a:gd name="T3" fmla="*/ 2147483647 h 56"/>
                <a:gd name="T4" fmla="*/ 2147483647 w 68"/>
                <a:gd name="T5" fmla="*/ 2147483647 h 56"/>
                <a:gd name="T6" fmla="*/ 2147483647 w 68"/>
                <a:gd name="T7" fmla="*/ 2147483647 h 56"/>
                <a:gd name="T8" fmla="*/ 2147483647 w 68"/>
                <a:gd name="T9" fmla="*/ 2147483647 h 56"/>
                <a:gd name="T10" fmla="*/ 2147483647 w 68"/>
                <a:gd name="T11" fmla="*/ 2147483647 h 56"/>
                <a:gd name="T12" fmla="*/ 2147483647 w 68"/>
                <a:gd name="T13" fmla="*/ 2147483647 h 56"/>
                <a:gd name="T14" fmla="*/ 2147483647 w 68"/>
                <a:gd name="T15" fmla="*/ 2147483647 h 56"/>
                <a:gd name="T16" fmla="*/ 2147483647 w 68"/>
                <a:gd name="T17" fmla="*/ 2147483647 h 56"/>
                <a:gd name="T18" fmla="*/ 2147483647 w 68"/>
                <a:gd name="T19" fmla="*/ 2147483647 h 56"/>
                <a:gd name="T20" fmla="*/ 2147483647 w 68"/>
                <a:gd name="T21" fmla="*/ 2147483647 h 56"/>
                <a:gd name="T22" fmla="*/ 2147483647 w 68"/>
                <a:gd name="T23" fmla="*/ 2147483647 h 56"/>
                <a:gd name="T24" fmla="*/ 2147483647 w 68"/>
                <a:gd name="T25" fmla="*/ 2147483647 h 56"/>
                <a:gd name="T26" fmla="*/ 0 w 68"/>
                <a:gd name="T27" fmla="*/ 0 h 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8"/>
                <a:gd name="T43" fmla="*/ 0 h 56"/>
                <a:gd name="T44" fmla="*/ 68 w 68"/>
                <a:gd name="T45" fmla="*/ 56 h 5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8" h="56">
                  <a:moveTo>
                    <a:pt x="0" y="0"/>
                  </a:moveTo>
                  <a:lnTo>
                    <a:pt x="6" y="6"/>
                  </a:lnTo>
                  <a:lnTo>
                    <a:pt x="12" y="14"/>
                  </a:lnTo>
                  <a:lnTo>
                    <a:pt x="28" y="26"/>
                  </a:lnTo>
                  <a:lnTo>
                    <a:pt x="40" y="30"/>
                  </a:lnTo>
                  <a:lnTo>
                    <a:pt x="50" y="32"/>
                  </a:lnTo>
                  <a:lnTo>
                    <a:pt x="62" y="36"/>
                  </a:lnTo>
                  <a:lnTo>
                    <a:pt x="66" y="38"/>
                  </a:lnTo>
                  <a:lnTo>
                    <a:pt x="68" y="42"/>
                  </a:lnTo>
                  <a:lnTo>
                    <a:pt x="48" y="52"/>
                  </a:lnTo>
                  <a:lnTo>
                    <a:pt x="40" y="54"/>
                  </a:lnTo>
                  <a:lnTo>
                    <a:pt x="28" y="56"/>
                  </a:lnTo>
                  <a:lnTo>
                    <a:pt x="18" y="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Freeform 101"/>
            <p:cNvSpPr>
              <a:spLocks/>
            </p:cNvSpPr>
            <p:nvPr/>
          </p:nvSpPr>
          <p:spPr bwMode="auto">
            <a:xfrm>
              <a:off x="2791694" y="4215869"/>
              <a:ext cx="269828" cy="480535"/>
            </a:xfrm>
            <a:custGeom>
              <a:avLst/>
              <a:gdLst>
                <a:gd name="T0" fmla="*/ 2147483647 w 184"/>
                <a:gd name="T1" fmla="*/ 2147483647 h 304"/>
                <a:gd name="T2" fmla="*/ 2147483647 w 184"/>
                <a:gd name="T3" fmla="*/ 2147483647 h 304"/>
                <a:gd name="T4" fmla="*/ 2147483647 w 184"/>
                <a:gd name="T5" fmla="*/ 2147483647 h 304"/>
                <a:gd name="T6" fmla="*/ 2147483647 w 184"/>
                <a:gd name="T7" fmla="*/ 2147483647 h 304"/>
                <a:gd name="T8" fmla="*/ 2147483647 w 184"/>
                <a:gd name="T9" fmla="*/ 2147483647 h 304"/>
                <a:gd name="T10" fmla="*/ 2147483647 w 184"/>
                <a:gd name="T11" fmla="*/ 2147483647 h 304"/>
                <a:gd name="T12" fmla="*/ 2147483647 w 184"/>
                <a:gd name="T13" fmla="*/ 2147483647 h 304"/>
                <a:gd name="T14" fmla="*/ 2147483647 w 184"/>
                <a:gd name="T15" fmla="*/ 2147483647 h 304"/>
                <a:gd name="T16" fmla="*/ 2147483647 w 184"/>
                <a:gd name="T17" fmla="*/ 2147483647 h 304"/>
                <a:gd name="T18" fmla="*/ 2147483647 w 184"/>
                <a:gd name="T19" fmla="*/ 2147483647 h 304"/>
                <a:gd name="T20" fmla="*/ 2147483647 w 184"/>
                <a:gd name="T21" fmla="*/ 2147483647 h 304"/>
                <a:gd name="T22" fmla="*/ 2147483647 w 184"/>
                <a:gd name="T23" fmla="*/ 2147483647 h 304"/>
                <a:gd name="T24" fmla="*/ 2147483647 w 184"/>
                <a:gd name="T25" fmla="*/ 2147483647 h 304"/>
                <a:gd name="T26" fmla="*/ 2147483647 w 184"/>
                <a:gd name="T27" fmla="*/ 2147483647 h 304"/>
                <a:gd name="T28" fmla="*/ 2147483647 w 184"/>
                <a:gd name="T29" fmla="*/ 2147483647 h 304"/>
                <a:gd name="T30" fmla="*/ 2147483647 w 184"/>
                <a:gd name="T31" fmla="*/ 2147483647 h 304"/>
                <a:gd name="T32" fmla="*/ 2147483647 w 184"/>
                <a:gd name="T33" fmla="*/ 2147483647 h 304"/>
                <a:gd name="T34" fmla="*/ 2147483647 w 184"/>
                <a:gd name="T35" fmla="*/ 2147483647 h 304"/>
                <a:gd name="T36" fmla="*/ 2147483647 w 184"/>
                <a:gd name="T37" fmla="*/ 2147483647 h 304"/>
                <a:gd name="T38" fmla="*/ 2147483647 w 184"/>
                <a:gd name="T39" fmla="*/ 2147483647 h 304"/>
                <a:gd name="T40" fmla="*/ 2147483647 w 184"/>
                <a:gd name="T41" fmla="*/ 2147483647 h 304"/>
                <a:gd name="T42" fmla="*/ 2147483647 w 184"/>
                <a:gd name="T43" fmla="*/ 2147483647 h 304"/>
                <a:gd name="T44" fmla="*/ 2147483647 w 184"/>
                <a:gd name="T45" fmla="*/ 2147483647 h 304"/>
                <a:gd name="T46" fmla="*/ 2147483647 w 184"/>
                <a:gd name="T47" fmla="*/ 2147483647 h 304"/>
                <a:gd name="T48" fmla="*/ 2147483647 w 184"/>
                <a:gd name="T49" fmla="*/ 2147483647 h 304"/>
                <a:gd name="T50" fmla="*/ 2147483647 w 184"/>
                <a:gd name="T51" fmla="*/ 2147483647 h 304"/>
                <a:gd name="T52" fmla="*/ 2147483647 w 184"/>
                <a:gd name="T53" fmla="*/ 2147483647 h 304"/>
                <a:gd name="T54" fmla="*/ 2147483647 w 184"/>
                <a:gd name="T55" fmla="*/ 2147483647 h 304"/>
                <a:gd name="T56" fmla="*/ 2147483647 w 184"/>
                <a:gd name="T57" fmla="*/ 2147483647 h 304"/>
                <a:gd name="T58" fmla="*/ 2147483647 w 184"/>
                <a:gd name="T59" fmla="*/ 2147483647 h 304"/>
                <a:gd name="T60" fmla="*/ 2147483647 w 184"/>
                <a:gd name="T61" fmla="*/ 2147483647 h 304"/>
                <a:gd name="T62" fmla="*/ 2147483647 w 184"/>
                <a:gd name="T63" fmla="*/ 2147483647 h 304"/>
                <a:gd name="T64" fmla="*/ 2147483647 w 184"/>
                <a:gd name="T65" fmla="*/ 2147483647 h 304"/>
                <a:gd name="T66" fmla="*/ 2147483647 w 184"/>
                <a:gd name="T67" fmla="*/ 2147483647 h 304"/>
                <a:gd name="T68" fmla="*/ 2147483647 w 184"/>
                <a:gd name="T69" fmla="*/ 2147483647 h 304"/>
                <a:gd name="T70" fmla="*/ 2147483647 w 184"/>
                <a:gd name="T71" fmla="*/ 2147483647 h 304"/>
                <a:gd name="T72" fmla="*/ 2147483647 w 184"/>
                <a:gd name="T73" fmla="*/ 2147483647 h 304"/>
                <a:gd name="T74" fmla="*/ 2147483647 w 184"/>
                <a:gd name="T75" fmla="*/ 2147483647 h 304"/>
                <a:gd name="T76" fmla="*/ 2147483647 w 184"/>
                <a:gd name="T77" fmla="*/ 2147483647 h 304"/>
                <a:gd name="T78" fmla="*/ 2147483647 w 184"/>
                <a:gd name="T79" fmla="*/ 2147483647 h 304"/>
                <a:gd name="T80" fmla="*/ 2147483647 w 184"/>
                <a:gd name="T81" fmla="*/ 2147483647 h 304"/>
                <a:gd name="T82" fmla="*/ 2147483647 w 184"/>
                <a:gd name="T83" fmla="*/ 2147483647 h 304"/>
                <a:gd name="T84" fmla="*/ 2147483647 w 184"/>
                <a:gd name="T85" fmla="*/ 2147483647 h 304"/>
                <a:gd name="T86" fmla="*/ 2147483647 w 184"/>
                <a:gd name="T87" fmla="*/ 2147483647 h 304"/>
                <a:gd name="T88" fmla="*/ 2147483647 w 184"/>
                <a:gd name="T89" fmla="*/ 2147483647 h 304"/>
                <a:gd name="T90" fmla="*/ 0 w 184"/>
                <a:gd name="T91" fmla="*/ 2147483647 h 3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4"/>
                <a:gd name="T139" fmla="*/ 0 h 304"/>
                <a:gd name="T140" fmla="*/ 184 w 184"/>
                <a:gd name="T141" fmla="*/ 304 h 3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4" h="304">
                  <a:moveTo>
                    <a:pt x="2" y="204"/>
                  </a:moveTo>
                  <a:lnTo>
                    <a:pt x="2" y="194"/>
                  </a:lnTo>
                  <a:lnTo>
                    <a:pt x="6" y="184"/>
                  </a:lnTo>
                  <a:lnTo>
                    <a:pt x="8" y="178"/>
                  </a:lnTo>
                  <a:lnTo>
                    <a:pt x="18" y="176"/>
                  </a:lnTo>
                  <a:lnTo>
                    <a:pt x="18" y="172"/>
                  </a:lnTo>
                  <a:lnTo>
                    <a:pt x="22" y="166"/>
                  </a:lnTo>
                  <a:lnTo>
                    <a:pt x="26" y="162"/>
                  </a:lnTo>
                  <a:lnTo>
                    <a:pt x="28" y="158"/>
                  </a:lnTo>
                  <a:lnTo>
                    <a:pt x="26" y="142"/>
                  </a:lnTo>
                  <a:lnTo>
                    <a:pt x="24" y="124"/>
                  </a:lnTo>
                  <a:lnTo>
                    <a:pt x="26" y="118"/>
                  </a:lnTo>
                  <a:lnTo>
                    <a:pt x="28" y="114"/>
                  </a:lnTo>
                  <a:lnTo>
                    <a:pt x="26" y="106"/>
                  </a:lnTo>
                  <a:lnTo>
                    <a:pt x="22" y="100"/>
                  </a:lnTo>
                  <a:lnTo>
                    <a:pt x="18" y="96"/>
                  </a:lnTo>
                  <a:lnTo>
                    <a:pt x="18" y="90"/>
                  </a:lnTo>
                  <a:lnTo>
                    <a:pt x="16" y="90"/>
                  </a:lnTo>
                  <a:lnTo>
                    <a:pt x="22" y="86"/>
                  </a:lnTo>
                  <a:lnTo>
                    <a:pt x="28" y="82"/>
                  </a:lnTo>
                  <a:lnTo>
                    <a:pt x="26" y="76"/>
                  </a:lnTo>
                  <a:lnTo>
                    <a:pt x="26" y="70"/>
                  </a:lnTo>
                  <a:lnTo>
                    <a:pt x="28" y="68"/>
                  </a:lnTo>
                  <a:lnTo>
                    <a:pt x="32" y="72"/>
                  </a:lnTo>
                  <a:lnTo>
                    <a:pt x="40" y="74"/>
                  </a:lnTo>
                  <a:lnTo>
                    <a:pt x="42" y="64"/>
                  </a:lnTo>
                  <a:lnTo>
                    <a:pt x="46" y="62"/>
                  </a:lnTo>
                  <a:lnTo>
                    <a:pt x="48" y="58"/>
                  </a:lnTo>
                  <a:lnTo>
                    <a:pt x="52" y="58"/>
                  </a:lnTo>
                  <a:lnTo>
                    <a:pt x="56" y="54"/>
                  </a:lnTo>
                  <a:lnTo>
                    <a:pt x="58" y="48"/>
                  </a:lnTo>
                  <a:lnTo>
                    <a:pt x="60" y="42"/>
                  </a:lnTo>
                  <a:lnTo>
                    <a:pt x="60" y="34"/>
                  </a:lnTo>
                  <a:lnTo>
                    <a:pt x="62" y="30"/>
                  </a:lnTo>
                  <a:lnTo>
                    <a:pt x="66" y="26"/>
                  </a:lnTo>
                  <a:lnTo>
                    <a:pt x="72" y="24"/>
                  </a:lnTo>
                  <a:lnTo>
                    <a:pt x="80" y="24"/>
                  </a:lnTo>
                  <a:lnTo>
                    <a:pt x="82" y="20"/>
                  </a:lnTo>
                  <a:lnTo>
                    <a:pt x="86" y="18"/>
                  </a:lnTo>
                  <a:lnTo>
                    <a:pt x="98" y="14"/>
                  </a:lnTo>
                  <a:lnTo>
                    <a:pt x="110" y="10"/>
                  </a:lnTo>
                  <a:lnTo>
                    <a:pt x="118" y="4"/>
                  </a:lnTo>
                  <a:lnTo>
                    <a:pt x="124" y="2"/>
                  </a:lnTo>
                  <a:lnTo>
                    <a:pt x="128" y="0"/>
                  </a:lnTo>
                  <a:lnTo>
                    <a:pt x="128" y="8"/>
                  </a:lnTo>
                  <a:lnTo>
                    <a:pt x="124" y="10"/>
                  </a:lnTo>
                  <a:lnTo>
                    <a:pt x="120" y="14"/>
                  </a:lnTo>
                  <a:lnTo>
                    <a:pt x="118" y="18"/>
                  </a:lnTo>
                  <a:lnTo>
                    <a:pt x="110" y="28"/>
                  </a:lnTo>
                  <a:lnTo>
                    <a:pt x="98" y="40"/>
                  </a:lnTo>
                  <a:lnTo>
                    <a:pt x="94" y="48"/>
                  </a:lnTo>
                  <a:lnTo>
                    <a:pt x="92" y="56"/>
                  </a:lnTo>
                  <a:lnTo>
                    <a:pt x="94" y="62"/>
                  </a:lnTo>
                  <a:lnTo>
                    <a:pt x="98" y="64"/>
                  </a:lnTo>
                  <a:lnTo>
                    <a:pt x="100" y="68"/>
                  </a:lnTo>
                  <a:lnTo>
                    <a:pt x="102" y="72"/>
                  </a:lnTo>
                  <a:lnTo>
                    <a:pt x="106" y="76"/>
                  </a:lnTo>
                  <a:lnTo>
                    <a:pt x="108" y="82"/>
                  </a:lnTo>
                  <a:lnTo>
                    <a:pt x="104" y="88"/>
                  </a:lnTo>
                  <a:lnTo>
                    <a:pt x="102" y="92"/>
                  </a:lnTo>
                  <a:lnTo>
                    <a:pt x="104" y="94"/>
                  </a:lnTo>
                  <a:lnTo>
                    <a:pt x="108" y="98"/>
                  </a:lnTo>
                  <a:lnTo>
                    <a:pt x="112" y="100"/>
                  </a:lnTo>
                  <a:lnTo>
                    <a:pt x="116" y="102"/>
                  </a:lnTo>
                  <a:lnTo>
                    <a:pt x="130" y="104"/>
                  </a:lnTo>
                  <a:lnTo>
                    <a:pt x="142" y="106"/>
                  </a:lnTo>
                  <a:lnTo>
                    <a:pt x="142" y="112"/>
                  </a:lnTo>
                  <a:lnTo>
                    <a:pt x="146" y="116"/>
                  </a:lnTo>
                  <a:lnTo>
                    <a:pt x="152" y="118"/>
                  </a:lnTo>
                  <a:lnTo>
                    <a:pt x="158" y="118"/>
                  </a:lnTo>
                  <a:lnTo>
                    <a:pt x="166" y="118"/>
                  </a:lnTo>
                  <a:lnTo>
                    <a:pt x="170" y="118"/>
                  </a:lnTo>
                  <a:lnTo>
                    <a:pt x="176" y="116"/>
                  </a:lnTo>
                  <a:lnTo>
                    <a:pt x="184" y="116"/>
                  </a:lnTo>
                  <a:lnTo>
                    <a:pt x="176" y="132"/>
                  </a:lnTo>
                  <a:lnTo>
                    <a:pt x="174" y="142"/>
                  </a:lnTo>
                  <a:lnTo>
                    <a:pt x="172" y="148"/>
                  </a:lnTo>
                  <a:lnTo>
                    <a:pt x="174" y="154"/>
                  </a:lnTo>
                  <a:lnTo>
                    <a:pt x="178" y="158"/>
                  </a:lnTo>
                  <a:lnTo>
                    <a:pt x="180" y="162"/>
                  </a:lnTo>
                  <a:lnTo>
                    <a:pt x="182" y="168"/>
                  </a:lnTo>
                  <a:lnTo>
                    <a:pt x="182" y="170"/>
                  </a:lnTo>
                  <a:lnTo>
                    <a:pt x="180" y="174"/>
                  </a:lnTo>
                  <a:lnTo>
                    <a:pt x="178" y="174"/>
                  </a:lnTo>
                  <a:lnTo>
                    <a:pt x="178" y="178"/>
                  </a:lnTo>
                  <a:lnTo>
                    <a:pt x="180" y="182"/>
                  </a:lnTo>
                  <a:lnTo>
                    <a:pt x="184" y="190"/>
                  </a:lnTo>
                  <a:lnTo>
                    <a:pt x="170" y="198"/>
                  </a:lnTo>
                  <a:lnTo>
                    <a:pt x="160" y="200"/>
                  </a:lnTo>
                  <a:lnTo>
                    <a:pt x="148" y="200"/>
                  </a:lnTo>
                  <a:lnTo>
                    <a:pt x="142" y="204"/>
                  </a:lnTo>
                  <a:lnTo>
                    <a:pt x="144" y="204"/>
                  </a:lnTo>
                  <a:lnTo>
                    <a:pt x="146" y="206"/>
                  </a:lnTo>
                  <a:lnTo>
                    <a:pt x="148" y="210"/>
                  </a:lnTo>
                  <a:lnTo>
                    <a:pt x="152" y="212"/>
                  </a:lnTo>
                  <a:lnTo>
                    <a:pt x="152" y="220"/>
                  </a:lnTo>
                  <a:lnTo>
                    <a:pt x="146" y="220"/>
                  </a:lnTo>
                  <a:lnTo>
                    <a:pt x="142" y="222"/>
                  </a:lnTo>
                  <a:lnTo>
                    <a:pt x="140" y="226"/>
                  </a:lnTo>
                  <a:lnTo>
                    <a:pt x="138" y="228"/>
                  </a:lnTo>
                  <a:lnTo>
                    <a:pt x="140" y="234"/>
                  </a:lnTo>
                  <a:lnTo>
                    <a:pt x="142" y="240"/>
                  </a:lnTo>
                  <a:lnTo>
                    <a:pt x="146" y="246"/>
                  </a:lnTo>
                  <a:lnTo>
                    <a:pt x="148" y="252"/>
                  </a:lnTo>
                  <a:lnTo>
                    <a:pt x="146" y="276"/>
                  </a:lnTo>
                  <a:lnTo>
                    <a:pt x="142" y="304"/>
                  </a:lnTo>
                  <a:lnTo>
                    <a:pt x="136" y="300"/>
                  </a:lnTo>
                  <a:lnTo>
                    <a:pt x="132" y="298"/>
                  </a:lnTo>
                  <a:lnTo>
                    <a:pt x="130" y="294"/>
                  </a:lnTo>
                  <a:lnTo>
                    <a:pt x="132" y="290"/>
                  </a:lnTo>
                  <a:lnTo>
                    <a:pt x="136" y="286"/>
                  </a:lnTo>
                  <a:lnTo>
                    <a:pt x="138" y="282"/>
                  </a:lnTo>
                  <a:lnTo>
                    <a:pt x="140" y="278"/>
                  </a:lnTo>
                  <a:lnTo>
                    <a:pt x="134" y="274"/>
                  </a:lnTo>
                  <a:lnTo>
                    <a:pt x="126" y="272"/>
                  </a:lnTo>
                  <a:lnTo>
                    <a:pt x="122" y="274"/>
                  </a:lnTo>
                  <a:lnTo>
                    <a:pt x="122" y="278"/>
                  </a:lnTo>
                  <a:lnTo>
                    <a:pt x="118" y="274"/>
                  </a:lnTo>
                  <a:lnTo>
                    <a:pt x="116" y="272"/>
                  </a:lnTo>
                  <a:lnTo>
                    <a:pt x="114" y="272"/>
                  </a:lnTo>
                  <a:lnTo>
                    <a:pt x="110" y="274"/>
                  </a:lnTo>
                  <a:lnTo>
                    <a:pt x="108" y="276"/>
                  </a:lnTo>
                  <a:lnTo>
                    <a:pt x="106" y="276"/>
                  </a:lnTo>
                  <a:lnTo>
                    <a:pt x="90" y="276"/>
                  </a:lnTo>
                  <a:lnTo>
                    <a:pt x="88" y="268"/>
                  </a:lnTo>
                  <a:lnTo>
                    <a:pt x="86" y="260"/>
                  </a:lnTo>
                  <a:lnTo>
                    <a:pt x="82" y="256"/>
                  </a:lnTo>
                  <a:lnTo>
                    <a:pt x="76" y="248"/>
                  </a:lnTo>
                  <a:lnTo>
                    <a:pt x="68" y="242"/>
                  </a:lnTo>
                  <a:lnTo>
                    <a:pt x="62" y="238"/>
                  </a:lnTo>
                  <a:lnTo>
                    <a:pt x="58" y="234"/>
                  </a:lnTo>
                  <a:lnTo>
                    <a:pt x="52" y="234"/>
                  </a:lnTo>
                  <a:lnTo>
                    <a:pt x="50" y="230"/>
                  </a:lnTo>
                  <a:lnTo>
                    <a:pt x="52" y="228"/>
                  </a:lnTo>
                  <a:lnTo>
                    <a:pt x="36" y="226"/>
                  </a:lnTo>
                  <a:lnTo>
                    <a:pt x="22" y="220"/>
                  </a:lnTo>
                  <a:lnTo>
                    <a:pt x="10" y="212"/>
                  </a:lnTo>
                  <a:lnTo>
                    <a:pt x="0" y="204"/>
                  </a:lnTo>
                  <a:lnTo>
                    <a:pt x="2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103"/>
            <p:cNvSpPr>
              <a:spLocks/>
            </p:cNvSpPr>
            <p:nvPr/>
          </p:nvSpPr>
          <p:spPr bwMode="auto">
            <a:xfrm>
              <a:off x="5138271" y="3905246"/>
              <a:ext cx="386292" cy="560181"/>
            </a:xfrm>
            <a:custGeom>
              <a:avLst/>
              <a:gdLst>
                <a:gd name="T0" fmla="*/ 2147483647 w 264"/>
                <a:gd name="T1" fmla="*/ 2147483647 h 354"/>
                <a:gd name="T2" fmla="*/ 2147483647 w 264"/>
                <a:gd name="T3" fmla="*/ 2147483647 h 354"/>
                <a:gd name="T4" fmla="*/ 2147483647 w 264"/>
                <a:gd name="T5" fmla="*/ 2147483647 h 354"/>
                <a:gd name="T6" fmla="*/ 2147483647 w 264"/>
                <a:gd name="T7" fmla="*/ 2147483647 h 354"/>
                <a:gd name="T8" fmla="*/ 2147483647 w 264"/>
                <a:gd name="T9" fmla="*/ 2147483647 h 354"/>
                <a:gd name="T10" fmla="*/ 2147483647 w 264"/>
                <a:gd name="T11" fmla="*/ 2147483647 h 354"/>
                <a:gd name="T12" fmla="*/ 2147483647 w 264"/>
                <a:gd name="T13" fmla="*/ 2147483647 h 354"/>
                <a:gd name="T14" fmla="*/ 2147483647 w 264"/>
                <a:gd name="T15" fmla="*/ 2147483647 h 354"/>
                <a:gd name="T16" fmla="*/ 2147483647 w 264"/>
                <a:gd name="T17" fmla="*/ 2147483647 h 354"/>
                <a:gd name="T18" fmla="*/ 2147483647 w 264"/>
                <a:gd name="T19" fmla="*/ 2147483647 h 354"/>
                <a:gd name="T20" fmla="*/ 2147483647 w 264"/>
                <a:gd name="T21" fmla="*/ 2147483647 h 354"/>
                <a:gd name="T22" fmla="*/ 2147483647 w 264"/>
                <a:gd name="T23" fmla="*/ 2147483647 h 354"/>
                <a:gd name="T24" fmla="*/ 2147483647 w 264"/>
                <a:gd name="T25" fmla="*/ 2147483647 h 354"/>
                <a:gd name="T26" fmla="*/ 2147483647 w 264"/>
                <a:gd name="T27" fmla="*/ 2147483647 h 354"/>
                <a:gd name="T28" fmla="*/ 2147483647 w 264"/>
                <a:gd name="T29" fmla="*/ 2147483647 h 354"/>
                <a:gd name="T30" fmla="*/ 2147483647 w 264"/>
                <a:gd name="T31" fmla="*/ 2147483647 h 354"/>
                <a:gd name="T32" fmla="*/ 2147483647 w 264"/>
                <a:gd name="T33" fmla="*/ 2147483647 h 354"/>
                <a:gd name="T34" fmla="*/ 2147483647 w 264"/>
                <a:gd name="T35" fmla="*/ 2147483647 h 354"/>
                <a:gd name="T36" fmla="*/ 2147483647 w 264"/>
                <a:gd name="T37" fmla="*/ 2147483647 h 354"/>
                <a:gd name="T38" fmla="*/ 2147483647 w 264"/>
                <a:gd name="T39" fmla="*/ 2147483647 h 354"/>
                <a:gd name="T40" fmla="*/ 2147483647 w 264"/>
                <a:gd name="T41" fmla="*/ 2147483647 h 354"/>
                <a:gd name="T42" fmla="*/ 2147483647 w 264"/>
                <a:gd name="T43" fmla="*/ 2147483647 h 354"/>
                <a:gd name="T44" fmla="*/ 2147483647 w 264"/>
                <a:gd name="T45" fmla="*/ 2147483647 h 354"/>
                <a:gd name="T46" fmla="*/ 2147483647 w 264"/>
                <a:gd name="T47" fmla="*/ 2147483647 h 354"/>
                <a:gd name="T48" fmla="*/ 2147483647 w 264"/>
                <a:gd name="T49" fmla="*/ 2147483647 h 354"/>
                <a:gd name="T50" fmla="*/ 2147483647 w 264"/>
                <a:gd name="T51" fmla="*/ 2147483647 h 354"/>
                <a:gd name="T52" fmla="*/ 2147483647 w 264"/>
                <a:gd name="T53" fmla="*/ 2147483647 h 354"/>
                <a:gd name="T54" fmla="*/ 2147483647 w 264"/>
                <a:gd name="T55" fmla="*/ 2147483647 h 354"/>
                <a:gd name="T56" fmla="*/ 2147483647 w 264"/>
                <a:gd name="T57" fmla="*/ 2147483647 h 354"/>
                <a:gd name="T58" fmla="*/ 2147483647 w 264"/>
                <a:gd name="T59" fmla="*/ 2147483647 h 354"/>
                <a:gd name="T60" fmla="*/ 2147483647 w 264"/>
                <a:gd name="T61" fmla="*/ 2147483647 h 354"/>
                <a:gd name="T62" fmla="*/ 2147483647 w 264"/>
                <a:gd name="T63" fmla="*/ 2147483647 h 354"/>
                <a:gd name="T64" fmla="*/ 2147483647 w 264"/>
                <a:gd name="T65" fmla="*/ 2147483647 h 354"/>
                <a:gd name="T66" fmla="*/ 2147483647 w 264"/>
                <a:gd name="T67" fmla="*/ 2147483647 h 354"/>
                <a:gd name="T68" fmla="*/ 2147483647 w 264"/>
                <a:gd name="T69" fmla="*/ 2147483647 h 354"/>
                <a:gd name="T70" fmla="*/ 2147483647 w 264"/>
                <a:gd name="T71" fmla="*/ 2147483647 h 354"/>
                <a:gd name="T72" fmla="*/ 2147483647 w 264"/>
                <a:gd name="T73" fmla="*/ 2147483647 h 354"/>
                <a:gd name="T74" fmla="*/ 2147483647 w 264"/>
                <a:gd name="T75" fmla="*/ 2147483647 h 354"/>
                <a:gd name="T76" fmla="*/ 2147483647 w 264"/>
                <a:gd name="T77" fmla="*/ 2147483647 h 354"/>
                <a:gd name="T78" fmla="*/ 2147483647 w 264"/>
                <a:gd name="T79" fmla="*/ 2147483647 h 354"/>
                <a:gd name="T80" fmla="*/ 2147483647 w 264"/>
                <a:gd name="T81" fmla="*/ 2147483647 h 354"/>
                <a:gd name="T82" fmla="*/ 2147483647 w 264"/>
                <a:gd name="T83" fmla="*/ 2147483647 h 354"/>
                <a:gd name="T84" fmla="*/ 2147483647 w 264"/>
                <a:gd name="T85" fmla="*/ 2147483647 h 354"/>
                <a:gd name="T86" fmla="*/ 2147483647 w 264"/>
                <a:gd name="T87" fmla="*/ 2147483647 h 354"/>
                <a:gd name="T88" fmla="*/ 2147483647 w 264"/>
                <a:gd name="T89" fmla="*/ 2147483647 h 354"/>
                <a:gd name="T90" fmla="*/ 2147483647 w 264"/>
                <a:gd name="T91" fmla="*/ 0 h 354"/>
                <a:gd name="T92" fmla="*/ 2147483647 w 264"/>
                <a:gd name="T93" fmla="*/ 2147483647 h 354"/>
                <a:gd name="T94" fmla="*/ 2147483647 w 264"/>
                <a:gd name="T95" fmla="*/ 2147483647 h 354"/>
                <a:gd name="T96" fmla="*/ 2147483647 w 264"/>
                <a:gd name="T97" fmla="*/ 2147483647 h 354"/>
                <a:gd name="T98" fmla="*/ 2147483647 w 264"/>
                <a:gd name="T99" fmla="*/ 2147483647 h 354"/>
                <a:gd name="T100" fmla="*/ 2147483647 w 264"/>
                <a:gd name="T101" fmla="*/ 2147483647 h 354"/>
                <a:gd name="T102" fmla="*/ 2147483647 w 264"/>
                <a:gd name="T103" fmla="*/ 2147483647 h 354"/>
                <a:gd name="T104" fmla="*/ 2147483647 w 264"/>
                <a:gd name="T105" fmla="*/ 2147483647 h 354"/>
                <a:gd name="T106" fmla="*/ 2147483647 w 264"/>
                <a:gd name="T107" fmla="*/ 2147483647 h 354"/>
                <a:gd name="T108" fmla="*/ 2147483647 w 264"/>
                <a:gd name="T109" fmla="*/ 2147483647 h 354"/>
                <a:gd name="T110" fmla="*/ 0 w 264"/>
                <a:gd name="T111" fmla="*/ 2147483647 h 354"/>
                <a:gd name="T112" fmla="*/ 2147483647 w 264"/>
                <a:gd name="T113" fmla="*/ 2147483647 h 354"/>
                <a:gd name="T114" fmla="*/ 2147483647 w 264"/>
                <a:gd name="T115" fmla="*/ 2147483647 h 354"/>
                <a:gd name="T116" fmla="*/ 2147483647 w 264"/>
                <a:gd name="T117" fmla="*/ 2147483647 h 35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64"/>
                <a:gd name="T178" fmla="*/ 0 h 354"/>
                <a:gd name="T179" fmla="*/ 264 w 264"/>
                <a:gd name="T180" fmla="*/ 354 h 35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64" h="354">
                  <a:moveTo>
                    <a:pt x="18" y="220"/>
                  </a:moveTo>
                  <a:lnTo>
                    <a:pt x="20" y="220"/>
                  </a:lnTo>
                  <a:lnTo>
                    <a:pt x="20" y="226"/>
                  </a:lnTo>
                  <a:lnTo>
                    <a:pt x="24" y="232"/>
                  </a:lnTo>
                  <a:lnTo>
                    <a:pt x="26" y="240"/>
                  </a:lnTo>
                  <a:lnTo>
                    <a:pt x="28" y="248"/>
                  </a:lnTo>
                  <a:lnTo>
                    <a:pt x="28" y="260"/>
                  </a:lnTo>
                  <a:lnTo>
                    <a:pt x="40" y="260"/>
                  </a:lnTo>
                  <a:lnTo>
                    <a:pt x="40" y="264"/>
                  </a:lnTo>
                  <a:lnTo>
                    <a:pt x="42" y="266"/>
                  </a:lnTo>
                  <a:lnTo>
                    <a:pt x="46" y="270"/>
                  </a:lnTo>
                  <a:lnTo>
                    <a:pt x="52" y="274"/>
                  </a:lnTo>
                  <a:lnTo>
                    <a:pt x="54" y="276"/>
                  </a:lnTo>
                  <a:lnTo>
                    <a:pt x="54" y="282"/>
                  </a:lnTo>
                  <a:lnTo>
                    <a:pt x="58" y="288"/>
                  </a:lnTo>
                  <a:lnTo>
                    <a:pt x="62" y="290"/>
                  </a:lnTo>
                  <a:lnTo>
                    <a:pt x="70" y="300"/>
                  </a:lnTo>
                  <a:lnTo>
                    <a:pt x="80" y="308"/>
                  </a:lnTo>
                  <a:lnTo>
                    <a:pt x="84" y="312"/>
                  </a:lnTo>
                  <a:lnTo>
                    <a:pt x="88" y="316"/>
                  </a:lnTo>
                  <a:lnTo>
                    <a:pt x="88" y="322"/>
                  </a:lnTo>
                  <a:lnTo>
                    <a:pt x="88" y="326"/>
                  </a:lnTo>
                  <a:lnTo>
                    <a:pt x="90" y="328"/>
                  </a:lnTo>
                  <a:lnTo>
                    <a:pt x="98" y="336"/>
                  </a:lnTo>
                  <a:lnTo>
                    <a:pt x="104" y="338"/>
                  </a:lnTo>
                  <a:lnTo>
                    <a:pt x="112" y="342"/>
                  </a:lnTo>
                  <a:lnTo>
                    <a:pt x="112" y="338"/>
                  </a:lnTo>
                  <a:lnTo>
                    <a:pt x="116" y="338"/>
                  </a:lnTo>
                  <a:lnTo>
                    <a:pt x="120" y="342"/>
                  </a:lnTo>
                  <a:lnTo>
                    <a:pt x="124" y="338"/>
                  </a:lnTo>
                  <a:lnTo>
                    <a:pt x="132" y="338"/>
                  </a:lnTo>
                  <a:lnTo>
                    <a:pt x="134" y="342"/>
                  </a:lnTo>
                  <a:lnTo>
                    <a:pt x="136" y="346"/>
                  </a:lnTo>
                  <a:lnTo>
                    <a:pt x="146" y="354"/>
                  </a:lnTo>
                  <a:lnTo>
                    <a:pt x="150" y="352"/>
                  </a:lnTo>
                  <a:lnTo>
                    <a:pt x="156" y="350"/>
                  </a:lnTo>
                  <a:lnTo>
                    <a:pt x="178" y="350"/>
                  </a:lnTo>
                  <a:lnTo>
                    <a:pt x="186" y="350"/>
                  </a:lnTo>
                  <a:lnTo>
                    <a:pt x="192" y="346"/>
                  </a:lnTo>
                  <a:lnTo>
                    <a:pt x="198" y="342"/>
                  </a:lnTo>
                  <a:lnTo>
                    <a:pt x="202" y="338"/>
                  </a:lnTo>
                  <a:lnTo>
                    <a:pt x="228" y="338"/>
                  </a:lnTo>
                  <a:lnTo>
                    <a:pt x="224" y="330"/>
                  </a:lnTo>
                  <a:lnTo>
                    <a:pt x="220" y="324"/>
                  </a:lnTo>
                  <a:lnTo>
                    <a:pt x="216" y="318"/>
                  </a:lnTo>
                  <a:lnTo>
                    <a:pt x="212" y="314"/>
                  </a:lnTo>
                  <a:lnTo>
                    <a:pt x="210" y="300"/>
                  </a:lnTo>
                  <a:lnTo>
                    <a:pt x="206" y="296"/>
                  </a:lnTo>
                  <a:lnTo>
                    <a:pt x="204" y="292"/>
                  </a:lnTo>
                  <a:lnTo>
                    <a:pt x="190" y="284"/>
                  </a:lnTo>
                  <a:lnTo>
                    <a:pt x="184" y="278"/>
                  </a:lnTo>
                  <a:lnTo>
                    <a:pt x="180" y="274"/>
                  </a:lnTo>
                  <a:lnTo>
                    <a:pt x="180" y="272"/>
                  </a:lnTo>
                  <a:lnTo>
                    <a:pt x="182" y="270"/>
                  </a:lnTo>
                  <a:lnTo>
                    <a:pt x="186" y="268"/>
                  </a:lnTo>
                  <a:lnTo>
                    <a:pt x="192" y="266"/>
                  </a:lnTo>
                  <a:lnTo>
                    <a:pt x="196" y="262"/>
                  </a:lnTo>
                  <a:lnTo>
                    <a:pt x="198" y="252"/>
                  </a:lnTo>
                  <a:lnTo>
                    <a:pt x="198" y="244"/>
                  </a:lnTo>
                  <a:lnTo>
                    <a:pt x="198" y="234"/>
                  </a:lnTo>
                  <a:lnTo>
                    <a:pt x="200" y="226"/>
                  </a:lnTo>
                  <a:lnTo>
                    <a:pt x="204" y="224"/>
                  </a:lnTo>
                  <a:lnTo>
                    <a:pt x="210" y="222"/>
                  </a:lnTo>
                  <a:lnTo>
                    <a:pt x="212" y="212"/>
                  </a:lnTo>
                  <a:lnTo>
                    <a:pt x="214" y="204"/>
                  </a:lnTo>
                  <a:lnTo>
                    <a:pt x="222" y="190"/>
                  </a:lnTo>
                  <a:lnTo>
                    <a:pt x="232" y="178"/>
                  </a:lnTo>
                  <a:lnTo>
                    <a:pt x="232" y="170"/>
                  </a:lnTo>
                  <a:lnTo>
                    <a:pt x="232" y="162"/>
                  </a:lnTo>
                  <a:lnTo>
                    <a:pt x="232" y="138"/>
                  </a:lnTo>
                  <a:lnTo>
                    <a:pt x="234" y="134"/>
                  </a:lnTo>
                  <a:lnTo>
                    <a:pt x="236" y="126"/>
                  </a:lnTo>
                  <a:lnTo>
                    <a:pt x="238" y="120"/>
                  </a:lnTo>
                  <a:lnTo>
                    <a:pt x="238" y="108"/>
                  </a:lnTo>
                  <a:lnTo>
                    <a:pt x="246" y="106"/>
                  </a:lnTo>
                  <a:lnTo>
                    <a:pt x="254" y="102"/>
                  </a:lnTo>
                  <a:lnTo>
                    <a:pt x="260" y="96"/>
                  </a:lnTo>
                  <a:lnTo>
                    <a:pt x="264" y="92"/>
                  </a:lnTo>
                  <a:lnTo>
                    <a:pt x="260" y="88"/>
                  </a:lnTo>
                  <a:lnTo>
                    <a:pt x="258" y="84"/>
                  </a:lnTo>
                  <a:lnTo>
                    <a:pt x="254" y="80"/>
                  </a:lnTo>
                  <a:lnTo>
                    <a:pt x="250" y="76"/>
                  </a:lnTo>
                  <a:lnTo>
                    <a:pt x="246" y="68"/>
                  </a:lnTo>
                  <a:lnTo>
                    <a:pt x="242" y="58"/>
                  </a:lnTo>
                  <a:lnTo>
                    <a:pt x="238" y="38"/>
                  </a:lnTo>
                  <a:lnTo>
                    <a:pt x="236" y="28"/>
                  </a:lnTo>
                  <a:lnTo>
                    <a:pt x="232" y="18"/>
                  </a:lnTo>
                  <a:lnTo>
                    <a:pt x="230" y="12"/>
                  </a:lnTo>
                  <a:lnTo>
                    <a:pt x="222" y="8"/>
                  </a:lnTo>
                  <a:lnTo>
                    <a:pt x="216" y="4"/>
                  </a:lnTo>
                  <a:lnTo>
                    <a:pt x="212" y="0"/>
                  </a:lnTo>
                  <a:lnTo>
                    <a:pt x="206" y="0"/>
                  </a:lnTo>
                  <a:lnTo>
                    <a:pt x="204" y="4"/>
                  </a:lnTo>
                  <a:lnTo>
                    <a:pt x="194" y="10"/>
                  </a:lnTo>
                  <a:lnTo>
                    <a:pt x="188" y="16"/>
                  </a:lnTo>
                  <a:lnTo>
                    <a:pt x="178" y="22"/>
                  </a:lnTo>
                  <a:lnTo>
                    <a:pt x="174" y="16"/>
                  </a:lnTo>
                  <a:lnTo>
                    <a:pt x="44" y="16"/>
                  </a:lnTo>
                  <a:lnTo>
                    <a:pt x="44" y="54"/>
                  </a:lnTo>
                  <a:lnTo>
                    <a:pt x="32" y="54"/>
                  </a:lnTo>
                  <a:lnTo>
                    <a:pt x="28" y="62"/>
                  </a:lnTo>
                  <a:lnTo>
                    <a:pt x="34" y="130"/>
                  </a:lnTo>
                  <a:lnTo>
                    <a:pt x="24" y="132"/>
                  </a:lnTo>
                  <a:lnTo>
                    <a:pt x="18" y="136"/>
                  </a:lnTo>
                  <a:lnTo>
                    <a:pt x="14" y="142"/>
                  </a:lnTo>
                  <a:lnTo>
                    <a:pt x="12" y="150"/>
                  </a:lnTo>
                  <a:lnTo>
                    <a:pt x="8" y="156"/>
                  </a:lnTo>
                  <a:lnTo>
                    <a:pt x="6" y="164"/>
                  </a:lnTo>
                  <a:lnTo>
                    <a:pt x="6" y="182"/>
                  </a:lnTo>
                  <a:lnTo>
                    <a:pt x="4" y="186"/>
                  </a:lnTo>
                  <a:lnTo>
                    <a:pt x="0" y="192"/>
                  </a:lnTo>
                  <a:lnTo>
                    <a:pt x="0" y="194"/>
                  </a:lnTo>
                  <a:lnTo>
                    <a:pt x="2" y="194"/>
                  </a:lnTo>
                  <a:lnTo>
                    <a:pt x="10" y="198"/>
                  </a:lnTo>
                  <a:lnTo>
                    <a:pt x="12" y="206"/>
                  </a:lnTo>
                  <a:lnTo>
                    <a:pt x="14" y="208"/>
                  </a:lnTo>
                  <a:lnTo>
                    <a:pt x="16" y="212"/>
                  </a:lnTo>
                  <a:lnTo>
                    <a:pt x="18" y="218"/>
                  </a:lnTo>
                  <a:lnTo>
                    <a:pt x="18" y="2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104"/>
            <p:cNvSpPr>
              <a:spLocks/>
            </p:cNvSpPr>
            <p:nvPr/>
          </p:nvSpPr>
          <p:spPr bwMode="auto">
            <a:xfrm>
              <a:off x="5592597" y="4223833"/>
              <a:ext cx="244459" cy="383631"/>
            </a:xfrm>
            <a:custGeom>
              <a:avLst/>
              <a:gdLst>
                <a:gd name="T0" fmla="*/ 2147483647 w 168"/>
                <a:gd name="T1" fmla="*/ 2147483647 h 244"/>
                <a:gd name="T2" fmla="*/ 2147483647 w 168"/>
                <a:gd name="T3" fmla="*/ 2147483647 h 244"/>
                <a:gd name="T4" fmla="*/ 2147483647 w 168"/>
                <a:gd name="T5" fmla="*/ 2147483647 h 244"/>
                <a:gd name="T6" fmla="*/ 2147483647 w 168"/>
                <a:gd name="T7" fmla="*/ 2147483647 h 244"/>
                <a:gd name="T8" fmla="*/ 2147483647 w 168"/>
                <a:gd name="T9" fmla="*/ 2147483647 h 244"/>
                <a:gd name="T10" fmla="*/ 2147483647 w 168"/>
                <a:gd name="T11" fmla="*/ 2147483647 h 244"/>
                <a:gd name="T12" fmla="*/ 2147483647 w 168"/>
                <a:gd name="T13" fmla="*/ 2147483647 h 244"/>
                <a:gd name="T14" fmla="*/ 2147483647 w 168"/>
                <a:gd name="T15" fmla="*/ 2147483647 h 244"/>
                <a:gd name="T16" fmla="*/ 2147483647 w 168"/>
                <a:gd name="T17" fmla="*/ 2147483647 h 244"/>
                <a:gd name="T18" fmla="*/ 2147483647 w 168"/>
                <a:gd name="T19" fmla="*/ 2147483647 h 244"/>
                <a:gd name="T20" fmla="*/ 2147483647 w 168"/>
                <a:gd name="T21" fmla="*/ 2147483647 h 244"/>
                <a:gd name="T22" fmla="*/ 2147483647 w 168"/>
                <a:gd name="T23" fmla="*/ 2147483647 h 244"/>
                <a:gd name="T24" fmla="*/ 2147483647 w 168"/>
                <a:gd name="T25" fmla="*/ 2147483647 h 244"/>
                <a:gd name="T26" fmla="*/ 2147483647 w 168"/>
                <a:gd name="T27" fmla="*/ 2147483647 h 244"/>
                <a:gd name="T28" fmla="*/ 2147483647 w 168"/>
                <a:gd name="T29" fmla="*/ 2147483647 h 244"/>
                <a:gd name="T30" fmla="*/ 2147483647 w 168"/>
                <a:gd name="T31" fmla="*/ 2147483647 h 244"/>
                <a:gd name="T32" fmla="*/ 2147483647 w 168"/>
                <a:gd name="T33" fmla="*/ 2147483647 h 244"/>
                <a:gd name="T34" fmla="*/ 2147483647 w 168"/>
                <a:gd name="T35" fmla="*/ 2147483647 h 244"/>
                <a:gd name="T36" fmla="*/ 2147483647 w 168"/>
                <a:gd name="T37" fmla="*/ 2147483647 h 244"/>
                <a:gd name="T38" fmla="*/ 2147483647 w 168"/>
                <a:gd name="T39" fmla="*/ 2147483647 h 244"/>
                <a:gd name="T40" fmla="*/ 2147483647 w 168"/>
                <a:gd name="T41" fmla="*/ 2147483647 h 244"/>
                <a:gd name="T42" fmla="*/ 2147483647 w 168"/>
                <a:gd name="T43" fmla="*/ 2147483647 h 244"/>
                <a:gd name="T44" fmla="*/ 2147483647 w 168"/>
                <a:gd name="T45" fmla="*/ 2147483647 h 244"/>
                <a:gd name="T46" fmla="*/ 2147483647 w 168"/>
                <a:gd name="T47" fmla="*/ 2147483647 h 244"/>
                <a:gd name="T48" fmla="*/ 2147483647 w 168"/>
                <a:gd name="T49" fmla="*/ 2147483647 h 244"/>
                <a:gd name="T50" fmla="*/ 2147483647 w 168"/>
                <a:gd name="T51" fmla="*/ 2147483647 h 244"/>
                <a:gd name="T52" fmla="*/ 2147483647 w 168"/>
                <a:gd name="T53" fmla="*/ 2147483647 h 244"/>
                <a:gd name="T54" fmla="*/ 2147483647 w 168"/>
                <a:gd name="T55" fmla="*/ 2147483647 h 244"/>
                <a:gd name="T56" fmla="*/ 2147483647 w 168"/>
                <a:gd name="T57" fmla="*/ 2147483647 h 244"/>
                <a:gd name="T58" fmla="*/ 2147483647 w 168"/>
                <a:gd name="T59" fmla="*/ 2147483647 h 244"/>
                <a:gd name="T60" fmla="*/ 2147483647 w 168"/>
                <a:gd name="T61" fmla="*/ 2147483647 h 244"/>
                <a:gd name="T62" fmla="*/ 2147483647 w 168"/>
                <a:gd name="T63" fmla="*/ 2147483647 h 244"/>
                <a:gd name="T64" fmla="*/ 0 w 168"/>
                <a:gd name="T65" fmla="*/ 2147483647 h 244"/>
                <a:gd name="T66" fmla="*/ 2147483647 w 168"/>
                <a:gd name="T67" fmla="*/ 2147483647 h 244"/>
                <a:gd name="T68" fmla="*/ 2147483647 w 168"/>
                <a:gd name="T69" fmla="*/ 2147483647 h 24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68"/>
                <a:gd name="T106" fmla="*/ 0 h 244"/>
                <a:gd name="T107" fmla="*/ 168 w 168"/>
                <a:gd name="T108" fmla="*/ 244 h 24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68" h="244">
                  <a:moveTo>
                    <a:pt x="18" y="146"/>
                  </a:moveTo>
                  <a:lnTo>
                    <a:pt x="24" y="142"/>
                  </a:lnTo>
                  <a:lnTo>
                    <a:pt x="32" y="138"/>
                  </a:lnTo>
                  <a:lnTo>
                    <a:pt x="38" y="134"/>
                  </a:lnTo>
                  <a:lnTo>
                    <a:pt x="44" y="130"/>
                  </a:lnTo>
                  <a:lnTo>
                    <a:pt x="50" y="128"/>
                  </a:lnTo>
                  <a:lnTo>
                    <a:pt x="56" y="128"/>
                  </a:lnTo>
                  <a:lnTo>
                    <a:pt x="60" y="130"/>
                  </a:lnTo>
                  <a:lnTo>
                    <a:pt x="64" y="128"/>
                  </a:lnTo>
                  <a:lnTo>
                    <a:pt x="66" y="126"/>
                  </a:lnTo>
                  <a:lnTo>
                    <a:pt x="70" y="122"/>
                  </a:lnTo>
                  <a:lnTo>
                    <a:pt x="74" y="114"/>
                  </a:lnTo>
                  <a:lnTo>
                    <a:pt x="90" y="94"/>
                  </a:lnTo>
                  <a:lnTo>
                    <a:pt x="100" y="86"/>
                  </a:lnTo>
                  <a:lnTo>
                    <a:pt x="106" y="74"/>
                  </a:lnTo>
                  <a:lnTo>
                    <a:pt x="92" y="72"/>
                  </a:lnTo>
                  <a:lnTo>
                    <a:pt x="80" y="70"/>
                  </a:lnTo>
                  <a:lnTo>
                    <a:pt x="66" y="64"/>
                  </a:lnTo>
                  <a:lnTo>
                    <a:pt x="54" y="60"/>
                  </a:lnTo>
                  <a:lnTo>
                    <a:pt x="44" y="52"/>
                  </a:lnTo>
                  <a:lnTo>
                    <a:pt x="34" y="44"/>
                  </a:lnTo>
                  <a:lnTo>
                    <a:pt x="30" y="32"/>
                  </a:lnTo>
                  <a:lnTo>
                    <a:pt x="28" y="24"/>
                  </a:lnTo>
                  <a:lnTo>
                    <a:pt x="28" y="16"/>
                  </a:lnTo>
                  <a:lnTo>
                    <a:pt x="38" y="6"/>
                  </a:lnTo>
                  <a:lnTo>
                    <a:pt x="38" y="10"/>
                  </a:lnTo>
                  <a:lnTo>
                    <a:pt x="38" y="12"/>
                  </a:lnTo>
                  <a:lnTo>
                    <a:pt x="38" y="16"/>
                  </a:lnTo>
                  <a:lnTo>
                    <a:pt x="42" y="20"/>
                  </a:lnTo>
                  <a:lnTo>
                    <a:pt x="48" y="24"/>
                  </a:lnTo>
                  <a:lnTo>
                    <a:pt x="52" y="28"/>
                  </a:lnTo>
                  <a:lnTo>
                    <a:pt x="58" y="28"/>
                  </a:lnTo>
                  <a:lnTo>
                    <a:pt x="62" y="28"/>
                  </a:lnTo>
                  <a:lnTo>
                    <a:pt x="66" y="24"/>
                  </a:lnTo>
                  <a:lnTo>
                    <a:pt x="70" y="20"/>
                  </a:lnTo>
                  <a:lnTo>
                    <a:pt x="74" y="20"/>
                  </a:lnTo>
                  <a:lnTo>
                    <a:pt x="86" y="20"/>
                  </a:lnTo>
                  <a:lnTo>
                    <a:pt x="96" y="18"/>
                  </a:lnTo>
                  <a:lnTo>
                    <a:pt x="106" y="16"/>
                  </a:lnTo>
                  <a:lnTo>
                    <a:pt x="118" y="12"/>
                  </a:lnTo>
                  <a:lnTo>
                    <a:pt x="132" y="12"/>
                  </a:lnTo>
                  <a:lnTo>
                    <a:pt x="136" y="12"/>
                  </a:lnTo>
                  <a:lnTo>
                    <a:pt x="140" y="10"/>
                  </a:lnTo>
                  <a:lnTo>
                    <a:pt x="144" y="6"/>
                  </a:lnTo>
                  <a:lnTo>
                    <a:pt x="148" y="2"/>
                  </a:lnTo>
                  <a:lnTo>
                    <a:pt x="152" y="2"/>
                  </a:lnTo>
                  <a:lnTo>
                    <a:pt x="156" y="0"/>
                  </a:lnTo>
                  <a:lnTo>
                    <a:pt x="162" y="2"/>
                  </a:lnTo>
                  <a:lnTo>
                    <a:pt x="168" y="2"/>
                  </a:lnTo>
                  <a:lnTo>
                    <a:pt x="164" y="6"/>
                  </a:lnTo>
                  <a:lnTo>
                    <a:pt x="162" y="14"/>
                  </a:lnTo>
                  <a:lnTo>
                    <a:pt x="162" y="26"/>
                  </a:lnTo>
                  <a:lnTo>
                    <a:pt x="160" y="36"/>
                  </a:lnTo>
                  <a:lnTo>
                    <a:pt x="154" y="50"/>
                  </a:lnTo>
                  <a:lnTo>
                    <a:pt x="144" y="76"/>
                  </a:lnTo>
                  <a:lnTo>
                    <a:pt x="126" y="112"/>
                  </a:lnTo>
                  <a:lnTo>
                    <a:pt x="106" y="142"/>
                  </a:lnTo>
                  <a:lnTo>
                    <a:pt x="96" y="156"/>
                  </a:lnTo>
                  <a:lnTo>
                    <a:pt x="84" y="170"/>
                  </a:lnTo>
                  <a:lnTo>
                    <a:pt x="70" y="182"/>
                  </a:lnTo>
                  <a:lnTo>
                    <a:pt x="56" y="196"/>
                  </a:lnTo>
                  <a:lnTo>
                    <a:pt x="40" y="208"/>
                  </a:lnTo>
                  <a:lnTo>
                    <a:pt x="32" y="218"/>
                  </a:lnTo>
                  <a:lnTo>
                    <a:pt x="10" y="244"/>
                  </a:lnTo>
                  <a:lnTo>
                    <a:pt x="4" y="240"/>
                  </a:lnTo>
                  <a:lnTo>
                    <a:pt x="0" y="236"/>
                  </a:lnTo>
                  <a:lnTo>
                    <a:pt x="0" y="170"/>
                  </a:lnTo>
                  <a:lnTo>
                    <a:pt x="8" y="152"/>
                  </a:lnTo>
                  <a:lnTo>
                    <a:pt x="14" y="148"/>
                  </a:lnTo>
                  <a:lnTo>
                    <a:pt x="18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Freeform 105"/>
            <p:cNvSpPr>
              <a:spLocks/>
            </p:cNvSpPr>
            <p:nvPr/>
          </p:nvSpPr>
          <p:spPr bwMode="auto">
            <a:xfrm>
              <a:off x="4849994" y="4503924"/>
              <a:ext cx="42665" cy="38495"/>
            </a:xfrm>
            <a:custGeom>
              <a:avLst/>
              <a:gdLst>
                <a:gd name="T0" fmla="*/ 2147483647 w 28"/>
                <a:gd name="T1" fmla="*/ 2147483647 h 24"/>
                <a:gd name="T2" fmla="*/ 2147483647 w 28"/>
                <a:gd name="T3" fmla="*/ 2147483647 h 24"/>
                <a:gd name="T4" fmla="*/ 2147483647 w 28"/>
                <a:gd name="T5" fmla="*/ 2147483647 h 24"/>
                <a:gd name="T6" fmla="*/ 0 w 28"/>
                <a:gd name="T7" fmla="*/ 2147483647 h 24"/>
                <a:gd name="T8" fmla="*/ 2147483647 w 28"/>
                <a:gd name="T9" fmla="*/ 2147483647 h 24"/>
                <a:gd name="T10" fmla="*/ 2147483647 w 28"/>
                <a:gd name="T11" fmla="*/ 2147483647 h 24"/>
                <a:gd name="T12" fmla="*/ 2147483647 w 28"/>
                <a:gd name="T13" fmla="*/ 0 h 24"/>
                <a:gd name="T14" fmla="*/ 2147483647 w 28"/>
                <a:gd name="T15" fmla="*/ 2147483647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"/>
                <a:gd name="T25" fmla="*/ 0 h 24"/>
                <a:gd name="T26" fmla="*/ 28 w 28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" h="24">
                  <a:moveTo>
                    <a:pt x="28" y="24"/>
                  </a:moveTo>
                  <a:lnTo>
                    <a:pt x="18" y="24"/>
                  </a:lnTo>
                  <a:lnTo>
                    <a:pt x="12" y="24"/>
                  </a:lnTo>
                  <a:lnTo>
                    <a:pt x="0" y="22"/>
                  </a:lnTo>
                  <a:lnTo>
                    <a:pt x="6" y="2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Freeform 106"/>
            <p:cNvSpPr>
              <a:spLocks/>
            </p:cNvSpPr>
            <p:nvPr/>
          </p:nvSpPr>
          <p:spPr bwMode="auto">
            <a:xfrm>
              <a:off x="5623730" y="4916758"/>
              <a:ext cx="181038" cy="394250"/>
            </a:xfrm>
            <a:custGeom>
              <a:avLst/>
              <a:gdLst>
                <a:gd name="T0" fmla="*/ 2147483647 w 124"/>
                <a:gd name="T1" fmla="*/ 2147483647 h 250"/>
                <a:gd name="T2" fmla="*/ 2147483647 w 124"/>
                <a:gd name="T3" fmla="*/ 2147483647 h 250"/>
                <a:gd name="T4" fmla="*/ 2147483647 w 124"/>
                <a:gd name="T5" fmla="*/ 2147483647 h 250"/>
                <a:gd name="T6" fmla="*/ 2147483647 w 124"/>
                <a:gd name="T7" fmla="*/ 2147483647 h 250"/>
                <a:gd name="T8" fmla="*/ 2147483647 w 124"/>
                <a:gd name="T9" fmla="*/ 2147483647 h 250"/>
                <a:gd name="T10" fmla="*/ 2147483647 w 124"/>
                <a:gd name="T11" fmla="*/ 2147483647 h 250"/>
                <a:gd name="T12" fmla="*/ 2147483647 w 124"/>
                <a:gd name="T13" fmla="*/ 2147483647 h 250"/>
                <a:gd name="T14" fmla="*/ 2147483647 w 124"/>
                <a:gd name="T15" fmla="*/ 2147483647 h 250"/>
                <a:gd name="T16" fmla="*/ 2147483647 w 124"/>
                <a:gd name="T17" fmla="*/ 2147483647 h 250"/>
                <a:gd name="T18" fmla="*/ 2147483647 w 124"/>
                <a:gd name="T19" fmla="*/ 0 h 250"/>
                <a:gd name="T20" fmla="*/ 2147483647 w 124"/>
                <a:gd name="T21" fmla="*/ 2147483647 h 250"/>
                <a:gd name="T22" fmla="*/ 2147483647 w 124"/>
                <a:gd name="T23" fmla="*/ 2147483647 h 250"/>
                <a:gd name="T24" fmla="*/ 2147483647 w 124"/>
                <a:gd name="T25" fmla="*/ 2147483647 h 250"/>
                <a:gd name="T26" fmla="*/ 2147483647 w 124"/>
                <a:gd name="T27" fmla="*/ 2147483647 h 250"/>
                <a:gd name="T28" fmla="*/ 2147483647 w 124"/>
                <a:gd name="T29" fmla="*/ 2147483647 h 250"/>
                <a:gd name="T30" fmla="*/ 2147483647 w 124"/>
                <a:gd name="T31" fmla="*/ 2147483647 h 250"/>
                <a:gd name="T32" fmla="*/ 2147483647 w 124"/>
                <a:gd name="T33" fmla="*/ 2147483647 h 250"/>
                <a:gd name="T34" fmla="*/ 2147483647 w 124"/>
                <a:gd name="T35" fmla="*/ 2147483647 h 250"/>
                <a:gd name="T36" fmla="*/ 2147483647 w 124"/>
                <a:gd name="T37" fmla="*/ 2147483647 h 250"/>
                <a:gd name="T38" fmla="*/ 2147483647 w 124"/>
                <a:gd name="T39" fmla="*/ 2147483647 h 250"/>
                <a:gd name="T40" fmla="*/ 2147483647 w 124"/>
                <a:gd name="T41" fmla="*/ 2147483647 h 250"/>
                <a:gd name="T42" fmla="*/ 2147483647 w 124"/>
                <a:gd name="T43" fmla="*/ 2147483647 h 250"/>
                <a:gd name="T44" fmla="*/ 2147483647 w 124"/>
                <a:gd name="T45" fmla="*/ 2147483647 h 250"/>
                <a:gd name="T46" fmla="*/ 2147483647 w 124"/>
                <a:gd name="T47" fmla="*/ 2147483647 h 250"/>
                <a:gd name="T48" fmla="*/ 2147483647 w 124"/>
                <a:gd name="T49" fmla="*/ 2147483647 h 250"/>
                <a:gd name="T50" fmla="*/ 2147483647 w 124"/>
                <a:gd name="T51" fmla="*/ 2147483647 h 250"/>
                <a:gd name="T52" fmla="*/ 2147483647 w 124"/>
                <a:gd name="T53" fmla="*/ 2147483647 h 250"/>
                <a:gd name="T54" fmla="*/ 2147483647 w 124"/>
                <a:gd name="T55" fmla="*/ 2147483647 h 250"/>
                <a:gd name="T56" fmla="*/ 0 w 124"/>
                <a:gd name="T57" fmla="*/ 2147483647 h 250"/>
                <a:gd name="T58" fmla="*/ 2147483647 w 124"/>
                <a:gd name="T59" fmla="*/ 2147483647 h 250"/>
                <a:gd name="T60" fmla="*/ 2147483647 w 124"/>
                <a:gd name="T61" fmla="*/ 2147483647 h 250"/>
                <a:gd name="T62" fmla="*/ 2147483647 w 124"/>
                <a:gd name="T63" fmla="*/ 2147483647 h 250"/>
                <a:gd name="T64" fmla="*/ 2147483647 w 124"/>
                <a:gd name="T65" fmla="*/ 2147483647 h 250"/>
                <a:gd name="T66" fmla="*/ 2147483647 w 124"/>
                <a:gd name="T67" fmla="*/ 2147483647 h 250"/>
                <a:gd name="T68" fmla="*/ 2147483647 w 124"/>
                <a:gd name="T69" fmla="*/ 2147483647 h 2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4"/>
                <a:gd name="T106" fmla="*/ 0 h 250"/>
                <a:gd name="T107" fmla="*/ 124 w 124"/>
                <a:gd name="T108" fmla="*/ 250 h 2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4" h="250">
                  <a:moveTo>
                    <a:pt x="26" y="84"/>
                  </a:moveTo>
                  <a:lnTo>
                    <a:pt x="30" y="84"/>
                  </a:lnTo>
                  <a:lnTo>
                    <a:pt x="32" y="82"/>
                  </a:lnTo>
                  <a:lnTo>
                    <a:pt x="38" y="76"/>
                  </a:lnTo>
                  <a:lnTo>
                    <a:pt x="40" y="70"/>
                  </a:lnTo>
                  <a:lnTo>
                    <a:pt x="44" y="68"/>
                  </a:lnTo>
                  <a:lnTo>
                    <a:pt x="48" y="68"/>
                  </a:lnTo>
                  <a:lnTo>
                    <a:pt x="56" y="68"/>
                  </a:lnTo>
                  <a:lnTo>
                    <a:pt x="62" y="66"/>
                  </a:lnTo>
                  <a:lnTo>
                    <a:pt x="64" y="64"/>
                  </a:lnTo>
                  <a:lnTo>
                    <a:pt x="74" y="56"/>
                  </a:lnTo>
                  <a:lnTo>
                    <a:pt x="88" y="32"/>
                  </a:lnTo>
                  <a:lnTo>
                    <a:pt x="90" y="30"/>
                  </a:lnTo>
                  <a:lnTo>
                    <a:pt x="92" y="28"/>
                  </a:lnTo>
                  <a:lnTo>
                    <a:pt x="96" y="26"/>
                  </a:lnTo>
                  <a:lnTo>
                    <a:pt x="100" y="26"/>
                  </a:lnTo>
                  <a:lnTo>
                    <a:pt x="104" y="18"/>
                  </a:lnTo>
                  <a:lnTo>
                    <a:pt x="104" y="12"/>
                  </a:lnTo>
                  <a:lnTo>
                    <a:pt x="106" y="6"/>
                  </a:lnTo>
                  <a:lnTo>
                    <a:pt x="110" y="0"/>
                  </a:lnTo>
                  <a:lnTo>
                    <a:pt x="110" y="8"/>
                  </a:lnTo>
                  <a:lnTo>
                    <a:pt x="112" y="16"/>
                  </a:lnTo>
                  <a:lnTo>
                    <a:pt x="118" y="32"/>
                  </a:lnTo>
                  <a:lnTo>
                    <a:pt x="122" y="52"/>
                  </a:lnTo>
                  <a:lnTo>
                    <a:pt x="124" y="58"/>
                  </a:lnTo>
                  <a:lnTo>
                    <a:pt x="124" y="68"/>
                  </a:lnTo>
                  <a:lnTo>
                    <a:pt x="122" y="72"/>
                  </a:lnTo>
                  <a:lnTo>
                    <a:pt x="120" y="74"/>
                  </a:lnTo>
                  <a:lnTo>
                    <a:pt x="118" y="72"/>
                  </a:lnTo>
                  <a:lnTo>
                    <a:pt x="118" y="70"/>
                  </a:lnTo>
                  <a:lnTo>
                    <a:pt x="116" y="64"/>
                  </a:lnTo>
                  <a:lnTo>
                    <a:pt x="112" y="68"/>
                  </a:lnTo>
                  <a:lnTo>
                    <a:pt x="110" y="70"/>
                  </a:lnTo>
                  <a:lnTo>
                    <a:pt x="110" y="78"/>
                  </a:lnTo>
                  <a:lnTo>
                    <a:pt x="110" y="82"/>
                  </a:lnTo>
                  <a:lnTo>
                    <a:pt x="112" y="86"/>
                  </a:lnTo>
                  <a:lnTo>
                    <a:pt x="114" y="86"/>
                  </a:lnTo>
                  <a:lnTo>
                    <a:pt x="114" y="90"/>
                  </a:lnTo>
                  <a:lnTo>
                    <a:pt x="112" y="96"/>
                  </a:lnTo>
                  <a:lnTo>
                    <a:pt x="106" y="106"/>
                  </a:lnTo>
                  <a:lnTo>
                    <a:pt x="98" y="118"/>
                  </a:lnTo>
                  <a:lnTo>
                    <a:pt x="82" y="162"/>
                  </a:lnTo>
                  <a:lnTo>
                    <a:pt x="74" y="182"/>
                  </a:lnTo>
                  <a:lnTo>
                    <a:pt x="70" y="206"/>
                  </a:lnTo>
                  <a:lnTo>
                    <a:pt x="66" y="216"/>
                  </a:lnTo>
                  <a:lnTo>
                    <a:pt x="64" y="222"/>
                  </a:lnTo>
                  <a:lnTo>
                    <a:pt x="60" y="230"/>
                  </a:lnTo>
                  <a:lnTo>
                    <a:pt x="58" y="240"/>
                  </a:lnTo>
                  <a:lnTo>
                    <a:pt x="48" y="242"/>
                  </a:lnTo>
                  <a:lnTo>
                    <a:pt x="42" y="246"/>
                  </a:lnTo>
                  <a:lnTo>
                    <a:pt x="38" y="250"/>
                  </a:lnTo>
                  <a:lnTo>
                    <a:pt x="28" y="250"/>
                  </a:lnTo>
                  <a:lnTo>
                    <a:pt x="20" y="250"/>
                  </a:lnTo>
                  <a:lnTo>
                    <a:pt x="14" y="244"/>
                  </a:lnTo>
                  <a:lnTo>
                    <a:pt x="10" y="238"/>
                  </a:lnTo>
                  <a:lnTo>
                    <a:pt x="8" y="228"/>
                  </a:lnTo>
                  <a:lnTo>
                    <a:pt x="2" y="210"/>
                  </a:lnTo>
                  <a:lnTo>
                    <a:pt x="0" y="192"/>
                  </a:lnTo>
                  <a:lnTo>
                    <a:pt x="2" y="182"/>
                  </a:lnTo>
                  <a:lnTo>
                    <a:pt x="6" y="174"/>
                  </a:lnTo>
                  <a:lnTo>
                    <a:pt x="10" y="168"/>
                  </a:lnTo>
                  <a:lnTo>
                    <a:pt x="12" y="164"/>
                  </a:lnTo>
                  <a:lnTo>
                    <a:pt x="22" y="152"/>
                  </a:lnTo>
                  <a:lnTo>
                    <a:pt x="24" y="144"/>
                  </a:lnTo>
                  <a:lnTo>
                    <a:pt x="26" y="136"/>
                  </a:lnTo>
                  <a:lnTo>
                    <a:pt x="24" y="128"/>
                  </a:lnTo>
                  <a:lnTo>
                    <a:pt x="20" y="120"/>
                  </a:lnTo>
                  <a:lnTo>
                    <a:pt x="18" y="114"/>
                  </a:lnTo>
                  <a:lnTo>
                    <a:pt x="16" y="108"/>
                  </a:lnTo>
                  <a:lnTo>
                    <a:pt x="26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Freeform 107"/>
            <p:cNvSpPr>
              <a:spLocks/>
            </p:cNvSpPr>
            <p:nvPr/>
          </p:nvSpPr>
          <p:spPr bwMode="auto">
            <a:xfrm>
              <a:off x="5185549" y="3653033"/>
              <a:ext cx="265215" cy="289383"/>
            </a:xfrm>
            <a:custGeom>
              <a:avLst/>
              <a:gdLst>
                <a:gd name="T0" fmla="*/ 2147483647 w 182"/>
                <a:gd name="T1" fmla="*/ 2147483647 h 182"/>
                <a:gd name="T2" fmla="*/ 2147483647 w 182"/>
                <a:gd name="T3" fmla="*/ 2147483647 h 182"/>
                <a:gd name="T4" fmla="*/ 2147483647 w 182"/>
                <a:gd name="T5" fmla="*/ 2147483647 h 182"/>
                <a:gd name="T6" fmla="*/ 2147483647 w 182"/>
                <a:gd name="T7" fmla="*/ 2147483647 h 182"/>
                <a:gd name="T8" fmla="*/ 2147483647 w 182"/>
                <a:gd name="T9" fmla="*/ 2147483647 h 182"/>
                <a:gd name="T10" fmla="*/ 2147483647 w 182"/>
                <a:gd name="T11" fmla="*/ 2147483647 h 182"/>
                <a:gd name="T12" fmla="*/ 0 w 182"/>
                <a:gd name="T13" fmla="*/ 2147483647 h 182"/>
                <a:gd name="T14" fmla="*/ 2147483647 w 182"/>
                <a:gd name="T15" fmla="*/ 2147483647 h 182"/>
                <a:gd name="T16" fmla="*/ 2147483647 w 182"/>
                <a:gd name="T17" fmla="*/ 2147483647 h 182"/>
                <a:gd name="T18" fmla="*/ 0 w 182"/>
                <a:gd name="T19" fmla="*/ 2147483647 h 182"/>
                <a:gd name="T20" fmla="*/ 2147483647 w 182"/>
                <a:gd name="T21" fmla="*/ 0 h 182"/>
                <a:gd name="T22" fmla="*/ 2147483647 w 182"/>
                <a:gd name="T23" fmla="*/ 2147483647 h 182"/>
                <a:gd name="T24" fmla="*/ 2147483647 w 182"/>
                <a:gd name="T25" fmla="*/ 2147483647 h 182"/>
                <a:gd name="T26" fmla="*/ 2147483647 w 182"/>
                <a:gd name="T27" fmla="*/ 2147483647 h 182"/>
                <a:gd name="T28" fmla="*/ 2147483647 w 182"/>
                <a:gd name="T29" fmla="*/ 2147483647 h 182"/>
                <a:gd name="T30" fmla="*/ 2147483647 w 182"/>
                <a:gd name="T31" fmla="*/ 2147483647 h 182"/>
                <a:gd name="T32" fmla="*/ 2147483647 w 182"/>
                <a:gd name="T33" fmla="*/ 2147483647 h 182"/>
                <a:gd name="T34" fmla="*/ 2147483647 w 182"/>
                <a:gd name="T35" fmla="*/ 2147483647 h 182"/>
                <a:gd name="T36" fmla="*/ 2147483647 w 182"/>
                <a:gd name="T37" fmla="*/ 2147483647 h 182"/>
                <a:gd name="T38" fmla="*/ 2147483647 w 182"/>
                <a:gd name="T39" fmla="*/ 2147483647 h 182"/>
                <a:gd name="T40" fmla="*/ 2147483647 w 182"/>
                <a:gd name="T41" fmla="*/ 2147483647 h 182"/>
                <a:gd name="T42" fmla="*/ 2147483647 w 182"/>
                <a:gd name="T43" fmla="*/ 2147483647 h 182"/>
                <a:gd name="T44" fmla="*/ 2147483647 w 182"/>
                <a:gd name="T45" fmla="*/ 2147483647 h 182"/>
                <a:gd name="T46" fmla="*/ 2147483647 w 182"/>
                <a:gd name="T47" fmla="*/ 2147483647 h 182"/>
                <a:gd name="T48" fmla="*/ 2147483647 w 182"/>
                <a:gd name="T49" fmla="*/ 2147483647 h 182"/>
                <a:gd name="T50" fmla="*/ 2147483647 w 182"/>
                <a:gd name="T51" fmla="*/ 2147483647 h 182"/>
                <a:gd name="T52" fmla="*/ 2147483647 w 182"/>
                <a:gd name="T53" fmla="*/ 2147483647 h 182"/>
                <a:gd name="T54" fmla="*/ 2147483647 w 182"/>
                <a:gd name="T55" fmla="*/ 2147483647 h 182"/>
                <a:gd name="T56" fmla="*/ 2147483647 w 182"/>
                <a:gd name="T57" fmla="*/ 2147483647 h 182"/>
                <a:gd name="T58" fmla="*/ 2147483647 w 182"/>
                <a:gd name="T59" fmla="*/ 2147483647 h 182"/>
                <a:gd name="T60" fmla="*/ 2147483647 w 182"/>
                <a:gd name="T61" fmla="*/ 2147483647 h 182"/>
                <a:gd name="T62" fmla="*/ 2147483647 w 182"/>
                <a:gd name="T63" fmla="*/ 2147483647 h 1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82"/>
                <a:gd name="T97" fmla="*/ 0 h 182"/>
                <a:gd name="T98" fmla="*/ 182 w 182"/>
                <a:gd name="T99" fmla="*/ 182 h 18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82" h="182">
                  <a:moveTo>
                    <a:pt x="180" y="160"/>
                  </a:moveTo>
                  <a:lnTo>
                    <a:pt x="174" y="160"/>
                  </a:lnTo>
                  <a:lnTo>
                    <a:pt x="172" y="164"/>
                  </a:lnTo>
                  <a:lnTo>
                    <a:pt x="162" y="170"/>
                  </a:lnTo>
                  <a:lnTo>
                    <a:pt x="156" y="176"/>
                  </a:lnTo>
                  <a:lnTo>
                    <a:pt x="146" y="182"/>
                  </a:lnTo>
                  <a:lnTo>
                    <a:pt x="142" y="176"/>
                  </a:lnTo>
                  <a:lnTo>
                    <a:pt x="12" y="176"/>
                  </a:lnTo>
                  <a:lnTo>
                    <a:pt x="8" y="50"/>
                  </a:lnTo>
                  <a:lnTo>
                    <a:pt x="8" y="44"/>
                  </a:lnTo>
                  <a:lnTo>
                    <a:pt x="4" y="40"/>
                  </a:lnTo>
                  <a:lnTo>
                    <a:pt x="2" y="38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2" y="22"/>
                  </a:lnTo>
                  <a:lnTo>
                    <a:pt x="4" y="18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0"/>
                  </a:lnTo>
                  <a:lnTo>
                    <a:pt x="36" y="8"/>
                  </a:lnTo>
                  <a:lnTo>
                    <a:pt x="54" y="12"/>
                  </a:lnTo>
                  <a:lnTo>
                    <a:pt x="68" y="14"/>
                  </a:lnTo>
                  <a:lnTo>
                    <a:pt x="76" y="12"/>
                  </a:lnTo>
                  <a:lnTo>
                    <a:pt x="84" y="8"/>
                  </a:lnTo>
                  <a:lnTo>
                    <a:pt x="92" y="4"/>
                  </a:lnTo>
                  <a:lnTo>
                    <a:pt x="100" y="2"/>
                  </a:lnTo>
                  <a:lnTo>
                    <a:pt x="104" y="2"/>
                  </a:lnTo>
                  <a:lnTo>
                    <a:pt x="108" y="6"/>
                  </a:lnTo>
                  <a:lnTo>
                    <a:pt x="112" y="8"/>
                  </a:lnTo>
                  <a:lnTo>
                    <a:pt x="118" y="10"/>
                  </a:lnTo>
                  <a:lnTo>
                    <a:pt x="124" y="10"/>
                  </a:lnTo>
                  <a:lnTo>
                    <a:pt x="132" y="8"/>
                  </a:lnTo>
                  <a:lnTo>
                    <a:pt x="138" y="8"/>
                  </a:lnTo>
                  <a:lnTo>
                    <a:pt x="140" y="8"/>
                  </a:lnTo>
                  <a:lnTo>
                    <a:pt x="142" y="10"/>
                  </a:lnTo>
                  <a:lnTo>
                    <a:pt x="146" y="14"/>
                  </a:lnTo>
                  <a:lnTo>
                    <a:pt x="152" y="22"/>
                  </a:lnTo>
                  <a:lnTo>
                    <a:pt x="156" y="32"/>
                  </a:lnTo>
                  <a:lnTo>
                    <a:pt x="158" y="42"/>
                  </a:lnTo>
                  <a:lnTo>
                    <a:pt x="154" y="56"/>
                  </a:lnTo>
                  <a:lnTo>
                    <a:pt x="154" y="64"/>
                  </a:lnTo>
                  <a:lnTo>
                    <a:pt x="158" y="66"/>
                  </a:lnTo>
                  <a:lnTo>
                    <a:pt x="152" y="68"/>
                  </a:lnTo>
                  <a:lnTo>
                    <a:pt x="152" y="66"/>
                  </a:lnTo>
                  <a:lnTo>
                    <a:pt x="150" y="66"/>
                  </a:lnTo>
                  <a:lnTo>
                    <a:pt x="146" y="66"/>
                  </a:lnTo>
                  <a:lnTo>
                    <a:pt x="142" y="64"/>
                  </a:lnTo>
                  <a:lnTo>
                    <a:pt x="134" y="52"/>
                  </a:lnTo>
                  <a:lnTo>
                    <a:pt x="128" y="40"/>
                  </a:lnTo>
                  <a:lnTo>
                    <a:pt x="120" y="32"/>
                  </a:lnTo>
                  <a:lnTo>
                    <a:pt x="122" y="38"/>
                  </a:lnTo>
                  <a:lnTo>
                    <a:pt x="124" y="46"/>
                  </a:lnTo>
                  <a:lnTo>
                    <a:pt x="136" y="66"/>
                  </a:lnTo>
                  <a:lnTo>
                    <a:pt x="156" y="102"/>
                  </a:lnTo>
                  <a:lnTo>
                    <a:pt x="162" y="112"/>
                  </a:lnTo>
                  <a:lnTo>
                    <a:pt x="168" y="120"/>
                  </a:lnTo>
                  <a:lnTo>
                    <a:pt x="174" y="126"/>
                  </a:lnTo>
                  <a:lnTo>
                    <a:pt x="176" y="138"/>
                  </a:lnTo>
                  <a:lnTo>
                    <a:pt x="178" y="150"/>
                  </a:lnTo>
                  <a:lnTo>
                    <a:pt x="182" y="160"/>
                  </a:lnTo>
                  <a:lnTo>
                    <a:pt x="180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Freeform 108"/>
            <p:cNvSpPr>
              <a:spLocks/>
            </p:cNvSpPr>
            <p:nvPr/>
          </p:nvSpPr>
          <p:spPr bwMode="auto">
            <a:xfrm>
              <a:off x="4841923" y="3605245"/>
              <a:ext cx="362076" cy="398232"/>
            </a:xfrm>
            <a:custGeom>
              <a:avLst/>
              <a:gdLst>
                <a:gd name="T0" fmla="*/ 2147483647 w 247"/>
                <a:gd name="T1" fmla="*/ 2147483647 h 252"/>
                <a:gd name="T2" fmla="*/ 2147483647 w 247"/>
                <a:gd name="T3" fmla="*/ 2147483647 h 252"/>
                <a:gd name="T4" fmla="*/ 2147483647 w 247"/>
                <a:gd name="T5" fmla="*/ 2147483647 h 252"/>
                <a:gd name="T6" fmla="*/ 2147483647 w 247"/>
                <a:gd name="T7" fmla="*/ 2147483647 h 252"/>
                <a:gd name="T8" fmla="*/ 2147483647 w 247"/>
                <a:gd name="T9" fmla="*/ 2147483647 h 252"/>
                <a:gd name="T10" fmla="*/ 2147483647 w 247"/>
                <a:gd name="T11" fmla="*/ 2147483647 h 252"/>
                <a:gd name="T12" fmla="*/ 2147483647 w 247"/>
                <a:gd name="T13" fmla="*/ 2147483647 h 252"/>
                <a:gd name="T14" fmla="*/ 2147483647 w 247"/>
                <a:gd name="T15" fmla="*/ 2147483647 h 252"/>
                <a:gd name="T16" fmla="*/ 2147483647 w 247"/>
                <a:gd name="T17" fmla="*/ 2147483647 h 252"/>
                <a:gd name="T18" fmla="*/ 2147483647 w 247"/>
                <a:gd name="T19" fmla="*/ 2147483647 h 252"/>
                <a:gd name="T20" fmla="*/ 2147483647 w 247"/>
                <a:gd name="T21" fmla="*/ 2147483647 h 252"/>
                <a:gd name="T22" fmla="*/ 2147483647 w 247"/>
                <a:gd name="T23" fmla="*/ 2147483647 h 252"/>
                <a:gd name="T24" fmla="*/ 2147483647 w 247"/>
                <a:gd name="T25" fmla="*/ 2147483647 h 252"/>
                <a:gd name="T26" fmla="*/ 2147483647 w 247"/>
                <a:gd name="T27" fmla="*/ 2147483647 h 252"/>
                <a:gd name="T28" fmla="*/ 2147483647 w 247"/>
                <a:gd name="T29" fmla="*/ 2147483647 h 252"/>
                <a:gd name="T30" fmla="*/ 2147483647 w 247"/>
                <a:gd name="T31" fmla="*/ 2147483647 h 252"/>
                <a:gd name="T32" fmla="*/ 2147483647 w 247"/>
                <a:gd name="T33" fmla="*/ 2147483647 h 252"/>
                <a:gd name="T34" fmla="*/ 2147483647 w 247"/>
                <a:gd name="T35" fmla="*/ 2147483647 h 252"/>
                <a:gd name="T36" fmla="*/ 2147483647 w 247"/>
                <a:gd name="T37" fmla="*/ 2147483647 h 252"/>
                <a:gd name="T38" fmla="*/ 2147483647 w 247"/>
                <a:gd name="T39" fmla="*/ 2147483647 h 252"/>
                <a:gd name="T40" fmla="*/ 2147483647 w 247"/>
                <a:gd name="T41" fmla="*/ 2147483647 h 252"/>
                <a:gd name="T42" fmla="*/ 2147483647 w 247"/>
                <a:gd name="T43" fmla="*/ 2147483647 h 252"/>
                <a:gd name="T44" fmla="*/ 2147483647 w 247"/>
                <a:gd name="T45" fmla="*/ 2147483647 h 252"/>
                <a:gd name="T46" fmla="*/ 2147483647 w 247"/>
                <a:gd name="T47" fmla="*/ 2147483647 h 252"/>
                <a:gd name="T48" fmla="*/ 2147483647 w 247"/>
                <a:gd name="T49" fmla="*/ 0 h 252"/>
                <a:gd name="T50" fmla="*/ 2147483647 w 247"/>
                <a:gd name="T51" fmla="*/ 2147483647 h 252"/>
                <a:gd name="T52" fmla="*/ 2147483647 w 247"/>
                <a:gd name="T53" fmla="*/ 2147483647 h 252"/>
                <a:gd name="T54" fmla="*/ 2147483647 w 247"/>
                <a:gd name="T55" fmla="*/ 2147483647 h 252"/>
                <a:gd name="T56" fmla="*/ 2147483647 w 247"/>
                <a:gd name="T57" fmla="*/ 2147483647 h 252"/>
                <a:gd name="T58" fmla="*/ 2147483647 w 247"/>
                <a:gd name="T59" fmla="*/ 2147483647 h 252"/>
                <a:gd name="T60" fmla="*/ 0 w 247"/>
                <a:gd name="T61" fmla="*/ 2147483647 h 252"/>
                <a:gd name="T62" fmla="*/ 2147483647 w 247"/>
                <a:gd name="T63" fmla="*/ 2147483647 h 252"/>
                <a:gd name="T64" fmla="*/ 2147483647 w 247"/>
                <a:gd name="T65" fmla="*/ 2147483647 h 252"/>
                <a:gd name="T66" fmla="*/ 2147483647 w 247"/>
                <a:gd name="T67" fmla="*/ 2147483647 h 252"/>
                <a:gd name="T68" fmla="*/ 2147483647 w 247"/>
                <a:gd name="T69" fmla="*/ 2147483647 h 252"/>
                <a:gd name="T70" fmla="*/ 2147483647 w 247"/>
                <a:gd name="T71" fmla="*/ 2147483647 h 252"/>
                <a:gd name="T72" fmla="*/ 2147483647 w 247"/>
                <a:gd name="T73" fmla="*/ 2147483647 h 252"/>
                <a:gd name="T74" fmla="*/ 2147483647 w 247"/>
                <a:gd name="T75" fmla="*/ 2147483647 h 252"/>
                <a:gd name="T76" fmla="*/ 2147483647 w 247"/>
                <a:gd name="T77" fmla="*/ 2147483647 h 252"/>
                <a:gd name="T78" fmla="*/ 2147483647 w 247"/>
                <a:gd name="T79" fmla="*/ 2147483647 h 252"/>
                <a:gd name="T80" fmla="*/ 2147483647 w 247"/>
                <a:gd name="T81" fmla="*/ 2147483647 h 252"/>
                <a:gd name="T82" fmla="*/ 2147483647 w 247"/>
                <a:gd name="T83" fmla="*/ 2147483647 h 252"/>
                <a:gd name="T84" fmla="*/ 2147483647 w 247"/>
                <a:gd name="T85" fmla="*/ 2147483647 h 252"/>
                <a:gd name="T86" fmla="*/ 2147483647 w 247"/>
                <a:gd name="T87" fmla="*/ 2147483647 h 252"/>
                <a:gd name="T88" fmla="*/ 2147483647 w 247"/>
                <a:gd name="T89" fmla="*/ 2147483647 h 25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47"/>
                <a:gd name="T136" fmla="*/ 0 h 252"/>
                <a:gd name="T137" fmla="*/ 247 w 247"/>
                <a:gd name="T138" fmla="*/ 252 h 25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47" h="252">
                  <a:moveTo>
                    <a:pt x="247" y="206"/>
                  </a:moveTo>
                  <a:lnTo>
                    <a:pt x="243" y="80"/>
                  </a:lnTo>
                  <a:lnTo>
                    <a:pt x="243" y="74"/>
                  </a:lnTo>
                  <a:lnTo>
                    <a:pt x="239" y="70"/>
                  </a:lnTo>
                  <a:lnTo>
                    <a:pt x="237" y="68"/>
                  </a:lnTo>
                  <a:lnTo>
                    <a:pt x="235" y="60"/>
                  </a:lnTo>
                  <a:lnTo>
                    <a:pt x="235" y="56"/>
                  </a:lnTo>
                  <a:lnTo>
                    <a:pt x="237" y="52"/>
                  </a:lnTo>
                  <a:lnTo>
                    <a:pt x="239" y="48"/>
                  </a:lnTo>
                  <a:lnTo>
                    <a:pt x="241" y="44"/>
                  </a:lnTo>
                  <a:lnTo>
                    <a:pt x="237" y="42"/>
                  </a:lnTo>
                  <a:lnTo>
                    <a:pt x="235" y="40"/>
                  </a:lnTo>
                  <a:lnTo>
                    <a:pt x="235" y="38"/>
                  </a:lnTo>
                  <a:lnTo>
                    <a:pt x="237" y="34"/>
                  </a:lnTo>
                  <a:lnTo>
                    <a:pt x="241" y="30"/>
                  </a:lnTo>
                  <a:lnTo>
                    <a:pt x="215" y="20"/>
                  </a:lnTo>
                  <a:lnTo>
                    <a:pt x="209" y="16"/>
                  </a:lnTo>
                  <a:lnTo>
                    <a:pt x="203" y="12"/>
                  </a:lnTo>
                  <a:lnTo>
                    <a:pt x="197" y="6"/>
                  </a:lnTo>
                  <a:lnTo>
                    <a:pt x="193" y="4"/>
                  </a:lnTo>
                  <a:lnTo>
                    <a:pt x="189" y="4"/>
                  </a:lnTo>
                  <a:lnTo>
                    <a:pt x="181" y="6"/>
                  </a:lnTo>
                  <a:lnTo>
                    <a:pt x="171" y="12"/>
                  </a:lnTo>
                  <a:lnTo>
                    <a:pt x="163" y="20"/>
                  </a:lnTo>
                  <a:lnTo>
                    <a:pt x="163" y="24"/>
                  </a:lnTo>
                  <a:lnTo>
                    <a:pt x="161" y="28"/>
                  </a:lnTo>
                  <a:lnTo>
                    <a:pt x="163" y="36"/>
                  </a:lnTo>
                  <a:lnTo>
                    <a:pt x="163" y="38"/>
                  </a:lnTo>
                  <a:lnTo>
                    <a:pt x="165" y="40"/>
                  </a:lnTo>
                  <a:lnTo>
                    <a:pt x="163" y="44"/>
                  </a:lnTo>
                  <a:lnTo>
                    <a:pt x="161" y="48"/>
                  </a:lnTo>
                  <a:lnTo>
                    <a:pt x="157" y="52"/>
                  </a:lnTo>
                  <a:lnTo>
                    <a:pt x="149" y="54"/>
                  </a:lnTo>
                  <a:lnTo>
                    <a:pt x="145" y="54"/>
                  </a:lnTo>
                  <a:lnTo>
                    <a:pt x="139" y="52"/>
                  </a:lnTo>
                  <a:lnTo>
                    <a:pt x="133" y="46"/>
                  </a:lnTo>
                  <a:lnTo>
                    <a:pt x="125" y="40"/>
                  </a:lnTo>
                  <a:lnTo>
                    <a:pt x="115" y="38"/>
                  </a:lnTo>
                  <a:lnTo>
                    <a:pt x="111" y="36"/>
                  </a:lnTo>
                  <a:lnTo>
                    <a:pt x="107" y="36"/>
                  </a:lnTo>
                  <a:lnTo>
                    <a:pt x="103" y="36"/>
                  </a:lnTo>
                  <a:lnTo>
                    <a:pt x="99" y="34"/>
                  </a:lnTo>
                  <a:lnTo>
                    <a:pt x="93" y="30"/>
                  </a:lnTo>
                  <a:lnTo>
                    <a:pt x="89" y="24"/>
                  </a:lnTo>
                  <a:lnTo>
                    <a:pt x="85" y="18"/>
                  </a:lnTo>
                  <a:lnTo>
                    <a:pt x="81" y="16"/>
                  </a:lnTo>
                  <a:lnTo>
                    <a:pt x="77" y="14"/>
                  </a:lnTo>
                  <a:lnTo>
                    <a:pt x="53" y="10"/>
                  </a:lnTo>
                  <a:lnTo>
                    <a:pt x="42" y="6"/>
                  </a:lnTo>
                  <a:lnTo>
                    <a:pt x="30" y="0"/>
                  </a:lnTo>
                  <a:lnTo>
                    <a:pt x="26" y="4"/>
                  </a:lnTo>
                  <a:lnTo>
                    <a:pt x="26" y="10"/>
                  </a:lnTo>
                  <a:lnTo>
                    <a:pt x="26" y="12"/>
                  </a:lnTo>
                  <a:lnTo>
                    <a:pt x="26" y="18"/>
                  </a:lnTo>
                  <a:lnTo>
                    <a:pt x="18" y="24"/>
                  </a:lnTo>
                  <a:lnTo>
                    <a:pt x="12" y="30"/>
                  </a:lnTo>
                  <a:lnTo>
                    <a:pt x="8" y="36"/>
                  </a:lnTo>
                  <a:lnTo>
                    <a:pt x="8" y="40"/>
                  </a:lnTo>
                  <a:lnTo>
                    <a:pt x="10" y="40"/>
                  </a:lnTo>
                  <a:lnTo>
                    <a:pt x="4" y="52"/>
                  </a:lnTo>
                  <a:lnTo>
                    <a:pt x="0" y="56"/>
                  </a:lnTo>
                  <a:lnTo>
                    <a:pt x="0" y="62"/>
                  </a:lnTo>
                  <a:lnTo>
                    <a:pt x="0" y="68"/>
                  </a:lnTo>
                  <a:lnTo>
                    <a:pt x="2" y="74"/>
                  </a:lnTo>
                  <a:lnTo>
                    <a:pt x="4" y="80"/>
                  </a:lnTo>
                  <a:lnTo>
                    <a:pt x="4" y="88"/>
                  </a:lnTo>
                  <a:lnTo>
                    <a:pt x="6" y="120"/>
                  </a:lnTo>
                  <a:lnTo>
                    <a:pt x="2" y="124"/>
                  </a:lnTo>
                  <a:lnTo>
                    <a:pt x="0" y="132"/>
                  </a:lnTo>
                  <a:lnTo>
                    <a:pt x="2" y="136"/>
                  </a:lnTo>
                  <a:lnTo>
                    <a:pt x="4" y="140"/>
                  </a:lnTo>
                  <a:lnTo>
                    <a:pt x="10" y="152"/>
                  </a:lnTo>
                  <a:lnTo>
                    <a:pt x="12" y="158"/>
                  </a:lnTo>
                  <a:lnTo>
                    <a:pt x="18" y="162"/>
                  </a:lnTo>
                  <a:lnTo>
                    <a:pt x="28" y="166"/>
                  </a:lnTo>
                  <a:lnTo>
                    <a:pt x="32" y="168"/>
                  </a:lnTo>
                  <a:lnTo>
                    <a:pt x="36" y="174"/>
                  </a:lnTo>
                  <a:lnTo>
                    <a:pt x="40" y="182"/>
                  </a:lnTo>
                  <a:lnTo>
                    <a:pt x="42" y="182"/>
                  </a:lnTo>
                  <a:lnTo>
                    <a:pt x="46" y="182"/>
                  </a:lnTo>
                  <a:lnTo>
                    <a:pt x="55" y="182"/>
                  </a:lnTo>
                  <a:lnTo>
                    <a:pt x="61" y="184"/>
                  </a:lnTo>
                  <a:lnTo>
                    <a:pt x="67" y="186"/>
                  </a:lnTo>
                  <a:lnTo>
                    <a:pt x="71" y="190"/>
                  </a:lnTo>
                  <a:lnTo>
                    <a:pt x="75" y="196"/>
                  </a:lnTo>
                  <a:lnTo>
                    <a:pt x="105" y="182"/>
                  </a:lnTo>
                  <a:lnTo>
                    <a:pt x="231" y="252"/>
                  </a:lnTo>
                  <a:lnTo>
                    <a:pt x="235" y="244"/>
                  </a:lnTo>
                  <a:lnTo>
                    <a:pt x="247" y="244"/>
                  </a:lnTo>
                  <a:lnTo>
                    <a:pt x="247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109"/>
            <p:cNvSpPr>
              <a:spLocks/>
            </p:cNvSpPr>
            <p:nvPr/>
          </p:nvSpPr>
          <p:spPr bwMode="auto">
            <a:xfrm>
              <a:off x="4795798" y="3491085"/>
              <a:ext cx="89943" cy="213718"/>
            </a:xfrm>
            <a:custGeom>
              <a:avLst/>
              <a:gdLst>
                <a:gd name="T0" fmla="*/ 2147483647 w 62"/>
                <a:gd name="T1" fmla="*/ 2147483647 h 134"/>
                <a:gd name="T2" fmla="*/ 2147483647 w 62"/>
                <a:gd name="T3" fmla="*/ 2147483647 h 134"/>
                <a:gd name="T4" fmla="*/ 2147483647 w 62"/>
                <a:gd name="T5" fmla="*/ 2147483647 h 134"/>
                <a:gd name="T6" fmla="*/ 2147483647 w 62"/>
                <a:gd name="T7" fmla="*/ 2147483647 h 134"/>
                <a:gd name="T8" fmla="*/ 2147483647 w 62"/>
                <a:gd name="T9" fmla="*/ 2147483647 h 134"/>
                <a:gd name="T10" fmla="*/ 2147483647 w 62"/>
                <a:gd name="T11" fmla="*/ 2147483647 h 134"/>
                <a:gd name="T12" fmla="*/ 2147483647 w 62"/>
                <a:gd name="T13" fmla="*/ 2147483647 h 134"/>
                <a:gd name="T14" fmla="*/ 2147483647 w 62"/>
                <a:gd name="T15" fmla="*/ 2147483647 h 134"/>
                <a:gd name="T16" fmla="*/ 2147483647 w 62"/>
                <a:gd name="T17" fmla="*/ 2147483647 h 134"/>
                <a:gd name="T18" fmla="*/ 0 w 62"/>
                <a:gd name="T19" fmla="*/ 2147483647 h 134"/>
                <a:gd name="T20" fmla="*/ 0 w 62"/>
                <a:gd name="T21" fmla="*/ 2147483647 h 134"/>
                <a:gd name="T22" fmla="*/ 0 w 62"/>
                <a:gd name="T23" fmla="*/ 2147483647 h 134"/>
                <a:gd name="T24" fmla="*/ 2147483647 w 62"/>
                <a:gd name="T25" fmla="*/ 2147483647 h 134"/>
                <a:gd name="T26" fmla="*/ 2147483647 w 62"/>
                <a:gd name="T27" fmla="*/ 2147483647 h 134"/>
                <a:gd name="T28" fmla="*/ 2147483647 w 62"/>
                <a:gd name="T29" fmla="*/ 2147483647 h 134"/>
                <a:gd name="T30" fmla="*/ 2147483647 w 62"/>
                <a:gd name="T31" fmla="*/ 2147483647 h 134"/>
                <a:gd name="T32" fmla="*/ 2147483647 w 62"/>
                <a:gd name="T33" fmla="*/ 2147483647 h 134"/>
                <a:gd name="T34" fmla="*/ 2147483647 w 62"/>
                <a:gd name="T35" fmla="*/ 2147483647 h 134"/>
                <a:gd name="T36" fmla="*/ 2147483647 w 62"/>
                <a:gd name="T37" fmla="*/ 2147483647 h 134"/>
                <a:gd name="T38" fmla="*/ 2147483647 w 62"/>
                <a:gd name="T39" fmla="*/ 2147483647 h 134"/>
                <a:gd name="T40" fmla="*/ 2147483647 w 62"/>
                <a:gd name="T41" fmla="*/ 2147483647 h 134"/>
                <a:gd name="T42" fmla="*/ 2147483647 w 62"/>
                <a:gd name="T43" fmla="*/ 0 h 134"/>
                <a:gd name="T44" fmla="*/ 2147483647 w 62"/>
                <a:gd name="T45" fmla="*/ 0 h 134"/>
                <a:gd name="T46" fmla="*/ 2147483647 w 62"/>
                <a:gd name="T47" fmla="*/ 0 h 134"/>
                <a:gd name="T48" fmla="*/ 2147483647 w 62"/>
                <a:gd name="T49" fmla="*/ 2147483647 h 134"/>
                <a:gd name="T50" fmla="*/ 2147483647 w 62"/>
                <a:gd name="T51" fmla="*/ 2147483647 h 134"/>
                <a:gd name="T52" fmla="*/ 2147483647 w 62"/>
                <a:gd name="T53" fmla="*/ 2147483647 h 134"/>
                <a:gd name="T54" fmla="*/ 2147483647 w 62"/>
                <a:gd name="T55" fmla="*/ 2147483647 h 134"/>
                <a:gd name="T56" fmla="*/ 2147483647 w 62"/>
                <a:gd name="T57" fmla="*/ 2147483647 h 134"/>
                <a:gd name="T58" fmla="*/ 2147483647 w 62"/>
                <a:gd name="T59" fmla="*/ 2147483647 h 134"/>
                <a:gd name="T60" fmla="*/ 2147483647 w 62"/>
                <a:gd name="T61" fmla="*/ 2147483647 h 134"/>
                <a:gd name="T62" fmla="*/ 2147483647 w 62"/>
                <a:gd name="T63" fmla="*/ 2147483647 h 134"/>
                <a:gd name="T64" fmla="*/ 2147483647 w 62"/>
                <a:gd name="T65" fmla="*/ 2147483647 h 134"/>
                <a:gd name="T66" fmla="*/ 2147483647 w 62"/>
                <a:gd name="T67" fmla="*/ 2147483647 h 134"/>
                <a:gd name="T68" fmla="*/ 2147483647 w 62"/>
                <a:gd name="T69" fmla="*/ 2147483647 h 134"/>
                <a:gd name="T70" fmla="*/ 2147483647 w 62"/>
                <a:gd name="T71" fmla="*/ 2147483647 h 134"/>
                <a:gd name="T72" fmla="*/ 2147483647 w 62"/>
                <a:gd name="T73" fmla="*/ 2147483647 h 134"/>
                <a:gd name="T74" fmla="*/ 2147483647 w 62"/>
                <a:gd name="T75" fmla="*/ 2147483647 h 134"/>
                <a:gd name="T76" fmla="*/ 2147483647 w 62"/>
                <a:gd name="T77" fmla="*/ 2147483647 h 134"/>
                <a:gd name="T78" fmla="*/ 2147483647 w 62"/>
                <a:gd name="T79" fmla="*/ 2147483647 h 134"/>
                <a:gd name="T80" fmla="*/ 2147483647 w 62"/>
                <a:gd name="T81" fmla="*/ 2147483647 h 134"/>
                <a:gd name="T82" fmla="*/ 2147483647 w 62"/>
                <a:gd name="T83" fmla="*/ 2147483647 h 134"/>
                <a:gd name="T84" fmla="*/ 2147483647 w 62"/>
                <a:gd name="T85" fmla="*/ 2147483647 h 134"/>
                <a:gd name="T86" fmla="*/ 2147483647 w 62"/>
                <a:gd name="T87" fmla="*/ 2147483647 h 134"/>
                <a:gd name="T88" fmla="*/ 2147483647 w 62"/>
                <a:gd name="T89" fmla="*/ 2147483647 h 134"/>
                <a:gd name="T90" fmla="*/ 2147483647 w 62"/>
                <a:gd name="T91" fmla="*/ 2147483647 h 134"/>
                <a:gd name="T92" fmla="*/ 2147483647 w 62"/>
                <a:gd name="T93" fmla="*/ 2147483647 h 134"/>
                <a:gd name="T94" fmla="*/ 2147483647 w 62"/>
                <a:gd name="T95" fmla="*/ 2147483647 h 134"/>
                <a:gd name="T96" fmla="*/ 2147483647 w 62"/>
                <a:gd name="T97" fmla="*/ 2147483647 h 134"/>
                <a:gd name="T98" fmla="*/ 2147483647 w 62"/>
                <a:gd name="T99" fmla="*/ 2147483647 h 134"/>
                <a:gd name="T100" fmla="*/ 2147483647 w 62"/>
                <a:gd name="T101" fmla="*/ 2147483647 h 134"/>
                <a:gd name="T102" fmla="*/ 2147483647 w 62"/>
                <a:gd name="T103" fmla="*/ 2147483647 h 134"/>
                <a:gd name="T104" fmla="*/ 2147483647 w 62"/>
                <a:gd name="T105" fmla="*/ 2147483647 h 134"/>
                <a:gd name="T106" fmla="*/ 2147483647 w 62"/>
                <a:gd name="T107" fmla="*/ 2147483647 h 134"/>
                <a:gd name="T108" fmla="*/ 2147483647 w 62"/>
                <a:gd name="T109" fmla="*/ 2147483647 h 134"/>
                <a:gd name="T110" fmla="*/ 2147483647 w 62"/>
                <a:gd name="T111" fmla="*/ 2147483647 h 13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2"/>
                <a:gd name="T169" fmla="*/ 0 h 134"/>
                <a:gd name="T170" fmla="*/ 62 w 62"/>
                <a:gd name="T171" fmla="*/ 134 h 13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2" h="134">
                  <a:moveTo>
                    <a:pt x="30" y="128"/>
                  </a:moveTo>
                  <a:lnTo>
                    <a:pt x="30" y="130"/>
                  </a:lnTo>
                  <a:lnTo>
                    <a:pt x="26" y="104"/>
                  </a:lnTo>
                  <a:lnTo>
                    <a:pt x="22" y="98"/>
                  </a:lnTo>
                  <a:lnTo>
                    <a:pt x="18" y="92"/>
                  </a:lnTo>
                  <a:lnTo>
                    <a:pt x="14" y="86"/>
                  </a:lnTo>
                  <a:lnTo>
                    <a:pt x="10" y="82"/>
                  </a:lnTo>
                  <a:lnTo>
                    <a:pt x="8" y="78"/>
                  </a:lnTo>
                  <a:lnTo>
                    <a:pt x="4" y="74"/>
                  </a:lnTo>
                  <a:lnTo>
                    <a:pt x="0" y="68"/>
                  </a:lnTo>
                  <a:lnTo>
                    <a:pt x="0" y="62"/>
                  </a:lnTo>
                  <a:lnTo>
                    <a:pt x="0" y="58"/>
                  </a:lnTo>
                  <a:lnTo>
                    <a:pt x="2" y="56"/>
                  </a:lnTo>
                  <a:lnTo>
                    <a:pt x="6" y="54"/>
                  </a:lnTo>
                  <a:lnTo>
                    <a:pt x="8" y="50"/>
                  </a:lnTo>
                  <a:lnTo>
                    <a:pt x="10" y="42"/>
                  </a:lnTo>
                  <a:lnTo>
                    <a:pt x="10" y="36"/>
                  </a:lnTo>
                  <a:lnTo>
                    <a:pt x="10" y="24"/>
                  </a:lnTo>
                  <a:lnTo>
                    <a:pt x="12" y="14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20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8" y="2"/>
                  </a:lnTo>
                  <a:lnTo>
                    <a:pt x="42" y="2"/>
                  </a:lnTo>
                  <a:lnTo>
                    <a:pt x="48" y="4"/>
                  </a:lnTo>
                  <a:lnTo>
                    <a:pt x="46" y="8"/>
                  </a:lnTo>
                  <a:lnTo>
                    <a:pt x="44" y="12"/>
                  </a:lnTo>
                  <a:lnTo>
                    <a:pt x="44" y="16"/>
                  </a:lnTo>
                  <a:lnTo>
                    <a:pt x="42" y="20"/>
                  </a:lnTo>
                  <a:lnTo>
                    <a:pt x="44" y="24"/>
                  </a:lnTo>
                  <a:lnTo>
                    <a:pt x="46" y="28"/>
                  </a:lnTo>
                  <a:lnTo>
                    <a:pt x="50" y="30"/>
                  </a:lnTo>
                  <a:lnTo>
                    <a:pt x="52" y="32"/>
                  </a:lnTo>
                  <a:lnTo>
                    <a:pt x="50" y="42"/>
                  </a:lnTo>
                  <a:lnTo>
                    <a:pt x="46" y="46"/>
                  </a:lnTo>
                  <a:lnTo>
                    <a:pt x="42" y="52"/>
                  </a:lnTo>
                  <a:lnTo>
                    <a:pt x="40" y="58"/>
                  </a:lnTo>
                  <a:lnTo>
                    <a:pt x="42" y="60"/>
                  </a:lnTo>
                  <a:lnTo>
                    <a:pt x="46" y="64"/>
                  </a:lnTo>
                  <a:lnTo>
                    <a:pt x="54" y="66"/>
                  </a:lnTo>
                  <a:lnTo>
                    <a:pt x="62" y="72"/>
                  </a:lnTo>
                  <a:lnTo>
                    <a:pt x="58" y="76"/>
                  </a:lnTo>
                  <a:lnTo>
                    <a:pt x="58" y="82"/>
                  </a:lnTo>
                  <a:lnTo>
                    <a:pt x="58" y="84"/>
                  </a:lnTo>
                  <a:lnTo>
                    <a:pt x="58" y="90"/>
                  </a:lnTo>
                  <a:lnTo>
                    <a:pt x="50" y="96"/>
                  </a:lnTo>
                  <a:lnTo>
                    <a:pt x="44" y="102"/>
                  </a:lnTo>
                  <a:lnTo>
                    <a:pt x="40" y="108"/>
                  </a:lnTo>
                  <a:lnTo>
                    <a:pt x="40" y="112"/>
                  </a:lnTo>
                  <a:lnTo>
                    <a:pt x="42" y="112"/>
                  </a:lnTo>
                  <a:lnTo>
                    <a:pt x="36" y="124"/>
                  </a:lnTo>
                  <a:lnTo>
                    <a:pt x="32" y="128"/>
                  </a:lnTo>
                  <a:lnTo>
                    <a:pt x="32" y="134"/>
                  </a:lnTo>
                  <a:lnTo>
                    <a:pt x="30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Freeform 110"/>
            <p:cNvSpPr>
              <a:spLocks/>
            </p:cNvSpPr>
            <p:nvPr/>
          </p:nvSpPr>
          <p:spPr bwMode="auto">
            <a:xfrm>
              <a:off x="4434875" y="3496394"/>
              <a:ext cx="465856" cy="523013"/>
            </a:xfrm>
            <a:custGeom>
              <a:avLst/>
              <a:gdLst>
                <a:gd name="T0" fmla="*/ 2147483647 w 318"/>
                <a:gd name="T1" fmla="*/ 2147483647 h 332"/>
                <a:gd name="T2" fmla="*/ 2147483647 w 318"/>
                <a:gd name="T3" fmla="*/ 2147483647 h 332"/>
                <a:gd name="T4" fmla="*/ 2147483647 w 318"/>
                <a:gd name="T5" fmla="*/ 2147483647 h 332"/>
                <a:gd name="T6" fmla="*/ 2147483647 w 318"/>
                <a:gd name="T7" fmla="*/ 2147483647 h 332"/>
                <a:gd name="T8" fmla="*/ 2147483647 w 318"/>
                <a:gd name="T9" fmla="*/ 2147483647 h 332"/>
                <a:gd name="T10" fmla="*/ 2147483647 w 318"/>
                <a:gd name="T11" fmla="*/ 2147483647 h 332"/>
                <a:gd name="T12" fmla="*/ 2147483647 w 318"/>
                <a:gd name="T13" fmla="*/ 2147483647 h 332"/>
                <a:gd name="T14" fmla="*/ 2147483647 w 318"/>
                <a:gd name="T15" fmla="*/ 2147483647 h 332"/>
                <a:gd name="T16" fmla="*/ 2147483647 w 318"/>
                <a:gd name="T17" fmla="*/ 0 h 332"/>
                <a:gd name="T18" fmla="*/ 2147483647 w 318"/>
                <a:gd name="T19" fmla="*/ 2147483647 h 332"/>
                <a:gd name="T20" fmla="*/ 2147483647 w 318"/>
                <a:gd name="T21" fmla="*/ 2147483647 h 332"/>
                <a:gd name="T22" fmla="*/ 2147483647 w 318"/>
                <a:gd name="T23" fmla="*/ 2147483647 h 332"/>
                <a:gd name="T24" fmla="*/ 2147483647 w 318"/>
                <a:gd name="T25" fmla="*/ 2147483647 h 332"/>
                <a:gd name="T26" fmla="*/ 2147483647 w 318"/>
                <a:gd name="T27" fmla="*/ 2147483647 h 332"/>
                <a:gd name="T28" fmla="*/ 2147483647 w 318"/>
                <a:gd name="T29" fmla="*/ 2147483647 h 332"/>
                <a:gd name="T30" fmla="*/ 2147483647 w 318"/>
                <a:gd name="T31" fmla="*/ 2147483647 h 332"/>
                <a:gd name="T32" fmla="*/ 2147483647 w 318"/>
                <a:gd name="T33" fmla="*/ 2147483647 h 332"/>
                <a:gd name="T34" fmla="*/ 2147483647 w 318"/>
                <a:gd name="T35" fmla="*/ 2147483647 h 332"/>
                <a:gd name="T36" fmla="*/ 2147483647 w 318"/>
                <a:gd name="T37" fmla="*/ 2147483647 h 332"/>
                <a:gd name="T38" fmla="*/ 2147483647 w 318"/>
                <a:gd name="T39" fmla="*/ 2147483647 h 332"/>
                <a:gd name="T40" fmla="*/ 2147483647 w 318"/>
                <a:gd name="T41" fmla="*/ 2147483647 h 332"/>
                <a:gd name="T42" fmla="*/ 2147483647 w 318"/>
                <a:gd name="T43" fmla="*/ 2147483647 h 332"/>
                <a:gd name="T44" fmla="*/ 2147483647 w 318"/>
                <a:gd name="T45" fmla="*/ 2147483647 h 332"/>
                <a:gd name="T46" fmla="*/ 2147483647 w 318"/>
                <a:gd name="T47" fmla="*/ 2147483647 h 332"/>
                <a:gd name="T48" fmla="*/ 2147483647 w 318"/>
                <a:gd name="T49" fmla="*/ 2147483647 h 332"/>
                <a:gd name="T50" fmla="*/ 2147483647 w 318"/>
                <a:gd name="T51" fmla="*/ 2147483647 h 332"/>
                <a:gd name="T52" fmla="*/ 2147483647 w 318"/>
                <a:gd name="T53" fmla="*/ 2147483647 h 332"/>
                <a:gd name="T54" fmla="*/ 2147483647 w 318"/>
                <a:gd name="T55" fmla="*/ 2147483647 h 332"/>
                <a:gd name="T56" fmla="*/ 2147483647 w 318"/>
                <a:gd name="T57" fmla="*/ 2147483647 h 332"/>
                <a:gd name="T58" fmla="*/ 2147483647 w 318"/>
                <a:gd name="T59" fmla="*/ 2147483647 h 332"/>
                <a:gd name="T60" fmla="*/ 2147483647 w 318"/>
                <a:gd name="T61" fmla="*/ 2147483647 h 332"/>
                <a:gd name="T62" fmla="*/ 2147483647 w 318"/>
                <a:gd name="T63" fmla="*/ 2147483647 h 332"/>
                <a:gd name="T64" fmla="*/ 0 w 318"/>
                <a:gd name="T65" fmla="*/ 2147483647 h 332"/>
                <a:gd name="T66" fmla="*/ 2147483647 w 318"/>
                <a:gd name="T67" fmla="*/ 2147483647 h 332"/>
                <a:gd name="T68" fmla="*/ 2147483647 w 318"/>
                <a:gd name="T69" fmla="*/ 2147483647 h 332"/>
                <a:gd name="T70" fmla="*/ 2147483647 w 318"/>
                <a:gd name="T71" fmla="*/ 2147483647 h 332"/>
                <a:gd name="T72" fmla="*/ 2147483647 w 318"/>
                <a:gd name="T73" fmla="*/ 2147483647 h 332"/>
                <a:gd name="T74" fmla="*/ 2147483647 w 318"/>
                <a:gd name="T75" fmla="*/ 2147483647 h 332"/>
                <a:gd name="T76" fmla="*/ 2147483647 w 318"/>
                <a:gd name="T77" fmla="*/ 2147483647 h 332"/>
                <a:gd name="T78" fmla="*/ 2147483647 w 318"/>
                <a:gd name="T79" fmla="*/ 2147483647 h 332"/>
                <a:gd name="T80" fmla="*/ 2147483647 w 318"/>
                <a:gd name="T81" fmla="*/ 2147483647 h 332"/>
                <a:gd name="T82" fmla="*/ 2147483647 w 318"/>
                <a:gd name="T83" fmla="*/ 2147483647 h 332"/>
                <a:gd name="T84" fmla="*/ 2147483647 w 318"/>
                <a:gd name="T85" fmla="*/ 2147483647 h 332"/>
                <a:gd name="T86" fmla="*/ 2147483647 w 318"/>
                <a:gd name="T87" fmla="*/ 2147483647 h 33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18"/>
                <a:gd name="T133" fmla="*/ 0 h 332"/>
                <a:gd name="T134" fmla="*/ 318 w 318"/>
                <a:gd name="T135" fmla="*/ 332 h 33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18" h="332">
                  <a:moveTo>
                    <a:pt x="98" y="36"/>
                  </a:moveTo>
                  <a:lnTo>
                    <a:pt x="110" y="34"/>
                  </a:lnTo>
                  <a:lnTo>
                    <a:pt x="116" y="30"/>
                  </a:lnTo>
                  <a:lnTo>
                    <a:pt x="124" y="26"/>
                  </a:lnTo>
                  <a:lnTo>
                    <a:pt x="132" y="20"/>
                  </a:lnTo>
                  <a:lnTo>
                    <a:pt x="146" y="14"/>
                  </a:lnTo>
                  <a:lnTo>
                    <a:pt x="166" y="8"/>
                  </a:lnTo>
                  <a:lnTo>
                    <a:pt x="186" y="4"/>
                  </a:lnTo>
                  <a:lnTo>
                    <a:pt x="198" y="4"/>
                  </a:lnTo>
                  <a:lnTo>
                    <a:pt x="202" y="4"/>
                  </a:lnTo>
                  <a:lnTo>
                    <a:pt x="206" y="6"/>
                  </a:lnTo>
                  <a:lnTo>
                    <a:pt x="210" y="8"/>
                  </a:lnTo>
                  <a:lnTo>
                    <a:pt x="214" y="8"/>
                  </a:lnTo>
                  <a:lnTo>
                    <a:pt x="220" y="6"/>
                  </a:lnTo>
                  <a:lnTo>
                    <a:pt x="222" y="4"/>
                  </a:lnTo>
                  <a:lnTo>
                    <a:pt x="224" y="2"/>
                  </a:lnTo>
                  <a:lnTo>
                    <a:pt x="230" y="0"/>
                  </a:lnTo>
                  <a:lnTo>
                    <a:pt x="248" y="0"/>
                  </a:lnTo>
                  <a:lnTo>
                    <a:pt x="260" y="0"/>
                  </a:lnTo>
                  <a:lnTo>
                    <a:pt x="258" y="10"/>
                  </a:lnTo>
                  <a:lnTo>
                    <a:pt x="256" y="22"/>
                  </a:lnTo>
                  <a:lnTo>
                    <a:pt x="256" y="34"/>
                  </a:lnTo>
                  <a:lnTo>
                    <a:pt x="256" y="40"/>
                  </a:lnTo>
                  <a:lnTo>
                    <a:pt x="254" y="48"/>
                  </a:lnTo>
                  <a:lnTo>
                    <a:pt x="252" y="52"/>
                  </a:lnTo>
                  <a:lnTo>
                    <a:pt x="248" y="54"/>
                  </a:lnTo>
                  <a:lnTo>
                    <a:pt x="246" y="56"/>
                  </a:lnTo>
                  <a:lnTo>
                    <a:pt x="246" y="60"/>
                  </a:lnTo>
                  <a:lnTo>
                    <a:pt x="246" y="66"/>
                  </a:lnTo>
                  <a:lnTo>
                    <a:pt x="250" y="72"/>
                  </a:lnTo>
                  <a:lnTo>
                    <a:pt x="254" y="76"/>
                  </a:lnTo>
                  <a:lnTo>
                    <a:pt x="256" y="80"/>
                  </a:lnTo>
                  <a:lnTo>
                    <a:pt x="260" y="84"/>
                  </a:lnTo>
                  <a:lnTo>
                    <a:pt x="264" y="90"/>
                  </a:lnTo>
                  <a:lnTo>
                    <a:pt x="268" y="96"/>
                  </a:lnTo>
                  <a:lnTo>
                    <a:pt x="272" y="102"/>
                  </a:lnTo>
                  <a:lnTo>
                    <a:pt x="276" y="128"/>
                  </a:lnTo>
                  <a:lnTo>
                    <a:pt x="276" y="126"/>
                  </a:lnTo>
                  <a:lnTo>
                    <a:pt x="278" y="132"/>
                  </a:lnTo>
                  <a:lnTo>
                    <a:pt x="278" y="138"/>
                  </a:lnTo>
                  <a:lnTo>
                    <a:pt x="280" y="144"/>
                  </a:lnTo>
                  <a:lnTo>
                    <a:pt x="282" y="150"/>
                  </a:lnTo>
                  <a:lnTo>
                    <a:pt x="282" y="158"/>
                  </a:lnTo>
                  <a:lnTo>
                    <a:pt x="284" y="190"/>
                  </a:lnTo>
                  <a:lnTo>
                    <a:pt x="280" y="194"/>
                  </a:lnTo>
                  <a:lnTo>
                    <a:pt x="278" y="202"/>
                  </a:lnTo>
                  <a:lnTo>
                    <a:pt x="280" y="206"/>
                  </a:lnTo>
                  <a:lnTo>
                    <a:pt x="282" y="210"/>
                  </a:lnTo>
                  <a:lnTo>
                    <a:pt x="288" y="222"/>
                  </a:lnTo>
                  <a:lnTo>
                    <a:pt x="290" y="228"/>
                  </a:lnTo>
                  <a:lnTo>
                    <a:pt x="296" y="232"/>
                  </a:lnTo>
                  <a:lnTo>
                    <a:pt x="306" y="236"/>
                  </a:lnTo>
                  <a:lnTo>
                    <a:pt x="310" y="238"/>
                  </a:lnTo>
                  <a:lnTo>
                    <a:pt x="314" y="244"/>
                  </a:lnTo>
                  <a:lnTo>
                    <a:pt x="318" y="252"/>
                  </a:lnTo>
                  <a:lnTo>
                    <a:pt x="248" y="300"/>
                  </a:lnTo>
                  <a:lnTo>
                    <a:pt x="220" y="328"/>
                  </a:lnTo>
                  <a:lnTo>
                    <a:pt x="182" y="332"/>
                  </a:lnTo>
                  <a:lnTo>
                    <a:pt x="182" y="318"/>
                  </a:lnTo>
                  <a:lnTo>
                    <a:pt x="170" y="314"/>
                  </a:lnTo>
                  <a:lnTo>
                    <a:pt x="160" y="310"/>
                  </a:lnTo>
                  <a:lnTo>
                    <a:pt x="152" y="302"/>
                  </a:lnTo>
                  <a:lnTo>
                    <a:pt x="148" y="298"/>
                  </a:lnTo>
                  <a:lnTo>
                    <a:pt x="148" y="294"/>
                  </a:lnTo>
                  <a:lnTo>
                    <a:pt x="0" y="182"/>
                  </a:lnTo>
                  <a:lnTo>
                    <a:pt x="0" y="160"/>
                  </a:lnTo>
                  <a:lnTo>
                    <a:pt x="8" y="148"/>
                  </a:lnTo>
                  <a:lnTo>
                    <a:pt x="18" y="144"/>
                  </a:lnTo>
                  <a:lnTo>
                    <a:pt x="32" y="138"/>
                  </a:lnTo>
                  <a:lnTo>
                    <a:pt x="48" y="132"/>
                  </a:lnTo>
                  <a:lnTo>
                    <a:pt x="54" y="128"/>
                  </a:lnTo>
                  <a:lnTo>
                    <a:pt x="56" y="124"/>
                  </a:lnTo>
                  <a:lnTo>
                    <a:pt x="60" y="118"/>
                  </a:lnTo>
                  <a:lnTo>
                    <a:pt x="66" y="116"/>
                  </a:lnTo>
                  <a:lnTo>
                    <a:pt x="70" y="114"/>
                  </a:lnTo>
                  <a:lnTo>
                    <a:pt x="72" y="112"/>
                  </a:lnTo>
                  <a:lnTo>
                    <a:pt x="72" y="110"/>
                  </a:lnTo>
                  <a:lnTo>
                    <a:pt x="72" y="102"/>
                  </a:lnTo>
                  <a:lnTo>
                    <a:pt x="80" y="100"/>
                  </a:lnTo>
                  <a:lnTo>
                    <a:pt x="84" y="96"/>
                  </a:lnTo>
                  <a:lnTo>
                    <a:pt x="90" y="92"/>
                  </a:lnTo>
                  <a:lnTo>
                    <a:pt x="96" y="92"/>
                  </a:lnTo>
                  <a:lnTo>
                    <a:pt x="106" y="92"/>
                  </a:lnTo>
                  <a:lnTo>
                    <a:pt x="110" y="92"/>
                  </a:lnTo>
                  <a:lnTo>
                    <a:pt x="112" y="90"/>
                  </a:lnTo>
                  <a:lnTo>
                    <a:pt x="112" y="86"/>
                  </a:lnTo>
                  <a:lnTo>
                    <a:pt x="104" y="60"/>
                  </a:lnTo>
                  <a:lnTo>
                    <a:pt x="96" y="36"/>
                  </a:lnTo>
                  <a:lnTo>
                    <a:pt x="9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111"/>
            <p:cNvSpPr>
              <a:spLocks/>
            </p:cNvSpPr>
            <p:nvPr/>
          </p:nvSpPr>
          <p:spPr bwMode="auto">
            <a:xfrm>
              <a:off x="4336861" y="3533563"/>
              <a:ext cx="262909" cy="242922"/>
            </a:xfrm>
            <a:custGeom>
              <a:avLst/>
              <a:gdLst>
                <a:gd name="T0" fmla="*/ 2147483647 w 180"/>
                <a:gd name="T1" fmla="*/ 2147483647 h 154"/>
                <a:gd name="T2" fmla="*/ 2147483647 w 180"/>
                <a:gd name="T3" fmla="*/ 2147483647 h 154"/>
                <a:gd name="T4" fmla="*/ 2147483647 w 180"/>
                <a:gd name="T5" fmla="*/ 2147483647 h 154"/>
                <a:gd name="T6" fmla="*/ 2147483647 w 180"/>
                <a:gd name="T7" fmla="*/ 2147483647 h 154"/>
                <a:gd name="T8" fmla="*/ 2147483647 w 180"/>
                <a:gd name="T9" fmla="*/ 2147483647 h 154"/>
                <a:gd name="T10" fmla="*/ 2147483647 w 180"/>
                <a:gd name="T11" fmla="*/ 2147483647 h 154"/>
                <a:gd name="T12" fmla="*/ 2147483647 w 180"/>
                <a:gd name="T13" fmla="*/ 2147483647 h 154"/>
                <a:gd name="T14" fmla="*/ 2147483647 w 180"/>
                <a:gd name="T15" fmla="*/ 2147483647 h 154"/>
                <a:gd name="T16" fmla="*/ 2147483647 w 180"/>
                <a:gd name="T17" fmla="*/ 2147483647 h 154"/>
                <a:gd name="T18" fmla="*/ 2147483647 w 180"/>
                <a:gd name="T19" fmla="*/ 2147483647 h 154"/>
                <a:gd name="T20" fmla="*/ 2147483647 w 180"/>
                <a:gd name="T21" fmla="*/ 2147483647 h 154"/>
                <a:gd name="T22" fmla="*/ 2147483647 w 180"/>
                <a:gd name="T23" fmla="*/ 2147483647 h 154"/>
                <a:gd name="T24" fmla="*/ 2147483647 w 180"/>
                <a:gd name="T25" fmla="*/ 2147483647 h 154"/>
                <a:gd name="T26" fmla="*/ 2147483647 w 180"/>
                <a:gd name="T27" fmla="*/ 2147483647 h 154"/>
                <a:gd name="T28" fmla="*/ 2147483647 w 180"/>
                <a:gd name="T29" fmla="*/ 2147483647 h 154"/>
                <a:gd name="T30" fmla="*/ 2147483647 w 180"/>
                <a:gd name="T31" fmla="*/ 2147483647 h 154"/>
                <a:gd name="T32" fmla="*/ 2147483647 w 180"/>
                <a:gd name="T33" fmla="*/ 2147483647 h 154"/>
                <a:gd name="T34" fmla="*/ 2147483647 w 180"/>
                <a:gd name="T35" fmla="*/ 2147483647 h 154"/>
                <a:gd name="T36" fmla="*/ 2147483647 w 180"/>
                <a:gd name="T37" fmla="*/ 2147483647 h 154"/>
                <a:gd name="T38" fmla="*/ 2147483647 w 180"/>
                <a:gd name="T39" fmla="*/ 2147483647 h 154"/>
                <a:gd name="T40" fmla="*/ 2147483647 w 180"/>
                <a:gd name="T41" fmla="*/ 2147483647 h 154"/>
                <a:gd name="T42" fmla="*/ 2147483647 w 180"/>
                <a:gd name="T43" fmla="*/ 2147483647 h 154"/>
                <a:gd name="T44" fmla="*/ 2147483647 w 180"/>
                <a:gd name="T45" fmla="*/ 2147483647 h 154"/>
                <a:gd name="T46" fmla="*/ 2147483647 w 180"/>
                <a:gd name="T47" fmla="*/ 2147483647 h 154"/>
                <a:gd name="T48" fmla="*/ 2147483647 w 180"/>
                <a:gd name="T49" fmla="*/ 2147483647 h 154"/>
                <a:gd name="T50" fmla="*/ 2147483647 w 180"/>
                <a:gd name="T51" fmla="*/ 2147483647 h 154"/>
                <a:gd name="T52" fmla="*/ 2147483647 w 180"/>
                <a:gd name="T53" fmla="*/ 2147483647 h 154"/>
                <a:gd name="T54" fmla="*/ 2147483647 w 180"/>
                <a:gd name="T55" fmla="*/ 2147483647 h 154"/>
                <a:gd name="T56" fmla="*/ 2147483647 w 180"/>
                <a:gd name="T57" fmla="*/ 2147483647 h 154"/>
                <a:gd name="T58" fmla="*/ 2147483647 w 180"/>
                <a:gd name="T59" fmla="*/ 2147483647 h 154"/>
                <a:gd name="T60" fmla="*/ 2147483647 w 180"/>
                <a:gd name="T61" fmla="*/ 2147483647 h 154"/>
                <a:gd name="T62" fmla="*/ 2147483647 w 180"/>
                <a:gd name="T63" fmla="*/ 0 h 154"/>
                <a:gd name="T64" fmla="*/ 2147483647 w 180"/>
                <a:gd name="T65" fmla="*/ 2147483647 h 154"/>
                <a:gd name="T66" fmla="*/ 2147483647 w 180"/>
                <a:gd name="T67" fmla="*/ 2147483647 h 154"/>
                <a:gd name="T68" fmla="*/ 2147483647 w 180"/>
                <a:gd name="T69" fmla="*/ 2147483647 h 154"/>
                <a:gd name="T70" fmla="*/ 2147483647 w 180"/>
                <a:gd name="T71" fmla="*/ 2147483647 h 154"/>
                <a:gd name="T72" fmla="*/ 2147483647 w 180"/>
                <a:gd name="T73" fmla="*/ 2147483647 h 154"/>
                <a:gd name="T74" fmla="*/ 2147483647 w 180"/>
                <a:gd name="T75" fmla="*/ 2147483647 h 154"/>
                <a:gd name="T76" fmla="*/ 2147483647 w 180"/>
                <a:gd name="T77" fmla="*/ 2147483647 h 154"/>
                <a:gd name="T78" fmla="*/ 2147483647 w 180"/>
                <a:gd name="T79" fmla="*/ 2147483647 h 154"/>
                <a:gd name="T80" fmla="*/ 2147483647 w 180"/>
                <a:gd name="T81" fmla="*/ 2147483647 h 154"/>
                <a:gd name="T82" fmla="*/ 2147483647 w 180"/>
                <a:gd name="T83" fmla="*/ 2147483647 h 154"/>
                <a:gd name="T84" fmla="*/ 2147483647 w 180"/>
                <a:gd name="T85" fmla="*/ 2147483647 h 154"/>
                <a:gd name="T86" fmla="*/ 2147483647 w 180"/>
                <a:gd name="T87" fmla="*/ 2147483647 h 154"/>
                <a:gd name="T88" fmla="*/ 2147483647 w 180"/>
                <a:gd name="T89" fmla="*/ 2147483647 h 154"/>
                <a:gd name="T90" fmla="*/ 2147483647 w 180"/>
                <a:gd name="T91" fmla="*/ 2147483647 h 154"/>
                <a:gd name="T92" fmla="*/ 2147483647 w 180"/>
                <a:gd name="T93" fmla="*/ 2147483647 h 154"/>
                <a:gd name="T94" fmla="*/ 2147483647 w 180"/>
                <a:gd name="T95" fmla="*/ 2147483647 h 154"/>
                <a:gd name="T96" fmla="*/ 2147483647 w 180"/>
                <a:gd name="T97" fmla="*/ 2147483647 h 154"/>
                <a:gd name="T98" fmla="*/ 2147483647 w 180"/>
                <a:gd name="T99" fmla="*/ 2147483647 h 154"/>
                <a:gd name="T100" fmla="*/ 2147483647 w 180"/>
                <a:gd name="T101" fmla="*/ 2147483647 h 154"/>
                <a:gd name="T102" fmla="*/ 2147483647 w 180"/>
                <a:gd name="T103" fmla="*/ 2147483647 h 154"/>
                <a:gd name="T104" fmla="*/ 2147483647 w 180"/>
                <a:gd name="T105" fmla="*/ 2147483647 h 154"/>
                <a:gd name="T106" fmla="*/ 0 w 180"/>
                <a:gd name="T107" fmla="*/ 2147483647 h 154"/>
                <a:gd name="T108" fmla="*/ 2147483647 w 180"/>
                <a:gd name="T109" fmla="*/ 2147483647 h 15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0"/>
                <a:gd name="T166" fmla="*/ 0 h 154"/>
                <a:gd name="T167" fmla="*/ 180 w 180"/>
                <a:gd name="T168" fmla="*/ 154 h 15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0" h="154">
                  <a:moveTo>
                    <a:pt x="68" y="152"/>
                  </a:moveTo>
                  <a:lnTo>
                    <a:pt x="68" y="136"/>
                  </a:lnTo>
                  <a:lnTo>
                    <a:pt x="76" y="124"/>
                  </a:lnTo>
                  <a:lnTo>
                    <a:pt x="86" y="120"/>
                  </a:lnTo>
                  <a:lnTo>
                    <a:pt x="100" y="114"/>
                  </a:lnTo>
                  <a:lnTo>
                    <a:pt x="116" y="108"/>
                  </a:lnTo>
                  <a:lnTo>
                    <a:pt x="122" y="104"/>
                  </a:lnTo>
                  <a:lnTo>
                    <a:pt x="124" y="100"/>
                  </a:lnTo>
                  <a:lnTo>
                    <a:pt x="128" y="94"/>
                  </a:lnTo>
                  <a:lnTo>
                    <a:pt x="134" y="92"/>
                  </a:lnTo>
                  <a:lnTo>
                    <a:pt x="138" y="90"/>
                  </a:lnTo>
                  <a:lnTo>
                    <a:pt x="140" y="88"/>
                  </a:lnTo>
                  <a:lnTo>
                    <a:pt x="140" y="86"/>
                  </a:lnTo>
                  <a:lnTo>
                    <a:pt x="140" y="78"/>
                  </a:lnTo>
                  <a:lnTo>
                    <a:pt x="148" y="76"/>
                  </a:lnTo>
                  <a:lnTo>
                    <a:pt x="152" y="72"/>
                  </a:lnTo>
                  <a:lnTo>
                    <a:pt x="158" y="68"/>
                  </a:lnTo>
                  <a:lnTo>
                    <a:pt x="164" y="68"/>
                  </a:lnTo>
                  <a:lnTo>
                    <a:pt x="174" y="68"/>
                  </a:lnTo>
                  <a:lnTo>
                    <a:pt x="178" y="68"/>
                  </a:lnTo>
                  <a:lnTo>
                    <a:pt x="180" y="66"/>
                  </a:lnTo>
                  <a:lnTo>
                    <a:pt x="180" y="62"/>
                  </a:lnTo>
                  <a:lnTo>
                    <a:pt x="172" y="36"/>
                  </a:lnTo>
                  <a:lnTo>
                    <a:pt x="164" y="12"/>
                  </a:lnTo>
                  <a:lnTo>
                    <a:pt x="166" y="12"/>
                  </a:lnTo>
                  <a:lnTo>
                    <a:pt x="148" y="14"/>
                  </a:lnTo>
                  <a:lnTo>
                    <a:pt x="136" y="12"/>
                  </a:lnTo>
                  <a:lnTo>
                    <a:pt x="126" y="10"/>
                  </a:lnTo>
                  <a:lnTo>
                    <a:pt x="124" y="8"/>
                  </a:lnTo>
                  <a:lnTo>
                    <a:pt x="124" y="4"/>
                  </a:lnTo>
                  <a:lnTo>
                    <a:pt x="122" y="2"/>
                  </a:lnTo>
                  <a:lnTo>
                    <a:pt x="118" y="0"/>
                  </a:lnTo>
                  <a:lnTo>
                    <a:pt x="114" y="2"/>
                  </a:lnTo>
                  <a:lnTo>
                    <a:pt x="110" y="4"/>
                  </a:lnTo>
                  <a:lnTo>
                    <a:pt x="106" y="14"/>
                  </a:lnTo>
                  <a:lnTo>
                    <a:pt x="102" y="26"/>
                  </a:lnTo>
                  <a:lnTo>
                    <a:pt x="98" y="32"/>
                  </a:lnTo>
                  <a:lnTo>
                    <a:pt x="92" y="40"/>
                  </a:lnTo>
                  <a:lnTo>
                    <a:pt x="82" y="44"/>
                  </a:lnTo>
                  <a:lnTo>
                    <a:pt x="74" y="52"/>
                  </a:lnTo>
                  <a:lnTo>
                    <a:pt x="66" y="58"/>
                  </a:lnTo>
                  <a:lnTo>
                    <a:pt x="62" y="64"/>
                  </a:lnTo>
                  <a:lnTo>
                    <a:pt x="60" y="70"/>
                  </a:lnTo>
                  <a:lnTo>
                    <a:pt x="60" y="82"/>
                  </a:lnTo>
                  <a:lnTo>
                    <a:pt x="58" y="94"/>
                  </a:lnTo>
                  <a:lnTo>
                    <a:pt x="54" y="108"/>
                  </a:lnTo>
                  <a:lnTo>
                    <a:pt x="50" y="114"/>
                  </a:lnTo>
                  <a:lnTo>
                    <a:pt x="44" y="118"/>
                  </a:lnTo>
                  <a:lnTo>
                    <a:pt x="32" y="130"/>
                  </a:lnTo>
                  <a:lnTo>
                    <a:pt x="24" y="136"/>
                  </a:lnTo>
                  <a:lnTo>
                    <a:pt x="18" y="140"/>
                  </a:lnTo>
                  <a:lnTo>
                    <a:pt x="12" y="142"/>
                  </a:lnTo>
                  <a:lnTo>
                    <a:pt x="4" y="146"/>
                  </a:lnTo>
                  <a:lnTo>
                    <a:pt x="0" y="154"/>
                  </a:lnTo>
                  <a:lnTo>
                    <a:pt x="68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Freeform 112"/>
            <p:cNvSpPr>
              <a:spLocks/>
            </p:cNvSpPr>
            <p:nvPr/>
          </p:nvSpPr>
          <p:spPr bwMode="auto">
            <a:xfrm>
              <a:off x="4248071" y="3772503"/>
              <a:ext cx="184497" cy="185842"/>
            </a:xfrm>
            <a:custGeom>
              <a:avLst/>
              <a:gdLst>
                <a:gd name="T0" fmla="*/ 2147483647 w 126"/>
                <a:gd name="T1" fmla="*/ 0 h 116"/>
                <a:gd name="T2" fmla="*/ 2147483647 w 126"/>
                <a:gd name="T3" fmla="*/ 2147483647 h 116"/>
                <a:gd name="T4" fmla="*/ 2147483647 w 126"/>
                <a:gd name="T5" fmla="*/ 2147483647 h 116"/>
                <a:gd name="T6" fmla="*/ 2147483647 w 126"/>
                <a:gd name="T7" fmla="*/ 2147483647 h 116"/>
                <a:gd name="T8" fmla="*/ 2147483647 w 126"/>
                <a:gd name="T9" fmla="*/ 2147483647 h 116"/>
                <a:gd name="T10" fmla="*/ 2147483647 w 126"/>
                <a:gd name="T11" fmla="*/ 2147483647 h 116"/>
                <a:gd name="T12" fmla="*/ 2147483647 w 126"/>
                <a:gd name="T13" fmla="*/ 2147483647 h 116"/>
                <a:gd name="T14" fmla="*/ 0 w 126"/>
                <a:gd name="T15" fmla="*/ 2147483647 h 116"/>
                <a:gd name="T16" fmla="*/ 0 w 126"/>
                <a:gd name="T17" fmla="*/ 2147483647 h 116"/>
                <a:gd name="T18" fmla="*/ 2147483647 w 126"/>
                <a:gd name="T19" fmla="*/ 2147483647 h 116"/>
                <a:gd name="T20" fmla="*/ 2147483647 w 126"/>
                <a:gd name="T21" fmla="*/ 2147483647 h 116"/>
                <a:gd name="T22" fmla="*/ 2147483647 w 126"/>
                <a:gd name="T23" fmla="*/ 2147483647 h 116"/>
                <a:gd name="T24" fmla="*/ 2147483647 w 126"/>
                <a:gd name="T25" fmla="*/ 2147483647 h 116"/>
                <a:gd name="T26" fmla="*/ 2147483647 w 126"/>
                <a:gd name="T27" fmla="*/ 2147483647 h 116"/>
                <a:gd name="T28" fmla="*/ 2147483647 w 126"/>
                <a:gd name="T29" fmla="*/ 2147483647 h 116"/>
                <a:gd name="T30" fmla="*/ 2147483647 w 126"/>
                <a:gd name="T31" fmla="*/ 2147483647 h 116"/>
                <a:gd name="T32" fmla="*/ 2147483647 w 126"/>
                <a:gd name="T33" fmla="*/ 2147483647 h 116"/>
                <a:gd name="T34" fmla="*/ 2147483647 w 126"/>
                <a:gd name="T35" fmla="*/ 0 h 11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6"/>
                <a:gd name="T55" fmla="*/ 0 h 116"/>
                <a:gd name="T56" fmla="*/ 126 w 126"/>
                <a:gd name="T57" fmla="*/ 116 h 11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6" h="116">
                  <a:moveTo>
                    <a:pt x="126" y="0"/>
                  </a:moveTo>
                  <a:lnTo>
                    <a:pt x="126" y="32"/>
                  </a:lnTo>
                  <a:lnTo>
                    <a:pt x="76" y="32"/>
                  </a:lnTo>
                  <a:lnTo>
                    <a:pt x="76" y="78"/>
                  </a:lnTo>
                  <a:lnTo>
                    <a:pt x="66" y="82"/>
                  </a:lnTo>
                  <a:lnTo>
                    <a:pt x="58" y="90"/>
                  </a:lnTo>
                  <a:lnTo>
                    <a:pt x="56" y="116"/>
                  </a:lnTo>
                  <a:lnTo>
                    <a:pt x="0" y="116"/>
                  </a:lnTo>
                  <a:lnTo>
                    <a:pt x="0" y="108"/>
                  </a:lnTo>
                  <a:lnTo>
                    <a:pt x="2" y="100"/>
                  </a:lnTo>
                  <a:lnTo>
                    <a:pt x="10" y="88"/>
                  </a:lnTo>
                  <a:lnTo>
                    <a:pt x="20" y="74"/>
                  </a:lnTo>
                  <a:lnTo>
                    <a:pt x="24" y="66"/>
                  </a:lnTo>
                  <a:lnTo>
                    <a:pt x="38" y="42"/>
                  </a:lnTo>
                  <a:lnTo>
                    <a:pt x="50" y="20"/>
                  </a:lnTo>
                  <a:lnTo>
                    <a:pt x="56" y="12"/>
                  </a:lnTo>
                  <a:lnTo>
                    <a:pt x="60" y="2"/>
                  </a:lnTo>
                  <a:lnTo>
                    <a:pt x="1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Freeform 113"/>
            <p:cNvSpPr>
              <a:spLocks/>
            </p:cNvSpPr>
            <p:nvPr/>
          </p:nvSpPr>
          <p:spPr bwMode="auto">
            <a:xfrm>
              <a:off x="4248071" y="3772503"/>
              <a:ext cx="272133" cy="378321"/>
            </a:xfrm>
            <a:custGeom>
              <a:avLst/>
              <a:gdLst>
                <a:gd name="T0" fmla="*/ 2147483647 w 186"/>
                <a:gd name="T1" fmla="*/ 0 h 238"/>
                <a:gd name="T2" fmla="*/ 2147483647 w 186"/>
                <a:gd name="T3" fmla="*/ 0 h 238"/>
                <a:gd name="T4" fmla="*/ 2147483647 w 186"/>
                <a:gd name="T5" fmla="*/ 2147483647 h 238"/>
                <a:gd name="T6" fmla="*/ 2147483647 w 186"/>
                <a:gd name="T7" fmla="*/ 2147483647 h 238"/>
                <a:gd name="T8" fmla="*/ 2147483647 w 186"/>
                <a:gd name="T9" fmla="*/ 2147483647 h 238"/>
                <a:gd name="T10" fmla="*/ 2147483647 w 186"/>
                <a:gd name="T11" fmla="*/ 2147483647 h 238"/>
                <a:gd name="T12" fmla="*/ 2147483647 w 186"/>
                <a:gd name="T13" fmla="*/ 2147483647 h 238"/>
                <a:gd name="T14" fmla="*/ 2147483647 w 186"/>
                <a:gd name="T15" fmla="*/ 2147483647 h 238"/>
                <a:gd name="T16" fmla="*/ 0 w 186"/>
                <a:gd name="T17" fmla="*/ 2147483647 h 238"/>
                <a:gd name="T18" fmla="*/ 2147483647 w 186"/>
                <a:gd name="T19" fmla="*/ 2147483647 h 238"/>
                <a:gd name="T20" fmla="*/ 2147483647 w 186"/>
                <a:gd name="T21" fmla="*/ 2147483647 h 238"/>
                <a:gd name="T22" fmla="*/ 2147483647 w 186"/>
                <a:gd name="T23" fmla="*/ 2147483647 h 238"/>
                <a:gd name="T24" fmla="*/ 2147483647 w 186"/>
                <a:gd name="T25" fmla="*/ 2147483647 h 238"/>
                <a:gd name="T26" fmla="*/ 2147483647 w 186"/>
                <a:gd name="T27" fmla="*/ 2147483647 h 238"/>
                <a:gd name="T28" fmla="*/ 2147483647 w 186"/>
                <a:gd name="T29" fmla="*/ 2147483647 h 238"/>
                <a:gd name="T30" fmla="*/ 2147483647 w 186"/>
                <a:gd name="T31" fmla="*/ 2147483647 h 238"/>
                <a:gd name="T32" fmla="*/ 2147483647 w 186"/>
                <a:gd name="T33" fmla="*/ 2147483647 h 238"/>
                <a:gd name="T34" fmla="*/ 2147483647 w 186"/>
                <a:gd name="T35" fmla="*/ 2147483647 h 238"/>
                <a:gd name="T36" fmla="*/ 2147483647 w 186"/>
                <a:gd name="T37" fmla="*/ 2147483647 h 238"/>
                <a:gd name="T38" fmla="*/ 2147483647 w 186"/>
                <a:gd name="T39" fmla="*/ 2147483647 h 238"/>
                <a:gd name="T40" fmla="*/ 2147483647 w 186"/>
                <a:gd name="T41" fmla="*/ 2147483647 h 238"/>
                <a:gd name="T42" fmla="*/ 2147483647 w 186"/>
                <a:gd name="T43" fmla="*/ 2147483647 h 238"/>
                <a:gd name="T44" fmla="*/ 2147483647 w 186"/>
                <a:gd name="T45" fmla="*/ 2147483647 h 238"/>
                <a:gd name="T46" fmla="*/ 2147483647 w 186"/>
                <a:gd name="T47" fmla="*/ 2147483647 h 238"/>
                <a:gd name="T48" fmla="*/ 2147483647 w 186"/>
                <a:gd name="T49" fmla="*/ 2147483647 h 238"/>
                <a:gd name="T50" fmla="*/ 2147483647 w 186"/>
                <a:gd name="T51" fmla="*/ 2147483647 h 238"/>
                <a:gd name="T52" fmla="*/ 2147483647 w 186"/>
                <a:gd name="T53" fmla="*/ 2147483647 h 238"/>
                <a:gd name="T54" fmla="*/ 2147483647 w 186"/>
                <a:gd name="T55" fmla="*/ 2147483647 h 238"/>
                <a:gd name="T56" fmla="*/ 2147483647 w 186"/>
                <a:gd name="T57" fmla="*/ 2147483647 h 238"/>
                <a:gd name="T58" fmla="*/ 2147483647 w 186"/>
                <a:gd name="T59" fmla="*/ 2147483647 h 238"/>
                <a:gd name="T60" fmla="*/ 2147483647 w 186"/>
                <a:gd name="T61" fmla="*/ 2147483647 h 238"/>
                <a:gd name="T62" fmla="*/ 2147483647 w 186"/>
                <a:gd name="T63" fmla="*/ 2147483647 h 238"/>
                <a:gd name="T64" fmla="*/ 2147483647 w 186"/>
                <a:gd name="T65" fmla="*/ 2147483647 h 238"/>
                <a:gd name="T66" fmla="*/ 2147483647 w 186"/>
                <a:gd name="T67" fmla="*/ 2147483647 h 238"/>
                <a:gd name="T68" fmla="*/ 2147483647 w 186"/>
                <a:gd name="T69" fmla="*/ 2147483647 h 238"/>
                <a:gd name="T70" fmla="*/ 2147483647 w 186"/>
                <a:gd name="T71" fmla="*/ 2147483647 h 238"/>
                <a:gd name="T72" fmla="*/ 2147483647 w 186"/>
                <a:gd name="T73" fmla="*/ 2147483647 h 238"/>
                <a:gd name="T74" fmla="*/ 2147483647 w 186"/>
                <a:gd name="T75" fmla="*/ 2147483647 h 238"/>
                <a:gd name="T76" fmla="*/ 2147483647 w 186"/>
                <a:gd name="T77" fmla="*/ 2147483647 h 238"/>
                <a:gd name="T78" fmla="*/ 2147483647 w 186"/>
                <a:gd name="T79" fmla="*/ 2147483647 h 238"/>
                <a:gd name="T80" fmla="*/ 2147483647 w 186"/>
                <a:gd name="T81" fmla="*/ 2147483647 h 238"/>
                <a:gd name="T82" fmla="*/ 2147483647 w 186"/>
                <a:gd name="T83" fmla="*/ 2147483647 h 238"/>
                <a:gd name="T84" fmla="*/ 2147483647 w 186"/>
                <a:gd name="T85" fmla="*/ 2147483647 h 238"/>
                <a:gd name="T86" fmla="*/ 2147483647 w 186"/>
                <a:gd name="T87" fmla="*/ 2147483647 h 238"/>
                <a:gd name="T88" fmla="*/ 2147483647 w 186"/>
                <a:gd name="T89" fmla="*/ 2147483647 h 238"/>
                <a:gd name="T90" fmla="*/ 2147483647 w 186"/>
                <a:gd name="T91" fmla="*/ 2147483647 h 238"/>
                <a:gd name="T92" fmla="*/ 2147483647 w 186"/>
                <a:gd name="T93" fmla="*/ 2147483647 h 238"/>
                <a:gd name="T94" fmla="*/ 2147483647 w 186"/>
                <a:gd name="T95" fmla="*/ 2147483647 h 238"/>
                <a:gd name="T96" fmla="*/ 2147483647 w 186"/>
                <a:gd name="T97" fmla="*/ 2147483647 h 238"/>
                <a:gd name="T98" fmla="*/ 2147483647 w 186"/>
                <a:gd name="T99" fmla="*/ 2147483647 h 238"/>
                <a:gd name="T100" fmla="*/ 2147483647 w 186"/>
                <a:gd name="T101" fmla="*/ 2147483647 h 238"/>
                <a:gd name="T102" fmla="*/ 2147483647 w 186"/>
                <a:gd name="T103" fmla="*/ 2147483647 h 238"/>
                <a:gd name="T104" fmla="*/ 2147483647 w 186"/>
                <a:gd name="T105" fmla="*/ 2147483647 h 238"/>
                <a:gd name="T106" fmla="*/ 2147483647 w 186"/>
                <a:gd name="T107" fmla="*/ 2147483647 h 238"/>
                <a:gd name="T108" fmla="*/ 2147483647 w 186"/>
                <a:gd name="T109" fmla="*/ 2147483647 h 238"/>
                <a:gd name="T110" fmla="*/ 2147483647 w 186"/>
                <a:gd name="T111" fmla="*/ 2147483647 h 238"/>
                <a:gd name="T112" fmla="*/ 2147483647 w 186"/>
                <a:gd name="T113" fmla="*/ 2147483647 h 238"/>
                <a:gd name="T114" fmla="*/ 2147483647 w 186"/>
                <a:gd name="T115" fmla="*/ 2147483647 h 238"/>
                <a:gd name="T116" fmla="*/ 2147483647 w 186"/>
                <a:gd name="T117" fmla="*/ 2147483647 h 238"/>
                <a:gd name="T118" fmla="*/ 2147483647 w 186"/>
                <a:gd name="T119" fmla="*/ 2147483647 h 238"/>
                <a:gd name="T120" fmla="*/ 2147483647 w 186"/>
                <a:gd name="T121" fmla="*/ 0 h 2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86"/>
                <a:gd name="T184" fmla="*/ 0 h 238"/>
                <a:gd name="T185" fmla="*/ 186 w 186"/>
                <a:gd name="T186" fmla="*/ 238 h 23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86" h="238">
                  <a:moveTo>
                    <a:pt x="128" y="0"/>
                  </a:moveTo>
                  <a:lnTo>
                    <a:pt x="126" y="0"/>
                  </a:lnTo>
                  <a:lnTo>
                    <a:pt x="126" y="32"/>
                  </a:lnTo>
                  <a:lnTo>
                    <a:pt x="76" y="32"/>
                  </a:lnTo>
                  <a:lnTo>
                    <a:pt x="76" y="78"/>
                  </a:lnTo>
                  <a:lnTo>
                    <a:pt x="66" y="82"/>
                  </a:lnTo>
                  <a:lnTo>
                    <a:pt x="58" y="90"/>
                  </a:lnTo>
                  <a:lnTo>
                    <a:pt x="56" y="116"/>
                  </a:lnTo>
                  <a:lnTo>
                    <a:pt x="0" y="116"/>
                  </a:lnTo>
                  <a:lnTo>
                    <a:pt x="2" y="124"/>
                  </a:lnTo>
                  <a:lnTo>
                    <a:pt x="6" y="128"/>
                  </a:lnTo>
                  <a:lnTo>
                    <a:pt x="10" y="134"/>
                  </a:lnTo>
                  <a:lnTo>
                    <a:pt x="12" y="138"/>
                  </a:lnTo>
                  <a:lnTo>
                    <a:pt x="10" y="142"/>
                  </a:lnTo>
                  <a:lnTo>
                    <a:pt x="8" y="146"/>
                  </a:lnTo>
                  <a:lnTo>
                    <a:pt x="6" y="150"/>
                  </a:lnTo>
                  <a:lnTo>
                    <a:pt x="6" y="152"/>
                  </a:lnTo>
                  <a:lnTo>
                    <a:pt x="6" y="156"/>
                  </a:lnTo>
                  <a:lnTo>
                    <a:pt x="10" y="158"/>
                  </a:lnTo>
                  <a:lnTo>
                    <a:pt x="14" y="166"/>
                  </a:lnTo>
                  <a:lnTo>
                    <a:pt x="12" y="166"/>
                  </a:lnTo>
                  <a:lnTo>
                    <a:pt x="14" y="176"/>
                  </a:lnTo>
                  <a:lnTo>
                    <a:pt x="12" y="186"/>
                  </a:lnTo>
                  <a:lnTo>
                    <a:pt x="10" y="196"/>
                  </a:lnTo>
                  <a:lnTo>
                    <a:pt x="6" y="206"/>
                  </a:lnTo>
                  <a:lnTo>
                    <a:pt x="10" y="206"/>
                  </a:lnTo>
                  <a:lnTo>
                    <a:pt x="12" y="206"/>
                  </a:lnTo>
                  <a:lnTo>
                    <a:pt x="16" y="206"/>
                  </a:lnTo>
                  <a:lnTo>
                    <a:pt x="18" y="204"/>
                  </a:lnTo>
                  <a:lnTo>
                    <a:pt x="22" y="202"/>
                  </a:lnTo>
                  <a:lnTo>
                    <a:pt x="26" y="202"/>
                  </a:lnTo>
                  <a:lnTo>
                    <a:pt x="34" y="204"/>
                  </a:lnTo>
                  <a:lnTo>
                    <a:pt x="42" y="208"/>
                  </a:lnTo>
                  <a:lnTo>
                    <a:pt x="48" y="210"/>
                  </a:lnTo>
                  <a:lnTo>
                    <a:pt x="50" y="216"/>
                  </a:lnTo>
                  <a:lnTo>
                    <a:pt x="60" y="230"/>
                  </a:lnTo>
                  <a:lnTo>
                    <a:pt x="64" y="234"/>
                  </a:lnTo>
                  <a:lnTo>
                    <a:pt x="70" y="238"/>
                  </a:lnTo>
                  <a:lnTo>
                    <a:pt x="76" y="228"/>
                  </a:lnTo>
                  <a:lnTo>
                    <a:pt x="78" y="222"/>
                  </a:lnTo>
                  <a:lnTo>
                    <a:pt x="82" y="222"/>
                  </a:lnTo>
                  <a:lnTo>
                    <a:pt x="88" y="220"/>
                  </a:lnTo>
                  <a:lnTo>
                    <a:pt x="86" y="226"/>
                  </a:lnTo>
                  <a:lnTo>
                    <a:pt x="88" y="230"/>
                  </a:lnTo>
                  <a:lnTo>
                    <a:pt x="92" y="224"/>
                  </a:lnTo>
                  <a:lnTo>
                    <a:pt x="94" y="224"/>
                  </a:lnTo>
                  <a:lnTo>
                    <a:pt x="96" y="222"/>
                  </a:lnTo>
                  <a:lnTo>
                    <a:pt x="98" y="224"/>
                  </a:lnTo>
                  <a:lnTo>
                    <a:pt x="100" y="226"/>
                  </a:lnTo>
                  <a:lnTo>
                    <a:pt x="102" y="228"/>
                  </a:lnTo>
                  <a:lnTo>
                    <a:pt x="106" y="226"/>
                  </a:lnTo>
                  <a:lnTo>
                    <a:pt x="110" y="224"/>
                  </a:lnTo>
                  <a:lnTo>
                    <a:pt x="172" y="224"/>
                  </a:lnTo>
                  <a:lnTo>
                    <a:pt x="174" y="216"/>
                  </a:lnTo>
                  <a:lnTo>
                    <a:pt x="176" y="208"/>
                  </a:lnTo>
                  <a:lnTo>
                    <a:pt x="172" y="208"/>
                  </a:lnTo>
                  <a:lnTo>
                    <a:pt x="170" y="206"/>
                  </a:lnTo>
                  <a:lnTo>
                    <a:pt x="158" y="50"/>
                  </a:lnTo>
                  <a:lnTo>
                    <a:pt x="186" y="50"/>
                  </a:lnTo>
                  <a:lnTo>
                    <a:pt x="128" y="6"/>
                  </a:lnTo>
                  <a:lnTo>
                    <a:pt x="1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Freeform 114"/>
            <p:cNvSpPr>
              <a:spLocks/>
            </p:cNvSpPr>
            <p:nvPr/>
          </p:nvSpPr>
          <p:spPr bwMode="auto">
            <a:xfrm>
              <a:off x="4347239" y="3852149"/>
              <a:ext cx="374760" cy="427437"/>
            </a:xfrm>
            <a:custGeom>
              <a:avLst/>
              <a:gdLst>
                <a:gd name="T0" fmla="*/ 2147483647 w 256"/>
                <a:gd name="T1" fmla="*/ 2147483647 h 270"/>
                <a:gd name="T2" fmla="*/ 2147483647 w 256"/>
                <a:gd name="T3" fmla="*/ 2147483647 h 270"/>
                <a:gd name="T4" fmla="*/ 2147483647 w 256"/>
                <a:gd name="T5" fmla="*/ 2147483647 h 270"/>
                <a:gd name="T6" fmla="*/ 2147483647 w 256"/>
                <a:gd name="T7" fmla="*/ 2147483647 h 270"/>
                <a:gd name="T8" fmla="*/ 2147483647 w 256"/>
                <a:gd name="T9" fmla="*/ 2147483647 h 270"/>
                <a:gd name="T10" fmla="*/ 2147483647 w 256"/>
                <a:gd name="T11" fmla="*/ 2147483647 h 270"/>
                <a:gd name="T12" fmla="*/ 2147483647 w 256"/>
                <a:gd name="T13" fmla="*/ 2147483647 h 270"/>
                <a:gd name="T14" fmla="*/ 2147483647 w 256"/>
                <a:gd name="T15" fmla="*/ 2147483647 h 270"/>
                <a:gd name="T16" fmla="*/ 2147483647 w 256"/>
                <a:gd name="T17" fmla="*/ 2147483647 h 270"/>
                <a:gd name="T18" fmla="*/ 2147483647 w 256"/>
                <a:gd name="T19" fmla="*/ 2147483647 h 270"/>
                <a:gd name="T20" fmla="*/ 2147483647 w 256"/>
                <a:gd name="T21" fmla="*/ 0 h 270"/>
                <a:gd name="T22" fmla="*/ 2147483647 w 256"/>
                <a:gd name="T23" fmla="*/ 2147483647 h 270"/>
                <a:gd name="T24" fmla="*/ 2147483647 w 256"/>
                <a:gd name="T25" fmla="*/ 2147483647 h 270"/>
                <a:gd name="T26" fmla="*/ 2147483647 w 256"/>
                <a:gd name="T27" fmla="*/ 2147483647 h 270"/>
                <a:gd name="T28" fmla="*/ 2147483647 w 256"/>
                <a:gd name="T29" fmla="*/ 2147483647 h 270"/>
                <a:gd name="T30" fmla="*/ 2147483647 w 256"/>
                <a:gd name="T31" fmla="*/ 2147483647 h 270"/>
                <a:gd name="T32" fmla="*/ 2147483647 w 256"/>
                <a:gd name="T33" fmla="*/ 2147483647 h 270"/>
                <a:gd name="T34" fmla="*/ 2147483647 w 256"/>
                <a:gd name="T35" fmla="*/ 2147483647 h 270"/>
                <a:gd name="T36" fmla="*/ 2147483647 w 256"/>
                <a:gd name="T37" fmla="*/ 2147483647 h 270"/>
                <a:gd name="T38" fmla="*/ 2147483647 w 256"/>
                <a:gd name="T39" fmla="*/ 2147483647 h 270"/>
                <a:gd name="T40" fmla="*/ 2147483647 w 256"/>
                <a:gd name="T41" fmla="*/ 2147483647 h 270"/>
                <a:gd name="T42" fmla="*/ 2147483647 w 256"/>
                <a:gd name="T43" fmla="*/ 2147483647 h 270"/>
                <a:gd name="T44" fmla="*/ 2147483647 w 256"/>
                <a:gd name="T45" fmla="*/ 2147483647 h 270"/>
                <a:gd name="T46" fmla="*/ 2147483647 w 256"/>
                <a:gd name="T47" fmla="*/ 2147483647 h 270"/>
                <a:gd name="T48" fmla="*/ 2147483647 w 256"/>
                <a:gd name="T49" fmla="*/ 2147483647 h 270"/>
                <a:gd name="T50" fmla="*/ 2147483647 w 256"/>
                <a:gd name="T51" fmla="*/ 2147483647 h 270"/>
                <a:gd name="T52" fmla="*/ 2147483647 w 256"/>
                <a:gd name="T53" fmla="*/ 2147483647 h 270"/>
                <a:gd name="T54" fmla="*/ 2147483647 w 256"/>
                <a:gd name="T55" fmla="*/ 2147483647 h 270"/>
                <a:gd name="T56" fmla="*/ 2147483647 w 256"/>
                <a:gd name="T57" fmla="*/ 2147483647 h 270"/>
                <a:gd name="T58" fmla="*/ 2147483647 w 256"/>
                <a:gd name="T59" fmla="*/ 2147483647 h 270"/>
                <a:gd name="T60" fmla="*/ 2147483647 w 256"/>
                <a:gd name="T61" fmla="*/ 2147483647 h 270"/>
                <a:gd name="T62" fmla="*/ 2147483647 w 256"/>
                <a:gd name="T63" fmla="*/ 2147483647 h 270"/>
                <a:gd name="T64" fmla="*/ 2147483647 w 256"/>
                <a:gd name="T65" fmla="*/ 2147483647 h 270"/>
                <a:gd name="T66" fmla="*/ 2147483647 w 256"/>
                <a:gd name="T67" fmla="*/ 2147483647 h 270"/>
                <a:gd name="T68" fmla="*/ 2147483647 w 256"/>
                <a:gd name="T69" fmla="*/ 2147483647 h 270"/>
                <a:gd name="T70" fmla="*/ 2147483647 w 256"/>
                <a:gd name="T71" fmla="*/ 2147483647 h 270"/>
                <a:gd name="T72" fmla="*/ 2147483647 w 256"/>
                <a:gd name="T73" fmla="*/ 2147483647 h 270"/>
                <a:gd name="T74" fmla="*/ 2147483647 w 256"/>
                <a:gd name="T75" fmla="*/ 2147483647 h 270"/>
                <a:gd name="T76" fmla="*/ 2147483647 w 256"/>
                <a:gd name="T77" fmla="*/ 2147483647 h 27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56"/>
                <a:gd name="T118" fmla="*/ 0 h 270"/>
                <a:gd name="T119" fmla="*/ 256 w 256"/>
                <a:gd name="T120" fmla="*/ 270 h 27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56" h="270">
                  <a:moveTo>
                    <a:pt x="2" y="188"/>
                  </a:moveTo>
                  <a:lnTo>
                    <a:pt x="8" y="178"/>
                  </a:lnTo>
                  <a:lnTo>
                    <a:pt x="10" y="172"/>
                  </a:lnTo>
                  <a:lnTo>
                    <a:pt x="14" y="172"/>
                  </a:lnTo>
                  <a:lnTo>
                    <a:pt x="20" y="170"/>
                  </a:lnTo>
                  <a:lnTo>
                    <a:pt x="18" y="176"/>
                  </a:lnTo>
                  <a:lnTo>
                    <a:pt x="20" y="180"/>
                  </a:lnTo>
                  <a:lnTo>
                    <a:pt x="24" y="174"/>
                  </a:lnTo>
                  <a:lnTo>
                    <a:pt x="26" y="174"/>
                  </a:lnTo>
                  <a:lnTo>
                    <a:pt x="28" y="172"/>
                  </a:lnTo>
                  <a:lnTo>
                    <a:pt x="30" y="174"/>
                  </a:lnTo>
                  <a:lnTo>
                    <a:pt x="32" y="176"/>
                  </a:lnTo>
                  <a:lnTo>
                    <a:pt x="34" y="178"/>
                  </a:lnTo>
                  <a:lnTo>
                    <a:pt x="38" y="176"/>
                  </a:lnTo>
                  <a:lnTo>
                    <a:pt x="42" y="174"/>
                  </a:lnTo>
                  <a:lnTo>
                    <a:pt x="104" y="174"/>
                  </a:lnTo>
                  <a:lnTo>
                    <a:pt x="106" y="166"/>
                  </a:lnTo>
                  <a:lnTo>
                    <a:pt x="108" y="158"/>
                  </a:lnTo>
                  <a:lnTo>
                    <a:pt x="104" y="158"/>
                  </a:lnTo>
                  <a:lnTo>
                    <a:pt x="102" y="156"/>
                  </a:lnTo>
                  <a:lnTo>
                    <a:pt x="90" y="0"/>
                  </a:lnTo>
                  <a:lnTo>
                    <a:pt x="118" y="0"/>
                  </a:lnTo>
                  <a:lnTo>
                    <a:pt x="208" y="68"/>
                  </a:lnTo>
                  <a:lnTo>
                    <a:pt x="208" y="72"/>
                  </a:lnTo>
                  <a:lnTo>
                    <a:pt x="212" y="76"/>
                  </a:lnTo>
                  <a:lnTo>
                    <a:pt x="220" y="84"/>
                  </a:lnTo>
                  <a:lnTo>
                    <a:pt x="230" y="88"/>
                  </a:lnTo>
                  <a:lnTo>
                    <a:pt x="242" y="92"/>
                  </a:lnTo>
                  <a:lnTo>
                    <a:pt x="242" y="106"/>
                  </a:lnTo>
                  <a:lnTo>
                    <a:pt x="256" y="104"/>
                  </a:lnTo>
                  <a:lnTo>
                    <a:pt x="256" y="154"/>
                  </a:lnTo>
                  <a:lnTo>
                    <a:pt x="252" y="162"/>
                  </a:lnTo>
                  <a:lnTo>
                    <a:pt x="248" y="170"/>
                  </a:lnTo>
                  <a:lnTo>
                    <a:pt x="240" y="174"/>
                  </a:lnTo>
                  <a:lnTo>
                    <a:pt x="230" y="176"/>
                  </a:lnTo>
                  <a:lnTo>
                    <a:pt x="218" y="176"/>
                  </a:lnTo>
                  <a:lnTo>
                    <a:pt x="206" y="178"/>
                  </a:lnTo>
                  <a:lnTo>
                    <a:pt x="186" y="184"/>
                  </a:lnTo>
                  <a:lnTo>
                    <a:pt x="150" y="196"/>
                  </a:lnTo>
                  <a:lnTo>
                    <a:pt x="146" y="198"/>
                  </a:lnTo>
                  <a:lnTo>
                    <a:pt x="144" y="200"/>
                  </a:lnTo>
                  <a:lnTo>
                    <a:pt x="142" y="206"/>
                  </a:lnTo>
                  <a:lnTo>
                    <a:pt x="138" y="212"/>
                  </a:lnTo>
                  <a:lnTo>
                    <a:pt x="136" y="212"/>
                  </a:lnTo>
                  <a:lnTo>
                    <a:pt x="132" y="212"/>
                  </a:lnTo>
                  <a:lnTo>
                    <a:pt x="124" y="212"/>
                  </a:lnTo>
                  <a:lnTo>
                    <a:pt x="124" y="222"/>
                  </a:lnTo>
                  <a:lnTo>
                    <a:pt x="124" y="228"/>
                  </a:lnTo>
                  <a:lnTo>
                    <a:pt x="122" y="232"/>
                  </a:lnTo>
                  <a:lnTo>
                    <a:pt x="116" y="236"/>
                  </a:lnTo>
                  <a:lnTo>
                    <a:pt x="110" y="240"/>
                  </a:lnTo>
                  <a:lnTo>
                    <a:pt x="108" y="244"/>
                  </a:lnTo>
                  <a:lnTo>
                    <a:pt x="108" y="248"/>
                  </a:lnTo>
                  <a:lnTo>
                    <a:pt x="106" y="256"/>
                  </a:lnTo>
                  <a:lnTo>
                    <a:pt x="104" y="264"/>
                  </a:lnTo>
                  <a:lnTo>
                    <a:pt x="100" y="266"/>
                  </a:lnTo>
                  <a:lnTo>
                    <a:pt x="94" y="270"/>
                  </a:lnTo>
                  <a:lnTo>
                    <a:pt x="90" y="264"/>
                  </a:lnTo>
                  <a:lnTo>
                    <a:pt x="82" y="266"/>
                  </a:lnTo>
                  <a:lnTo>
                    <a:pt x="76" y="268"/>
                  </a:lnTo>
                  <a:lnTo>
                    <a:pt x="70" y="270"/>
                  </a:lnTo>
                  <a:lnTo>
                    <a:pt x="64" y="268"/>
                  </a:lnTo>
                  <a:lnTo>
                    <a:pt x="62" y="266"/>
                  </a:lnTo>
                  <a:lnTo>
                    <a:pt x="58" y="252"/>
                  </a:lnTo>
                  <a:lnTo>
                    <a:pt x="54" y="240"/>
                  </a:lnTo>
                  <a:lnTo>
                    <a:pt x="50" y="234"/>
                  </a:lnTo>
                  <a:lnTo>
                    <a:pt x="44" y="232"/>
                  </a:lnTo>
                  <a:lnTo>
                    <a:pt x="42" y="234"/>
                  </a:lnTo>
                  <a:lnTo>
                    <a:pt x="40" y="236"/>
                  </a:lnTo>
                  <a:lnTo>
                    <a:pt x="34" y="236"/>
                  </a:lnTo>
                  <a:lnTo>
                    <a:pt x="20" y="234"/>
                  </a:lnTo>
                  <a:lnTo>
                    <a:pt x="10" y="232"/>
                  </a:lnTo>
                  <a:lnTo>
                    <a:pt x="10" y="224"/>
                  </a:lnTo>
                  <a:lnTo>
                    <a:pt x="10" y="218"/>
                  </a:lnTo>
                  <a:lnTo>
                    <a:pt x="8" y="210"/>
                  </a:lnTo>
                  <a:lnTo>
                    <a:pt x="4" y="200"/>
                  </a:lnTo>
                  <a:lnTo>
                    <a:pt x="0" y="186"/>
                  </a:lnTo>
                  <a:lnTo>
                    <a:pt x="2" y="186"/>
                  </a:lnTo>
                  <a:lnTo>
                    <a:pt x="2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3" name="Freeform 115"/>
            <p:cNvSpPr>
              <a:spLocks/>
            </p:cNvSpPr>
            <p:nvPr/>
          </p:nvSpPr>
          <p:spPr bwMode="auto">
            <a:xfrm>
              <a:off x="4630903" y="3891972"/>
              <a:ext cx="365535" cy="343808"/>
            </a:xfrm>
            <a:custGeom>
              <a:avLst/>
              <a:gdLst>
                <a:gd name="T0" fmla="*/ 2147483647 w 249"/>
                <a:gd name="T1" fmla="*/ 2147483647 h 216"/>
                <a:gd name="T2" fmla="*/ 2147483647 w 249"/>
                <a:gd name="T3" fmla="*/ 2147483647 h 216"/>
                <a:gd name="T4" fmla="*/ 2147483647 w 249"/>
                <a:gd name="T5" fmla="*/ 0 h 216"/>
                <a:gd name="T6" fmla="*/ 2147483647 w 249"/>
                <a:gd name="T7" fmla="*/ 0 h 216"/>
                <a:gd name="T8" fmla="*/ 2147483647 w 249"/>
                <a:gd name="T9" fmla="*/ 2147483647 h 216"/>
                <a:gd name="T10" fmla="*/ 2147483647 w 249"/>
                <a:gd name="T11" fmla="*/ 2147483647 h 216"/>
                <a:gd name="T12" fmla="*/ 2147483647 w 249"/>
                <a:gd name="T13" fmla="*/ 2147483647 h 216"/>
                <a:gd name="T14" fmla="*/ 2147483647 w 249"/>
                <a:gd name="T15" fmla="*/ 2147483647 h 216"/>
                <a:gd name="T16" fmla="*/ 0 w 249"/>
                <a:gd name="T17" fmla="*/ 2147483647 h 216"/>
                <a:gd name="T18" fmla="*/ 2147483647 w 249"/>
                <a:gd name="T19" fmla="*/ 2147483647 h 216"/>
                <a:gd name="T20" fmla="*/ 2147483647 w 249"/>
                <a:gd name="T21" fmla="*/ 2147483647 h 216"/>
                <a:gd name="T22" fmla="*/ 2147483647 w 249"/>
                <a:gd name="T23" fmla="*/ 2147483647 h 216"/>
                <a:gd name="T24" fmla="*/ 2147483647 w 249"/>
                <a:gd name="T25" fmla="*/ 2147483647 h 216"/>
                <a:gd name="T26" fmla="*/ 2147483647 w 249"/>
                <a:gd name="T27" fmla="*/ 2147483647 h 216"/>
                <a:gd name="T28" fmla="*/ 2147483647 w 249"/>
                <a:gd name="T29" fmla="*/ 2147483647 h 216"/>
                <a:gd name="T30" fmla="*/ 2147483647 w 249"/>
                <a:gd name="T31" fmla="*/ 2147483647 h 216"/>
                <a:gd name="T32" fmla="*/ 2147483647 w 249"/>
                <a:gd name="T33" fmla="*/ 2147483647 h 216"/>
                <a:gd name="T34" fmla="*/ 2147483647 w 249"/>
                <a:gd name="T35" fmla="*/ 2147483647 h 216"/>
                <a:gd name="T36" fmla="*/ 2147483647 w 249"/>
                <a:gd name="T37" fmla="*/ 2147483647 h 216"/>
                <a:gd name="T38" fmla="*/ 2147483647 w 249"/>
                <a:gd name="T39" fmla="*/ 2147483647 h 216"/>
                <a:gd name="T40" fmla="*/ 2147483647 w 249"/>
                <a:gd name="T41" fmla="*/ 2147483647 h 216"/>
                <a:gd name="T42" fmla="*/ 2147483647 w 249"/>
                <a:gd name="T43" fmla="*/ 2147483647 h 216"/>
                <a:gd name="T44" fmla="*/ 2147483647 w 249"/>
                <a:gd name="T45" fmla="*/ 2147483647 h 216"/>
                <a:gd name="T46" fmla="*/ 2147483647 w 249"/>
                <a:gd name="T47" fmla="*/ 2147483647 h 216"/>
                <a:gd name="T48" fmla="*/ 2147483647 w 249"/>
                <a:gd name="T49" fmla="*/ 2147483647 h 216"/>
                <a:gd name="T50" fmla="*/ 2147483647 w 249"/>
                <a:gd name="T51" fmla="*/ 2147483647 h 216"/>
                <a:gd name="T52" fmla="*/ 2147483647 w 249"/>
                <a:gd name="T53" fmla="*/ 2147483647 h 216"/>
                <a:gd name="T54" fmla="*/ 2147483647 w 249"/>
                <a:gd name="T55" fmla="*/ 2147483647 h 216"/>
                <a:gd name="T56" fmla="*/ 2147483647 w 249"/>
                <a:gd name="T57" fmla="*/ 2147483647 h 216"/>
                <a:gd name="T58" fmla="*/ 2147483647 w 249"/>
                <a:gd name="T59" fmla="*/ 2147483647 h 216"/>
                <a:gd name="T60" fmla="*/ 2147483647 w 249"/>
                <a:gd name="T61" fmla="*/ 2147483647 h 216"/>
                <a:gd name="T62" fmla="*/ 2147483647 w 249"/>
                <a:gd name="T63" fmla="*/ 2147483647 h 216"/>
                <a:gd name="T64" fmla="*/ 2147483647 w 249"/>
                <a:gd name="T65" fmla="*/ 2147483647 h 216"/>
                <a:gd name="T66" fmla="*/ 2147483647 w 249"/>
                <a:gd name="T67" fmla="*/ 2147483647 h 216"/>
                <a:gd name="T68" fmla="*/ 2147483647 w 249"/>
                <a:gd name="T69" fmla="*/ 2147483647 h 216"/>
                <a:gd name="T70" fmla="*/ 2147483647 w 249"/>
                <a:gd name="T71" fmla="*/ 2147483647 h 216"/>
                <a:gd name="T72" fmla="*/ 2147483647 w 249"/>
                <a:gd name="T73" fmla="*/ 2147483647 h 216"/>
                <a:gd name="T74" fmla="*/ 2147483647 w 249"/>
                <a:gd name="T75" fmla="*/ 2147483647 h 216"/>
                <a:gd name="T76" fmla="*/ 2147483647 w 249"/>
                <a:gd name="T77" fmla="*/ 2147483647 h 216"/>
                <a:gd name="T78" fmla="*/ 2147483647 w 249"/>
                <a:gd name="T79" fmla="*/ 2147483647 h 216"/>
                <a:gd name="T80" fmla="*/ 2147483647 w 249"/>
                <a:gd name="T81" fmla="*/ 2147483647 h 21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49"/>
                <a:gd name="T124" fmla="*/ 0 h 216"/>
                <a:gd name="T125" fmla="*/ 249 w 249"/>
                <a:gd name="T126" fmla="*/ 216 h 21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49" h="216">
                  <a:moveTo>
                    <a:pt x="219" y="14"/>
                  </a:moveTo>
                  <a:lnTo>
                    <a:pt x="215" y="8"/>
                  </a:lnTo>
                  <a:lnTo>
                    <a:pt x="211" y="4"/>
                  </a:lnTo>
                  <a:lnTo>
                    <a:pt x="205" y="2"/>
                  </a:lnTo>
                  <a:lnTo>
                    <a:pt x="199" y="0"/>
                  </a:lnTo>
                  <a:lnTo>
                    <a:pt x="190" y="0"/>
                  </a:lnTo>
                  <a:lnTo>
                    <a:pt x="186" y="0"/>
                  </a:lnTo>
                  <a:lnTo>
                    <a:pt x="184" y="0"/>
                  </a:lnTo>
                  <a:lnTo>
                    <a:pt x="114" y="48"/>
                  </a:lnTo>
                  <a:lnTo>
                    <a:pt x="86" y="76"/>
                  </a:lnTo>
                  <a:lnTo>
                    <a:pt x="62" y="78"/>
                  </a:lnTo>
                  <a:lnTo>
                    <a:pt x="62" y="128"/>
                  </a:lnTo>
                  <a:lnTo>
                    <a:pt x="58" y="136"/>
                  </a:lnTo>
                  <a:lnTo>
                    <a:pt x="54" y="144"/>
                  </a:lnTo>
                  <a:lnTo>
                    <a:pt x="46" y="148"/>
                  </a:lnTo>
                  <a:lnTo>
                    <a:pt x="36" y="150"/>
                  </a:lnTo>
                  <a:lnTo>
                    <a:pt x="16" y="152"/>
                  </a:lnTo>
                  <a:lnTo>
                    <a:pt x="0" y="156"/>
                  </a:lnTo>
                  <a:lnTo>
                    <a:pt x="0" y="166"/>
                  </a:lnTo>
                  <a:lnTo>
                    <a:pt x="4" y="172"/>
                  </a:lnTo>
                  <a:lnTo>
                    <a:pt x="8" y="174"/>
                  </a:lnTo>
                  <a:lnTo>
                    <a:pt x="12" y="178"/>
                  </a:lnTo>
                  <a:lnTo>
                    <a:pt x="14" y="182"/>
                  </a:lnTo>
                  <a:lnTo>
                    <a:pt x="14" y="186"/>
                  </a:lnTo>
                  <a:lnTo>
                    <a:pt x="14" y="190"/>
                  </a:lnTo>
                  <a:lnTo>
                    <a:pt x="14" y="194"/>
                  </a:lnTo>
                  <a:lnTo>
                    <a:pt x="18" y="198"/>
                  </a:lnTo>
                  <a:lnTo>
                    <a:pt x="24" y="198"/>
                  </a:lnTo>
                  <a:lnTo>
                    <a:pt x="30" y="200"/>
                  </a:lnTo>
                  <a:lnTo>
                    <a:pt x="32" y="204"/>
                  </a:lnTo>
                  <a:lnTo>
                    <a:pt x="32" y="206"/>
                  </a:lnTo>
                  <a:lnTo>
                    <a:pt x="42" y="206"/>
                  </a:lnTo>
                  <a:lnTo>
                    <a:pt x="46" y="212"/>
                  </a:lnTo>
                  <a:lnTo>
                    <a:pt x="52" y="216"/>
                  </a:lnTo>
                  <a:lnTo>
                    <a:pt x="56" y="202"/>
                  </a:lnTo>
                  <a:lnTo>
                    <a:pt x="60" y="188"/>
                  </a:lnTo>
                  <a:lnTo>
                    <a:pt x="64" y="184"/>
                  </a:lnTo>
                  <a:lnTo>
                    <a:pt x="70" y="180"/>
                  </a:lnTo>
                  <a:lnTo>
                    <a:pt x="76" y="176"/>
                  </a:lnTo>
                  <a:lnTo>
                    <a:pt x="86" y="176"/>
                  </a:lnTo>
                  <a:lnTo>
                    <a:pt x="88" y="176"/>
                  </a:lnTo>
                  <a:lnTo>
                    <a:pt x="92" y="178"/>
                  </a:lnTo>
                  <a:lnTo>
                    <a:pt x="98" y="184"/>
                  </a:lnTo>
                  <a:lnTo>
                    <a:pt x="104" y="188"/>
                  </a:lnTo>
                  <a:lnTo>
                    <a:pt x="106" y="190"/>
                  </a:lnTo>
                  <a:lnTo>
                    <a:pt x="110" y="192"/>
                  </a:lnTo>
                  <a:lnTo>
                    <a:pt x="114" y="190"/>
                  </a:lnTo>
                  <a:lnTo>
                    <a:pt x="114" y="188"/>
                  </a:lnTo>
                  <a:lnTo>
                    <a:pt x="116" y="186"/>
                  </a:lnTo>
                  <a:lnTo>
                    <a:pt x="120" y="186"/>
                  </a:lnTo>
                  <a:lnTo>
                    <a:pt x="128" y="186"/>
                  </a:lnTo>
                  <a:lnTo>
                    <a:pt x="132" y="190"/>
                  </a:lnTo>
                  <a:lnTo>
                    <a:pt x="136" y="192"/>
                  </a:lnTo>
                  <a:lnTo>
                    <a:pt x="142" y="194"/>
                  </a:lnTo>
                  <a:lnTo>
                    <a:pt x="150" y="192"/>
                  </a:lnTo>
                  <a:lnTo>
                    <a:pt x="156" y="188"/>
                  </a:lnTo>
                  <a:lnTo>
                    <a:pt x="162" y="186"/>
                  </a:lnTo>
                  <a:lnTo>
                    <a:pt x="170" y="184"/>
                  </a:lnTo>
                  <a:lnTo>
                    <a:pt x="176" y="184"/>
                  </a:lnTo>
                  <a:lnTo>
                    <a:pt x="180" y="186"/>
                  </a:lnTo>
                  <a:lnTo>
                    <a:pt x="184" y="186"/>
                  </a:lnTo>
                  <a:lnTo>
                    <a:pt x="193" y="188"/>
                  </a:lnTo>
                  <a:lnTo>
                    <a:pt x="197" y="186"/>
                  </a:lnTo>
                  <a:lnTo>
                    <a:pt x="203" y="184"/>
                  </a:lnTo>
                  <a:lnTo>
                    <a:pt x="213" y="176"/>
                  </a:lnTo>
                  <a:lnTo>
                    <a:pt x="215" y="166"/>
                  </a:lnTo>
                  <a:lnTo>
                    <a:pt x="217" y="158"/>
                  </a:lnTo>
                  <a:lnTo>
                    <a:pt x="221" y="150"/>
                  </a:lnTo>
                  <a:lnTo>
                    <a:pt x="225" y="144"/>
                  </a:lnTo>
                  <a:lnTo>
                    <a:pt x="235" y="132"/>
                  </a:lnTo>
                  <a:lnTo>
                    <a:pt x="239" y="126"/>
                  </a:lnTo>
                  <a:lnTo>
                    <a:pt x="243" y="118"/>
                  </a:lnTo>
                  <a:lnTo>
                    <a:pt x="243" y="76"/>
                  </a:lnTo>
                  <a:lnTo>
                    <a:pt x="243" y="72"/>
                  </a:lnTo>
                  <a:lnTo>
                    <a:pt x="245" y="68"/>
                  </a:lnTo>
                  <a:lnTo>
                    <a:pt x="247" y="64"/>
                  </a:lnTo>
                  <a:lnTo>
                    <a:pt x="249" y="58"/>
                  </a:lnTo>
                  <a:lnTo>
                    <a:pt x="247" y="48"/>
                  </a:lnTo>
                  <a:lnTo>
                    <a:pt x="241" y="34"/>
                  </a:lnTo>
                  <a:lnTo>
                    <a:pt x="235" y="22"/>
                  </a:lnTo>
                  <a:lnTo>
                    <a:pt x="231" y="8"/>
                  </a:lnTo>
                  <a:lnTo>
                    <a:pt x="229" y="8"/>
                  </a:lnTo>
                  <a:lnTo>
                    <a:pt x="219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4" name="Freeform 116"/>
            <p:cNvSpPr>
              <a:spLocks/>
            </p:cNvSpPr>
            <p:nvPr/>
          </p:nvSpPr>
          <p:spPr bwMode="auto">
            <a:xfrm>
              <a:off x="4942243" y="3891972"/>
              <a:ext cx="246766" cy="465932"/>
            </a:xfrm>
            <a:custGeom>
              <a:avLst/>
              <a:gdLst>
                <a:gd name="T0" fmla="*/ 2147483647 w 168"/>
                <a:gd name="T1" fmla="*/ 2147483647 h 294"/>
                <a:gd name="T2" fmla="*/ 2147483647 w 168"/>
                <a:gd name="T3" fmla="*/ 2147483647 h 294"/>
                <a:gd name="T4" fmla="*/ 2147483647 w 168"/>
                <a:gd name="T5" fmla="*/ 2147483647 h 294"/>
                <a:gd name="T6" fmla="*/ 2147483647 w 168"/>
                <a:gd name="T7" fmla="*/ 2147483647 h 294"/>
                <a:gd name="T8" fmla="*/ 2147483647 w 168"/>
                <a:gd name="T9" fmla="*/ 2147483647 h 294"/>
                <a:gd name="T10" fmla="*/ 2147483647 w 168"/>
                <a:gd name="T11" fmla="*/ 2147483647 h 294"/>
                <a:gd name="T12" fmla="*/ 2147483647 w 168"/>
                <a:gd name="T13" fmla="*/ 2147483647 h 294"/>
                <a:gd name="T14" fmla="*/ 2147483647 w 168"/>
                <a:gd name="T15" fmla="*/ 2147483647 h 294"/>
                <a:gd name="T16" fmla="*/ 2147483647 w 168"/>
                <a:gd name="T17" fmla="*/ 2147483647 h 294"/>
                <a:gd name="T18" fmla="*/ 2147483647 w 168"/>
                <a:gd name="T19" fmla="*/ 2147483647 h 294"/>
                <a:gd name="T20" fmla="*/ 2147483647 w 168"/>
                <a:gd name="T21" fmla="*/ 2147483647 h 294"/>
                <a:gd name="T22" fmla="*/ 2147483647 w 168"/>
                <a:gd name="T23" fmla="*/ 2147483647 h 294"/>
                <a:gd name="T24" fmla="*/ 2147483647 w 168"/>
                <a:gd name="T25" fmla="*/ 2147483647 h 294"/>
                <a:gd name="T26" fmla="*/ 2147483647 w 168"/>
                <a:gd name="T27" fmla="*/ 2147483647 h 294"/>
                <a:gd name="T28" fmla="*/ 2147483647 w 168"/>
                <a:gd name="T29" fmla="*/ 2147483647 h 294"/>
                <a:gd name="T30" fmla="*/ 2147483647 w 168"/>
                <a:gd name="T31" fmla="*/ 2147483647 h 294"/>
                <a:gd name="T32" fmla="*/ 2147483647 w 168"/>
                <a:gd name="T33" fmla="*/ 2147483647 h 294"/>
                <a:gd name="T34" fmla="*/ 2147483647 w 168"/>
                <a:gd name="T35" fmla="*/ 2147483647 h 294"/>
                <a:gd name="T36" fmla="*/ 2147483647 w 168"/>
                <a:gd name="T37" fmla="*/ 2147483647 h 294"/>
                <a:gd name="T38" fmla="*/ 2147483647 w 168"/>
                <a:gd name="T39" fmla="*/ 2147483647 h 294"/>
                <a:gd name="T40" fmla="*/ 2147483647 w 168"/>
                <a:gd name="T41" fmla="*/ 2147483647 h 294"/>
                <a:gd name="T42" fmla="*/ 2147483647 w 168"/>
                <a:gd name="T43" fmla="*/ 2147483647 h 294"/>
                <a:gd name="T44" fmla="*/ 2147483647 w 168"/>
                <a:gd name="T45" fmla="*/ 2147483647 h 294"/>
                <a:gd name="T46" fmla="*/ 2147483647 w 168"/>
                <a:gd name="T47" fmla="*/ 2147483647 h 294"/>
                <a:gd name="T48" fmla="*/ 2147483647 w 168"/>
                <a:gd name="T49" fmla="*/ 2147483647 h 294"/>
                <a:gd name="T50" fmla="*/ 2147483647 w 168"/>
                <a:gd name="T51" fmla="*/ 2147483647 h 294"/>
                <a:gd name="T52" fmla="*/ 2147483647 w 168"/>
                <a:gd name="T53" fmla="*/ 2147483647 h 294"/>
                <a:gd name="T54" fmla="*/ 2147483647 w 168"/>
                <a:gd name="T55" fmla="*/ 2147483647 h 294"/>
                <a:gd name="T56" fmla="*/ 2147483647 w 168"/>
                <a:gd name="T57" fmla="*/ 2147483647 h 294"/>
                <a:gd name="T58" fmla="*/ 2147483647 w 168"/>
                <a:gd name="T59" fmla="*/ 2147483647 h 294"/>
                <a:gd name="T60" fmla="*/ 2147483647 w 168"/>
                <a:gd name="T61" fmla="*/ 2147483647 h 294"/>
                <a:gd name="T62" fmla="*/ 2147483647 w 168"/>
                <a:gd name="T63" fmla="*/ 2147483647 h 294"/>
                <a:gd name="T64" fmla="*/ 2147483647 w 168"/>
                <a:gd name="T65" fmla="*/ 2147483647 h 294"/>
                <a:gd name="T66" fmla="*/ 2147483647 w 168"/>
                <a:gd name="T67" fmla="*/ 2147483647 h 294"/>
                <a:gd name="T68" fmla="*/ 2147483647 w 168"/>
                <a:gd name="T69" fmla="*/ 2147483647 h 294"/>
                <a:gd name="T70" fmla="*/ 2147483647 w 168"/>
                <a:gd name="T71" fmla="*/ 2147483647 h 294"/>
                <a:gd name="T72" fmla="*/ 2147483647 w 168"/>
                <a:gd name="T73" fmla="*/ 2147483647 h 294"/>
                <a:gd name="T74" fmla="*/ 2147483647 w 168"/>
                <a:gd name="T75" fmla="*/ 2147483647 h 294"/>
                <a:gd name="T76" fmla="*/ 2147483647 w 168"/>
                <a:gd name="T77" fmla="*/ 2147483647 h 294"/>
                <a:gd name="T78" fmla="*/ 2147483647 w 168"/>
                <a:gd name="T79" fmla="*/ 2147483647 h 29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68"/>
                <a:gd name="T121" fmla="*/ 0 h 294"/>
                <a:gd name="T122" fmla="*/ 168 w 168"/>
                <a:gd name="T123" fmla="*/ 294 h 29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68" h="294">
                  <a:moveTo>
                    <a:pt x="162" y="68"/>
                  </a:moveTo>
                  <a:lnTo>
                    <a:pt x="168" y="138"/>
                  </a:lnTo>
                  <a:lnTo>
                    <a:pt x="158" y="140"/>
                  </a:lnTo>
                  <a:lnTo>
                    <a:pt x="152" y="144"/>
                  </a:lnTo>
                  <a:lnTo>
                    <a:pt x="148" y="150"/>
                  </a:lnTo>
                  <a:lnTo>
                    <a:pt x="146" y="158"/>
                  </a:lnTo>
                  <a:lnTo>
                    <a:pt x="142" y="164"/>
                  </a:lnTo>
                  <a:lnTo>
                    <a:pt x="140" y="172"/>
                  </a:lnTo>
                  <a:lnTo>
                    <a:pt x="140" y="190"/>
                  </a:lnTo>
                  <a:lnTo>
                    <a:pt x="138" y="194"/>
                  </a:lnTo>
                  <a:lnTo>
                    <a:pt x="134" y="200"/>
                  </a:lnTo>
                  <a:lnTo>
                    <a:pt x="134" y="202"/>
                  </a:lnTo>
                  <a:lnTo>
                    <a:pt x="136" y="202"/>
                  </a:lnTo>
                  <a:lnTo>
                    <a:pt x="144" y="206"/>
                  </a:lnTo>
                  <a:lnTo>
                    <a:pt x="146" y="214"/>
                  </a:lnTo>
                  <a:lnTo>
                    <a:pt x="148" y="216"/>
                  </a:lnTo>
                  <a:lnTo>
                    <a:pt x="150" y="220"/>
                  </a:lnTo>
                  <a:lnTo>
                    <a:pt x="152" y="228"/>
                  </a:lnTo>
                  <a:lnTo>
                    <a:pt x="146" y="228"/>
                  </a:lnTo>
                  <a:lnTo>
                    <a:pt x="142" y="228"/>
                  </a:lnTo>
                  <a:lnTo>
                    <a:pt x="138" y="230"/>
                  </a:lnTo>
                  <a:lnTo>
                    <a:pt x="130" y="238"/>
                  </a:lnTo>
                  <a:lnTo>
                    <a:pt x="126" y="246"/>
                  </a:lnTo>
                  <a:lnTo>
                    <a:pt x="122" y="256"/>
                  </a:lnTo>
                  <a:lnTo>
                    <a:pt x="120" y="258"/>
                  </a:lnTo>
                  <a:lnTo>
                    <a:pt x="118" y="260"/>
                  </a:lnTo>
                  <a:lnTo>
                    <a:pt x="108" y="262"/>
                  </a:lnTo>
                  <a:lnTo>
                    <a:pt x="90" y="264"/>
                  </a:lnTo>
                  <a:lnTo>
                    <a:pt x="88" y="270"/>
                  </a:lnTo>
                  <a:lnTo>
                    <a:pt x="86" y="276"/>
                  </a:lnTo>
                  <a:lnTo>
                    <a:pt x="82" y="280"/>
                  </a:lnTo>
                  <a:lnTo>
                    <a:pt x="76" y="284"/>
                  </a:lnTo>
                  <a:lnTo>
                    <a:pt x="64" y="288"/>
                  </a:lnTo>
                  <a:lnTo>
                    <a:pt x="52" y="290"/>
                  </a:lnTo>
                  <a:lnTo>
                    <a:pt x="48" y="288"/>
                  </a:lnTo>
                  <a:lnTo>
                    <a:pt x="46" y="286"/>
                  </a:lnTo>
                  <a:lnTo>
                    <a:pt x="42" y="288"/>
                  </a:lnTo>
                  <a:lnTo>
                    <a:pt x="38" y="292"/>
                  </a:lnTo>
                  <a:lnTo>
                    <a:pt x="38" y="294"/>
                  </a:lnTo>
                  <a:lnTo>
                    <a:pt x="36" y="292"/>
                  </a:lnTo>
                  <a:lnTo>
                    <a:pt x="34" y="282"/>
                  </a:lnTo>
                  <a:lnTo>
                    <a:pt x="30" y="274"/>
                  </a:lnTo>
                  <a:lnTo>
                    <a:pt x="20" y="264"/>
                  </a:lnTo>
                  <a:lnTo>
                    <a:pt x="12" y="256"/>
                  </a:lnTo>
                  <a:lnTo>
                    <a:pt x="8" y="252"/>
                  </a:lnTo>
                  <a:lnTo>
                    <a:pt x="10" y="250"/>
                  </a:lnTo>
                  <a:lnTo>
                    <a:pt x="12" y="248"/>
                  </a:lnTo>
                  <a:lnTo>
                    <a:pt x="18" y="246"/>
                  </a:lnTo>
                  <a:lnTo>
                    <a:pt x="36" y="246"/>
                  </a:lnTo>
                  <a:lnTo>
                    <a:pt x="28" y="240"/>
                  </a:lnTo>
                  <a:lnTo>
                    <a:pt x="28" y="236"/>
                  </a:lnTo>
                  <a:lnTo>
                    <a:pt x="26" y="230"/>
                  </a:lnTo>
                  <a:lnTo>
                    <a:pt x="28" y="212"/>
                  </a:lnTo>
                  <a:lnTo>
                    <a:pt x="26" y="206"/>
                  </a:lnTo>
                  <a:lnTo>
                    <a:pt x="22" y="200"/>
                  </a:lnTo>
                  <a:lnTo>
                    <a:pt x="16" y="192"/>
                  </a:lnTo>
                  <a:lnTo>
                    <a:pt x="12" y="186"/>
                  </a:lnTo>
                  <a:lnTo>
                    <a:pt x="10" y="188"/>
                  </a:lnTo>
                  <a:lnTo>
                    <a:pt x="8" y="186"/>
                  </a:lnTo>
                  <a:lnTo>
                    <a:pt x="4" y="182"/>
                  </a:lnTo>
                  <a:lnTo>
                    <a:pt x="0" y="176"/>
                  </a:lnTo>
                  <a:lnTo>
                    <a:pt x="2" y="166"/>
                  </a:lnTo>
                  <a:lnTo>
                    <a:pt x="4" y="158"/>
                  </a:lnTo>
                  <a:lnTo>
                    <a:pt x="8" y="150"/>
                  </a:lnTo>
                  <a:lnTo>
                    <a:pt x="12" y="144"/>
                  </a:lnTo>
                  <a:lnTo>
                    <a:pt x="22" y="132"/>
                  </a:lnTo>
                  <a:lnTo>
                    <a:pt x="26" y="126"/>
                  </a:lnTo>
                  <a:lnTo>
                    <a:pt x="30" y="118"/>
                  </a:lnTo>
                  <a:lnTo>
                    <a:pt x="30" y="76"/>
                  </a:lnTo>
                  <a:lnTo>
                    <a:pt x="30" y="72"/>
                  </a:lnTo>
                  <a:lnTo>
                    <a:pt x="32" y="68"/>
                  </a:lnTo>
                  <a:lnTo>
                    <a:pt x="34" y="64"/>
                  </a:lnTo>
                  <a:lnTo>
                    <a:pt x="36" y="58"/>
                  </a:lnTo>
                  <a:lnTo>
                    <a:pt x="34" y="48"/>
                  </a:lnTo>
                  <a:lnTo>
                    <a:pt x="28" y="34"/>
                  </a:lnTo>
                  <a:lnTo>
                    <a:pt x="22" y="22"/>
                  </a:lnTo>
                  <a:lnTo>
                    <a:pt x="18" y="8"/>
                  </a:lnTo>
                  <a:lnTo>
                    <a:pt x="20" y="8"/>
                  </a:lnTo>
                  <a:lnTo>
                    <a:pt x="36" y="0"/>
                  </a:lnTo>
                  <a:lnTo>
                    <a:pt x="162" y="70"/>
                  </a:lnTo>
                  <a:lnTo>
                    <a:pt x="162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5" name="Freeform 117"/>
            <p:cNvSpPr>
              <a:spLocks/>
            </p:cNvSpPr>
            <p:nvPr/>
          </p:nvSpPr>
          <p:spPr bwMode="auto">
            <a:xfrm>
              <a:off x="5602974" y="4190647"/>
              <a:ext cx="48431" cy="63717"/>
            </a:xfrm>
            <a:custGeom>
              <a:avLst/>
              <a:gdLst>
                <a:gd name="T0" fmla="*/ 2147483647 w 32"/>
                <a:gd name="T1" fmla="*/ 0 h 40"/>
                <a:gd name="T2" fmla="*/ 2147483647 w 32"/>
                <a:gd name="T3" fmla="*/ 2147483647 h 40"/>
                <a:gd name="T4" fmla="*/ 2147483647 w 32"/>
                <a:gd name="T5" fmla="*/ 2147483647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2147483647 w 32"/>
                <a:gd name="T11" fmla="*/ 2147483647 h 40"/>
                <a:gd name="T12" fmla="*/ 2147483647 w 32"/>
                <a:gd name="T13" fmla="*/ 2147483647 h 40"/>
                <a:gd name="T14" fmla="*/ 2147483647 w 32"/>
                <a:gd name="T15" fmla="*/ 2147483647 h 40"/>
                <a:gd name="T16" fmla="*/ 2147483647 w 32"/>
                <a:gd name="T17" fmla="*/ 2147483647 h 40"/>
                <a:gd name="T18" fmla="*/ 2147483647 w 32"/>
                <a:gd name="T19" fmla="*/ 2147483647 h 40"/>
                <a:gd name="T20" fmla="*/ 0 w 32"/>
                <a:gd name="T21" fmla="*/ 2147483647 h 40"/>
                <a:gd name="T22" fmla="*/ 2147483647 w 32"/>
                <a:gd name="T23" fmla="*/ 2147483647 h 40"/>
                <a:gd name="T24" fmla="*/ 2147483647 w 32"/>
                <a:gd name="T25" fmla="*/ 2147483647 h 40"/>
                <a:gd name="T26" fmla="*/ 2147483647 w 32"/>
                <a:gd name="T27" fmla="*/ 2147483647 h 40"/>
                <a:gd name="T28" fmla="*/ 2147483647 w 32"/>
                <a:gd name="T29" fmla="*/ 0 h 4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"/>
                <a:gd name="T46" fmla="*/ 0 h 40"/>
                <a:gd name="T47" fmla="*/ 32 w 32"/>
                <a:gd name="T48" fmla="*/ 40 h 4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" h="40">
                  <a:moveTo>
                    <a:pt x="16" y="0"/>
                  </a:moveTo>
                  <a:lnTo>
                    <a:pt x="24" y="8"/>
                  </a:lnTo>
                  <a:lnTo>
                    <a:pt x="30" y="14"/>
                  </a:lnTo>
                  <a:lnTo>
                    <a:pt x="32" y="20"/>
                  </a:lnTo>
                  <a:lnTo>
                    <a:pt x="30" y="26"/>
                  </a:lnTo>
                  <a:lnTo>
                    <a:pt x="26" y="30"/>
                  </a:lnTo>
                  <a:lnTo>
                    <a:pt x="22" y="34"/>
                  </a:lnTo>
                  <a:lnTo>
                    <a:pt x="16" y="38"/>
                  </a:lnTo>
                  <a:lnTo>
                    <a:pt x="6" y="40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2" y="24"/>
                  </a:lnTo>
                  <a:lnTo>
                    <a:pt x="8" y="16"/>
                  </a:lnTo>
                  <a:lnTo>
                    <a:pt x="22" y="6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Freeform 118"/>
            <p:cNvSpPr>
              <a:spLocks/>
            </p:cNvSpPr>
            <p:nvPr/>
          </p:nvSpPr>
          <p:spPr bwMode="auto">
            <a:xfrm>
              <a:off x="5401180" y="4049938"/>
              <a:ext cx="345933" cy="419472"/>
            </a:xfrm>
            <a:custGeom>
              <a:avLst/>
              <a:gdLst>
                <a:gd name="T0" fmla="*/ 2147483647 w 236"/>
                <a:gd name="T1" fmla="*/ 2147483647 h 264"/>
                <a:gd name="T2" fmla="*/ 2147483647 w 236"/>
                <a:gd name="T3" fmla="*/ 2147483647 h 264"/>
                <a:gd name="T4" fmla="*/ 2147483647 w 236"/>
                <a:gd name="T5" fmla="*/ 2147483647 h 264"/>
                <a:gd name="T6" fmla="*/ 2147483647 w 236"/>
                <a:gd name="T7" fmla="*/ 2147483647 h 264"/>
                <a:gd name="T8" fmla="*/ 2147483647 w 236"/>
                <a:gd name="T9" fmla="*/ 2147483647 h 264"/>
                <a:gd name="T10" fmla="*/ 2147483647 w 236"/>
                <a:gd name="T11" fmla="*/ 2147483647 h 264"/>
                <a:gd name="T12" fmla="*/ 2147483647 w 236"/>
                <a:gd name="T13" fmla="*/ 2147483647 h 264"/>
                <a:gd name="T14" fmla="*/ 2147483647 w 236"/>
                <a:gd name="T15" fmla="*/ 2147483647 h 264"/>
                <a:gd name="T16" fmla="*/ 2147483647 w 236"/>
                <a:gd name="T17" fmla="*/ 2147483647 h 264"/>
                <a:gd name="T18" fmla="*/ 2147483647 w 236"/>
                <a:gd name="T19" fmla="*/ 2147483647 h 264"/>
                <a:gd name="T20" fmla="*/ 2147483647 w 236"/>
                <a:gd name="T21" fmla="*/ 2147483647 h 264"/>
                <a:gd name="T22" fmla="*/ 2147483647 w 236"/>
                <a:gd name="T23" fmla="*/ 2147483647 h 264"/>
                <a:gd name="T24" fmla="*/ 2147483647 w 236"/>
                <a:gd name="T25" fmla="*/ 2147483647 h 264"/>
                <a:gd name="T26" fmla="*/ 2147483647 w 236"/>
                <a:gd name="T27" fmla="*/ 2147483647 h 264"/>
                <a:gd name="T28" fmla="*/ 2147483647 w 236"/>
                <a:gd name="T29" fmla="*/ 2147483647 h 264"/>
                <a:gd name="T30" fmla="*/ 2147483647 w 236"/>
                <a:gd name="T31" fmla="*/ 2147483647 h 264"/>
                <a:gd name="T32" fmla="*/ 2147483647 w 236"/>
                <a:gd name="T33" fmla="*/ 2147483647 h 264"/>
                <a:gd name="T34" fmla="*/ 2147483647 w 236"/>
                <a:gd name="T35" fmla="*/ 2147483647 h 264"/>
                <a:gd name="T36" fmla="*/ 2147483647 w 236"/>
                <a:gd name="T37" fmla="*/ 2147483647 h 264"/>
                <a:gd name="T38" fmla="*/ 2147483647 w 236"/>
                <a:gd name="T39" fmla="*/ 2147483647 h 264"/>
                <a:gd name="T40" fmla="*/ 2147483647 w 236"/>
                <a:gd name="T41" fmla="*/ 2147483647 h 264"/>
                <a:gd name="T42" fmla="*/ 2147483647 w 236"/>
                <a:gd name="T43" fmla="*/ 2147483647 h 264"/>
                <a:gd name="T44" fmla="*/ 2147483647 w 236"/>
                <a:gd name="T45" fmla="*/ 2147483647 h 264"/>
                <a:gd name="T46" fmla="*/ 2147483647 w 236"/>
                <a:gd name="T47" fmla="*/ 2147483647 h 264"/>
                <a:gd name="T48" fmla="*/ 2147483647 w 236"/>
                <a:gd name="T49" fmla="*/ 2147483647 h 264"/>
                <a:gd name="T50" fmla="*/ 2147483647 w 236"/>
                <a:gd name="T51" fmla="*/ 2147483647 h 264"/>
                <a:gd name="T52" fmla="*/ 2147483647 w 236"/>
                <a:gd name="T53" fmla="*/ 2147483647 h 264"/>
                <a:gd name="T54" fmla="*/ 2147483647 w 236"/>
                <a:gd name="T55" fmla="*/ 2147483647 h 264"/>
                <a:gd name="T56" fmla="*/ 2147483647 w 236"/>
                <a:gd name="T57" fmla="*/ 2147483647 h 264"/>
                <a:gd name="T58" fmla="*/ 2147483647 w 236"/>
                <a:gd name="T59" fmla="*/ 2147483647 h 264"/>
                <a:gd name="T60" fmla="*/ 0 w 236"/>
                <a:gd name="T61" fmla="*/ 2147483647 h 264"/>
                <a:gd name="T62" fmla="*/ 2147483647 w 236"/>
                <a:gd name="T63" fmla="*/ 2147483647 h 264"/>
                <a:gd name="T64" fmla="*/ 2147483647 w 236"/>
                <a:gd name="T65" fmla="*/ 2147483647 h 264"/>
                <a:gd name="T66" fmla="*/ 2147483647 w 236"/>
                <a:gd name="T67" fmla="*/ 2147483647 h 264"/>
                <a:gd name="T68" fmla="*/ 2147483647 w 236"/>
                <a:gd name="T69" fmla="*/ 2147483647 h 264"/>
                <a:gd name="T70" fmla="*/ 2147483647 w 236"/>
                <a:gd name="T71" fmla="*/ 2147483647 h 264"/>
                <a:gd name="T72" fmla="*/ 2147483647 w 236"/>
                <a:gd name="T73" fmla="*/ 2147483647 h 264"/>
                <a:gd name="T74" fmla="*/ 2147483647 w 236"/>
                <a:gd name="T75" fmla="*/ 2147483647 h 264"/>
                <a:gd name="T76" fmla="*/ 2147483647 w 236"/>
                <a:gd name="T77" fmla="*/ 2147483647 h 264"/>
                <a:gd name="T78" fmla="*/ 2147483647 w 236"/>
                <a:gd name="T79" fmla="*/ 2147483647 h 264"/>
                <a:gd name="T80" fmla="*/ 2147483647 w 236"/>
                <a:gd name="T81" fmla="*/ 2147483647 h 264"/>
                <a:gd name="T82" fmla="*/ 2147483647 w 236"/>
                <a:gd name="T83" fmla="*/ 2147483647 h 264"/>
                <a:gd name="T84" fmla="*/ 2147483647 w 236"/>
                <a:gd name="T85" fmla="*/ 2147483647 h 264"/>
                <a:gd name="T86" fmla="*/ 2147483647 w 236"/>
                <a:gd name="T87" fmla="*/ 2147483647 h 264"/>
                <a:gd name="T88" fmla="*/ 2147483647 w 236"/>
                <a:gd name="T89" fmla="*/ 2147483647 h 264"/>
                <a:gd name="T90" fmla="*/ 2147483647 w 236"/>
                <a:gd name="T91" fmla="*/ 2147483647 h 264"/>
                <a:gd name="T92" fmla="*/ 2147483647 w 236"/>
                <a:gd name="T93" fmla="*/ 2147483647 h 264"/>
                <a:gd name="T94" fmla="*/ 2147483647 w 236"/>
                <a:gd name="T95" fmla="*/ 2147483647 h 26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36"/>
                <a:gd name="T145" fmla="*/ 0 h 264"/>
                <a:gd name="T146" fmla="*/ 236 w 236"/>
                <a:gd name="T147" fmla="*/ 264 h 26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36" h="264">
                  <a:moveTo>
                    <a:pt x="160" y="94"/>
                  </a:moveTo>
                  <a:lnTo>
                    <a:pt x="154" y="88"/>
                  </a:lnTo>
                  <a:lnTo>
                    <a:pt x="160" y="94"/>
                  </a:lnTo>
                  <a:lnTo>
                    <a:pt x="146" y="104"/>
                  </a:lnTo>
                  <a:lnTo>
                    <a:pt x="140" y="112"/>
                  </a:lnTo>
                  <a:lnTo>
                    <a:pt x="138" y="120"/>
                  </a:lnTo>
                  <a:lnTo>
                    <a:pt x="140" y="126"/>
                  </a:lnTo>
                  <a:lnTo>
                    <a:pt x="144" y="128"/>
                  </a:lnTo>
                  <a:lnTo>
                    <a:pt x="152" y="126"/>
                  </a:lnTo>
                  <a:lnTo>
                    <a:pt x="158" y="124"/>
                  </a:lnTo>
                  <a:lnTo>
                    <a:pt x="158" y="132"/>
                  </a:lnTo>
                  <a:lnTo>
                    <a:pt x="160" y="140"/>
                  </a:lnTo>
                  <a:lnTo>
                    <a:pt x="164" y="152"/>
                  </a:lnTo>
                  <a:lnTo>
                    <a:pt x="174" y="160"/>
                  </a:lnTo>
                  <a:lnTo>
                    <a:pt x="184" y="168"/>
                  </a:lnTo>
                  <a:lnTo>
                    <a:pt x="196" y="172"/>
                  </a:lnTo>
                  <a:lnTo>
                    <a:pt x="210" y="178"/>
                  </a:lnTo>
                  <a:lnTo>
                    <a:pt x="222" y="180"/>
                  </a:lnTo>
                  <a:lnTo>
                    <a:pt x="236" y="182"/>
                  </a:lnTo>
                  <a:lnTo>
                    <a:pt x="230" y="194"/>
                  </a:lnTo>
                  <a:lnTo>
                    <a:pt x="220" y="202"/>
                  </a:lnTo>
                  <a:lnTo>
                    <a:pt x="204" y="222"/>
                  </a:lnTo>
                  <a:lnTo>
                    <a:pt x="200" y="230"/>
                  </a:lnTo>
                  <a:lnTo>
                    <a:pt x="196" y="234"/>
                  </a:lnTo>
                  <a:lnTo>
                    <a:pt x="194" y="236"/>
                  </a:lnTo>
                  <a:lnTo>
                    <a:pt x="190" y="238"/>
                  </a:lnTo>
                  <a:lnTo>
                    <a:pt x="186" y="236"/>
                  </a:lnTo>
                  <a:lnTo>
                    <a:pt x="180" y="236"/>
                  </a:lnTo>
                  <a:lnTo>
                    <a:pt x="174" y="238"/>
                  </a:lnTo>
                  <a:lnTo>
                    <a:pt x="168" y="242"/>
                  </a:lnTo>
                  <a:lnTo>
                    <a:pt x="160" y="246"/>
                  </a:lnTo>
                  <a:lnTo>
                    <a:pt x="150" y="254"/>
                  </a:lnTo>
                  <a:lnTo>
                    <a:pt x="144" y="256"/>
                  </a:lnTo>
                  <a:lnTo>
                    <a:pt x="138" y="256"/>
                  </a:lnTo>
                  <a:lnTo>
                    <a:pt x="134" y="256"/>
                  </a:lnTo>
                  <a:lnTo>
                    <a:pt x="130" y="252"/>
                  </a:lnTo>
                  <a:lnTo>
                    <a:pt x="128" y="250"/>
                  </a:lnTo>
                  <a:lnTo>
                    <a:pt x="124" y="250"/>
                  </a:lnTo>
                  <a:lnTo>
                    <a:pt x="120" y="250"/>
                  </a:lnTo>
                  <a:lnTo>
                    <a:pt x="118" y="252"/>
                  </a:lnTo>
                  <a:lnTo>
                    <a:pt x="114" y="256"/>
                  </a:lnTo>
                  <a:lnTo>
                    <a:pt x="108" y="262"/>
                  </a:lnTo>
                  <a:lnTo>
                    <a:pt x="108" y="264"/>
                  </a:lnTo>
                  <a:lnTo>
                    <a:pt x="104" y="264"/>
                  </a:lnTo>
                  <a:lnTo>
                    <a:pt x="96" y="264"/>
                  </a:lnTo>
                  <a:lnTo>
                    <a:pt x="88" y="260"/>
                  </a:lnTo>
                  <a:lnTo>
                    <a:pt x="76" y="254"/>
                  </a:lnTo>
                  <a:lnTo>
                    <a:pt x="62" y="250"/>
                  </a:lnTo>
                  <a:lnTo>
                    <a:pt x="54" y="248"/>
                  </a:lnTo>
                  <a:lnTo>
                    <a:pt x="46" y="246"/>
                  </a:lnTo>
                  <a:lnTo>
                    <a:pt x="48" y="246"/>
                  </a:lnTo>
                  <a:lnTo>
                    <a:pt x="44" y="238"/>
                  </a:lnTo>
                  <a:lnTo>
                    <a:pt x="40" y="232"/>
                  </a:lnTo>
                  <a:lnTo>
                    <a:pt x="36" y="226"/>
                  </a:lnTo>
                  <a:lnTo>
                    <a:pt x="32" y="222"/>
                  </a:lnTo>
                  <a:lnTo>
                    <a:pt x="30" y="208"/>
                  </a:lnTo>
                  <a:lnTo>
                    <a:pt x="26" y="204"/>
                  </a:lnTo>
                  <a:lnTo>
                    <a:pt x="24" y="200"/>
                  </a:lnTo>
                  <a:lnTo>
                    <a:pt x="10" y="192"/>
                  </a:lnTo>
                  <a:lnTo>
                    <a:pt x="4" y="186"/>
                  </a:lnTo>
                  <a:lnTo>
                    <a:pt x="0" y="182"/>
                  </a:lnTo>
                  <a:lnTo>
                    <a:pt x="0" y="180"/>
                  </a:lnTo>
                  <a:lnTo>
                    <a:pt x="2" y="178"/>
                  </a:lnTo>
                  <a:lnTo>
                    <a:pt x="6" y="176"/>
                  </a:lnTo>
                  <a:lnTo>
                    <a:pt x="12" y="174"/>
                  </a:lnTo>
                  <a:lnTo>
                    <a:pt x="16" y="170"/>
                  </a:lnTo>
                  <a:lnTo>
                    <a:pt x="18" y="160"/>
                  </a:lnTo>
                  <a:lnTo>
                    <a:pt x="18" y="152"/>
                  </a:lnTo>
                  <a:lnTo>
                    <a:pt x="18" y="142"/>
                  </a:lnTo>
                  <a:lnTo>
                    <a:pt x="20" y="134"/>
                  </a:lnTo>
                  <a:lnTo>
                    <a:pt x="24" y="132"/>
                  </a:lnTo>
                  <a:lnTo>
                    <a:pt x="30" y="130"/>
                  </a:lnTo>
                  <a:lnTo>
                    <a:pt x="32" y="120"/>
                  </a:lnTo>
                  <a:lnTo>
                    <a:pt x="34" y="112"/>
                  </a:lnTo>
                  <a:lnTo>
                    <a:pt x="42" y="98"/>
                  </a:lnTo>
                  <a:lnTo>
                    <a:pt x="52" y="86"/>
                  </a:lnTo>
                  <a:lnTo>
                    <a:pt x="52" y="78"/>
                  </a:lnTo>
                  <a:lnTo>
                    <a:pt x="52" y="70"/>
                  </a:lnTo>
                  <a:lnTo>
                    <a:pt x="52" y="46"/>
                  </a:lnTo>
                  <a:lnTo>
                    <a:pt x="54" y="42"/>
                  </a:lnTo>
                  <a:lnTo>
                    <a:pt x="56" y="34"/>
                  </a:lnTo>
                  <a:lnTo>
                    <a:pt x="58" y="28"/>
                  </a:lnTo>
                  <a:lnTo>
                    <a:pt x="58" y="16"/>
                  </a:lnTo>
                  <a:lnTo>
                    <a:pt x="66" y="14"/>
                  </a:lnTo>
                  <a:lnTo>
                    <a:pt x="74" y="10"/>
                  </a:lnTo>
                  <a:lnTo>
                    <a:pt x="80" y="4"/>
                  </a:lnTo>
                  <a:lnTo>
                    <a:pt x="84" y="0"/>
                  </a:lnTo>
                  <a:lnTo>
                    <a:pt x="90" y="10"/>
                  </a:lnTo>
                  <a:lnTo>
                    <a:pt x="96" y="28"/>
                  </a:lnTo>
                  <a:lnTo>
                    <a:pt x="102" y="40"/>
                  </a:lnTo>
                  <a:lnTo>
                    <a:pt x="104" y="44"/>
                  </a:lnTo>
                  <a:lnTo>
                    <a:pt x="110" y="46"/>
                  </a:lnTo>
                  <a:lnTo>
                    <a:pt x="126" y="56"/>
                  </a:lnTo>
                  <a:lnTo>
                    <a:pt x="138" y="68"/>
                  </a:lnTo>
                  <a:lnTo>
                    <a:pt x="154" y="88"/>
                  </a:lnTo>
                  <a:lnTo>
                    <a:pt x="160" y="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7" name="Freeform 119"/>
            <p:cNvSpPr>
              <a:spLocks/>
            </p:cNvSpPr>
            <p:nvPr/>
          </p:nvSpPr>
          <p:spPr bwMode="auto">
            <a:xfrm>
              <a:off x="4968765" y="4254364"/>
              <a:ext cx="303268" cy="237612"/>
            </a:xfrm>
            <a:custGeom>
              <a:avLst/>
              <a:gdLst>
                <a:gd name="T0" fmla="*/ 2147483647 w 206"/>
                <a:gd name="T1" fmla="*/ 2147483647 h 152"/>
                <a:gd name="T2" fmla="*/ 2147483647 w 206"/>
                <a:gd name="T3" fmla="*/ 2147483647 h 152"/>
                <a:gd name="T4" fmla="*/ 2147483647 w 206"/>
                <a:gd name="T5" fmla="*/ 2147483647 h 152"/>
                <a:gd name="T6" fmla="*/ 2147483647 w 206"/>
                <a:gd name="T7" fmla="*/ 2147483647 h 152"/>
                <a:gd name="T8" fmla="*/ 2147483647 w 206"/>
                <a:gd name="T9" fmla="*/ 2147483647 h 152"/>
                <a:gd name="T10" fmla="*/ 2147483647 w 206"/>
                <a:gd name="T11" fmla="*/ 2147483647 h 152"/>
                <a:gd name="T12" fmla="*/ 2147483647 w 206"/>
                <a:gd name="T13" fmla="*/ 2147483647 h 152"/>
                <a:gd name="T14" fmla="*/ 2147483647 w 206"/>
                <a:gd name="T15" fmla="*/ 2147483647 h 152"/>
                <a:gd name="T16" fmla="*/ 2147483647 w 206"/>
                <a:gd name="T17" fmla="*/ 2147483647 h 152"/>
                <a:gd name="T18" fmla="*/ 2147483647 w 206"/>
                <a:gd name="T19" fmla="*/ 2147483647 h 152"/>
                <a:gd name="T20" fmla="*/ 2147483647 w 206"/>
                <a:gd name="T21" fmla="*/ 0 h 152"/>
                <a:gd name="T22" fmla="*/ 2147483647 w 206"/>
                <a:gd name="T23" fmla="*/ 0 h 152"/>
                <a:gd name="T24" fmla="*/ 2147483647 w 206"/>
                <a:gd name="T25" fmla="*/ 0 h 152"/>
                <a:gd name="T26" fmla="*/ 2147483647 w 206"/>
                <a:gd name="T27" fmla="*/ 2147483647 h 152"/>
                <a:gd name="T28" fmla="*/ 2147483647 w 206"/>
                <a:gd name="T29" fmla="*/ 2147483647 h 152"/>
                <a:gd name="T30" fmla="*/ 2147483647 w 206"/>
                <a:gd name="T31" fmla="*/ 2147483647 h 152"/>
                <a:gd name="T32" fmla="*/ 2147483647 w 206"/>
                <a:gd name="T33" fmla="*/ 2147483647 h 152"/>
                <a:gd name="T34" fmla="*/ 2147483647 w 206"/>
                <a:gd name="T35" fmla="*/ 2147483647 h 152"/>
                <a:gd name="T36" fmla="*/ 2147483647 w 206"/>
                <a:gd name="T37" fmla="*/ 2147483647 h 152"/>
                <a:gd name="T38" fmla="*/ 2147483647 w 206"/>
                <a:gd name="T39" fmla="*/ 2147483647 h 152"/>
                <a:gd name="T40" fmla="*/ 2147483647 w 206"/>
                <a:gd name="T41" fmla="*/ 2147483647 h 152"/>
                <a:gd name="T42" fmla="*/ 2147483647 w 206"/>
                <a:gd name="T43" fmla="*/ 2147483647 h 152"/>
                <a:gd name="T44" fmla="*/ 2147483647 w 206"/>
                <a:gd name="T45" fmla="*/ 2147483647 h 152"/>
                <a:gd name="T46" fmla="*/ 2147483647 w 206"/>
                <a:gd name="T47" fmla="*/ 2147483647 h 152"/>
                <a:gd name="T48" fmla="*/ 0 w 206"/>
                <a:gd name="T49" fmla="*/ 2147483647 h 152"/>
                <a:gd name="T50" fmla="*/ 2147483647 w 206"/>
                <a:gd name="T51" fmla="*/ 2147483647 h 152"/>
                <a:gd name="T52" fmla="*/ 2147483647 w 206"/>
                <a:gd name="T53" fmla="*/ 2147483647 h 152"/>
                <a:gd name="T54" fmla="*/ 2147483647 w 206"/>
                <a:gd name="T55" fmla="*/ 2147483647 h 152"/>
                <a:gd name="T56" fmla="*/ 2147483647 w 206"/>
                <a:gd name="T57" fmla="*/ 2147483647 h 152"/>
                <a:gd name="T58" fmla="*/ 2147483647 w 206"/>
                <a:gd name="T59" fmla="*/ 2147483647 h 152"/>
                <a:gd name="T60" fmla="*/ 2147483647 w 206"/>
                <a:gd name="T61" fmla="*/ 2147483647 h 152"/>
                <a:gd name="T62" fmla="*/ 2147483647 w 206"/>
                <a:gd name="T63" fmla="*/ 2147483647 h 152"/>
                <a:gd name="T64" fmla="*/ 2147483647 w 206"/>
                <a:gd name="T65" fmla="*/ 2147483647 h 152"/>
                <a:gd name="T66" fmla="*/ 2147483647 w 206"/>
                <a:gd name="T67" fmla="*/ 2147483647 h 152"/>
                <a:gd name="T68" fmla="*/ 2147483647 w 206"/>
                <a:gd name="T69" fmla="*/ 2147483647 h 152"/>
                <a:gd name="T70" fmla="*/ 2147483647 w 206"/>
                <a:gd name="T71" fmla="*/ 2147483647 h 152"/>
                <a:gd name="T72" fmla="*/ 2147483647 w 206"/>
                <a:gd name="T73" fmla="*/ 2147483647 h 152"/>
                <a:gd name="T74" fmla="*/ 2147483647 w 206"/>
                <a:gd name="T75" fmla="*/ 2147483647 h 152"/>
                <a:gd name="T76" fmla="*/ 2147483647 w 206"/>
                <a:gd name="T77" fmla="*/ 2147483647 h 152"/>
                <a:gd name="T78" fmla="*/ 2147483647 w 206"/>
                <a:gd name="T79" fmla="*/ 2147483647 h 152"/>
                <a:gd name="T80" fmla="*/ 2147483647 w 206"/>
                <a:gd name="T81" fmla="*/ 2147483647 h 152"/>
                <a:gd name="T82" fmla="*/ 2147483647 w 206"/>
                <a:gd name="T83" fmla="*/ 2147483647 h 152"/>
                <a:gd name="T84" fmla="*/ 2147483647 w 206"/>
                <a:gd name="T85" fmla="*/ 2147483647 h 152"/>
                <a:gd name="T86" fmla="*/ 2147483647 w 206"/>
                <a:gd name="T87" fmla="*/ 2147483647 h 15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6"/>
                <a:gd name="T133" fmla="*/ 0 h 152"/>
                <a:gd name="T134" fmla="*/ 206 w 206"/>
                <a:gd name="T135" fmla="*/ 152 h 15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6" h="152">
                  <a:moveTo>
                    <a:pt x="206" y="108"/>
                  </a:moveTo>
                  <a:lnTo>
                    <a:pt x="204" y="106"/>
                  </a:lnTo>
                  <a:lnTo>
                    <a:pt x="204" y="102"/>
                  </a:lnTo>
                  <a:lnTo>
                    <a:pt x="204" y="96"/>
                  </a:lnTo>
                  <a:lnTo>
                    <a:pt x="200" y="92"/>
                  </a:lnTo>
                  <a:lnTo>
                    <a:pt x="196" y="88"/>
                  </a:lnTo>
                  <a:lnTo>
                    <a:pt x="186" y="80"/>
                  </a:lnTo>
                  <a:lnTo>
                    <a:pt x="178" y="70"/>
                  </a:lnTo>
                  <a:lnTo>
                    <a:pt x="174" y="68"/>
                  </a:lnTo>
                  <a:lnTo>
                    <a:pt x="170" y="62"/>
                  </a:lnTo>
                  <a:lnTo>
                    <a:pt x="170" y="56"/>
                  </a:lnTo>
                  <a:lnTo>
                    <a:pt x="168" y="54"/>
                  </a:lnTo>
                  <a:lnTo>
                    <a:pt x="162" y="50"/>
                  </a:lnTo>
                  <a:lnTo>
                    <a:pt x="158" y="46"/>
                  </a:lnTo>
                  <a:lnTo>
                    <a:pt x="156" y="44"/>
                  </a:lnTo>
                  <a:lnTo>
                    <a:pt x="156" y="40"/>
                  </a:lnTo>
                  <a:lnTo>
                    <a:pt x="144" y="40"/>
                  </a:lnTo>
                  <a:lnTo>
                    <a:pt x="144" y="28"/>
                  </a:lnTo>
                  <a:lnTo>
                    <a:pt x="142" y="20"/>
                  </a:lnTo>
                  <a:lnTo>
                    <a:pt x="140" y="12"/>
                  </a:lnTo>
                  <a:lnTo>
                    <a:pt x="136" y="6"/>
                  </a:lnTo>
                  <a:lnTo>
                    <a:pt x="136" y="0"/>
                  </a:lnTo>
                  <a:lnTo>
                    <a:pt x="134" y="0"/>
                  </a:lnTo>
                  <a:lnTo>
                    <a:pt x="132" y="0"/>
                  </a:lnTo>
                  <a:lnTo>
                    <a:pt x="128" y="0"/>
                  </a:lnTo>
                  <a:lnTo>
                    <a:pt x="124" y="0"/>
                  </a:lnTo>
                  <a:lnTo>
                    <a:pt x="120" y="2"/>
                  </a:lnTo>
                  <a:lnTo>
                    <a:pt x="112" y="10"/>
                  </a:lnTo>
                  <a:lnTo>
                    <a:pt x="108" y="18"/>
                  </a:lnTo>
                  <a:lnTo>
                    <a:pt x="104" y="28"/>
                  </a:lnTo>
                  <a:lnTo>
                    <a:pt x="102" y="30"/>
                  </a:lnTo>
                  <a:lnTo>
                    <a:pt x="100" y="32"/>
                  </a:lnTo>
                  <a:lnTo>
                    <a:pt x="90" y="34"/>
                  </a:lnTo>
                  <a:lnTo>
                    <a:pt x="72" y="36"/>
                  </a:lnTo>
                  <a:lnTo>
                    <a:pt x="70" y="42"/>
                  </a:lnTo>
                  <a:lnTo>
                    <a:pt x="68" y="48"/>
                  </a:lnTo>
                  <a:lnTo>
                    <a:pt x="64" y="52"/>
                  </a:lnTo>
                  <a:lnTo>
                    <a:pt x="58" y="56"/>
                  </a:lnTo>
                  <a:lnTo>
                    <a:pt x="46" y="60"/>
                  </a:lnTo>
                  <a:lnTo>
                    <a:pt x="34" y="62"/>
                  </a:lnTo>
                  <a:lnTo>
                    <a:pt x="30" y="60"/>
                  </a:lnTo>
                  <a:lnTo>
                    <a:pt x="28" y="58"/>
                  </a:lnTo>
                  <a:lnTo>
                    <a:pt x="24" y="60"/>
                  </a:lnTo>
                  <a:lnTo>
                    <a:pt x="20" y="64"/>
                  </a:lnTo>
                  <a:lnTo>
                    <a:pt x="20" y="66"/>
                  </a:lnTo>
                  <a:lnTo>
                    <a:pt x="18" y="64"/>
                  </a:lnTo>
                  <a:lnTo>
                    <a:pt x="14" y="68"/>
                  </a:lnTo>
                  <a:lnTo>
                    <a:pt x="8" y="74"/>
                  </a:lnTo>
                  <a:lnTo>
                    <a:pt x="2" y="84"/>
                  </a:lnTo>
                  <a:lnTo>
                    <a:pt x="0" y="94"/>
                  </a:lnTo>
                  <a:lnTo>
                    <a:pt x="0" y="102"/>
                  </a:lnTo>
                  <a:lnTo>
                    <a:pt x="2" y="112"/>
                  </a:lnTo>
                  <a:lnTo>
                    <a:pt x="10" y="126"/>
                  </a:lnTo>
                  <a:lnTo>
                    <a:pt x="20" y="140"/>
                  </a:lnTo>
                  <a:lnTo>
                    <a:pt x="28" y="152"/>
                  </a:lnTo>
                  <a:lnTo>
                    <a:pt x="32" y="146"/>
                  </a:lnTo>
                  <a:lnTo>
                    <a:pt x="36" y="140"/>
                  </a:lnTo>
                  <a:lnTo>
                    <a:pt x="42" y="136"/>
                  </a:lnTo>
                  <a:lnTo>
                    <a:pt x="52" y="136"/>
                  </a:lnTo>
                  <a:lnTo>
                    <a:pt x="62" y="136"/>
                  </a:lnTo>
                  <a:lnTo>
                    <a:pt x="64" y="126"/>
                  </a:lnTo>
                  <a:lnTo>
                    <a:pt x="66" y="118"/>
                  </a:lnTo>
                  <a:lnTo>
                    <a:pt x="68" y="114"/>
                  </a:lnTo>
                  <a:lnTo>
                    <a:pt x="72" y="112"/>
                  </a:lnTo>
                  <a:lnTo>
                    <a:pt x="76" y="108"/>
                  </a:lnTo>
                  <a:lnTo>
                    <a:pt x="78" y="108"/>
                  </a:lnTo>
                  <a:lnTo>
                    <a:pt x="84" y="108"/>
                  </a:lnTo>
                  <a:lnTo>
                    <a:pt x="90" y="110"/>
                  </a:lnTo>
                  <a:lnTo>
                    <a:pt x="102" y="116"/>
                  </a:lnTo>
                  <a:lnTo>
                    <a:pt x="112" y="122"/>
                  </a:lnTo>
                  <a:lnTo>
                    <a:pt x="120" y="122"/>
                  </a:lnTo>
                  <a:lnTo>
                    <a:pt x="128" y="122"/>
                  </a:lnTo>
                  <a:lnTo>
                    <a:pt x="130" y="122"/>
                  </a:lnTo>
                  <a:lnTo>
                    <a:pt x="130" y="120"/>
                  </a:lnTo>
                  <a:lnTo>
                    <a:pt x="132" y="116"/>
                  </a:lnTo>
                  <a:lnTo>
                    <a:pt x="134" y="114"/>
                  </a:lnTo>
                  <a:lnTo>
                    <a:pt x="138" y="116"/>
                  </a:lnTo>
                  <a:lnTo>
                    <a:pt x="140" y="116"/>
                  </a:lnTo>
                  <a:lnTo>
                    <a:pt x="146" y="114"/>
                  </a:lnTo>
                  <a:lnTo>
                    <a:pt x="150" y="112"/>
                  </a:lnTo>
                  <a:lnTo>
                    <a:pt x="156" y="110"/>
                  </a:lnTo>
                  <a:lnTo>
                    <a:pt x="160" y="110"/>
                  </a:lnTo>
                  <a:lnTo>
                    <a:pt x="172" y="110"/>
                  </a:lnTo>
                  <a:lnTo>
                    <a:pt x="174" y="104"/>
                  </a:lnTo>
                  <a:lnTo>
                    <a:pt x="178" y="102"/>
                  </a:lnTo>
                  <a:lnTo>
                    <a:pt x="184" y="104"/>
                  </a:lnTo>
                  <a:lnTo>
                    <a:pt x="192" y="106"/>
                  </a:lnTo>
                  <a:lnTo>
                    <a:pt x="204" y="106"/>
                  </a:lnTo>
                  <a:lnTo>
                    <a:pt x="206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8" name="Freeform 120"/>
            <p:cNvSpPr>
              <a:spLocks/>
            </p:cNvSpPr>
            <p:nvPr/>
          </p:nvSpPr>
          <p:spPr bwMode="auto">
            <a:xfrm>
              <a:off x="5427702" y="4440207"/>
              <a:ext cx="184497" cy="266815"/>
            </a:xfrm>
            <a:custGeom>
              <a:avLst/>
              <a:gdLst>
                <a:gd name="T0" fmla="*/ 2147483647 w 126"/>
                <a:gd name="T1" fmla="*/ 2147483647 h 168"/>
                <a:gd name="T2" fmla="*/ 2147483647 w 126"/>
                <a:gd name="T3" fmla="*/ 2147483647 h 168"/>
                <a:gd name="T4" fmla="*/ 2147483647 w 126"/>
                <a:gd name="T5" fmla="*/ 2147483647 h 168"/>
                <a:gd name="T6" fmla="*/ 2147483647 w 126"/>
                <a:gd name="T7" fmla="*/ 2147483647 h 168"/>
                <a:gd name="T8" fmla="*/ 2147483647 w 126"/>
                <a:gd name="T9" fmla="*/ 2147483647 h 168"/>
                <a:gd name="T10" fmla="*/ 2147483647 w 126"/>
                <a:gd name="T11" fmla="*/ 2147483647 h 168"/>
                <a:gd name="T12" fmla="*/ 2147483647 w 126"/>
                <a:gd name="T13" fmla="*/ 2147483647 h 168"/>
                <a:gd name="T14" fmla="*/ 2147483647 w 126"/>
                <a:gd name="T15" fmla="*/ 2147483647 h 168"/>
                <a:gd name="T16" fmla="*/ 2147483647 w 126"/>
                <a:gd name="T17" fmla="*/ 2147483647 h 168"/>
                <a:gd name="T18" fmla="*/ 2147483647 w 126"/>
                <a:gd name="T19" fmla="*/ 2147483647 h 168"/>
                <a:gd name="T20" fmla="*/ 2147483647 w 126"/>
                <a:gd name="T21" fmla="*/ 2147483647 h 168"/>
                <a:gd name="T22" fmla="*/ 2147483647 w 126"/>
                <a:gd name="T23" fmla="*/ 2147483647 h 168"/>
                <a:gd name="T24" fmla="*/ 2147483647 w 126"/>
                <a:gd name="T25" fmla="*/ 2147483647 h 168"/>
                <a:gd name="T26" fmla="*/ 2147483647 w 126"/>
                <a:gd name="T27" fmla="*/ 2147483647 h 168"/>
                <a:gd name="T28" fmla="*/ 2147483647 w 126"/>
                <a:gd name="T29" fmla="*/ 2147483647 h 168"/>
                <a:gd name="T30" fmla="*/ 2147483647 w 126"/>
                <a:gd name="T31" fmla="*/ 2147483647 h 168"/>
                <a:gd name="T32" fmla="*/ 2147483647 w 126"/>
                <a:gd name="T33" fmla="*/ 0 h 168"/>
                <a:gd name="T34" fmla="*/ 2147483647 w 126"/>
                <a:gd name="T35" fmla="*/ 0 h 168"/>
                <a:gd name="T36" fmla="*/ 0 w 126"/>
                <a:gd name="T37" fmla="*/ 2147483647 h 168"/>
                <a:gd name="T38" fmla="*/ 2147483647 w 126"/>
                <a:gd name="T39" fmla="*/ 2147483647 h 168"/>
                <a:gd name="T40" fmla="*/ 2147483647 w 126"/>
                <a:gd name="T41" fmla="*/ 2147483647 h 168"/>
                <a:gd name="T42" fmla="*/ 2147483647 w 126"/>
                <a:gd name="T43" fmla="*/ 2147483647 h 168"/>
                <a:gd name="T44" fmla="*/ 2147483647 w 126"/>
                <a:gd name="T45" fmla="*/ 2147483647 h 168"/>
                <a:gd name="T46" fmla="*/ 2147483647 w 126"/>
                <a:gd name="T47" fmla="*/ 2147483647 h 168"/>
                <a:gd name="T48" fmla="*/ 2147483647 w 126"/>
                <a:gd name="T49" fmla="*/ 2147483647 h 168"/>
                <a:gd name="T50" fmla="*/ 2147483647 w 126"/>
                <a:gd name="T51" fmla="*/ 2147483647 h 168"/>
                <a:gd name="T52" fmla="*/ 0 w 126"/>
                <a:gd name="T53" fmla="*/ 2147483647 h 168"/>
                <a:gd name="T54" fmla="*/ 0 w 126"/>
                <a:gd name="T55" fmla="*/ 2147483647 h 168"/>
                <a:gd name="T56" fmla="*/ 2147483647 w 126"/>
                <a:gd name="T57" fmla="*/ 2147483647 h 168"/>
                <a:gd name="T58" fmla="*/ 2147483647 w 126"/>
                <a:gd name="T59" fmla="*/ 2147483647 h 168"/>
                <a:gd name="T60" fmla="*/ 2147483647 w 126"/>
                <a:gd name="T61" fmla="*/ 2147483647 h 168"/>
                <a:gd name="T62" fmla="*/ 2147483647 w 126"/>
                <a:gd name="T63" fmla="*/ 2147483647 h 168"/>
                <a:gd name="T64" fmla="*/ 2147483647 w 126"/>
                <a:gd name="T65" fmla="*/ 2147483647 h 168"/>
                <a:gd name="T66" fmla="*/ 2147483647 w 126"/>
                <a:gd name="T67" fmla="*/ 2147483647 h 168"/>
                <a:gd name="T68" fmla="*/ 2147483647 w 126"/>
                <a:gd name="T69" fmla="*/ 2147483647 h 168"/>
                <a:gd name="T70" fmla="*/ 2147483647 w 126"/>
                <a:gd name="T71" fmla="*/ 2147483647 h 168"/>
                <a:gd name="T72" fmla="*/ 2147483647 w 126"/>
                <a:gd name="T73" fmla="*/ 2147483647 h 168"/>
                <a:gd name="T74" fmla="*/ 2147483647 w 126"/>
                <a:gd name="T75" fmla="*/ 2147483647 h 168"/>
                <a:gd name="T76" fmla="*/ 2147483647 w 126"/>
                <a:gd name="T77" fmla="*/ 2147483647 h 168"/>
                <a:gd name="T78" fmla="*/ 2147483647 w 126"/>
                <a:gd name="T79" fmla="*/ 2147483647 h 168"/>
                <a:gd name="T80" fmla="*/ 2147483647 w 126"/>
                <a:gd name="T81" fmla="*/ 2147483647 h 16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6"/>
                <a:gd name="T124" fmla="*/ 0 h 168"/>
                <a:gd name="T125" fmla="*/ 126 w 126"/>
                <a:gd name="T126" fmla="*/ 168 h 16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6" h="168">
                  <a:moveTo>
                    <a:pt x="120" y="10"/>
                  </a:moveTo>
                  <a:lnTo>
                    <a:pt x="116" y="10"/>
                  </a:lnTo>
                  <a:lnTo>
                    <a:pt x="112" y="6"/>
                  </a:lnTo>
                  <a:lnTo>
                    <a:pt x="110" y="4"/>
                  </a:lnTo>
                  <a:lnTo>
                    <a:pt x="106" y="4"/>
                  </a:lnTo>
                  <a:lnTo>
                    <a:pt x="102" y="4"/>
                  </a:lnTo>
                  <a:lnTo>
                    <a:pt x="100" y="6"/>
                  </a:lnTo>
                  <a:lnTo>
                    <a:pt x="96" y="10"/>
                  </a:lnTo>
                  <a:lnTo>
                    <a:pt x="90" y="16"/>
                  </a:lnTo>
                  <a:lnTo>
                    <a:pt x="90" y="18"/>
                  </a:lnTo>
                  <a:lnTo>
                    <a:pt x="86" y="18"/>
                  </a:lnTo>
                  <a:lnTo>
                    <a:pt x="78" y="18"/>
                  </a:lnTo>
                  <a:lnTo>
                    <a:pt x="70" y="14"/>
                  </a:lnTo>
                  <a:lnTo>
                    <a:pt x="58" y="8"/>
                  </a:lnTo>
                  <a:lnTo>
                    <a:pt x="46" y="4"/>
                  </a:lnTo>
                  <a:lnTo>
                    <a:pt x="38" y="2"/>
                  </a:lnTo>
                  <a:lnTo>
                    <a:pt x="30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4" y="12"/>
                  </a:lnTo>
                  <a:lnTo>
                    <a:pt x="8" y="20"/>
                  </a:lnTo>
                  <a:lnTo>
                    <a:pt x="14" y="32"/>
                  </a:lnTo>
                  <a:lnTo>
                    <a:pt x="16" y="38"/>
                  </a:lnTo>
                  <a:lnTo>
                    <a:pt x="16" y="42"/>
                  </a:lnTo>
                  <a:lnTo>
                    <a:pt x="16" y="48"/>
                  </a:lnTo>
                  <a:lnTo>
                    <a:pt x="16" y="52"/>
                  </a:lnTo>
                  <a:lnTo>
                    <a:pt x="0" y="76"/>
                  </a:lnTo>
                  <a:lnTo>
                    <a:pt x="0" y="100"/>
                  </a:lnTo>
                  <a:lnTo>
                    <a:pt x="62" y="138"/>
                  </a:lnTo>
                  <a:lnTo>
                    <a:pt x="62" y="146"/>
                  </a:lnTo>
                  <a:lnTo>
                    <a:pt x="88" y="168"/>
                  </a:lnTo>
                  <a:lnTo>
                    <a:pt x="90" y="164"/>
                  </a:lnTo>
                  <a:lnTo>
                    <a:pt x="94" y="158"/>
                  </a:lnTo>
                  <a:lnTo>
                    <a:pt x="108" y="130"/>
                  </a:lnTo>
                  <a:lnTo>
                    <a:pt x="122" y="106"/>
                  </a:lnTo>
                  <a:lnTo>
                    <a:pt x="116" y="102"/>
                  </a:lnTo>
                  <a:lnTo>
                    <a:pt x="112" y="98"/>
                  </a:lnTo>
                  <a:lnTo>
                    <a:pt x="112" y="32"/>
                  </a:lnTo>
                  <a:lnTo>
                    <a:pt x="120" y="14"/>
                  </a:lnTo>
                  <a:lnTo>
                    <a:pt x="126" y="10"/>
                  </a:lnTo>
                  <a:lnTo>
                    <a:pt x="12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121"/>
            <p:cNvSpPr>
              <a:spLocks/>
            </p:cNvSpPr>
            <p:nvPr/>
          </p:nvSpPr>
          <p:spPr bwMode="auto">
            <a:xfrm>
              <a:off x="5322769" y="4440207"/>
              <a:ext cx="127995" cy="169912"/>
            </a:xfrm>
            <a:custGeom>
              <a:avLst/>
              <a:gdLst>
                <a:gd name="T0" fmla="*/ 2147483647 w 88"/>
                <a:gd name="T1" fmla="*/ 0 h 108"/>
                <a:gd name="T2" fmla="*/ 2147483647 w 88"/>
                <a:gd name="T3" fmla="*/ 2147483647 h 108"/>
                <a:gd name="T4" fmla="*/ 2147483647 w 88"/>
                <a:gd name="T5" fmla="*/ 2147483647 h 108"/>
                <a:gd name="T6" fmla="*/ 2147483647 w 88"/>
                <a:gd name="T7" fmla="*/ 2147483647 h 108"/>
                <a:gd name="T8" fmla="*/ 2147483647 w 88"/>
                <a:gd name="T9" fmla="*/ 2147483647 h 108"/>
                <a:gd name="T10" fmla="*/ 2147483647 w 88"/>
                <a:gd name="T11" fmla="*/ 2147483647 h 108"/>
                <a:gd name="T12" fmla="*/ 2147483647 w 88"/>
                <a:gd name="T13" fmla="*/ 2147483647 h 108"/>
                <a:gd name="T14" fmla="*/ 2147483647 w 88"/>
                <a:gd name="T15" fmla="*/ 2147483647 h 108"/>
                <a:gd name="T16" fmla="*/ 2147483647 w 88"/>
                <a:gd name="T17" fmla="*/ 2147483647 h 108"/>
                <a:gd name="T18" fmla="*/ 2147483647 w 88"/>
                <a:gd name="T19" fmla="*/ 2147483647 h 108"/>
                <a:gd name="T20" fmla="*/ 2147483647 w 88"/>
                <a:gd name="T21" fmla="*/ 2147483647 h 108"/>
                <a:gd name="T22" fmla="*/ 2147483647 w 88"/>
                <a:gd name="T23" fmla="*/ 2147483647 h 108"/>
                <a:gd name="T24" fmla="*/ 2147483647 w 88"/>
                <a:gd name="T25" fmla="*/ 2147483647 h 108"/>
                <a:gd name="T26" fmla="*/ 2147483647 w 88"/>
                <a:gd name="T27" fmla="*/ 2147483647 h 108"/>
                <a:gd name="T28" fmla="*/ 0 w 88"/>
                <a:gd name="T29" fmla="*/ 2147483647 h 108"/>
                <a:gd name="T30" fmla="*/ 0 w 88"/>
                <a:gd name="T31" fmla="*/ 2147483647 h 108"/>
                <a:gd name="T32" fmla="*/ 2147483647 w 88"/>
                <a:gd name="T33" fmla="*/ 2147483647 h 108"/>
                <a:gd name="T34" fmla="*/ 2147483647 w 88"/>
                <a:gd name="T35" fmla="*/ 2147483647 h 108"/>
                <a:gd name="T36" fmla="*/ 2147483647 w 88"/>
                <a:gd name="T37" fmla="*/ 2147483647 h 108"/>
                <a:gd name="T38" fmla="*/ 2147483647 w 88"/>
                <a:gd name="T39" fmla="*/ 2147483647 h 108"/>
                <a:gd name="T40" fmla="*/ 2147483647 w 88"/>
                <a:gd name="T41" fmla="*/ 2147483647 h 108"/>
                <a:gd name="T42" fmla="*/ 2147483647 w 88"/>
                <a:gd name="T43" fmla="*/ 2147483647 h 108"/>
                <a:gd name="T44" fmla="*/ 2147483647 w 88"/>
                <a:gd name="T45" fmla="*/ 2147483647 h 108"/>
                <a:gd name="T46" fmla="*/ 2147483647 w 88"/>
                <a:gd name="T47" fmla="*/ 2147483647 h 108"/>
                <a:gd name="T48" fmla="*/ 2147483647 w 88"/>
                <a:gd name="T49" fmla="*/ 2147483647 h 108"/>
                <a:gd name="T50" fmla="*/ 2147483647 w 88"/>
                <a:gd name="T51" fmla="*/ 2147483647 h 108"/>
                <a:gd name="T52" fmla="*/ 2147483647 w 88"/>
                <a:gd name="T53" fmla="*/ 2147483647 h 108"/>
                <a:gd name="T54" fmla="*/ 2147483647 w 88"/>
                <a:gd name="T55" fmla="*/ 2147483647 h 108"/>
                <a:gd name="T56" fmla="*/ 2147483647 w 88"/>
                <a:gd name="T57" fmla="*/ 2147483647 h 108"/>
                <a:gd name="T58" fmla="*/ 2147483647 w 88"/>
                <a:gd name="T59" fmla="*/ 0 h 10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88"/>
                <a:gd name="T91" fmla="*/ 0 h 108"/>
                <a:gd name="T92" fmla="*/ 88 w 88"/>
                <a:gd name="T93" fmla="*/ 108 h 10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88" h="108">
                  <a:moveTo>
                    <a:pt x="76" y="0"/>
                  </a:moveTo>
                  <a:lnTo>
                    <a:pt x="72" y="4"/>
                  </a:lnTo>
                  <a:lnTo>
                    <a:pt x="76" y="12"/>
                  </a:lnTo>
                  <a:lnTo>
                    <a:pt x="80" y="20"/>
                  </a:lnTo>
                  <a:lnTo>
                    <a:pt x="86" y="32"/>
                  </a:lnTo>
                  <a:lnTo>
                    <a:pt x="88" y="38"/>
                  </a:lnTo>
                  <a:lnTo>
                    <a:pt x="88" y="42"/>
                  </a:lnTo>
                  <a:lnTo>
                    <a:pt x="88" y="48"/>
                  </a:lnTo>
                  <a:lnTo>
                    <a:pt x="88" y="52"/>
                  </a:lnTo>
                  <a:lnTo>
                    <a:pt x="72" y="76"/>
                  </a:lnTo>
                  <a:lnTo>
                    <a:pt x="72" y="100"/>
                  </a:lnTo>
                  <a:lnTo>
                    <a:pt x="20" y="98"/>
                  </a:lnTo>
                  <a:lnTo>
                    <a:pt x="14" y="102"/>
                  </a:lnTo>
                  <a:lnTo>
                    <a:pt x="10" y="108"/>
                  </a:lnTo>
                  <a:lnTo>
                    <a:pt x="0" y="108"/>
                  </a:lnTo>
                  <a:lnTo>
                    <a:pt x="0" y="86"/>
                  </a:lnTo>
                  <a:lnTo>
                    <a:pt x="6" y="76"/>
                  </a:lnTo>
                  <a:lnTo>
                    <a:pt x="12" y="64"/>
                  </a:lnTo>
                  <a:lnTo>
                    <a:pt x="18" y="56"/>
                  </a:lnTo>
                  <a:lnTo>
                    <a:pt x="24" y="48"/>
                  </a:lnTo>
                  <a:lnTo>
                    <a:pt x="24" y="38"/>
                  </a:lnTo>
                  <a:lnTo>
                    <a:pt x="22" y="34"/>
                  </a:lnTo>
                  <a:lnTo>
                    <a:pt x="22" y="28"/>
                  </a:lnTo>
                  <a:lnTo>
                    <a:pt x="20" y="16"/>
                  </a:lnTo>
                  <a:lnTo>
                    <a:pt x="24" y="14"/>
                  </a:lnTo>
                  <a:lnTo>
                    <a:pt x="30" y="12"/>
                  </a:lnTo>
                  <a:lnTo>
                    <a:pt x="52" y="12"/>
                  </a:lnTo>
                  <a:lnTo>
                    <a:pt x="62" y="10"/>
                  </a:lnTo>
                  <a:lnTo>
                    <a:pt x="72" y="4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Freeform 122"/>
            <p:cNvSpPr>
              <a:spLocks/>
            </p:cNvSpPr>
            <p:nvPr/>
          </p:nvSpPr>
          <p:spPr bwMode="auto">
            <a:xfrm>
              <a:off x="5319309" y="4594190"/>
              <a:ext cx="267521" cy="318586"/>
            </a:xfrm>
            <a:custGeom>
              <a:avLst/>
              <a:gdLst>
                <a:gd name="T0" fmla="*/ 2147483647 w 182"/>
                <a:gd name="T1" fmla="*/ 2147483647 h 200"/>
                <a:gd name="T2" fmla="*/ 2147483647 w 182"/>
                <a:gd name="T3" fmla="*/ 2147483647 h 200"/>
                <a:gd name="T4" fmla="*/ 2147483647 w 182"/>
                <a:gd name="T5" fmla="*/ 2147483647 h 200"/>
                <a:gd name="T6" fmla="*/ 2147483647 w 182"/>
                <a:gd name="T7" fmla="*/ 2147483647 h 200"/>
                <a:gd name="T8" fmla="*/ 2147483647 w 182"/>
                <a:gd name="T9" fmla="*/ 2147483647 h 200"/>
                <a:gd name="T10" fmla="*/ 2147483647 w 182"/>
                <a:gd name="T11" fmla="*/ 2147483647 h 200"/>
                <a:gd name="T12" fmla="*/ 2147483647 w 182"/>
                <a:gd name="T13" fmla="*/ 2147483647 h 200"/>
                <a:gd name="T14" fmla="*/ 2147483647 w 182"/>
                <a:gd name="T15" fmla="*/ 2147483647 h 200"/>
                <a:gd name="T16" fmla="*/ 2147483647 w 182"/>
                <a:gd name="T17" fmla="*/ 2147483647 h 200"/>
                <a:gd name="T18" fmla="*/ 2147483647 w 182"/>
                <a:gd name="T19" fmla="*/ 2147483647 h 200"/>
                <a:gd name="T20" fmla="*/ 2147483647 w 182"/>
                <a:gd name="T21" fmla="*/ 2147483647 h 200"/>
                <a:gd name="T22" fmla="*/ 2147483647 w 182"/>
                <a:gd name="T23" fmla="*/ 2147483647 h 200"/>
                <a:gd name="T24" fmla="*/ 2147483647 w 182"/>
                <a:gd name="T25" fmla="*/ 2147483647 h 200"/>
                <a:gd name="T26" fmla="*/ 2147483647 w 182"/>
                <a:gd name="T27" fmla="*/ 2147483647 h 200"/>
                <a:gd name="T28" fmla="*/ 2147483647 w 182"/>
                <a:gd name="T29" fmla="*/ 2147483647 h 200"/>
                <a:gd name="T30" fmla="*/ 2147483647 w 182"/>
                <a:gd name="T31" fmla="*/ 2147483647 h 200"/>
                <a:gd name="T32" fmla="*/ 2147483647 w 182"/>
                <a:gd name="T33" fmla="*/ 2147483647 h 200"/>
                <a:gd name="T34" fmla="*/ 2147483647 w 182"/>
                <a:gd name="T35" fmla="*/ 2147483647 h 200"/>
                <a:gd name="T36" fmla="*/ 2147483647 w 182"/>
                <a:gd name="T37" fmla="*/ 2147483647 h 200"/>
                <a:gd name="T38" fmla="*/ 2147483647 w 182"/>
                <a:gd name="T39" fmla="*/ 2147483647 h 200"/>
                <a:gd name="T40" fmla="*/ 2147483647 w 182"/>
                <a:gd name="T41" fmla="*/ 2147483647 h 200"/>
                <a:gd name="T42" fmla="*/ 2147483647 w 182"/>
                <a:gd name="T43" fmla="*/ 2147483647 h 200"/>
                <a:gd name="T44" fmla="*/ 2147483647 w 182"/>
                <a:gd name="T45" fmla="*/ 2147483647 h 200"/>
                <a:gd name="T46" fmla="*/ 2147483647 w 182"/>
                <a:gd name="T47" fmla="*/ 2147483647 h 200"/>
                <a:gd name="T48" fmla="*/ 2147483647 w 182"/>
                <a:gd name="T49" fmla="*/ 2147483647 h 200"/>
                <a:gd name="T50" fmla="*/ 2147483647 w 182"/>
                <a:gd name="T51" fmla="*/ 2147483647 h 200"/>
                <a:gd name="T52" fmla="*/ 2147483647 w 182"/>
                <a:gd name="T53" fmla="*/ 2147483647 h 200"/>
                <a:gd name="T54" fmla="*/ 0 w 182"/>
                <a:gd name="T55" fmla="*/ 2147483647 h 200"/>
                <a:gd name="T56" fmla="*/ 0 w 182"/>
                <a:gd name="T57" fmla="*/ 2147483647 h 200"/>
                <a:gd name="T58" fmla="*/ 0 w 182"/>
                <a:gd name="T59" fmla="*/ 2147483647 h 200"/>
                <a:gd name="T60" fmla="*/ 0 w 182"/>
                <a:gd name="T61" fmla="*/ 2147483647 h 200"/>
                <a:gd name="T62" fmla="*/ 2147483647 w 182"/>
                <a:gd name="T63" fmla="*/ 2147483647 h 200"/>
                <a:gd name="T64" fmla="*/ 2147483647 w 182"/>
                <a:gd name="T65" fmla="*/ 2147483647 h 200"/>
                <a:gd name="T66" fmla="*/ 2147483647 w 182"/>
                <a:gd name="T67" fmla="*/ 2147483647 h 200"/>
                <a:gd name="T68" fmla="*/ 2147483647 w 182"/>
                <a:gd name="T69" fmla="*/ 2147483647 h 200"/>
                <a:gd name="T70" fmla="*/ 2147483647 w 182"/>
                <a:gd name="T71" fmla="*/ 2147483647 h 200"/>
                <a:gd name="T72" fmla="*/ 2147483647 w 182"/>
                <a:gd name="T73" fmla="*/ 2147483647 h 200"/>
                <a:gd name="T74" fmla="*/ 2147483647 w 182"/>
                <a:gd name="T75" fmla="*/ 2147483647 h 200"/>
                <a:gd name="T76" fmla="*/ 2147483647 w 182"/>
                <a:gd name="T77" fmla="*/ 2147483647 h 200"/>
                <a:gd name="T78" fmla="*/ 2147483647 w 182"/>
                <a:gd name="T79" fmla="*/ 2147483647 h 200"/>
                <a:gd name="T80" fmla="*/ 2147483647 w 182"/>
                <a:gd name="T81" fmla="*/ 0 h 2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82"/>
                <a:gd name="T124" fmla="*/ 0 h 200"/>
                <a:gd name="T125" fmla="*/ 182 w 182"/>
                <a:gd name="T126" fmla="*/ 200 h 20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82" h="200">
                  <a:moveTo>
                    <a:pt x="30" y="0"/>
                  </a:moveTo>
                  <a:lnTo>
                    <a:pt x="74" y="2"/>
                  </a:lnTo>
                  <a:lnTo>
                    <a:pt x="136" y="40"/>
                  </a:lnTo>
                  <a:lnTo>
                    <a:pt x="136" y="48"/>
                  </a:lnTo>
                  <a:lnTo>
                    <a:pt x="162" y="70"/>
                  </a:lnTo>
                  <a:lnTo>
                    <a:pt x="160" y="74"/>
                  </a:lnTo>
                  <a:lnTo>
                    <a:pt x="158" y="80"/>
                  </a:lnTo>
                  <a:lnTo>
                    <a:pt x="156" y="84"/>
                  </a:lnTo>
                  <a:lnTo>
                    <a:pt x="154" y="88"/>
                  </a:lnTo>
                  <a:lnTo>
                    <a:pt x="152" y="92"/>
                  </a:lnTo>
                  <a:lnTo>
                    <a:pt x="152" y="98"/>
                  </a:lnTo>
                  <a:lnTo>
                    <a:pt x="154" y="102"/>
                  </a:lnTo>
                  <a:lnTo>
                    <a:pt x="158" y="106"/>
                  </a:lnTo>
                  <a:lnTo>
                    <a:pt x="162" y="110"/>
                  </a:lnTo>
                  <a:lnTo>
                    <a:pt x="164" y="116"/>
                  </a:lnTo>
                  <a:lnTo>
                    <a:pt x="164" y="126"/>
                  </a:lnTo>
                  <a:lnTo>
                    <a:pt x="164" y="142"/>
                  </a:lnTo>
                  <a:lnTo>
                    <a:pt x="164" y="156"/>
                  </a:lnTo>
                  <a:lnTo>
                    <a:pt x="168" y="162"/>
                  </a:lnTo>
                  <a:lnTo>
                    <a:pt x="172" y="168"/>
                  </a:lnTo>
                  <a:lnTo>
                    <a:pt x="176" y="174"/>
                  </a:lnTo>
                  <a:lnTo>
                    <a:pt x="182" y="178"/>
                  </a:lnTo>
                  <a:lnTo>
                    <a:pt x="174" y="180"/>
                  </a:lnTo>
                  <a:lnTo>
                    <a:pt x="166" y="180"/>
                  </a:lnTo>
                  <a:lnTo>
                    <a:pt x="162" y="184"/>
                  </a:lnTo>
                  <a:lnTo>
                    <a:pt x="152" y="188"/>
                  </a:lnTo>
                  <a:lnTo>
                    <a:pt x="138" y="192"/>
                  </a:lnTo>
                  <a:lnTo>
                    <a:pt x="134" y="194"/>
                  </a:lnTo>
                  <a:lnTo>
                    <a:pt x="132" y="196"/>
                  </a:lnTo>
                  <a:lnTo>
                    <a:pt x="130" y="198"/>
                  </a:lnTo>
                  <a:lnTo>
                    <a:pt x="126" y="198"/>
                  </a:lnTo>
                  <a:lnTo>
                    <a:pt x="122" y="198"/>
                  </a:lnTo>
                  <a:lnTo>
                    <a:pt x="120" y="196"/>
                  </a:lnTo>
                  <a:lnTo>
                    <a:pt x="116" y="196"/>
                  </a:lnTo>
                  <a:lnTo>
                    <a:pt x="114" y="198"/>
                  </a:lnTo>
                  <a:lnTo>
                    <a:pt x="112" y="200"/>
                  </a:lnTo>
                  <a:lnTo>
                    <a:pt x="108" y="200"/>
                  </a:lnTo>
                  <a:lnTo>
                    <a:pt x="82" y="198"/>
                  </a:lnTo>
                  <a:lnTo>
                    <a:pt x="82" y="172"/>
                  </a:lnTo>
                  <a:lnTo>
                    <a:pt x="80" y="170"/>
                  </a:lnTo>
                  <a:lnTo>
                    <a:pt x="78" y="166"/>
                  </a:lnTo>
                  <a:lnTo>
                    <a:pt x="76" y="160"/>
                  </a:lnTo>
                  <a:lnTo>
                    <a:pt x="60" y="160"/>
                  </a:lnTo>
                  <a:lnTo>
                    <a:pt x="46" y="150"/>
                  </a:lnTo>
                  <a:lnTo>
                    <a:pt x="40" y="146"/>
                  </a:lnTo>
                  <a:lnTo>
                    <a:pt x="30" y="142"/>
                  </a:lnTo>
                  <a:lnTo>
                    <a:pt x="26" y="140"/>
                  </a:lnTo>
                  <a:lnTo>
                    <a:pt x="24" y="138"/>
                  </a:lnTo>
                  <a:lnTo>
                    <a:pt x="22" y="136"/>
                  </a:lnTo>
                  <a:lnTo>
                    <a:pt x="20" y="134"/>
                  </a:lnTo>
                  <a:lnTo>
                    <a:pt x="18" y="126"/>
                  </a:lnTo>
                  <a:lnTo>
                    <a:pt x="16" y="120"/>
                  </a:lnTo>
                  <a:lnTo>
                    <a:pt x="16" y="114"/>
                  </a:lnTo>
                  <a:lnTo>
                    <a:pt x="10" y="110"/>
                  </a:lnTo>
                  <a:lnTo>
                    <a:pt x="6" y="104"/>
                  </a:lnTo>
                  <a:lnTo>
                    <a:pt x="0" y="100"/>
                  </a:lnTo>
                  <a:lnTo>
                    <a:pt x="0" y="94"/>
                  </a:lnTo>
                  <a:lnTo>
                    <a:pt x="0" y="92"/>
                  </a:lnTo>
                  <a:lnTo>
                    <a:pt x="2" y="88"/>
                  </a:lnTo>
                  <a:lnTo>
                    <a:pt x="0" y="84"/>
                  </a:lnTo>
                  <a:lnTo>
                    <a:pt x="0" y="82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2" y="68"/>
                  </a:lnTo>
                  <a:lnTo>
                    <a:pt x="8" y="60"/>
                  </a:lnTo>
                  <a:lnTo>
                    <a:pt x="20" y="50"/>
                  </a:lnTo>
                  <a:lnTo>
                    <a:pt x="22" y="46"/>
                  </a:lnTo>
                  <a:lnTo>
                    <a:pt x="22" y="42"/>
                  </a:lnTo>
                  <a:lnTo>
                    <a:pt x="22" y="40"/>
                  </a:lnTo>
                  <a:lnTo>
                    <a:pt x="20" y="38"/>
                  </a:lnTo>
                  <a:lnTo>
                    <a:pt x="18" y="36"/>
                  </a:lnTo>
                  <a:lnTo>
                    <a:pt x="16" y="34"/>
                  </a:lnTo>
                  <a:lnTo>
                    <a:pt x="18" y="30"/>
                  </a:lnTo>
                  <a:lnTo>
                    <a:pt x="20" y="28"/>
                  </a:lnTo>
                  <a:lnTo>
                    <a:pt x="22" y="26"/>
                  </a:lnTo>
                  <a:lnTo>
                    <a:pt x="22" y="22"/>
                  </a:lnTo>
                  <a:lnTo>
                    <a:pt x="24" y="22"/>
                  </a:lnTo>
                  <a:lnTo>
                    <a:pt x="24" y="16"/>
                  </a:lnTo>
                  <a:lnTo>
                    <a:pt x="22" y="12"/>
                  </a:lnTo>
                  <a:lnTo>
                    <a:pt x="20" y="6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123"/>
            <p:cNvSpPr>
              <a:spLocks/>
            </p:cNvSpPr>
            <p:nvPr/>
          </p:nvSpPr>
          <p:spPr bwMode="auto">
            <a:xfrm>
              <a:off x="5311237" y="4594190"/>
              <a:ext cx="42665" cy="54425"/>
            </a:xfrm>
            <a:custGeom>
              <a:avLst/>
              <a:gdLst>
                <a:gd name="T0" fmla="*/ 2147483647 w 30"/>
                <a:gd name="T1" fmla="*/ 2147483647 h 34"/>
                <a:gd name="T2" fmla="*/ 2147483647 w 30"/>
                <a:gd name="T3" fmla="*/ 2147483647 h 34"/>
                <a:gd name="T4" fmla="*/ 2147483647 w 30"/>
                <a:gd name="T5" fmla="*/ 2147483647 h 34"/>
                <a:gd name="T6" fmla="*/ 2147483647 w 30"/>
                <a:gd name="T7" fmla="*/ 2147483647 h 34"/>
                <a:gd name="T8" fmla="*/ 2147483647 w 30"/>
                <a:gd name="T9" fmla="*/ 2147483647 h 34"/>
                <a:gd name="T10" fmla="*/ 2147483647 w 30"/>
                <a:gd name="T11" fmla="*/ 2147483647 h 34"/>
                <a:gd name="T12" fmla="*/ 2147483647 w 30"/>
                <a:gd name="T13" fmla="*/ 2147483647 h 34"/>
                <a:gd name="T14" fmla="*/ 2147483647 w 30"/>
                <a:gd name="T15" fmla="*/ 0 h 34"/>
                <a:gd name="T16" fmla="*/ 2147483647 w 30"/>
                <a:gd name="T17" fmla="*/ 2147483647 h 34"/>
                <a:gd name="T18" fmla="*/ 2147483647 w 30"/>
                <a:gd name="T19" fmla="*/ 2147483647 h 34"/>
                <a:gd name="T20" fmla="*/ 2147483647 w 30"/>
                <a:gd name="T21" fmla="*/ 2147483647 h 34"/>
                <a:gd name="T22" fmla="*/ 2147483647 w 30"/>
                <a:gd name="T23" fmla="*/ 2147483647 h 34"/>
                <a:gd name="T24" fmla="*/ 2147483647 w 30"/>
                <a:gd name="T25" fmla="*/ 2147483647 h 34"/>
                <a:gd name="T26" fmla="*/ 0 w 30"/>
                <a:gd name="T27" fmla="*/ 2147483647 h 34"/>
                <a:gd name="T28" fmla="*/ 0 w 30"/>
                <a:gd name="T29" fmla="*/ 2147483647 h 34"/>
                <a:gd name="T30" fmla="*/ 0 w 30"/>
                <a:gd name="T31" fmla="*/ 2147483647 h 34"/>
                <a:gd name="T32" fmla="*/ 0 w 30"/>
                <a:gd name="T33" fmla="*/ 2147483647 h 34"/>
                <a:gd name="T34" fmla="*/ 2147483647 w 30"/>
                <a:gd name="T35" fmla="*/ 2147483647 h 34"/>
                <a:gd name="T36" fmla="*/ 2147483647 w 30"/>
                <a:gd name="T37" fmla="*/ 2147483647 h 34"/>
                <a:gd name="T38" fmla="*/ 2147483647 w 30"/>
                <a:gd name="T39" fmla="*/ 2147483647 h 34"/>
                <a:gd name="T40" fmla="*/ 2147483647 w 30"/>
                <a:gd name="T41" fmla="*/ 2147483647 h 34"/>
                <a:gd name="T42" fmla="*/ 2147483647 w 30"/>
                <a:gd name="T43" fmla="*/ 2147483647 h 34"/>
                <a:gd name="T44" fmla="*/ 2147483647 w 30"/>
                <a:gd name="T45" fmla="*/ 2147483647 h 3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0"/>
                <a:gd name="T70" fmla="*/ 0 h 34"/>
                <a:gd name="T71" fmla="*/ 30 w 30"/>
                <a:gd name="T72" fmla="*/ 34 h 3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0" h="34">
                  <a:moveTo>
                    <a:pt x="26" y="28"/>
                  </a:moveTo>
                  <a:lnTo>
                    <a:pt x="28" y="26"/>
                  </a:lnTo>
                  <a:lnTo>
                    <a:pt x="28" y="22"/>
                  </a:lnTo>
                  <a:lnTo>
                    <a:pt x="30" y="22"/>
                  </a:lnTo>
                  <a:lnTo>
                    <a:pt x="30" y="16"/>
                  </a:lnTo>
                  <a:lnTo>
                    <a:pt x="28" y="12"/>
                  </a:lnTo>
                  <a:lnTo>
                    <a:pt x="26" y="6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22" y="4"/>
                  </a:lnTo>
                  <a:lnTo>
                    <a:pt x="18" y="10"/>
                  </a:lnTo>
                  <a:lnTo>
                    <a:pt x="8" y="10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12" y="34"/>
                  </a:lnTo>
                  <a:lnTo>
                    <a:pt x="14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26" y="26"/>
                  </a:lnTo>
                  <a:lnTo>
                    <a:pt x="26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124"/>
            <p:cNvSpPr>
              <a:spLocks/>
            </p:cNvSpPr>
            <p:nvPr/>
          </p:nvSpPr>
          <p:spPr bwMode="auto">
            <a:xfrm>
              <a:off x="5311237" y="4637995"/>
              <a:ext cx="40359" cy="65044"/>
            </a:xfrm>
            <a:custGeom>
              <a:avLst/>
              <a:gdLst>
                <a:gd name="T0" fmla="*/ 0 w 28"/>
                <a:gd name="T1" fmla="*/ 2147483647 h 42"/>
                <a:gd name="T2" fmla="*/ 2147483647 w 28"/>
                <a:gd name="T3" fmla="*/ 2147483647 h 42"/>
                <a:gd name="T4" fmla="*/ 2147483647 w 28"/>
                <a:gd name="T5" fmla="*/ 2147483647 h 42"/>
                <a:gd name="T6" fmla="*/ 2147483647 w 28"/>
                <a:gd name="T7" fmla="*/ 2147483647 h 42"/>
                <a:gd name="T8" fmla="*/ 2147483647 w 28"/>
                <a:gd name="T9" fmla="*/ 2147483647 h 42"/>
                <a:gd name="T10" fmla="*/ 2147483647 w 28"/>
                <a:gd name="T11" fmla="*/ 2147483647 h 42"/>
                <a:gd name="T12" fmla="*/ 2147483647 w 28"/>
                <a:gd name="T13" fmla="*/ 2147483647 h 42"/>
                <a:gd name="T14" fmla="*/ 2147483647 w 28"/>
                <a:gd name="T15" fmla="*/ 2147483647 h 42"/>
                <a:gd name="T16" fmla="*/ 2147483647 w 28"/>
                <a:gd name="T17" fmla="*/ 2147483647 h 42"/>
                <a:gd name="T18" fmla="*/ 2147483647 w 28"/>
                <a:gd name="T19" fmla="*/ 2147483647 h 42"/>
                <a:gd name="T20" fmla="*/ 2147483647 w 28"/>
                <a:gd name="T21" fmla="*/ 2147483647 h 42"/>
                <a:gd name="T22" fmla="*/ 2147483647 w 28"/>
                <a:gd name="T23" fmla="*/ 2147483647 h 42"/>
                <a:gd name="T24" fmla="*/ 2147483647 w 28"/>
                <a:gd name="T25" fmla="*/ 2147483647 h 42"/>
                <a:gd name="T26" fmla="*/ 2147483647 w 28"/>
                <a:gd name="T27" fmla="*/ 2147483647 h 42"/>
                <a:gd name="T28" fmla="*/ 2147483647 w 28"/>
                <a:gd name="T29" fmla="*/ 2147483647 h 42"/>
                <a:gd name="T30" fmla="*/ 2147483647 w 28"/>
                <a:gd name="T31" fmla="*/ 2147483647 h 42"/>
                <a:gd name="T32" fmla="*/ 2147483647 w 28"/>
                <a:gd name="T33" fmla="*/ 2147483647 h 42"/>
                <a:gd name="T34" fmla="*/ 2147483647 w 28"/>
                <a:gd name="T35" fmla="*/ 2147483647 h 42"/>
                <a:gd name="T36" fmla="*/ 2147483647 w 28"/>
                <a:gd name="T37" fmla="*/ 2147483647 h 42"/>
                <a:gd name="T38" fmla="*/ 2147483647 w 28"/>
                <a:gd name="T39" fmla="*/ 0 h 42"/>
                <a:gd name="T40" fmla="*/ 2147483647 w 28"/>
                <a:gd name="T41" fmla="*/ 0 h 42"/>
                <a:gd name="T42" fmla="*/ 2147483647 w 28"/>
                <a:gd name="T43" fmla="*/ 2147483647 h 42"/>
                <a:gd name="T44" fmla="*/ 2147483647 w 28"/>
                <a:gd name="T45" fmla="*/ 2147483647 h 42"/>
                <a:gd name="T46" fmla="*/ 2147483647 w 28"/>
                <a:gd name="T47" fmla="*/ 2147483647 h 42"/>
                <a:gd name="T48" fmla="*/ 0 w 28"/>
                <a:gd name="T49" fmla="*/ 2147483647 h 42"/>
                <a:gd name="T50" fmla="*/ 0 w 28"/>
                <a:gd name="T51" fmla="*/ 2147483647 h 42"/>
                <a:gd name="T52" fmla="*/ 0 w 28"/>
                <a:gd name="T53" fmla="*/ 2147483647 h 42"/>
                <a:gd name="T54" fmla="*/ 0 w 28"/>
                <a:gd name="T55" fmla="*/ 2147483647 h 4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8"/>
                <a:gd name="T85" fmla="*/ 0 h 42"/>
                <a:gd name="T86" fmla="*/ 28 w 28"/>
                <a:gd name="T87" fmla="*/ 42 h 4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8" h="42">
                  <a:moveTo>
                    <a:pt x="0" y="8"/>
                  </a:moveTo>
                  <a:lnTo>
                    <a:pt x="2" y="12"/>
                  </a:lnTo>
                  <a:lnTo>
                    <a:pt x="6" y="14"/>
                  </a:lnTo>
                  <a:lnTo>
                    <a:pt x="6" y="16"/>
                  </a:lnTo>
                  <a:lnTo>
                    <a:pt x="4" y="20"/>
                  </a:lnTo>
                  <a:lnTo>
                    <a:pt x="4" y="24"/>
                  </a:lnTo>
                  <a:lnTo>
                    <a:pt x="4" y="28"/>
                  </a:lnTo>
                  <a:lnTo>
                    <a:pt x="6" y="34"/>
                  </a:lnTo>
                  <a:lnTo>
                    <a:pt x="8" y="42"/>
                  </a:lnTo>
                  <a:lnTo>
                    <a:pt x="14" y="34"/>
                  </a:lnTo>
                  <a:lnTo>
                    <a:pt x="22" y="28"/>
                  </a:lnTo>
                  <a:lnTo>
                    <a:pt x="26" y="24"/>
                  </a:lnTo>
                  <a:lnTo>
                    <a:pt x="28" y="20"/>
                  </a:lnTo>
                  <a:lnTo>
                    <a:pt x="28" y="16"/>
                  </a:lnTo>
                  <a:lnTo>
                    <a:pt x="28" y="14"/>
                  </a:lnTo>
                  <a:lnTo>
                    <a:pt x="26" y="12"/>
                  </a:lnTo>
                  <a:lnTo>
                    <a:pt x="24" y="10"/>
                  </a:lnTo>
                  <a:lnTo>
                    <a:pt x="22" y="8"/>
                  </a:lnTo>
                  <a:lnTo>
                    <a:pt x="24" y="2"/>
                  </a:lnTo>
                  <a:lnTo>
                    <a:pt x="26" y="0"/>
                  </a:lnTo>
                  <a:lnTo>
                    <a:pt x="16" y="0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125"/>
            <p:cNvSpPr>
              <a:spLocks/>
            </p:cNvSpPr>
            <p:nvPr/>
          </p:nvSpPr>
          <p:spPr bwMode="auto">
            <a:xfrm>
              <a:off x="4922641" y="4414984"/>
              <a:ext cx="434722" cy="545579"/>
            </a:xfrm>
            <a:custGeom>
              <a:avLst/>
              <a:gdLst>
                <a:gd name="T0" fmla="*/ 2147483647 w 298"/>
                <a:gd name="T1" fmla="*/ 2147483647 h 346"/>
                <a:gd name="T2" fmla="*/ 2147483647 w 298"/>
                <a:gd name="T3" fmla="*/ 2147483647 h 346"/>
                <a:gd name="T4" fmla="*/ 2147483647 w 298"/>
                <a:gd name="T5" fmla="*/ 2147483647 h 346"/>
                <a:gd name="T6" fmla="*/ 2147483647 w 298"/>
                <a:gd name="T7" fmla="*/ 2147483647 h 346"/>
                <a:gd name="T8" fmla="*/ 2147483647 w 298"/>
                <a:gd name="T9" fmla="*/ 2147483647 h 346"/>
                <a:gd name="T10" fmla="*/ 2147483647 w 298"/>
                <a:gd name="T11" fmla="*/ 2147483647 h 346"/>
                <a:gd name="T12" fmla="*/ 2147483647 w 298"/>
                <a:gd name="T13" fmla="*/ 2147483647 h 346"/>
                <a:gd name="T14" fmla="*/ 2147483647 w 298"/>
                <a:gd name="T15" fmla="*/ 2147483647 h 346"/>
                <a:gd name="T16" fmla="*/ 2147483647 w 298"/>
                <a:gd name="T17" fmla="*/ 2147483647 h 346"/>
                <a:gd name="T18" fmla="*/ 2147483647 w 298"/>
                <a:gd name="T19" fmla="*/ 2147483647 h 346"/>
                <a:gd name="T20" fmla="*/ 2147483647 w 298"/>
                <a:gd name="T21" fmla="*/ 2147483647 h 346"/>
                <a:gd name="T22" fmla="*/ 2147483647 w 298"/>
                <a:gd name="T23" fmla="*/ 2147483647 h 346"/>
                <a:gd name="T24" fmla="*/ 2147483647 w 298"/>
                <a:gd name="T25" fmla="*/ 2147483647 h 346"/>
                <a:gd name="T26" fmla="*/ 2147483647 w 298"/>
                <a:gd name="T27" fmla="*/ 2147483647 h 346"/>
                <a:gd name="T28" fmla="*/ 2147483647 w 298"/>
                <a:gd name="T29" fmla="*/ 2147483647 h 346"/>
                <a:gd name="T30" fmla="*/ 2147483647 w 298"/>
                <a:gd name="T31" fmla="*/ 2147483647 h 346"/>
                <a:gd name="T32" fmla="*/ 2147483647 w 298"/>
                <a:gd name="T33" fmla="*/ 2147483647 h 346"/>
                <a:gd name="T34" fmla="*/ 2147483647 w 298"/>
                <a:gd name="T35" fmla="*/ 2147483647 h 346"/>
                <a:gd name="T36" fmla="*/ 2147483647 w 298"/>
                <a:gd name="T37" fmla="*/ 2147483647 h 346"/>
                <a:gd name="T38" fmla="*/ 2147483647 w 298"/>
                <a:gd name="T39" fmla="*/ 2147483647 h 346"/>
                <a:gd name="T40" fmla="*/ 0 w 298"/>
                <a:gd name="T41" fmla="*/ 2147483647 h 346"/>
                <a:gd name="T42" fmla="*/ 2147483647 w 298"/>
                <a:gd name="T43" fmla="*/ 2147483647 h 346"/>
                <a:gd name="T44" fmla="*/ 2147483647 w 298"/>
                <a:gd name="T45" fmla="*/ 2147483647 h 346"/>
                <a:gd name="T46" fmla="*/ 2147483647 w 298"/>
                <a:gd name="T47" fmla="*/ 2147483647 h 346"/>
                <a:gd name="T48" fmla="*/ 2147483647 w 298"/>
                <a:gd name="T49" fmla="*/ 2147483647 h 346"/>
                <a:gd name="T50" fmla="*/ 2147483647 w 298"/>
                <a:gd name="T51" fmla="*/ 2147483647 h 346"/>
                <a:gd name="T52" fmla="*/ 2147483647 w 298"/>
                <a:gd name="T53" fmla="*/ 2147483647 h 346"/>
                <a:gd name="T54" fmla="*/ 2147483647 w 298"/>
                <a:gd name="T55" fmla="*/ 2147483647 h 346"/>
                <a:gd name="T56" fmla="*/ 2147483647 w 298"/>
                <a:gd name="T57" fmla="*/ 2147483647 h 346"/>
                <a:gd name="T58" fmla="*/ 2147483647 w 298"/>
                <a:gd name="T59" fmla="*/ 2147483647 h 346"/>
                <a:gd name="T60" fmla="*/ 2147483647 w 298"/>
                <a:gd name="T61" fmla="*/ 2147483647 h 346"/>
                <a:gd name="T62" fmla="*/ 2147483647 w 298"/>
                <a:gd name="T63" fmla="*/ 2147483647 h 346"/>
                <a:gd name="T64" fmla="*/ 2147483647 w 298"/>
                <a:gd name="T65" fmla="*/ 2147483647 h 346"/>
                <a:gd name="T66" fmla="*/ 2147483647 w 298"/>
                <a:gd name="T67" fmla="*/ 2147483647 h 346"/>
                <a:gd name="T68" fmla="*/ 2147483647 w 298"/>
                <a:gd name="T69" fmla="*/ 2147483647 h 346"/>
                <a:gd name="T70" fmla="*/ 2147483647 w 298"/>
                <a:gd name="T71" fmla="*/ 2147483647 h 346"/>
                <a:gd name="T72" fmla="*/ 2147483647 w 298"/>
                <a:gd name="T73" fmla="*/ 2147483647 h 346"/>
                <a:gd name="T74" fmla="*/ 2147483647 w 298"/>
                <a:gd name="T75" fmla="*/ 2147483647 h 346"/>
                <a:gd name="T76" fmla="*/ 2147483647 w 298"/>
                <a:gd name="T77" fmla="*/ 2147483647 h 346"/>
                <a:gd name="T78" fmla="*/ 2147483647 w 298"/>
                <a:gd name="T79" fmla="*/ 2147483647 h 346"/>
                <a:gd name="T80" fmla="*/ 2147483647 w 298"/>
                <a:gd name="T81" fmla="*/ 2147483647 h 346"/>
                <a:gd name="T82" fmla="*/ 2147483647 w 298"/>
                <a:gd name="T83" fmla="*/ 2147483647 h 346"/>
                <a:gd name="T84" fmla="*/ 2147483647 w 298"/>
                <a:gd name="T85" fmla="*/ 2147483647 h 346"/>
                <a:gd name="T86" fmla="*/ 2147483647 w 298"/>
                <a:gd name="T87" fmla="*/ 2147483647 h 346"/>
                <a:gd name="T88" fmla="*/ 2147483647 w 298"/>
                <a:gd name="T89" fmla="*/ 2147483647 h 346"/>
                <a:gd name="T90" fmla="*/ 2147483647 w 298"/>
                <a:gd name="T91" fmla="*/ 2147483647 h 346"/>
                <a:gd name="T92" fmla="*/ 2147483647 w 298"/>
                <a:gd name="T93" fmla="*/ 2147483647 h 346"/>
                <a:gd name="T94" fmla="*/ 2147483647 w 298"/>
                <a:gd name="T95" fmla="*/ 2147483647 h 346"/>
                <a:gd name="T96" fmla="*/ 2147483647 w 298"/>
                <a:gd name="T97" fmla="*/ 2147483647 h 346"/>
                <a:gd name="T98" fmla="*/ 2147483647 w 298"/>
                <a:gd name="T99" fmla="*/ 2147483647 h 346"/>
                <a:gd name="T100" fmla="*/ 2147483647 w 298"/>
                <a:gd name="T101" fmla="*/ 2147483647 h 346"/>
                <a:gd name="T102" fmla="*/ 2147483647 w 298"/>
                <a:gd name="T103" fmla="*/ 2147483647 h 346"/>
                <a:gd name="T104" fmla="*/ 2147483647 w 298"/>
                <a:gd name="T105" fmla="*/ 2147483647 h 346"/>
                <a:gd name="T106" fmla="*/ 2147483647 w 298"/>
                <a:gd name="T107" fmla="*/ 2147483647 h 346"/>
                <a:gd name="T108" fmla="*/ 2147483647 w 298"/>
                <a:gd name="T109" fmla="*/ 2147483647 h 346"/>
                <a:gd name="T110" fmla="*/ 2147483647 w 298"/>
                <a:gd name="T111" fmla="*/ 2147483647 h 346"/>
                <a:gd name="T112" fmla="*/ 2147483647 w 298"/>
                <a:gd name="T113" fmla="*/ 2147483647 h 346"/>
                <a:gd name="T114" fmla="*/ 2147483647 w 298"/>
                <a:gd name="T115" fmla="*/ 2147483647 h 34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98"/>
                <a:gd name="T175" fmla="*/ 0 h 346"/>
                <a:gd name="T176" fmla="*/ 298 w 298"/>
                <a:gd name="T177" fmla="*/ 346 h 34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98" h="346">
                  <a:moveTo>
                    <a:pt x="290" y="248"/>
                  </a:moveTo>
                  <a:lnTo>
                    <a:pt x="280" y="250"/>
                  </a:lnTo>
                  <a:lnTo>
                    <a:pt x="270" y="256"/>
                  </a:lnTo>
                  <a:lnTo>
                    <a:pt x="264" y="258"/>
                  </a:lnTo>
                  <a:lnTo>
                    <a:pt x="260" y="262"/>
                  </a:lnTo>
                  <a:lnTo>
                    <a:pt x="258" y="266"/>
                  </a:lnTo>
                  <a:lnTo>
                    <a:pt x="256" y="272"/>
                  </a:lnTo>
                  <a:lnTo>
                    <a:pt x="256" y="310"/>
                  </a:lnTo>
                  <a:lnTo>
                    <a:pt x="258" y="318"/>
                  </a:lnTo>
                  <a:lnTo>
                    <a:pt x="260" y="320"/>
                  </a:lnTo>
                  <a:lnTo>
                    <a:pt x="266" y="324"/>
                  </a:lnTo>
                  <a:lnTo>
                    <a:pt x="276" y="324"/>
                  </a:lnTo>
                  <a:lnTo>
                    <a:pt x="276" y="336"/>
                  </a:lnTo>
                  <a:lnTo>
                    <a:pt x="274" y="340"/>
                  </a:lnTo>
                  <a:lnTo>
                    <a:pt x="272" y="344"/>
                  </a:lnTo>
                  <a:lnTo>
                    <a:pt x="268" y="346"/>
                  </a:lnTo>
                  <a:lnTo>
                    <a:pt x="266" y="346"/>
                  </a:lnTo>
                  <a:lnTo>
                    <a:pt x="262" y="338"/>
                  </a:lnTo>
                  <a:lnTo>
                    <a:pt x="258" y="334"/>
                  </a:lnTo>
                  <a:lnTo>
                    <a:pt x="248" y="326"/>
                  </a:lnTo>
                  <a:lnTo>
                    <a:pt x="242" y="320"/>
                  </a:lnTo>
                  <a:lnTo>
                    <a:pt x="238" y="318"/>
                  </a:lnTo>
                  <a:lnTo>
                    <a:pt x="238" y="314"/>
                  </a:lnTo>
                  <a:lnTo>
                    <a:pt x="232" y="316"/>
                  </a:lnTo>
                  <a:lnTo>
                    <a:pt x="230" y="318"/>
                  </a:lnTo>
                  <a:lnTo>
                    <a:pt x="228" y="318"/>
                  </a:lnTo>
                  <a:lnTo>
                    <a:pt x="224" y="320"/>
                  </a:lnTo>
                  <a:lnTo>
                    <a:pt x="218" y="318"/>
                  </a:lnTo>
                  <a:lnTo>
                    <a:pt x="212" y="316"/>
                  </a:lnTo>
                  <a:lnTo>
                    <a:pt x="208" y="312"/>
                  </a:lnTo>
                  <a:lnTo>
                    <a:pt x="206" y="308"/>
                  </a:lnTo>
                  <a:lnTo>
                    <a:pt x="190" y="302"/>
                  </a:lnTo>
                  <a:lnTo>
                    <a:pt x="186" y="300"/>
                  </a:lnTo>
                  <a:lnTo>
                    <a:pt x="178" y="300"/>
                  </a:lnTo>
                  <a:lnTo>
                    <a:pt x="170" y="300"/>
                  </a:lnTo>
                  <a:lnTo>
                    <a:pt x="166" y="302"/>
                  </a:lnTo>
                  <a:lnTo>
                    <a:pt x="162" y="302"/>
                  </a:lnTo>
                  <a:lnTo>
                    <a:pt x="156" y="300"/>
                  </a:lnTo>
                  <a:lnTo>
                    <a:pt x="158" y="294"/>
                  </a:lnTo>
                  <a:lnTo>
                    <a:pt x="158" y="290"/>
                  </a:lnTo>
                  <a:lnTo>
                    <a:pt x="156" y="282"/>
                  </a:lnTo>
                  <a:lnTo>
                    <a:pt x="152" y="280"/>
                  </a:lnTo>
                  <a:lnTo>
                    <a:pt x="152" y="276"/>
                  </a:lnTo>
                  <a:lnTo>
                    <a:pt x="154" y="254"/>
                  </a:lnTo>
                  <a:lnTo>
                    <a:pt x="152" y="232"/>
                  </a:lnTo>
                  <a:lnTo>
                    <a:pt x="146" y="234"/>
                  </a:lnTo>
                  <a:lnTo>
                    <a:pt x="138" y="234"/>
                  </a:lnTo>
                  <a:lnTo>
                    <a:pt x="134" y="232"/>
                  </a:lnTo>
                  <a:lnTo>
                    <a:pt x="132" y="230"/>
                  </a:lnTo>
                  <a:lnTo>
                    <a:pt x="130" y="228"/>
                  </a:lnTo>
                  <a:lnTo>
                    <a:pt x="110" y="228"/>
                  </a:lnTo>
                  <a:lnTo>
                    <a:pt x="110" y="236"/>
                  </a:lnTo>
                  <a:lnTo>
                    <a:pt x="108" y="240"/>
                  </a:lnTo>
                  <a:lnTo>
                    <a:pt x="106" y="242"/>
                  </a:lnTo>
                  <a:lnTo>
                    <a:pt x="98" y="242"/>
                  </a:lnTo>
                  <a:lnTo>
                    <a:pt x="86" y="242"/>
                  </a:lnTo>
                  <a:lnTo>
                    <a:pt x="82" y="242"/>
                  </a:lnTo>
                  <a:lnTo>
                    <a:pt x="80" y="240"/>
                  </a:lnTo>
                  <a:lnTo>
                    <a:pt x="72" y="232"/>
                  </a:lnTo>
                  <a:lnTo>
                    <a:pt x="66" y="220"/>
                  </a:lnTo>
                  <a:lnTo>
                    <a:pt x="66" y="208"/>
                  </a:lnTo>
                  <a:lnTo>
                    <a:pt x="2" y="208"/>
                  </a:lnTo>
                  <a:lnTo>
                    <a:pt x="0" y="202"/>
                  </a:lnTo>
                  <a:lnTo>
                    <a:pt x="2" y="190"/>
                  </a:lnTo>
                  <a:lnTo>
                    <a:pt x="4" y="186"/>
                  </a:lnTo>
                  <a:lnTo>
                    <a:pt x="8" y="184"/>
                  </a:lnTo>
                  <a:lnTo>
                    <a:pt x="14" y="184"/>
                  </a:lnTo>
                  <a:lnTo>
                    <a:pt x="16" y="184"/>
                  </a:lnTo>
                  <a:lnTo>
                    <a:pt x="20" y="184"/>
                  </a:lnTo>
                  <a:lnTo>
                    <a:pt x="22" y="182"/>
                  </a:lnTo>
                  <a:lnTo>
                    <a:pt x="24" y="180"/>
                  </a:lnTo>
                  <a:lnTo>
                    <a:pt x="26" y="180"/>
                  </a:lnTo>
                  <a:lnTo>
                    <a:pt x="30" y="180"/>
                  </a:lnTo>
                  <a:lnTo>
                    <a:pt x="30" y="184"/>
                  </a:lnTo>
                  <a:lnTo>
                    <a:pt x="32" y="184"/>
                  </a:lnTo>
                  <a:lnTo>
                    <a:pt x="36" y="184"/>
                  </a:lnTo>
                  <a:lnTo>
                    <a:pt x="42" y="184"/>
                  </a:lnTo>
                  <a:lnTo>
                    <a:pt x="46" y="182"/>
                  </a:lnTo>
                  <a:lnTo>
                    <a:pt x="50" y="176"/>
                  </a:lnTo>
                  <a:lnTo>
                    <a:pt x="52" y="168"/>
                  </a:lnTo>
                  <a:lnTo>
                    <a:pt x="56" y="156"/>
                  </a:lnTo>
                  <a:lnTo>
                    <a:pt x="56" y="142"/>
                  </a:lnTo>
                  <a:lnTo>
                    <a:pt x="60" y="140"/>
                  </a:lnTo>
                  <a:lnTo>
                    <a:pt x="64" y="136"/>
                  </a:lnTo>
                  <a:lnTo>
                    <a:pt x="66" y="126"/>
                  </a:lnTo>
                  <a:lnTo>
                    <a:pt x="70" y="122"/>
                  </a:lnTo>
                  <a:lnTo>
                    <a:pt x="74" y="118"/>
                  </a:lnTo>
                  <a:lnTo>
                    <a:pt x="78" y="116"/>
                  </a:lnTo>
                  <a:lnTo>
                    <a:pt x="80" y="112"/>
                  </a:lnTo>
                  <a:lnTo>
                    <a:pt x="82" y="108"/>
                  </a:lnTo>
                  <a:lnTo>
                    <a:pt x="80" y="104"/>
                  </a:lnTo>
                  <a:lnTo>
                    <a:pt x="80" y="102"/>
                  </a:lnTo>
                  <a:lnTo>
                    <a:pt x="80" y="98"/>
                  </a:lnTo>
                  <a:lnTo>
                    <a:pt x="92" y="68"/>
                  </a:lnTo>
                  <a:lnTo>
                    <a:pt x="96" y="54"/>
                  </a:lnTo>
                  <a:lnTo>
                    <a:pt x="98" y="44"/>
                  </a:lnTo>
                  <a:lnTo>
                    <a:pt x="96" y="40"/>
                  </a:lnTo>
                  <a:lnTo>
                    <a:pt x="96" y="38"/>
                  </a:lnTo>
                  <a:lnTo>
                    <a:pt x="94" y="36"/>
                  </a:lnTo>
                  <a:lnTo>
                    <a:pt x="94" y="34"/>
                  </a:lnTo>
                  <a:lnTo>
                    <a:pt x="96" y="24"/>
                  </a:lnTo>
                  <a:lnTo>
                    <a:pt x="98" y="16"/>
                  </a:lnTo>
                  <a:lnTo>
                    <a:pt x="100" y="12"/>
                  </a:lnTo>
                  <a:lnTo>
                    <a:pt x="104" y="10"/>
                  </a:lnTo>
                  <a:lnTo>
                    <a:pt x="108" y="6"/>
                  </a:lnTo>
                  <a:lnTo>
                    <a:pt x="110" y="6"/>
                  </a:lnTo>
                  <a:lnTo>
                    <a:pt x="116" y="6"/>
                  </a:lnTo>
                  <a:lnTo>
                    <a:pt x="122" y="8"/>
                  </a:lnTo>
                  <a:lnTo>
                    <a:pt x="134" y="14"/>
                  </a:lnTo>
                  <a:lnTo>
                    <a:pt x="144" y="20"/>
                  </a:lnTo>
                  <a:lnTo>
                    <a:pt x="152" y="20"/>
                  </a:lnTo>
                  <a:lnTo>
                    <a:pt x="160" y="20"/>
                  </a:lnTo>
                  <a:lnTo>
                    <a:pt x="162" y="20"/>
                  </a:lnTo>
                  <a:lnTo>
                    <a:pt x="162" y="18"/>
                  </a:lnTo>
                  <a:lnTo>
                    <a:pt x="164" y="14"/>
                  </a:lnTo>
                  <a:lnTo>
                    <a:pt x="166" y="12"/>
                  </a:lnTo>
                  <a:lnTo>
                    <a:pt x="170" y="14"/>
                  </a:lnTo>
                  <a:lnTo>
                    <a:pt x="172" y="14"/>
                  </a:lnTo>
                  <a:lnTo>
                    <a:pt x="178" y="12"/>
                  </a:lnTo>
                  <a:lnTo>
                    <a:pt x="182" y="10"/>
                  </a:lnTo>
                  <a:lnTo>
                    <a:pt x="188" y="8"/>
                  </a:lnTo>
                  <a:lnTo>
                    <a:pt x="192" y="8"/>
                  </a:lnTo>
                  <a:lnTo>
                    <a:pt x="204" y="8"/>
                  </a:lnTo>
                  <a:lnTo>
                    <a:pt x="206" y="2"/>
                  </a:lnTo>
                  <a:lnTo>
                    <a:pt x="210" y="0"/>
                  </a:lnTo>
                  <a:lnTo>
                    <a:pt x="216" y="2"/>
                  </a:lnTo>
                  <a:lnTo>
                    <a:pt x="224" y="4"/>
                  </a:lnTo>
                  <a:lnTo>
                    <a:pt x="236" y="4"/>
                  </a:lnTo>
                  <a:lnTo>
                    <a:pt x="246" y="14"/>
                  </a:lnTo>
                  <a:lnTo>
                    <a:pt x="252" y="16"/>
                  </a:lnTo>
                  <a:lnTo>
                    <a:pt x="260" y="20"/>
                  </a:lnTo>
                  <a:lnTo>
                    <a:pt x="260" y="16"/>
                  </a:lnTo>
                  <a:lnTo>
                    <a:pt x="264" y="16"/>
                  </a:lnTo>
                  <a:lnTo>
                    <a:pt x="268" y="20"/>
                  </a:lnTo>
                  <a:lnTo>
                    <a:pt x="272" y="16"/>
                  </a:lnTo>
                  <a:lnTo>
                    <a:pt x="280" y="16"/>
                  </a:lnTo>
                  <a:lnTo>
                    <a:pt x="282" y="20"/>
                  </a:lnTo>
                  <a:lnTo>
                    <a:pt x="284" y="24"/>
                  </a:lnTo>
                  <a:lnTo>
                    <a:pt x="294" y="32"/>
                  </a:lnTo>
                  <a:lnTo>
                    <a:pt x="296" y="44"/>
                  </a:lnTo>
                  <a:lnTo>
                    <a:pt x="296" y="50"/>
                  </a:lnTo>
                  <a:lnTo>
                    <a:pt x="298" y="54"/>
                  </a:lnTo>
                  <a:lnTo>
                    <a:pt x="298" y="64"/>
                  </a:lnTo>
                  <a:lnTo>
                    <a:pt x="292" y="72"/>
                  </a:lnTo>
                  <a:lnTo>
                    <a:pt x="286" y="80"/>
                  </a:lnTo>
                  <a:lnTo>
                    <a:pt x="280" y="92"/>
                  </a:lnTo>
                  <a:lnTo>
                    <a:pt x="274" y="102"/>
                  </a:lnTo>
                  <a:lnTo>
                    <a:pt x="274" y="124"/>
                  </a:lnTo>
                  <a:lnTo>
                    <a:pt x="272" y="128"/>
                  </a:lnTo>
                  <a:lnTo>
                    <a:pt x="268" y="132"/>
                  </a:lnTo>
                  <a:lnTo>
                    <a:pt x="266" y="138"/>
                  </a:lnTo>
                  <a:lnTo>
                    <a:pt x="266" y="148"/>
                  </a:lnTo>
                  <a:lnTo>
                    <a:pt x="268" y="152"/>
                  </a:lnTo>
                  <a:lnTo>
                    <a:pt x="272" y="154"/>
                  </a:lnTo>
                  <a:lnTo>
                    <a:pt x="272" y="156"/>
                  </a:lnTo>
                  <a:lnTo>
                    <a:pt x="270" y="160"/>
                  </a:lnTo>
                  <a:lnTo>
                    <a:pt x="270" y="164"/>
                  </a:lnTo>
                  <a:lnTo>
                    <a:pt x="270" y="168"/>
                  </a:lnTo>
                  <a:lnTo>
                    <a:pt x="272" y="174"/>
                  </a:lnTo>
                  <a:lnTo>
                    <a:pt x="274" y="182"/>
                  </a:lnTo>
                  <a:lnTo>
                    <a:pt x="272" y="186"/>
                  </a:lnTo>
                  <a:lnTo>
                    <a:pt x="272" y="192"/>
                  </a:lnTo>
                  <a:lnTo>
                    <a:pt x="272" y="196"/>
                  </a:lnTo>
                  <a:lnTo>
                    <a:pt x="272" y="198"/>
                  </a:lnTo>
                  <a:lnTo>
                    <a:pt x="274" y="202"/>
                  </a:lnTo>
                  <a:lnTo>
                    <a:pt x="272" y="206"/>
                  </a:lnTo>
                  <a:lnTo>
                    <a:pt x="272" y="208"/>
                  </a:lnTo>
                  <a:lnTo>
                    <a:pt x="272" y="214"/>
                  </a:lnTo>
                  <a:lnTo>
                    <a:pt x="278" y="218"/>
                  </a:lnTo>
                  <a:lnTo>
                    <a:pt x="282" y="224"/>
                  </a:lnTo>
                  <a:lnTo>
                    <a:pt x="288" y="228"/>
                  </a:lnTo>
                  <a:lnTo>
                    <a:pt x="288" y="234"/>
                  </a:lnTo>
                  <a:lnTo>
                    <a:pt x="290" y="240"/>
                  </a:lnTo>
                  <a:lnTo>
                    <a:pt x="292" y="248"/>
                  </a:lnTo>
                  <a:lnTo>
                    <a:pt x="290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Freeform 126"/>
            <p:cNvSpPr>
              <a:spLocks/>
            </p:cNvSpPr>
            <p:nvPr/>
          </p:nvSpPr>
          <p:spPr bwMode="auto">
            <a:xfrm>
              <a:off x="5330841" y="4876935"/>
              <a:ext cx="255990" cy="471243"/>
            </a:xfrm>
            <a:custGeom>
              <a:avLst/>
              <a:gdLst>
                <a:gd name="T0" fmla="*/ 2147483647 w 174"/>
                <a:gd name="T1" fmla="*/ 2147483647 h 298"/>
                <a:gd name="T2" fmla="*/ 2147483647 w 174"/>
                <a:gd name="T3" fmla="*/ 2147483647 h 298"/>
                <a:gd name="T4" fmla="*/ 2147483647 w 174"/>
                <a:gd name="T5" fmla="*/ 2147483647 h 298"/>
                <a:gd name="T6" fmla="*/ 2147483647 w 174"/>
                <a:gd name="T7" fmla="*/ 2147483647 h 298"/>
                <a:gd name="T8" fmla="*/ 2147483647 w 174"/>
                <a:gd name="T9" fmla="*/ 2147483647 h 298"/>
                <a:gd name="T10" fmla="*/ 2147483647 w 174"/>
                <a:gd name="T11" fmla="*/ 2147483647 h 298"/>
                <a:gd name="T12" fmla="*/ 2147483647 w 174"/>
                <a:gd name="T13" fmla="*/ 2147483647 h 298"/>
                <a:gd name="T14" fmla="*/ 2147483647 w 174"/>
                <a:gd name="T15" fmla="*/ 2147483647 h 298"/>
                <a:gd name="T16" fmla="*/ 2147483647 w 174"/>
                <a:gd name="T17" fmla="*/ 2147483647 h 298"/>
                <a:gd name="T18" fmla="*/ 2147483647 w 174"/>
                <a:gd name="T19" fmla="*/ 2147483647 h 298"/>
                <a:gd name="T20" fmla="*/ 2147483647 w 174"/>
                <a:gd name="T21" fmla="*/ 2147483647 h 298"/>
                <a:gd name="T22" fmla="*/ 2147483647 w 174"/>
                <a:gd name="T23" fmla="*/ 2147483647 h 298"/>
                <a:gd name="T24" fmla="*/ 2147483647 w 174"/>
                <a:gd name="T25" fmla="*/ 2147483647 h 298"/>
                <a:gd name="T26" fmla="*/ 2147483647 w 174"/>
                <a:gd name="T27" fmla="*/ 2147483647 h 298"/>
                <a:gd name="T28" fmla="*/ 2147483647 w 174"/>
                <a:gd name="T29" fmla="*/ 2147483647 h 298"/>
                <a:gd name="T30" fmla="*/ 2147483647 w 174"/>
                <a:gd name="T31" fmla="*/ 2147483647 h 298"/>
                <a:gd name="T32" fmla="*/ 2147483647 w 174"/>
                <a:gd name="T33" fmla="*/ 2147483647 h 298"/>
                <a:gd name="T34" fmla="*/ 2147483647 w 174"/>
                <a:gd name="T35" fmla="*/ 2147483647 h 298"/>
                <a:gd name="T36" fmla="*/ 2147483647 w 174"/>
                <a:gd name="T37" fmla="*/ 2147483647 h 298"/>
                <a:gd name="T38" fmla="*/ 2147483647 w 174"/>
                <a:gd name="T39" fmla="*/ 2147483647 h 298"/>
                <a:gd name="T40" fmla="*/ 2147483647 w 174"/>
                <a:gd name="T41" fmla="*/ 2147483647 h 298"/>
                <a:gd name="T42" fmla="*/ 2147483647 w 174"/>
                <a:gd name="T43" fmla="*/ 2147483647 h 298"/>
                <a:gd name="T44" fmla="*/ 2147483647 w 174"/>
                <a:gd name="T45" fmla="*/ 2147483647 h 298"/>
                <a:gd name="T46" fmla="*/ 2147483647 w 174"/>
                <a:gd name="T47" fmla="*/ 2147483647 h 298"/>
                <a:gd name="T48" fmla="*/ 2147483647 w 174"/>
                <a:gd name="T49" fmla="*/ 2147483647 h 298"/>
                <a:gd name="T50" fmla="*/ 2147483647 w 174"/>
                <a:gd name="T51" fmla="*/ 2147483647 h 298"/>
                <a:gd name="T52" fmla="*/ 2147483647 w 174"/>
                <a:gd name="T53" fmla="*/ 2147483647 h 298"/>
                <a:gd name="T54" fmla="*/ 2147483647 w 174"/>
                <a:gd name="T55" fmla="*/ 2147483647 h 298"/>
                <a:gd name="T56" fmla="*/ 2147483647 w 174"/>
                <a:gd name="T57" fmla="*/ 2147483647 h 298"/>
                <a:gd name="T58" fmla="*/ 2147483647 w 174"/>
                <a:gd name="T59" fmla="*/ 2147483647 h 298"/>
                <a:gd name="T60" fmla="*/ 2147483647 w 174"/>
                <a:gd name="T61" fmla="*/ 2147483647 h 298"/>
                <a:gd name="T62" fmla="*/ 2147483647 w 174"/>
                <a:gd name="T63" fmla="*/ 2147483647 h 298"/>
                <a:gd name="T64" fmla="*/ 2147483647 w 174"/>
                <a:gd name="T65" fmla="*/ 2147483647 h 298"/>
                <a:gd name="T66" fmla="*/ 2147483647 w 174"/>
                <a:gd name="T67" fmla="*/ 2147483647 h 298"/>
                <a:gd name="T68" fmla="*/ 2147483647 w 174"/>
                <a:gd name="T69" fmla="*/ 2147483647 h 298"/>
                <a:gd name="T70" fmla="*/ 2147483647 w 174"/>
                <a:gd name="T71" fmla="*/ 2147483647 h 298"/>
                <a:gd name="T72" fmla="*/ 2147483647 w 174"/>
                <a:gd name="T73" fmla="*/ 2147483647 h 298"/>
                <a:gd name="T74" fmla="*/ 2147483647 w 174"/>
                <a:gd name="T75" fmla="*/ 2147483647 h 298"/>
                <a:gd name="T76" fmla="*/ 2147483647 w 174"/>
                <a:gd name="T77" fmla="*/ 2147483647 h 298"/>
                <a:gd name="T78" fmla="*/ 2147483647 w 174"/>
                <a:gd name="T79" fmla="*/ 2147483647 h 298"/>
                <a:gd name="T80" fmla="*/ 2147483647 w 174"/>
                <a:gd name="T81" fmla="*/ 2147483647 h 298"/>
                <a:gd name="T82" fmla="*/ 2147483647 w 174"/>
                <a:gd name="T83" fmla="*/ 2147483647 h 298"/>
                <a:gd name="T84" fmla="*/ 2147483647 w 174"/>
                <a:gd name="T85" fmla="*/ 2147483647 h 298"/>
                <a:gd name="T86" fmla="*/ 2147483647 w 174"/>
                <a:gd name="T87" fmla="*/ 2147483647 h 298"/>
                <a:gd name="T88" fmla="*/ 0 w 174"/>
                <a:gd name="T89" fmla="*/ 2147483647 h 298"/>
                <a:gd name="T90" fmla="*/ 2147483647 w 174"/>
                <a:gd name="T91" fmla="*/ 2147483647 h 298"/>
                <a:gd name="T92" fmla="*/ 2147483647 w 174"/>
                <a:gd name="T93" fmla="*/ 2147483647 h 298"/>
                <a:gd name="T94" fmla="*/ 2147483647 w 174"/>
                <a:gd name="T95" fmla="*/ 2147483647 h 298"/>
                <a:gd name="T96" fmla="*/ 2147483647 w 174"/>
                <a:gd name="T97" fmla="*/ 2147483647 h 298"/>
                <a:gd name="T98" fmla="*/ 2147483647 w 174"/>
                <a:gd name="T99" fmla="*/ 2147483647 h 298"/>
                <a:gd name="T100" fmla="*/ 2147483647 w 174"/>
                <a:gd name="T101" fmla="*/ 2147483647 h 298"/>
                <a:gd name="T102" fmla="*/ 2147483647 w 174"/>
                <a:gd name="T103" fmla="*/ 2147483647 h 298"/>
                <a:gd name="T104" fmla="*/ 2147483647 w 174"/>
                <a:gd name="T105" fmla="*/ 2147483647 h 298"/>
                <a:gd name="T106" fmla="*/ 2147483647 w 174"/>
                <a:gd name="T107" fmla="*/ 2147483647 h 298"/>
                <a:gd name="T108" fmla="*/ 2147483647 w 174"/>
                <a:gd name="T109" fmla="*/ 2147483647 h 298"/>
                <a:gd name="T110" fmla="*/ 2147483647 w 174"/>
                <a:gd name="T111" fmla="*/ 2147483647 h 298"/>
                <a:gd name="T112" fmla="*/ 2147483647 w 174"/>
                <a:gd name="T113" fmla="*/ 2147483647 h 298"/>
                <a:gd name="T114" fmla="*/ 2147483647 w 174"/>
                <a:gd name="T115" fmla="*/ 2147483647 h 29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4"/>
                <a:gd name="T175" fmla="*/ 0 h 298"/>
                <a:gd name="T176" fmla="*/ 174 w 174"/>
                <a:gd name="T177" fmla="*/ 298 h 29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4" h="298">
                  <a:moveTo>
                    <a:pt x="30" y="298"/>
                  </a:moveTo>
                  <a:lnTo>
                    <a:pt x="32" y="288"/>
                  </a:lnTo>
                  <a:lnTo>
                    <a:pt x="32" y="282"/>
                  </a:lnTo>
                  <a:lnTo>
                    <a:pt x="34" y="274"/>
                  </a:lnTo>
                  <a:lnTo>
                    <a:pt x="38" y="270"/>
                  </a:lnTo>
                  <a:lnTo>
                    <a:pt x="44" y="268"/>
                  </a:lnTo>
                  <a:lnTo>
                    <a:pt x="50" y="264"/>
                  </a:lnTo>
                  <a:lnTo>
                    <a:pt x="66" y="258"/>
                  </a:lnTo>
                  <a:lnTo>
                    <a:pt x="72" y="254"/>
                  </a:lnTo>
                  <a:lnTo>
                    <a:pt x="74" y="248"/>
                  </a:lnTo>
                  <a:lnTo>
                    <a:pt x="78" y="232"/>
                  </a:lnTo>
                  <a:lnTo>
                    <a:pt x="78" y="218"/>
                  </a:lnTo>
                  <a:lnTo>
                    <a:pt x="78" y="210"/>
                  </a:lnTo>
                  <a:lnTo>
                    <a:pt x="76" y="204"/>
                  </a:lnTo>
                  <a:lnTo>
                    <a:pt x="74" y="196"/>
                  </a:lnTo>
                  <a:lnTo>
                    <a:pt x="74" y="192"/>
                  </a:lnTo>
                  <a:lnTo>
                    <a:pt x="74" y="186"/>
                  </a:lnTo>
                  <a:lnTo>
                    <a:pt x="70" y="182"/>
                  </a:lnTo>
                  <a:lnTo>
                    <a:pt x="70" y="178"/>
                  </a:lnTo>
                  <a:lnTo>
                    <a:pt x="70" y="172"/>
                  </a:lnTo>
                  <a:lnTo>
                    <a:pt x="72" y="168"/>
                  </a:lnTo>
                  <a:lnTo>
                    <a:pt x="76" y="162"/>
                  </a:lnTo>
                  <a:lnTo>
                    <a:pt x="86" y="156"/>
                  </a:lnTo>
                  <a:lnTo>
                    <a:pt x="94" y="152"/>
                  </a:lnTo>
                  <a:lnTo>
                    <a:pt x="100" y="148"/>
                  </a:lnTo>
                  <a:lnTo>
                    <a:pt x="102" y="140"/>
                  </a:lnTo>
                  <a:lnTo>
                    <a:pt x="108" y="134"/>
                  </a:lnTo>
                  <a:lnTo>
                    <a:pt x="112" y="128"/>
                  </a:lnTo>
                  <a:lnTo>
                    <a:pt x="130" y="116"/>
                  </a:lnTo>
                  <a:lnTo>
                    <a:pt x="150" y="108"/>
                  </a:lnTo>
                  <a:lnTo>
                    <a:pt x="156" y="100"/>
                  </a:lnTo>
                  <a:lnTo>
                    <a:pt x="162" y="94"/>
                  </a:lnTo>
                  <a:lnTo>
                    <a:pt x="168" y="84"/>
                  </a:lnTo>
                  <a:lnTo>
                    <a:pt x="168" y="76"/>
                  </a:lnTo>
                  <a:lnTo>
                    <a:pt x="168" y="66"/>
                  </a:lnTo>
                  <a:lnTo>
                    <a:pt x="170" y="56"/>
                  </a:lnTo>
                  <a:lnTo>
                    <a:pt x="170" y="50"/>
                  </a:lnTo>
                  <a:lnTo>
                    <a:pt x="174" y="48"/>
                  </a:lnTo>
                  <a:lnTo>
                    <a:pt x="172" y="22"/>
                  </a:lnTo>
                  <a:lnTo>
                    <a:pt x="172" y="10"/>
                  </a:lnTo>
                  <a:lnTo>
                    <a:pt x="174" y="0"/>
                  </a:lnTo>
                  <a:lnTo>
                    <a:pt x="166" y="2"/>
                  </a:lnTo>
                  <a:lnTo>
                    <a:pt x="158" y="2"/>
                  </a:lnTo>
                  <a:lnTo>
                    <a:pt x="154" y="6"/>
                  </a:lnTo>
                  <a:lnTo>
                    <a:pt x="144" y="10"/>
                  </a:lnTo>
                  <a:lnTo>
                    <a:pt x="130" y="14"/>
                  </a:lnTo>
                  <a:lnTo>
                    <a:pt x="126" y="16"/>
                  </a:lnTo>
                  <a:lnTo>
                    <a:pt x="124" y="18"/>
                  </a:lnTo>
                  <a:lnTo>
                    <a:pt x="122" y="20"/>
                  </a:lnTo>
                  <a:lnTo>
                    <a:pt x="118" y="20"/>
                  </a:lnTo>
                  <a:lnTo>
                    <a:pt x="114" y="20"/>
                  </a:lnTo>
                  <a:lnTo>
                    <a:pt x="112" y="18"/>
                  </a:lnTo>
                  <a:lnTo>
                    <a:pt x="108" y="18"/>
                  </a:lnTo>
                  <a:lnTo>
                    <a:pt x="106" y="20"/>
                  </a:lnTo>
                  <a:lnTo>
                    <a:pt x="104" y="22"/>
                  </a:lnTo>
                  <a:lnTo>
                    <a:pt x="100" y="22"/>
                  </a:lnTo>
                  <a:lnTo>
                    <a:pt x="74" y="20"/>
                  </a:lnTo>
                  <a:lnTo>
                    <a:pt x="72" y="28"/>
                  </a:lnTo>
                  <a:lnTo>
                    <a:pt x="70" y="36"/>
                  </a:lnTo>
                  <a:lnTo>
                    <a:pt x="72" y="42"/>
                  </a:lnTo>
                  <a:lnTo>
                    <a:pt x="74" y="48"/>
                  </a:lnTo>
                  <a:lnTo>
                    <a:pt x="80" y="56"/>
                  </a:lnTo>
                  <a:lnTo>
                    <a:pt x="88" y="68"/>
                  </a:lnTo>
                  <a:lnTo>
                    <a:pt x="92" y="74"/>
                  </a:lnTo>
                  <a:lnTo>
                    <a:pt x="92" y="80"/>
                  </a:lnTo>
                  <a:lnTo>
                    <a:pt x="92" y="88"/>
                  </a:lnTo>
                  <a:lnTo>
                    <a:pt x="90" y="94"/>
                  </a:lnTo>
                  <a:lnTo>
                    <a:pt x="88" y="100"/>
                  </a:lnTo>
                  <a:lnTo>
                    <a:pt x="86" y="102"/>
                  </a:lnTo>
                  <a:lnTo>
                    <a:pt x="82" y="106"/>
                  </a:lnTo>
                  <a:lnTo>
                    <a:pt x="80" y="108"/>
                  </a:lnTo>
                  <a:lnTo>
                    <a:pt x="78" y="110"/>
                  </a:lnTo>
                  <a:lnTo>
                    <a:pt x="78" y="118"/>
                  </a:lnTo>
                  <a:lnTo>
                    <a:pt x="76" y="114"/>
                  </a:lnTo>
                  <a:lnTo>
                    <a:pt x="72" y="110"/>
                  </a:lnTo>
                  <a:lnTo>
                    <a:pt x="68" y="108"/>
                  </a:lnTo>
                  <a:lnTo>
                    <a:pt x="66" y="100"/>
                  </a:lnTo>
                  <a:lnTo>
                    <a:pt x="68" y="90"/>
                  </a:lnTo>
                  <a:lnTo>
                    <a:pt x="70" y="82"/>
                  </a:lnTo>
                  <a:lnTo>
                    <a:pt x="70" y="72"/>
                  </a:lnTo>
                  <a:lnTo>
                    <a:pt x="62" y="72"/>
                  </a:lnTo>
                  <a:lnTo>
                    <a:pt x="56" y="72"/>
                  </a:lnTo>
                  <a:lnTo>
                    <a:pt x="52" y="70"/>
                  </a:lnTo>
                  <a:lnTo>
                    <a:pt x="50" y="64"/>
                  </a:lnTo>
                  <a:lnTo>
                    <a:pt x="44" y="64"/>
                  </a:lnTo>
                  <a:lnTo>
                    <a:pt x="34" y="70"/>
                  </a:lnTo>
                  <a:lnTo>
                    <a:pt x="22" y="72"/>
                  </a:lnTo>
                  <a:lnTo>
                    <a:pt x="12" y="76"/>
                  </a:lnTo>
                  <a:lnTo>
                    <a:pt x="6" y="80"/>
                  </a:lnTo>
                  <a:lnTo>
                    <a:pt x="0" y="82"/>
                  </a:lnTo>
                  <a:lnTo>
                    <a:pt x="2" y="98"/>
                  </a:lnTo>
                  <a:lnTo>
                    <a:pt x="18" y="102"/>
                  </a:lnTo>
                  <a:lnTo>
                    <a:pt x="30" y="106"/>
                  </a:lnTo>
                  <a:lnTo>
                    <a:pt x="36" y="110"/>
                  </a:lnTo>
                  <a:lnTo>
                    <a:pt x="40" y="114"/>
                  </a:lnTo>
                  <a:lnTo>
                    <a:pt x="44" y="120"/>
                  </a:lnTo>
                  <a:lnTo>
                    <a:pt x="44" y="128"/>
                  </a:lnTo>
                  <a:lnTo>
                    <a:pt x="44" y="136"/>
                  </a:lnTo>
                  <a:lnTo>
                    <a:pt x="42" y="142"/>
                  </a:lnTo>
                  <a:lnTo>
                    <a:pt x="40" y="148"/>
                  </a:lnTo>
                  <a:lnTo>
                    <a:pt x="40" y="158"/>
                  </a:lnTo>
                  <a:lnTo>
                    <a:pt x="40" y="168"/>
                  </a:lnTo>
                  <a:lnTo>
                    <a:pt x="38" y="178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18" y="208"/>
                  </a:lnTo>
                  <a:lnTo>
                    <a:pt x="14" y="218"/>
                  </a:lnTo>
                  <a:lnTo>
                    <a:pt x="14" y="226"/>
                  </a:lnTo>
                  <a:lnTo>
                    <a:pt x="18" y="234"/>
                  </a:lnTo>
                  <a:lnTo>
                    <a:pt x="20" y="242"/>
                  </a:lnTo>
                  <a:lnTo>
                    <a:pt x="22" y="250"/>
                  </a:lnTo>
                  <a:lnTo>
                    <a:pt x="20" y="258"/>
                  </a:lnTo>
                  <a:lnTo>
                    <a:pt x="18" y="264"/>
                  </a:lnTo>
                  <a:lnTo>
                    <a:pt x="18" y="298"/>
                  </a:lnTo>
                  <a:lnTo>
                    <a:pt x="28" y="298"/>
                  </a:lnTo>
                  <a:lnTo>
                    <a:pt x="30" y="2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127"/>
            <p:cNvSpPr>
              <a:spLocks/>
            </p:cNvSpPr>
            <p:nvPr/>
          </p:nvSpPr>
          <p:spPr bwMode="auto">
            <a:xfrm>
              <a:off x="5004511" y="5208796"/>
              <a:ext cx="374760" cy="369029"/>
            </a:xfrm>
            <a:custGeom>
              <a:avLst/>
              <a:gdLst>
                <a:gd name="T0" fmla="*/ 2147483647 w 256"/>
                <a:gd name="T1" fmla="*/ 2147483647 h 234"/>
                <a:gd name="T2" fmla="*/ 2147483647 w 256"/>
                <a:gd name="T3" fmla="*/ 2147483647 h 234"/>
                <a:gd name="T4" fmla="*/ 2147483647 w 256"/>
                <a:gd name="T5" fmla="*/ 2147483647 h 234"/>
                <a:gd name="T6" fmla="*/ 2147483647 w 256"/>
                <a:gd name="T7" fmla="*/ 2147483647 h 234"/>
                <a:gd name="T8" fmla="*/ 2147483647 w 256"/>
                <a:gd name="T9" fmla="*/ 2147483647 h 234"/>
                <a:gd name="T10" fmla="*/ 2147483647 w 256"/>
                <a:gd name="T11" fmla="*/ 2147483647 h 234"/>
                <a:gd name="T12" fmla="*/ 2147483647 w 256"/>
                <a:gd name="T13" fmla="*/ 2147483647 h 234"/>
                <a:gd name="T14" fmla="*/ 2147483647 w 256"/>
                <a:gd name="T15" fmla="*/ 2147483647 h 234"/>
                <a:gd name="T16" fmla="*/ 2147483647 w 256"/>
                <a:gd name="T17" fmla="*/ 2147483647 h 234"/>
                <a:gd name="T18" fmla="*/ 2147483647 w 256"/>
                <a:gd name="T19" fmla="*/ 2147483647 h 234"/>
                <a:gd name="T20" fmla="*/ 2147483647 w 256"/>
                <a:gd name="T21" fmla="*/ 2147483647 h 234"/>
                <a:gd name="T22" fmla="*/ 2147483647 w 256"/>
                <a:gd name="T23" fmla="*/ 2147483647 h 234"/>
                <a:gd name="T24" fmla="*/ 2147483647 w 256"/>
                <a:gd name="T25" fmla="*/ 2147483647 h 234"/>
                <a:gd name="T26" fmla="*/ 2147483647 w 256"/>
                <a:gd name="T27" fmla="*/ 2147483647 h 234"/>
                <a:gd name="T28" fmla="*/ 2147483647 w 256"/>
                <a:gd name="T29" fmla="*/ 2147483647 h 234"/>
                <a:gd name="T30" fmla="*/ 2147483647 w 256"/>
                <a:gd name="T31" fmla="*/ 2147483647 h 234"/>
                <a:gd name="T32" fmla="*/ 2147483647 w 256"/>
                <a:gd name="T33" fmla="*/ 2147483647 h 234"/>
                <a:gd name="T34" fmla="*/ 2147483647 w 256"/>
                <a:gd name="T35" fmla="*/ 2147483647 h 234"/>
                <a:gd name="T36" fmla="*/ 2147483647 w 256"/>
                <a:gd name="T37" fmla="*/ 2147483647 h 234"/>
                <a:gd name="T38" fmla="*/ 2147483647 w 256"/>
                <a:gd name="T39" fmla="*/ 2147483647 h 234"/>
                <a:gd name="T40" fmla="*/ 2147483647 w 256"/>
                <a:gd name="T41" fmla="*/ 2147483647 h 234"/>
                <a:gd name="T42" fmla="*/ 0 w 256"/>
                <a:gd name="T43" fmla="*/ 2147483647 h 234"/>
                <a:gd name="T44" fmla="*/ 2147483647 w 256"/>
                <a:gd name="T45" fmla="*/ 2147483647 h 234"/>
                <a:gd name="T46" fmla="*/ 2147483647 w 256"/>
                <a:gd name="T47" fmla="*/ 2147483647 h 234"/>
                <a:gd name="T48" fmla="*/ 2147483647 w 256"/>
                <a:gd name="T49" fmla="*/ 2147483647 h 234"/>
                <a:gd name="T50" fmla="*/ 2147483647 w 256"/>
                <a:gd name="T51" fmla="*/ 2147483647 h 234"/>
                <a:gd name="T52" fmla="*/ 2147483647 w 256"/>
                <a:gd name="T53" fmla="*/ 2147483647 h 234"/>
                <a:gd name="T54" fmla="*/ 2147483647 w 256"/>
                <a:gd name="T55" fmla="*/ 2147483647 h 234"/>
                <a:gd name="T56" fmla="*/ 2147483647 w 256"/>
                <a:gd name="T57" fmla="*/ 2147483647 h 234"/>
                <a:gd name="T58" fmla="*/ 2147483647 w 256"/>
                <a:gd name="T59" fmla="*/ 2147483647 h 234"/>
                <a:gd name="T60" fmla="*/ 2147483647 w 256"/>
                <a:gd name="T61" fmla="*/ 2147483647 h 234"/>
                <a:gd name="T62" fmla="*/ 2147483647 w 256"/>
                <a:gd name="T63" fmla="*/ 2147483647 h 234"/>
                <a:gd name="T64" fmla="*/ 2147483647 w 256"/>
                <a:gd name="T65" fmla="*/ 2147483647 h 234"/>
                <a:gd name="T66" fmla="*/ 2147483647 w 256"/>
                <a:gd name="T67" fmla="*/ 2147483647 h 234"/>
                <a:gd name="T68" fmla="*/ 2147483647 w 256"/>
                <a:gd name="T69" fmla="*/ 2147483647 h 234"/>
                <a:gd name="T70" fmla="*/ 2147483647 w 256"/>
                <a:gd name="T71" fmla="*/ 2147483647 h 234"/>
                <a:gd name="T72" fmla="*/ 2147483647 w 256"/>
                <a:gd name="T73" fmla="*/ 2147483647 h 234"/>
                <a:gd name="T74" fmla="*/ 2147483647 w 256"/>
                <a:gd name="T75" fmla="*/ 2147483647 h 234"/>
                <a:gd name="T76" fmla="*/ 2147483647 w 256"/>
                <a:gd name="T77" fmla="*/ 2147483647 h 234"/>
                <a:gd name="T78" fmla="*/ 2147483647 w 256"/>
                <a:gd name="T79" fmla="*/ 2147483647 h 234"/>
                <a:gd name="T80" fmla="*/ 2147483647 w 256"/>
                <a:gd name="T81" fmla="*/ 2147483647 h 234"/>
                <a:gd name="T82" fmla="*/ 2147483647 w 256"/>
                <a:gd name="T83" fmla="*/ 2147483647 h 234"/>
                <a:gd name="T84" fmla="*/ 2147483647 w 256"/>
                <a:gd name="T85" fmla="*/ 2147483647 h 234"/>
                <a:gd name="T86" fmla="*/ 2147483647 w 256"/>
                <a:gd name="T87" fmla="*/ 2147483647 h 234"/>
                <a:gd name="T88" fmla="*/ 2147483647 w 256"/>
                <a:gd name="T89" fmla="*/ 2147483647 h 234"/>
                <a:gd name="T90" fmla="*/ 2147483647 w 256"/>
                <a:gd name="T91" fmla="*/ 2147483647 h 234"/>
                <a:gd name="T92" fmla="*/ 2147483647 w 256"/>
                <a:gd name="T93" fmla="*/ 2147483647 h 234"/>
                <a:gd name="T94" fmla="*/ 2147483647 w 256"/>
                <a:gd name="T95" fmla="*/ 2147483647 h 23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56"/>
                <a:gd name="T145" fmla="*/ 0 h 234"/>
                <a:gd name="T146" fmla="*/ 256 w 256"/>
                <a:gd name="T147" fmla="*/ 234 h 23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56" h="234">
                  <a:moveTo>
                    <a:pt x="254" y="88"/>
                  </a:moveTo>
                  <a:lnTo>
                    <a:pt x="252" y="92"/>
                  </a:lnTo>
                  <a:lnTo>
                    <a:pt x="254" y="98"/>
                  </a:lnTo>
                  <a:lnTo>
                    <a:pt x="256" y="100"/>
                  </a:lnTo>
                  <a:lnTo>
                    <a:pt x="256" y="104"/>
                  </a:lnTo>
                  <a:lnTo>
                    <a:pt x="256" y="108"/>
                  </a:lnTo>
                  <a:lnTo>
                    <a:pt x="254" y="114"/>
                  </a:lnTo>
                  <a:lnTo>
                    <a:pt x="248" y="118"/>
                  </a:lnTo>
                  <a:lnTo>
                    <a:pt x="236" y="126"/>
                  </a:lnTo>
                  <a:lnTo>
                    <a:pt x="226" y="136"/>
                  </a:lnTo>
                  <a:lnTo>
                    <a:pt x="218" y="146"/>
                  </a:lnTo>
                  <a:lnTo>
                    <a:pt x="206" y="170"/>
                  </a:lnTo>
                  <a:lnTo>
                    <a:pt x="190" y="188"/>
                  </a:lnTo>
                  <a:lnTo>
                    <a:pt x="182" y="198"/>
                  </a:lnTo>
                  <a:lnTo>
                    <a:pt x="172" y="204"/>
                  </a:lnTo>
                  <a:lnTo>
                    <a:pt x="162" y="206"/>
                  </a:lnTo>
                  <a:lnTo>
                    <a:pt x="156" y="208"/>
                  </a:lnTo>
                  <a:lnTo>
                    <a:pt x="146" y="212"/>
                  </a:lnTo>
                  <a:lnTo>
                    <a:pt x="136" y="216"/>
                  </a:lnTo>
                  <a:lnTo>
                    <a:pt x="132" y="220"/>
                  </a:lnTo>
                  <a:lnTo>
                    <a:pt x="126" y="222"/>
                  </a:lnTo>
                  <a:lnTo>
                    <a:pt x="112" y="222"/>
                  </a:lnTo>
                  <a:lnTo>
                    <a:pt x="98" y="220"/>
                  </a:lnTo>
                  <a:lnTo>
                    <a:pt x="82" y="220"/>
                  </a:lnTo>
                  <a:lnTo>
                    <a:pt x="80" y="224"/>
                  </a:lnTo>
                  <a:lnTo>
                    <a:pt x="78" y="228"/>
                  </a:lnTo>
                  <a:lnTo>
                    <a:pt x="68" y="228"/>
                  </a:lnTo>
                  <a:lnTo>
                    <a:pt x="58" y="228"/>
                  </a:lnTo>
                  <a:lnTo>
                    <a:pt x="52" y="230"/>
                  </a:lnTo>
                  <a:lnTo>
                    <a:pt x="46" y="234"/>
                  </a:lnTo>
                  <a:lnTo>
                    <a:pt x="28" y="220"/>
                  </a:lnTo>
                  <a:lnTo>
                    <a:pt x="22" y="210"/>
                  </a:lnTo>
                  <a:lnTo>
                    <a:pt x="20" y="204"/>
                  </a:lnTo>
                  <a:lnTo>
                    <a:pt x="22" y="200"/>
                  </a:lnTo>
                  <a:lnTo>
                    <a:pt x="24" y="194"/>
                  </a:lnTo>
                  <a:lnTo>
                    <a:pt x="24" y="184"/>
                  </a:lnTo>
                  <a:lnTo>
                    <a:pt x="24" y="178"/>
                  </a:lnTo>
                  <a:lnTo>
                    <a:pt x="20" y="174"/>
                  </a:lnTo>
                  <a:lnTo>
                    <a:pt x="16" y="170"/>
                  </a:lnTo>
                  <a:lnTo>
                    <a:pt x="16" y="166"/>
                  </a:lnTo>
                  <a:lnTo>
                    <a:pt x="14" y="150"/>
                  </a:lnTo>
                  <a:lnTo>
                    <a:pt x="10" y="140"/>
                  </a:lnTo>
                  <a:lnTo>
                    <a:pt x="6" y="132"/>
                  </a:lnTo>
                  <a:lnTo>
                    <a:pt x="0" y="122"/>
                  </a:lnTo>
                  <a:lnTo>
                    <a:pt x="4" y="118"/>
                  </a:lnTo>
                  <a:lnTo>
                    <a:pt x="6" y="114"/>
                  </a:lnTo>
                  <a:lnTo>
                    <a:pt x="10" y="114"/>
                  </a:lnTo>
                  <a:lnTo>
                    <a:pt x="14" y="120"/>
                  </a:lnTo>
                  <a:lnTo>
                    <a:pt x="20" y="124"/>
                  </a:lnTo>
                  <a:lnTo>
                    <a:pt x="24" y="126"/>
                  </a:lnTo>
                  <a:lnTo>
                    <a:pt x="32" y="126"/>
                  </a:lnTo>
                  <a:lnTo>
                    <a:pt x="42" y="126"/>
                  </a:lnTo>
                  <a:lnTo>
                    <a:pt x="48" y="122"/>
                  </a:lnTo>
                  <a:lnTo>
                    <a:pt x="52" y="118"/>
                  </a:lnTo>
                  <a:lnTo>
                    <a:pt x="56" y="116"/>
                  </a:lnTo>
                  <a:lnTo>
                    <a:pt x="54" y="54"/>
                  </a:lnTo>
                  <a:lnTo>
                    <a:pt x="60" y="56"/>
                  </a:lnTo>
                  <a:lnTo>
                    <a:pt x="68" y="64"/>
                  </a:lnTo>
                  <a:lnTo>
                    <a:pt x="70" y="68"/>
                  </a:lnTo>
                  <a:lnTo>
                    <a:pt x="70" y="74"/>
                  </a:lnTo>
                  <a:lnTo>
                    <a:pt x="68" y="82"/>
                  </a:lnTo>
                  <a:lnTo>
                    <a:pt x="66" y="90"/>
                  </a:lnTo>
                  <a:lnTo>
                    <a:pt x="82" y="90"/>
                  </a:lnTo>
                  <a:lnTo>
                    <a:pt x="90" y="84"/>
                  </a:lnTo>
                  <a:lnTo>
                    <a:pt x="98" y="72"/>
                  </a:lnTo>
                  <a:lnTo>
                    <a:pt x="106" y="64"/>
                  </a:lnTo>
                  <a:lnTo>
                    <a:pt x="110" y="60"/>
                  </a:lnTo>
                  <a:lnTo>
                    <a:pt x="116" y="62"/>
                  </a:lnTo>
                  <a:lnTo>
                    <a:pt x="122" y="64"/>
                  </a:lnTo>
                  <a:lnTo>
                    <a:pt x="126" y="68"/>
                  </a:lnTo>
                  <a:lnTo>
                    <a:pt x="132" y="70"/>
                  </a:lnTo>
                  <a:lnTo>
                    <a:pt x="138" y="68"/>
                  </a:lnTo>
                  <a:lnTo>
                    <a:pt x="142" y="64"/>
                  </a:lnTo>
                  <a:lnTo>
                    <a:pt x="146" y="60"/>
                  </a:lnTo>
                  <a:lnTo>
                    <a:pt x="148" y="54"/>
                  </a:lnTo>
                  <a:lnTo>
                    <a:pt x="152" y="50"/>
                  </a:lnTo>
                  <a:lnTo>
                    <a:pt x="154" y="48"/>
                  </a:lnTo>
                  <a:lnTo>
                    <a:pt x="158" y="46"/>
                  </a:lnTo>
                  <a:lnTo>
                    <a:pt x="160" y="44"/>
                  </a:lnTo>
                  <a:lnTo>
                    <a:pt x="172" y="32"/>
                  </a:lnTo>
                  <a:lnTo>
                    <a:pt x="182" y="20"/>
                  </a:lnTo>
                  <a:lnTo>
                    <a:pt x="188" y="10"/>
                  </a:lnTo>
                  <a:lnTo>
                    <a:pt x="194" y="6"/>
                  </a:lnTo>
                  <a:lnTo>
                    <a:pt x="202" y="2"/>
                  </a:lnTo>
                  <a:lnTo>
                    <a:pt x="210" y="0"/>
                  </a:lnTo>
                  <a:lnTo>
                    <a:pt x="216" y="2"/>
                  </a:lnTo>
                  <a:lnTo>
                    <a:pt x="222" y="4"/>
                  </a:lnTo>
                  <a:lnTo>
                    <a:pt x="228" y="6"/>
                  </a:lnTo>
                  <a:lnTo>
                    <a:pt x="238" y="8"/>
                  </a:lnTo>
                  <a:lnTo>
                    <a:pt x="238" y="16"/>
                  </a:lnTo>
                  <a:lnTo>
                    <a:pt x="242" y="24"/>
                  </a:lnTo>
                  <a:lnTo>
                    <a:pt x="244" y="32"/>
                  </a:lnTo>
                  <a:lnTo>
                    <a:pt x="246" y="40"/>
                  </a:lnTo>
                  <a:lnTo>
                    <a:pt x="244" y="48"/>
                  </a:lnTo>
                  <a:lnTo>
                    <a:pt x="242" y="54"/>
                  </a:lnTo>
                  <a:lnTo>
                    <a:pt x="242" y="88"/>
                  </a:lnTo>
                  <a:lnTo>
                    <a:pt x="254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Freeform 128"/>
            <p:cNvSpPr>
              <a:spLocks/>
            </p:cNvSpPr>
            <p:nvPr/>
          </p:nvSpPr>
          <p:spPr bwMode="auto">
            <a:xfrm>
              <a:off x="5244357" y="5398619"/>
              <a:ext cx="49583" cy="57080"/>
            </a:xfrm>
            <a:custGeom>
              <a:avLst/>
              <a:gdLst>
                <a:gd name="T0" fmla="*/ 2147483647 w 34"/>
                <a:gd name="T1" fmla="*/ 0 h 36"/>
                <a:gd name="T2" fmla="*/ 2147483647 w 34"/>
                <a:gd name="T3" fmla="*/ 0 h 36"/>
                <a:gd name="T4" fmla="*/ 2147483647 w 34"/>
                <a:gd name="T5" fmla="*/ 2147483647 h 36"/>
                <a:gd name="T6" fmla="*/ 2147483647 w 34"/>
                <a:gd name="T7" fmla="*/ 2147483647 h 36"/>
                <a:gd name="T8" fmla="*/ 0 w 34"/>
                <a:gd name="T9" fmla="*/ 2147483647 h 36"/>
                <a:gd name="T10" fmla="*/ 0 w 34"/>
                <a:gd name="T11" fmla="*/ 2147483647 h 36"/>
                <a:gd name="T12" fmla="*/ 2147483647 w 34"/>
                <a:gd name="T13" fmla="*/ 2147483647 h 36"/>
                <a:gd name="T14" fmla="*/ 2147483647 w 34"/>
                <a:gd name="T15" fmla="*/ 2147483647 h 36"/>
                <a:gd name="T16" fmla="*/ 2147483647 w 34"/>
                <a:gd name="T17" fmla="*/ 2147483647 h 36"/>
                <a:gd name="T18" fmla="*/ 2147483647 w 34"/>
                <a:gd name="T19" fmla="*/ 2147483647 h 36"/>
                <a:gd name="T20" fmla="*/ 2147483647 w 34"/>
                <a:gd name="T21" fmla="*/ 2147483647 h 36"/>
                <a:gd name="T22" fmla="*/ 2147483647 w 34"/>
                <a:gd name="T23" fmla="*/ 2147483647 h 36"/>
                <a:gd name="T24" fmla="*/ 2147483647 w 34"/>
                <a:gd name="T25" fmla="*/ 2147483647 h 36"/>
                <a:gd name="T26" fmla="*/ 2147483647 w 34"/>
                <a:gd name="T27" fmla="*/ 2147483647 h 36"/>
                <a:gd name="T28" fmla="*/ 2147483647 w 34"/>
                <a:gd name="T29" fmla="*/ 2147483647 h 36"/>
                <a:gd name="T30" fmla="*/ 2147483647 w 34"/>
                <a:gd name="T31" fmla="*/ 2147483647 h 36"/>
                <a:gd name="T32" fmla="*/ 2147483647 w 34"/>
                <a:gd name="T33" fmla="*/ 0 h 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4"/>
                <a:gd name="T52" fmla="*/ 0 h 36"/>
                <a:gd name="T53" fmla="*/ 34 w 34"/>
                <a:gd name="T54" fmla="*/ 36 h 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4" h="36">
                  <a:moveTo>
                    <a:pt x="28" y="0"/>
                  </a:moveTo>
                  <a:lnTo>
                    <a:pt x="22" y="0"/>
                  </a:lnTo>
                  <a:lnTo>
                    <a:pt x="8" y="10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32"/>
                  </a:lnTo>
                  <a:lnTo>
                    <a:pt x="6" y="34"/>
                  </a:lnTo>
                  <a:lnTo>
                    <a:pt x="10" y="36"/>
                  </a:lnTo>
                  <a:lnTo>
                    <a:pt x="14" y="36"/>
                  </a:lnTo>
                  <a:lnTo>
                    <a:pt x="18" y="32"/>
                  </a:lnTo>
                  <a:lnTo>
                    <a:pt x="24" y="26"/>
                  </a:lnTo>
                  <a:lnTo>
                    <a:pt x="32" y="18"/>
                  </a:lnTo>
                  <a:lnTo>
                    <a:pt x="34" y="10"/>
                  </a:lnTo>
                  <a:lnTo>
                    <a:pt x="30" y="6"/>
                  </a:lnTo>
                  <a:lnTo>
                    <a:pt x="28" y="4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Freeform 129"/>
            <p:cNvSpPr>
              <a:spLocks/>
            </p:cNvSpPr>
            <p:nvPr/>
          </p:nvSpPr>
          <p:spPr bwMode="auto">
            <a:xfrm>
              <a:off x="5328534" y="5318974"/>
              <a:ext cx="28828" cy="38495"/>
            </a:xfrm>
            <a:custGeom>
              <a:avLst/>
              <a:gdLst>
                <a:gd name="T0" fmla="*/ 2147483647 w 20"/>
                <a:gd name="T1" fmla="*/ 2147483647 h 24"/>
                <a:gd name="T2" fmla="*/ 2147483647 w 20"/>
                <a:gd name="T3" fmla="*/ 2147483647 h 24"/>
                <a:gd name="T4" fmla="*/ 2147483647 w 20"/>
                <a:gd name="T5" fmla="*/ 2147483647 h 24"/>
                <a:gd name="T6" fmla="*/ 2147483647 w 20"/>
                <a:gd name="T7" fmla="*/ 2147483647 h 24"/>
                <a:gd name="T8" fmla="*/ 2147483647 w 20"/>
                <a:gd name="T9" fmla="*/ 2147483647 h 24"/>
                <a:gd name="T10" fmla="*/ 2147483647 w 20"/>
                <a:gd name="T11" fmla="*/ 2147483647 h 24"/>
                <a:gd name="T12" fmla="*/ 0 w 20"/>
                <a:gd name="T13" fmla="*/ 2147483647 h 24"/>
                <a:gd name="T14" fmla="*/ 0 w 20"/>
                <a:gd name="T15" fmla="*/ 2147483647 h 24"/>
                <a:gd name="T16" fmla="*/ 0 w 20"/>
                <a:gd name="T17" fmla="*/ 2147483647 h 24"/>
                <a:gd name="T18" fmla="*/ 2147483647 w 20"/>
                <a:gd name="T19" fmla="*/ 2147483647 h 24"/>
                <a:gd name="T20" fmla="*/ 2147483647 w 20"/>
                <a:gd name="T21" fmla="*/ 2147483647 h 24"/>
                <a:gd name="T22" fmla="*/ 2147483647 w 20"/>
                <a:gd name="T23" fmla="*/ 0 h 24"/>
                <a:gd name="T24" fmla="*/ 2147483647 w 20"/>
                <a:gd name="T25" fmla="*/ 0 h 24"/>
                <a:gd name="T26" fmla="*/ 2147483647 w 20"/>
                <a:gd name="T27" fmla="*/ 2147483647 h 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0"/>
                <a:gd name="T43" fmla="*/ 0 h 24"/>
                <a:gd name="T44" fmla="*/ 20 w 20"/>
                <a:gd name="T45" fmla="*/ 24 h 2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0" h="24">
                  <a:moveTo>
                    <a:pt x="20" y="18"/>
                  </a:moveTo>
                  <a:lnTo>
                    <a:pt x="18" y="22"/>
                  </a:lnTo>
                  <a:lnTo>
                    <a:pt x="16" y="24"/>
                  </a:lnTo>
                  <a:lnTo>
                    <a:pt x="14" y="24"/>
                  </a:lnTo>
                  <a:lnTo>
                    <a:pt x="6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8" name="Freeform 130"/>
            <p:cNvSpPr>
              <a:spLocks/>
            </p:cNvSpPr>
            <p:nvPr/>
          </p:nvSpPr>
          <p:spPr bwMode="auto">
            <a:xfrm>
              <a:off x="5220142" y="5021626"/>
              <a:ext cx="175272" cy="200443"/>
            </a:xfrm>
            <a:custGeom>
              <a:avLst/>
              <a:gdLst>
                <a:gd name="T0" fmla="*/ 2147483647 w 120"/>
                <a:gd name="T1" fmla="*/ 0 h 126"/>
                <a:gd name="T2" fmla="*/ 2147483647 w 120"/>
                <a:gd name="T3" fmla="*/ 2147483647 h 126"/>
                <a:gd name="T4" fmla="*/ 2147483647 w 120"/>
                <a:gd name="T5" fmla="*/ 2147483647 h 126"/>
                <a:gd name="T6" fmla="*/ 2147483647 w 120"/>
                <a:gd name="T7" fmla="*/ 2147483647 h 126"/>
                <a:gd name="T8" fmla="*/ 2147483647 w 120"/>
                <a:gd name="T9" fmla="*/ 2147483647 h 126"/>
                <a:gd name="T10" fmla="*/ 2147483647 w 120"/>
                <a:gd name="T11" fmla="*/ 2147483647 h 126"/>
                <a:gd name="T12" fmla="*/ 2147483647 w 120"/>
                <a:gd name="T13" fmla="*/ 2147483647 h 126"/>
                <a:gd name="T14" fmla="*/ 2147483647 w 120"/>
                <a:gd name="T15" fmla="*/ 2147483647 h 126"/>
                <a:gd name="T16" fmla="*/ 2147483647 w 120"/>
                <a:gd name="T17" fmla="*/ 2147483647 h 126"/>
                <a:gd name="T18" fmla="*/ 2147483647 w 120"/>
                <a:gd name="T19" fmla="*/ 2147483647 h 126"/>
                <a:gd name="T20" fmla="*/ 2147483647 w 120"/>
                <a:gd name="T21" fmla="*/ 2147483647 h 126"/>
                <a:gd name="T22" fmla="*/ 2147483647 w 120"/>
                <a:gd name="T23" fmla="*/ 2147483647 h 126"/>
                <a:gd name="T24" fmla="*/ 2147483647 w 120"/>
                <a:gd name="T25" fmla="*/ 2147483647 h 126"/>
                <a:gd name="T26" fmla="*/ 2147483647 w 120"/>
                <a:gd name="T27" fmla="*/ 2147483647 h 126"/>
                <a:gd name="T28" fmla="*/ 2147483647 w 120"/>
                <a:gd name="T29" fmla="*/ 2147483647 h 126"/>
                <a:gd name="T30" fmla="*/ 2147483647 w 120"/>
                <a:gd name="T31" fmla="*/ 2147483647 h 126"/>
                <a:gd name="T32" fmla="*/ 2147483647 w 120"/>
                <a:gd name="T33" fmla="*/ 2147483647 h 126"/>
                <a:gd name="T34" fmla="*/ 2147483647 w 120"/>
                <a:gd name="T35" fmla="*/ 2147483647 h 126"/>
                <a:gd name="T36" fmla="*/ 2147483647 w 120"/>
                <a:gd name="T37" fmla="*/ 2147483647 h 126"/>
                <a:gd name="T38" fmla="*/ 2147483647 w 120"/>
                <a:gd name="T39" fmla="*/ 2147483647 h 126"/>
                <a:gd name="T40" fmla="*/ 2147483647 w 120"/>
                <a:gd name="T41" fmla="*/ 2147483647 h 126"/>
                <a:gd name="T42" fmla="*/ 2147483647 w 120"/>
                <a:gd name="T43" fmla="*/ 2147483647 h 126"/>
                <a:gd name="T44" fmla="*/ 2147483647 w 120"/>
                <a:gd name="T45" fmla="*/ 2147483647 h 126"/>
                <a:gd name="T46" fmla="*/ 2147483647 w 120"/>
                <a:gd name="T47" fmla="*/ 2147483647 h 126"/>
                <a:gd name="T48" fmla="*/ 2147483647 w 120"/>
                <a:gd name="T49" fmla="*/ 2147483647 h 126"/>
                <a:gd name="T50" fmla="*/ 2147483647 w 120"/>
                <a:gd name="T51" fmla="*/ 2147483647 h 126"/>
                <a:gd name="T52" fmla="*/ 2147483647 w 120"/>
                <a:gd name="T53" fmla="*/ 2147483647 h 126"/>
                <a:gd name="T54" fmla="*/ 2147483647 w 120"/>
                <a:gd name="T55" fmla="*/ 2147483647 h 126"/>
                <a:gd name="T56" fmla="*/ 2147483647 w 120"/>
                <a:gd name="T57" fmla="*/ 2147483647 h 126"/>
                <a:gd name="T58" fmla="*/ 2147483647 w 120"/>
                <a:gd name="T59" fmla="*/ 2147483647 h 126"/>
                <a:gd name="T60" fmla="*/ 2147483647 w 120"/>
                <a:gd name="T61" fmla="*/ 2147483647 h 126"/>
                <a:gd name="T62" fmla="*/ 2147483647 w 120"/>
                <a:gd name="T63" fmla="*/ 2147483647 h 126"/>
                <a:gd name="T64" fmla="*/ 2147483647 w 120"/>
                <a:gd name="T65" fmla="*/ 2147483647 h 126"/>
                <a:gd name="T66" fmla="*/ 2147483647 w 120"/>
                <a:gd name="T67" fmla="*/ 2147483647 h 126"/>
                <a:gd name="T68" fmla="*/ 2147483647 w 120"/>
                <a:gd name="T69" fmla="*/ 2147483647 h 126"/>
                <a:gd name="T70" fmla="*/ 2147483647 w 120"/>
                <a:gd name="T71" fmla="*/ 2147483647 h 126"/>
                <a:gd name="T72" fmla="*/ 2147483647 w 120"/>
                <a:gd name="T73" fmla="*/ 2147483647 h 126"/>
                <a:gd name="T74" fmla="*/ 2147483647 w 120"/>
                <a:gd name="T75" fmla="*/ 2147483647 h 126"/>
                <a:gd name="T76" fmla="*/ 2147483647 w 120"/>
                <a:gd name="T77" fmla="*/ 2147483647 h 126"/>
                <a:gd name="T78" fmla="*/ 0 w 120"/>
                <a:gd name="T79" fmla="*/ 2147483647 h 126"/>
                <a:gd name="T80" fmla="*/ 0 w 120"/>
                <a:gd name="T81" fmla="*/ 2147483647 h 126"/>
                <a:gd name="T82" fmla="*/ 2147483647 w 120"/>
                <a:gd name="T83" fmla="*/ 2147483647 h 126"/>
                <a:gd name="T84" fmla="*/ 2147483647 w 120"/>
                <a:gd name="T85" fmla="*/ 2147483647 h 126"/>
                <a:gd name="T86" fmla="*/ 2147483647 w 120"/>
                <a:gd name="T87" fmla="*/ 2147483647 h 126"/>
                <a:gd name="T88" fmla="*/ 2147483647 w 120"/>
                <a:gd name="T89" fmla="*/ 2147483647 h 126"/>
                <a:gd name="T90" fmla="*/ 2147483647 w 120"/>
                <a:gd name="T91" fmla="*/ 2147483647 h 126"/>
                <a:gd name="T92" fmla="*/ 2147483647 w 120"/>
                <a:gd name="T93" fmla="*/ 2147483647 h 126"/>
                <a:gd name="T94" fmla="*/ 2147483647 w 120"/>
                <a:gd name="T95" fmla="*/ 2147483647 h 126"/>
                <a:gd name="T96" fmla="*/ 2147483647 w 120"/>
                <a:gd name="T97" fmla="*/ 2147483647 h 126"/>
                <a:gd name="T98" fmla="*/ 2147483647 w 120"/>
                <a:gd name="T99" fmla="*/ 2147483647 h 126"/>
                <a:gd name="T100" fmla="*/ 2147483647 w 120"/>
                <a:gd name="T101" fmla="*/ 2147483647 h 126"/>
                <a:gd name="T102" fmla="*/ 2147483647 w 120"/>
                <a:gd name="T103" fmla="*/ 2147483647 h 126"/>
                <a:gd name="T104" fmla="*/ 2147483647 w 120"/>
                <a:gd name="T105" fmla="*/ 2147483647 h 126"/>
                <a:gd name="T106" fmla="*/ 2147483647 w 120"/>
                <a:gd name="T107" fmla="*/ 0 h 126"/>
                <a:gd name="T108" fmla="*/ 2147483647 w 120"/>
                <a:gd name="T109" fmla="*/ 0 h 126"/>
                <a:gd name="T110" fmla="*/ 2147483647 w 120"/>
                <a:gd name="T111" fmla="*/ 0 h 12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20"/>
                <a:gd name="T169" fmla="*/ 0 h 126"/>
                <a:gd name="T170" fmla="*/ 120 w 120"/>
                <a:gd name="T171" fmla="*/ 126 h 12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20" h="126">
                  <a:moveTo>
                    <a:pt x="78" y="0"/>
                  </a:moveTo>
                  <a:lnTo>
                    <a:pt x="78" y="6"/>
                  </a:lnTo>
                  <a:lnTo>
                    <a:pt x="94" y="10"/>
                  </a:lnTo>
                  <a:lnTo>
                    <a:pt x="106" y="14"/>
                  </a:lnTo>
                  <a:lnTo>
                    <a:pt x="112" y="18"/>
                  </a:lnTo>
                  <a:lnTo>
                    <a:pt x="116" y="22"/>
                  </a:lnTo>
                  <a:lnTo>
                    <a:pt x="120" y="28"/>
                  </a:lnTo>
                  <a:lnTo>
                    <a:pt x="120" y="36"/>
                  </a:lnTo>
                  <a:lnTo>
                    <a:pt x="120" y="44"/>
                  </a:lnTo>
                  <a:lnTo>
                    <a:pt x="118" y="50"/>
                  </a:lnTo>
                  <a:lnTo>
                    <a:pt x="116" y="56"/>
                  </a:lnTo>
                  <a:lnTo>
                    <a:pt x="116" y="66"/>
                  </a:lnTo>
                  <a:lnTo>
                    <a:pt x="116" y="76"/>
                  </a:lnTo>
                  <a:lnTo>
                    <a:pt x="114" y="86"/>
                  </a:lnTo>
                  <a:lnTo>
                    <a:pt x="112" y="96"/>
                  </a:lnTo>
                  <a:lnTo>
                    <a:pt x="106" y="104"/>
                  </a:lnTo>
                  <a:lnTo>
                    <a:pt x="94" y="116"/>
                  </a:lnTo>
                  <a:lnTo>
                    <a:pt x="90" y="126"/>
                  </a:lnTo>
                  <a:lnTo>
                    <a:pt x="80" y="124"/>
                  </a:lnTo>
                  <a:lnTo>
                    <a:pt x="74" y="122"/>
                  </a:lnTo>
                  <a:lnTo>
                    <a:pt x="68" y="120"/>
                  </a:lnTo>
                  <a:lnTo>
                    <a:pt x="62" y="118"/>
                  </a:lnTo>
                  <a:lnTo>
                    <a:pt x="54" y="120"/>
                  </a:lnTo>
                  <a:lnTo>
                    <a:pt x="50" y="114"/>
                  </a:lnTo>
                  <a:lnTo>
                    <a:pt x="46" y="114"/>
                  </a:lnTo>
                  <a:lnTo>
                    <a:pt x="42" y="112"/>
                  </a:lnTo>
                  <a:lnTo>
                    <a:pt x="38" y="110"/>
                  </a:lnTo>
                  <a:lnTo>
                    <a:pt x="34" y="108"/>
                  </a:lnTo>
                  <a:lnTo>
                    <a:pt x="34" y="102"/>
                  </a:lnTo>
                  <a:lnTo>
                    <a:pt x="32" y="92"/>
                  </a:lnTo>
                  <a:lnTo>
                    <a:pt x="30" y="86"/>
                  </a:lnTo>
                  <a:lnTo>
                    <a:pt x="26" y="82"/>
                  </a:lnTo>
                  <a:lnTo>
                    <a:pt x="18" y="76"/>
                  </a:lnTo>
                  <a:lnTo>
                    <a:pt x="12" y="72"/>
                  </a:lnTo>
                  <a:lnTo>
                    <a:pt x="8" y="66"/>
                  </a:lnTo>
                  <a:lnTo>
                    <a:pt x="6" y="62"/>
                  </a:lnTo>
                  <a:lnTo>
                    <a:pt x="8" y="60"/>
                  </a:lnTo>
                  <a:lnTo>
                    <a:pt x="6" y="58"/>
                  </a:lnTo>
                  <a:lnTo>
                    <a:pt x="4" y="54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6" y="46"/>
                  </a:lnTo>
                  <a:lnTo>
                    <a:pt x="12" y="46"/>
                  </a:lnTo>
                  <a:lnTo>
                    <a:pt x="16" y="46"/>
                  </a:lnTo>
                  <a:lnTo>
                    <a:pt x="20" y="46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54" y="16"/>
                  </a:lnTo>
                  <a:lnTo>
                    <a:pt x="58" y="12"/>
                  </a:lnTo>
                  <a:lnTo>
                    <a:pt x="56" y="8"/>
                  </a:lnTo>
                  <a:lnTo>
                    <a:pt x="56" y="6"/>
                  </a:lnTo>
                  <a:lnTo>
                    <a:pt x="58" y="4"/>
                  </a:lnTo>
                  <a:lnTo>
                    <a:pt x="62" y="2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Freeform 131"/>
            <p:cNvSpPr>
              <a:spLocks/>
            </p:cNvSpPr>
            <p:nvPr/>
          </p:nvSpPr>
          <p:spPr bwMode="auto">
            <a:xfrm>
              <a:off x="5395415" y="4849059"/>
              <a:ext cx="71493" cy="215046"/>
            </a:xfrm>
            <a:custGeom>
              <a:avLst/>
              <a:gdLst>
                <a:gd name="T0" fmla="*/ 0 w 48"/>
                <a:gd name="T1" fmla="*/ 2147483647 h 136"/>
                <a:gd name="T2" fmla="*/ 2147483647 w 48"/>
                <a:gd name="T3" fmla="*/ 2147483647 h 136"/>
                <a:gd name="T4" fmla="*/ 2147483647 w 48"/>
                <a:gd name="T5" fmla="*/ 2147483647 h 136"/>
                <a:gd name="T6" fmla="*/ 2147483647 w 48"/>
                <a:gd name="T7" fmla="*/ 2147483647 h 136"/>
                <a:gd name="T8" fmla="*/ 2147483647 w 48"/>
                <a:gd name="T9" fmla="*/ 2147483647 h 136"/>
                <a:gd name="T10" fmla="*/ 2147483647 w 48"/>
                <a:gd name="T11" fmla="*/ 2147483647 h 136"/>
                <a:gd name="T12" fmla="*/ 2147483647 w 48"/>
                <a:gd name="T13" fmla="*/ 2147483647 h 136"/>
                <a:gd name="T14" fmla="*/ 2147483647 w 48"/>
                <a:gd name="T15" fmla="*/ 2147483647 h 136"/>
                <a:gd name="T16" fmla="*/ 2147483647 w 48"/>
                <a:gd name="T17" fmla="*/ 2147483647 h 136"/>
                <a:gd name="T18" fmla="*/ 2147483647 w 48"/>
                <a:gd name="T19" fmla="*/ 2147483647 h 136"/>
                <a:gd name="T20" fmla="*/ 2147483647 w 48"/>
                <a:gd name="T21" fmla="*/ 2147483647 h 136"/>
                <a:gd name="T22" fmla="*/ 2147483647 w 48"/>
                <a:gd name="T23" fmla="*/ 2147483647 h 136"/>
                <a:gd name="T24" fmla="*/ 2147483647 w 48"/>
                <a:gd name="T25" fmla="*/ 2147483647 h 136"/>
                <a:gd name="T26" fmla="*/ 2147483647 w 48"/>
                <a:gd name="T27" fmla="*/ 2147483647 h 136"/>
                <a:gd name="T28" fmla="*/ 2147483647 w 48"/>
                <a:gd name="T29" fmla="*/ 2147483647 h 136"/>
                <a:gd name="T30" fmla="*/ 2147483647 w 48"/>
                <a:gd name="T31" fmla="*/ 2147483647 h 136"/>
                <a:gd name="T32" fmla="*/ 2147483647 w 48"/>
                <a:gd name="T33" fmla="*/ 2147483647 h 136"/>
                <a:gd name="T34" fmla="*/ 2147483647 w 48"/>
                <a:gd name="T35" fmla="*/ 2147483647 h 136"/>
                <a:gd name="T36" fmla="*/ 2147483647 w 48"/>
                <a:gd name="T37" fmla="*/ 2147483647 h 136"/>
                <a:gd name="T38" fmla="*/ 2147483647 w 48"/>
                <a:gd name="T39" fmla="*/ 2147483647 h 136"/>
                <a:gd name="T40" fmla="*/ 2147483647 w 48"/>
                <a:gd name="T41" fmla="*/ 2147483647 h 136"/>
                <a:gd name="T42" fmla="*/ 2147483647 w 48"/>
                <a:gd name="T43" fmla="*/ 2147483647 h 136"/>
                <a:gd name="T44" fmla="*/ 2147483647 w 48"/>
                <a:gd name="T45" fmla="*/ 2147483647 h 136"/>
                <a:gd name="T46" fmla="*/ 2147483647 w 48"/>
                <a:gd name="T47" fmla="*/ 2147483647 h 136"/>
                <a:gd name="T48" fmla="*/ 2147483647 w 48"/>
                <a:gd name="T49" fmla="*/ 2147483647 h 136"/>
                <a:gd name="T50" fmla="*/ 2147483647 w 48"/>
                <a:gd name="T51" fmla="*/ 2147483647 h 136"/>
                <a:gd name="T52" fmla="*/ 2147483647 w 48"/>
                <a:gd name="T53" fmla="*/ 2147483647 h 136"/>
                <a:gd name="T54" fmla="*/ 2147483647 w 48"/>
                <a:gd name="T55" fmla="*/ 2147483647 h 136"/>
                <a:gd name="T56" fmla="*/ 2147483647 w 48"/>
                <a:gd name="T57" fmla="*/ 2147483647 h 136"/>
                <a:gd name="T58" fmla="*/ 2147483647 w 48"/>
                <a:gd name="T59" fmla="*/ 2147483647 h 136"/>
                <a:gd name="T60" fmla="*/ 2147483647 w 48"/>
                <a:gd name="T61" fmla="*/ 2147483647 h 136"/>
                <a:gd name="T62" fmla="*/ 2147483647 w 48"/>
                <a:gd name="T63" fmla="*/ 2147483647 h 136"/>
                <a:gd name="T64" fmla="*/ 2147483647 w 48"/>
                <a:gd name="T65" fmla="*/ 0 h 136"/>
                <a:gd name="T66" fmla="*/ 2147483647 w 48"/>
                <a:gd name="T67" fmla="*/ 0 h 136"/>
                <a:gd name="T68" fmla="*/ 2147483647 w 48"/>
                <a:gd name="T69" fmla="*/ 2147483647 h 136"/>
                <a:gd name="T70" fmla="*/ 2147483647 w 48"/>
                <a:gd name="T71" fmla="*/ 2147483647 h 136"/>
                <a:gd name="T72" fmla="*/ 2147483647 w 48"/>
                <a:gd name="T73" fmla="*/ 2147483647 h 136"/>
                <a:gd name="T74" fmla="*/ 2147483647 w 48"/>
                <a:gd name="T75" fmla="*/ 2147483647 h 136"/>
                <a:gd name="T76" fmla="*/ 2147483647 w 48"/>
                <a:gd name="T77" fmla="*/ 2147483647 h 136"/>
                <a:gd name="T78" fmla="*/ 2147483647 w 48"/>
                <a:gd name="T79" fmla="*/ 2147483647 h 136"/>
                <a:gd name="T80" fmla="*/ 2147483647 w 48"/>
                <a:gd name="T81" fmla="*/ 2147483647 h 136"/>
                <a:gd name="T82" fmla="*/ 2147483647 w 48"/>
                <a:gd name="T83" fmla="*/ 2147483647 h 136"/>
                <a:gd name="T84" fmla="*/ 2147483647 w 48"/>
                <a:gd name="T85" fmla="*/ 2147483647 h 136"/>
                <a:gd name="T86" fmla="*/ 2147483647 w 48"/>
                <a:gd name="T87" fmla="*/ 2147483647 h 136"/>
                <a:gd name="T88" fmla="*/ 0 w 48"/>
                <a:gd name="T89" fmla="*/ 2147483647 h 136"/>
                <a:gd name="T90" fmla="*/ 0 w 48"/>
                <a:gd name="T91" fmla="*/ 2147483647 h 136"/>
                <a:gd name="T92" fmla="*/ 0 w 48"/>
                <a:gd name="T93" fmla="*/ 2147483647 h 136"/>
                <a:gd name="T94" fmla="*/ 0 w 48"/>
                <a:gd name="T95" fmla="*/ 2147483647 h 136"/>
                <a:gd name="T96" fmla="*/ 0 w 48"/>
                <a:gd name="T97" fmla="*/ 2147483647 h 1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8"/>
                <a:gd name="T148" fmla="*/ 0 h 136"/>
                <a:gd name="T149" fmla="*/ 48 w 48"/>
                <a:gd name="T150" fmla="*/ 136 h 1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8" h="136">
                  <a:moveTo>
                    <a:pt x="0" y="82"/>
                  </a:moveTo>
                  <a:lnTo>
                    <a:pt x="6" y="82"/>
                  </a:lnTo>
                  <a:lnTo>
                    <a:pt x="8" y="88"/>
                  </a:lnTo>
                  <a:lnTo>
                    <a:pt x="12" y="90"/>
                  </a:lnTo>
                  <a:lnTo>
                    <a:pt x="18" y="90"/>
                  </a:lnTo>
                  <a:lnTo>
                    <a:pt x="26" y="90"/>
                  </a:lnTo>
                  <a:lnTo>
                    <a:pt x="26" y="100"/>
                  </a:lnTo>
                  <a:lnTo>
                    <a:pt x="24" y="108"/>
                  </a:lnTo>
                  <a:lnTo>
                    <a:pt x="22" y="118"/>
                  </a:lnTo>
                  <a:lnTo>
                    <a:pt x="24" y="126"/>
                  </a:lnTo>
                  <a:lnTo>
                    <a:pt x="28" y="128"/>
                  </a:lnTo>
                  <a:lnTo>
                    <a:pt x="32" y="132"/>
                  </a:lnTo>
                  <a:lnTo>
                    <a:pt x="34" y="136"/>
                  </a:lnTo>
                  <a:lnTo>
                    <a:pt x="34" y="128"/>
                  </a:lnTo>
                  <a:lnTo>
                    <a:pt x="36" y="126"/>
                  </a:lnTo>
                  <a:lnTo>
                    <a:pt x="38" y="124"/>
                  </a:lnTo>
                  <a:lnTo>
                    <a:pt x="42" y="120"/>
                  </a:lnTo>
                  <a:lnTo>
                    <a:pt x="44" y="118"/>
                  </a:lnTo>
                  <a:lnTo>
                    <a:pt x="46" y="112"/>
                  </a:lnTo>
                  <a:lnTo>
                    <a:pt x="48" y="106"/>
                  </a:lnTo>
                  <a:lnTo>
                    <a:pt x="48" y="98"/>
                  </a:lnTo>
                  <a:lnTo>
                    <a:pt x="48" y="92"/>
                  </a:lnTo>
                  <a:lnTo>
                    <a:pt x="44" y="86"/>
                  </a:lnTo>
                  <a:lnTo>
                    <a:pt x="36" y="74"/>
                  </a:lnTo>
                  <a:lnTo>
                    <a:pt x="30" y="66"/>
                  </a:lnTo>
                  <a:lnTo>
                    <a:pt x="28" y="60"/>
                  </a:lnTo>
                  <a:lnTo>
                    <a:pt x="26" y="54"/>
                  </a:lnTo>
                  <a:lnTo>
                    <a:pt x="28" y="46"/>
                  </a:lnTo>
                  <a:lnTo>
                    <a:pt x="30" y="38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6" y="6"/>
                  </a:lnTo>
                  <a:lnTo>
                    <a:pt x="24" y="0"/>
                  </a:lnTo>
                  <a:lnTo>
                    <a:pt x="8" y="0"/>
                  </a:lnTo>
                  <a:lnTo>
                    <a:pt x="10" y="8"/>
                  </a:lnTo>
                  <a:lnTo>
                    <a:pt x="14" y="18"/>
                  </a:lnTo>
                  <a:lnTo>
                    <a:pt x="12" y="20"/>
                  </a:lnTo>
                  <a:lnTo>
                    <a:pt x="10" y="24"/>
                  </a:lnTo>
                  <a:lnTo>
                    <a:pt x="6" y="28"/>
                  </a:lnTo>
                  <a:lnTo>
                    <a:pt x="6" y="34"/>
                  </a:lnTo>
                  <a:lnTo>
                    <a:pt x="6" y="44"/>
                  </a:lnTo>
                  <a:lnTo>
                    <a:pt x="8" y="50"/>
                  </a:lnTo>
                  <a:lnTo>
                    <a:pt x="4" y="56"/>
                  </a:lnTo>
                  <a:lnTo>
                    <a:pt x="2" y="62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0" y="76"/>
                  </a:lnTo>
                  <a:lnTo>
                    <a:pt x="0" y="80"/>
                  </a:ln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Freeform 132"/>
            <p:cNvSpPr>
              <a:spLocks/>
            </p:cNvSpPr>
            <p:nvPr/>
          </p:nvSpPr>
          <p:spPr bwMode="auto">
            <a:xfrm>
              <a:off x="5144037" y="4807908"/>
              <a:ext cx="272133" cy="286728"/>
            </a:xfrm>
            <a:custGeom>
              <a:avLst/>
              <a:gdLst>
                <a:gd name="T0" fmla="*/ 2147483647 w 186"/>
                <a:gd name="T1" fmla="*/ 2147483647 h 182"/>
                <a:gd name="T2" fmla="*/ 2147483647 w 186"/>
                <a:gd name="T3" fmla="*/ 2147483647 h 182"/>
                <a:gd name="T4" fmla="*/ 2147483647 w 186"/>
                <a:gd name="T5" fmla="*/ 2147483647 h 182"/>
                <a:gd name="T6" fmla="*/ 2147483647 w 186"/>
                <a:gd name="T7" fmla="*/ 2147483647 h 182"/>
                <a:gd name="T8" fmla="*/ 2147483647 w 186"/>
                <a:gd name="T9" fmla="*/ 2147483647 h 182"/>
                <a:gd name="T10" fmla="*/ 2147483647 w 186"/>
                <a:gd name="T11" fmla="*/ 2147483647 h 182"/>
                <a:gd name="T12" fmla="*/ 2147483647 w 186"/>
                <a:gd name="T13" fmla="*/ 2147483647 h 182"/>
                <a:gd name="T14" fmla="*/ 2147483647 w 186"/>
                <a:gd name="T15" fmla="*/ 2147483647 h 182"/>
                <a:gd name="T16" fmla="*/ 2147483647 w 186"/>
                <a:gd name="T17" fmla="*/ 2147483647 h 182"/>
                <a:gd name="T18" fmla="*/ 2147483647 w 186"/>
                <a:gd name="T19" fmla="*/ 2147483647 h 182"/>
                <a:gd name="T20" fmla="*/ 2147483647 w 186"/>
                <a:gd name="T21" fmla="*/ 2147483647 h 182"/>
                <a:gd name="T22" fmla="*/ 2147483647 w 186"/>
                <a:gd name="T23" fmla="*/ 2147483647 h 182"/>
                <a:gd name="T24" fmla="*/ 2147483647 w 186"/>
                <a:gd name="T25" fmla="*/ 2147483647 h 182"/>
                <a:gd name="T26" fmla="*/ 2147483647 w 186"/>
                <a:gd name="T27" fmla="*/ 2147483647 h 182"/>
                <a:gd name="T28" fmla="*/ 2147483647 w 186"/>
                <a:gd name="T29" fmla="*/ 2147483647 h 182"/>
                <a:gd name="T30" fmla="*/ 2147483647 w 186"/>
                <a:gd name="T31" fmla="*/ 2147483647 h 182"/>
                <a:gd name="T32" fmla="*/ 2147483647 w 186"/>
                <a:gd name="T33" fmla="*/ 2147483647 h 182"/>
                <a:gd name="T34" fmla="*/ 2147483647 w 186"/>
                <a:gd name="T35" fmla="*/ 0 h 182"/>
                <a:gd name="T36" fmla="*/ 2147483647 w 186"/>
                <a:gd name="T37" fmla="*/ 2147483647 h 182"/>
                <a:gd name="T38" fmla="*/ 2147483647 w 186"/>
                <a:gd name="T39" fmla="*/ 2147483647 h 182"/>
                <a:gd name="T40" fmla="*/ 2147483647 w 186"/>
                <a:gd name="T41" fmla="*/ 2147483647 h 182"/>
                <a:gd name="T42" fmla="*/ 2147483647 w 186"/>
                <a:gd name="T43" fmla="*/ 2147483647 h 182"/>
                <a:gd name="T44" fmla="*/ 2147483647 w 186"/>
                <a:gd name="T45" fmla="*/ 2147483647 h 182"/>
                <a:gd name="T46" fmla="*/ 2147483647 w 186"/>
                <a:gd name="T47" fmla="*/ 2147483647 h 182"/>
                <a:gd name="T48" fmla="*/ 2147483647 w 186"/>
                <a:gd name="T49" fmla="*/ 2147483647 h 182"/>
                <a:gd name="T50" fmla="*/ 2147483647 w 186"/>
                <a:gd name="T51" fmla="*/ 2147483647 h 182"/>
                <a:gd name="T52" fmla="*/ 2147483647 w 186"/>
                <a:gd name="T53" fmla="*/ 2147483647 h 182"/>
                <a:gd name="T54" fmla="*/ 2147483647 w 186"/>
                <a:gd name="T55" fmla="*/ 2147483647 h 182"/>
                <a:gd name="T56" fmla="*/ 2147483647 w 186"/>
                <a:gd name="T57" fmla="*/ 2147483647 h 182"/>
                <a:gd name="T58" fmla="*/ 2147483647 w 186"/>
                <a:gd name="T59" fmla="*/ 2147483647 h 182"/>
                <a:gd name="T60" fmla="*/ 2147483647 w 186"/>
                <a:gd name="T61" fmla="*/ 2147483647 h 182"/>
                <a:gd name="T62" fmla="*/ 2147483647 w 186"/>
                <a:gd name="T63" fmla="*/ 2147483647 h 182"/>
                <a:gd name="T64" fmla="*/ 2147483647 w 186"/>
                <a:gd name="T65" fmla="*/ 2147483647 h 182"/>
                <a:gd name="T66" fmla="*/ 2147483647 w 186"/>
                <a:gd name="T67" fmla="*/ 2147483647 h 182"/>
                <a:gd name="T68" fmla="*/ 2147483647 w 186"/>
                <a:gd name="T69" fmla="*/ 2147483647 h 182"/>
                <a:gd name="T70" fmla="*/ 2147483647 w 186"/>
                <a:gd name="T71" fmla="*/ 2147483647 h 182"/>
                <a:gd name="T72" fmla="*/ 0 w 186"/>
                <a:gd name="T73" fmla="*/ 2147483647 h 182"/>
                <a:gd name="T74" fmla="*/ 2147483647 w 186"/>
                <a:gd name="T75" fmla="*/ 2147483647 h 182"/>
                <a:gd name="T76" fmla="*/ 2147483647 w 186"/>
                <a:gd name="T77" fmla="*/ 2147483647 h 182"/>
                <a:gd name="T78" fmla="*/ 2147483647 w 186"/>
                <a:gd name="T79" fmla="*/ 2147483647 h 182"/>
                <a:gd name="T80" fmla="*/ 2147483647 w 186"/>
                <a:gd name="T81" fmla="*/ 2147483647 h 182"/>
                <a:gd name="T82" fmla="*/ 2147483647 w 186"/>
                <a:gd name="T83" fmla="*/ 2147483647 h 18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86"/>
                <a:gd name="T127" fmla="*/ 0 h 182"/>
                <a:gd name="T128" fmla="*/ 186 w 186"/>
                <a:gd name="T129" fmla="*/ 182 h 18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86" h="182">
                  <a:moveTo>
                    <a:pt x="72" y="182"/>
                  </a:moveTo>
                  <a:lnTo>
                    <a:pt x="82" y="172"/>
                  </a:lnTo>
                  <a:lnTo>
                    <a:pt x="94" y="160"/>
                  </a:lnTo>
                  <a:lnTo>
                    <a:pt x="106" y="152"/>
                  </a:lnTo>
                  <a:lnTo>
                    <a:pt x="110" y="148"/>
                  </a:lnTo>
                  <a:lnTo>
                    <a:pt x="108" y="144"/>
                  </a:lnTo>
                  <a:lnTo>
                    <a:pt x="108" y="142"/>
                  </a:lnTo>
                  <a:lnTo>
                    <a:pt x="110" y="140"/>
                  </a:lnTo>
                  <a:lnTo>
                    <a:pt x="114" y="138"/>
                  </a:lnTo>
                  <a:lnTo>
                    <a:pt x="120" y="136"/>
                  </a:lnTo>
                  <a:lnTo>
                    <a:pt x="130" y="136"/>
                  </a:lnTo>
                  <a:lnTo>
                    <a:pt x="128" y="132"/>
                  </a:lnTo>
                  <a:lnTo>
                    <a:pt x="128" y="128"/>
                  </a:lnTo>
                  <a:lnTo>
                    <a:pt x="128" y="126"/>
                  </a:lnTo>
                  <a:lnTo>
                    <a:pt x="134" y="124"/>
                  </a:lnTo>
                  <a:lnTo>
                    <a:pt x="140" y="120"/>
                  </a:lnTo>
                  <a:lnTo>
                    <a:pt x="150" y="116"/>
                  </a:lnTo>
                  <a:lnTo>
                    <a:pt x="162" y="114"/>
                  </a:lnTo>
                  <a:lnTo>
                    <a:pt x="172" y="108"/>
                  </a:lnTo>
                  <a:lnTo>
                    <a:pt x="172" y="98"/>
                  </a:lnTo>
                  <a:lnTo>
                    <a:pt x="172" y="92"/>
                  </a:lnTo>
                  <a:lnTo>
                    <a:pt x="174" y="86"/>
                  </a:lnTo>
                  <a:lnTo>
                    <a:pt x="180" y="76"/>
                  </a:lnTo>
                  <a:lnTo>
                    <a:pt x="178" y="70"/>
                  </a:lnTo>
                  <a:lnTo>
                    <a:pt x="178" y="60"/>
                  </a:lnTo>
                  <a:lnTo>
                    <a:pt x="178" y="54"/>
                  </a:lnTo>
                  <a:lnTo>
                    <a:pt x="182" y="50"/>
                  </a:lnTo>
                  <a:lnTo>
                    <a:pt x="184" y="46"/>
                  </a:lnTo>
                  <a:lnTo>
                    <a:pt x="186" y="44"/>
                  </a:lnTo>
                  <a:lnTo>
                    <a:pt x="182" y="34"/>
                  </a:lnTo>
                  <a:lnTo>
                    <a:pt x="180" y="26"/>
                  </a:lnTo>
                  <a:lnTo>
                    <a:pt x="166" y="16"/>
                  </a:lnTo>
                  <a:lnTo>
                    <a:pt x="160" y="12"/>
                  </a:lnTo>
                  <a:lnTo>
                    <a:pt x="150" y="8"/>
                  </a:lnTo>
                  <a:lnTo>
                    <a:pt x="146" y="6"/>
                  </a:lnTo>
                  <a:lnTo>
                    <a:pt x="140" y="0"/>
                  </a:lnTo>
                  <a:lnTo>
                    <a:pt x="136" y="0"/>
                  </a:lnTo>
                  <a:lnTo>
                    <a:pt x="128" y="2"/>
                  </a:lnTo>
                  <a:lnTo>
                    <a:pt x="118" y="8"/>
                  </a:lnTo>
                  <a:lnTo>
                    <a:pt x="112" y="10"/>
                  </a:lnTo>
                  <a:lnTo>
                    <a:pt x="108" y="14"/>
                  </a:lnTo>
                  <a:lnTo>
                    <a:pt x="106" y="18"/>
                  </a:lnTo>
                  <a:lnTo>
                    <a:pt x="104" y="24"/>
                  </a:lnTo>
                  <a:lnTo>
                    <a:pt x="104" y="62"/>
                  </a:lnTo>
                  <a:lnTo>
                    <a:pt x="106" y="70"/>
                  </a:lnTo>
                  <a:lnTo>
                    <a:pt x="108" y="72"/>
                  </a:lnTo>
                  <a:lnTo>
                    <a:pt x="114" y="76"/>
                  </a:lnTo>
                  <a:lnTo>
                    <a:pt x="124" y="76"/>
                  </a:lnTo>
                  <a:lnTo>
                    <a:pt x="124" y="88"/>
                  </a:lnTo>
                  <a:lnTo>
                    <a:pt x="122" y="92"/>
                  </a:lnTo>
                  <a:lnTo>
                    <a:pt x="120" y="96"/>
                  </a:lnTo>
                  <a:lnTo>
                    <a:pt x="116" y="98"/>
                  </a:lnTo>
                  <a:lnTo>
                    <a:pt x="114" y="98"/>
                  </a:lnTo>
                  <a:lnTo>
                    <a:pt x="110" y="90"/>
                  </a:lnTo>
                  <a:lnTo>
                    <a:pt x="106" y="86"/>
                  </a:lnTo>
                  <a:lnTo>
                    <a:pt x="96" y="78"/>
                  </a:lnTo>
                  <a:lnTo>
                    <a:pt x="90" y="72"/>
                  </a:lnTo>
                  <a:lnTo>
                    <a:pt x="86" y="70"/>
                  </a:lnTo>
                  <a:lnTo>
                    <a:pt x="86" y="66"/>
                  </a:lnTo>
                  <a:lnTo>
                    <a:pt x="80" y="68"/>
                  </a:lnTo>
                  <a:lnTo>
                    <a:pt x="78" y="70"/>
                  </a:lnTo>
                  <a:lnTo>
                    <a:pt x="76" y="70"/>
                  </a:lnTo>
                  <a:lnTo>
                    <a:pt x="72" y="72"/>
                  </a:lnTo>
                  <a:lnTo>
                    <a:pt x="66" y="70"/>
                  </a:lnTo>
                  <a:lnTo>
                    <a:pt x="60" y="68"/>
                  </a:lnTo>
                  <a:lnTo>
                    <a:pt x="56" y="64"/>
                  </a:lnTo>
                  <a:lnTo>
                    <a:pt x="54" y="60"/>
                  </a:lnTo>
                  <a:lnTo>
                    <a:pt x="32" y="52"/>
                  </a:lnTo>
                  <a:lnTo>
                    <a:pt x="32" y="82"/>
                  </a:lnTo>
                  <a:lnTo>
                    <a:pt x="30" y="86"/>
                  </a:lnTo>
                  <a:lnTo>
                    <a:pt x="26" y="88"/>
                  </a:lnTo>
                  <a:lnTo>
                    <a:pt x="24" y="88"/>
                  </a:lnTo>
                  <a:lnTo>
                    <a:pt x="0" y="88"/>
                  </a:lnTo>
                  <a:lnTo>
                    <a:pt x="0" y="152"/>
                  </a:lnTo>
                  <a:lnTo>
                    <a:pt x="16" y="170"/>
                  </a:lnTo>
                  <a:lnTo>
                    <a:pt x="18" y="172"/>
                  </a:lnTo>
                  <a:lnTo>
                    <a:pt x="22" y="174"/>
                  </a:lnTo>
                  <a:lnTo>
                    <a:pt x="28" y="172"/>
                  </a:lnTo>
                  <a:lnTo>
                    <a:pt x="36" y="170"/>
                  </a:lnTo>
                  <a:lnTo>
                    <a:pt x="40" y="172"/>
                  </a:lnTo>
                  <a:lnTo>
                    <a:pt x="46" y="176"/>
                  </a:lnTo>
                  <a:lnTo>
                    <a:pt x="52" y="178"/>
                  </a:lnTo>
                  <a:lnTo>
                    <a:pt x="58" y="182"/>
                  </a:lnTo>
                  <a:lnTo>
                    <a:pt x="72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Freeform 133"/>
            <p:cNvSpPr>
              <a:spLocks/>
            </p:cNvSpPr>
            <p:nvPr/>
          </p:nvSpPr>
          <p:spPr bwMode="auto">
            <a:xfrm>
              <a:off x="4904191" y="4744190"/>
              <a:ext cx="287124" cy="346463"/>
            </a:xfrm>
            <a:custGeom>
              <a:avLst/>
              <a:gdLst>
                <a:gd name="T0" fmla="*/ 2147483647 w 197"/>
                <a:gd name="T1" fmla="*/ 2147483647 h 220"/>
                <a:gd name="T2" fmla="*/ 2147483647 w 197"/>
                <a:gd name="T3" fmla="*/ 2147483647 h 220"/>
                <a:gd name="T4" fmla="*/ 2147483647 w 197"/>
                <a:gd name="T5" fmla="*/ 2147483647 h 220"/>
                <a:gd name="T6" fmla="*/ 2147483647 w 197"/>
                <a:gd name="T7" fmla="*/ 2147483647 h 220"/>
                <a:gd name="T8" fmla="*/ 2147483647 w 197"/>
                <a:gd name="T9" fmla="*/ 2147483647 h 220"/>
                <a:gd name="T10" fmla="*/ 2147483647 w 197"/>
                <a:gd name="T11" fmla="*/ 2147483647 h 220"/>
                <a:gd name="T12" fmla="*/ 0 w 197"/>
                <a:gd name="T13" fmla="*/ 2147483647 h 220"/>
                <a:gd name="T14" fmla="*/ 2147483647 w 197"/>
                <a:gd name="T15" fmla="*/ 2147483647 h 220"/>
                <a:gd name="T16" fmla="*/ 2147483647 w 197"/>
                <a:gd name="T17" fmla="*/ 2147483647 h 220"/>
                <a:gd name="T18" fmla="*/ 2147483647 w 197"/>
                <a:gd name="T19" fmla="*/ 2147483647 h 220"/>
                <a:gd name="T20" fmla="*/ 2147483647 w 197"/>
                <a:gd name="T21" fmla="*/ 2147483647 h 220"/>
                <a:gd name="T22" fmla="*/ 2147483647 w 197"/>
                <a:gd name="T23" fmla="*/ 2147483647 h 220"/>
                <a:gd name="T24" fmla="*/ 2147483647 w 197"/>
                <a:gd name="T25" fmla="*/ 2147483647 h 220"/>
                <a:gd name="T26" fmla="*/ 2147483647 w 197"/>
                <a:gd name="T27" fmla="*/ 2147483647 h 220"/>
                <a:gd name="T28" fmla="*/ 2147483647 w 197"/>
                <a:gd name="T29" fmla="*/ 2147483647 h 220"/>
                <a:gd name="T30" fmla="*/ 2147483647 w 197"/>
                <a:gd name="T31" fmla="*/ 2147483647 h 220"/>
                <a:gd name="T32" fmla="*/ 2147483647 w 197"/>
                <a:gd name="T33" fmla="*/ 2147483647 h 220"/>
                <a:gd name="T34" fmla="*/ 2147483647 w 197"/>
                <a:gd name="T35" fmla="*/ 0 h 220"/>
                <a:gd name="T36" fmla="*/ 2147483647 w 197"/>
                <a:gd name="T37" fmla="*/ 2147483647 h 220"/>
                <a:gd name="T38" fmla="*/ 2147483647 w 197"/>
                <a:gd name="T39" fmla="*/ 2147483647 h 220"/>
                <a:gd name="T40" fmla="*/ 2147483647 w 197"/>
                <a:gd name="T41" fmla="*/ 2147483647 h 220"/>
                <a:gd name="T42" fmla="*/ 2147483647 w 197"/>
                <a:gd name="T43" fmla="*/ 2147483647 h 220"/>
                <a:gd name="T44" fmla="*/ 2147483647 w 197"/>
                <a:gd name="T45" fmla="*/ 2147483647 h 220"/>
                <a:gd name="T46" fmla="*/ 2147483647 w 197"/>
                <a:gd name="T47" fmla="*/ 2147483647 h 220"/>
                <a:gd name="T48" fmla="*/ 2147483647 w 197"/>
                <a:gd name="T49" fmla="*/ 2147483647 h 220"/>
                <a:gd name="T50" fmla="*/ 2147483647 w 197"/>
                <a:gd name="T51" fmla="*/ 2147483647 h 220"/>
                <a:gd name="T52" fmla="*/ 2147483647 w 197"/>
                <a:gd name="T53" fmla="*/ 2147483647 h 220"/>
                <a:gd name="T54" fmla="*/ 2147483647 w 197"/>
                <a:gd name="T55" fmla="*/ 2147483647 h 220"/>
                <a:gd name="T56" fmla="*/ 2147483647 w 197"/>
                <a:gd name="T57" fmla="*/ 2147483647 h 220"/>
                <a:gd name="T58" fmla="*/ 2147483647 w 197"/>
                <a:gd name="T59" fmla="*/ 2147483647 h 220"/>
                <a:gd name="T60" fmla="*/ 2147483647 w 197"/>
                <a:gd name="T61" fmla="*/ 2147483647 h 220"/>
                <a:gd name="T62" fmla="*/ 2147483647 w 197"/>
                <a:gd name="T63" fmla="*/ 2147483647 h 220"/>
                <a:gd name="T64" fmla="*/ 2147483647 w 197"/>
                <a:gd name="T65" fmla="*/ 2147483647 h 220"/>
                <a:gd name="T66" fmla="*/ 2147483647 w 197"/>
                <a:gd name="T67" fmla="*/ 2147483647 h 220"/>
                <a:gd name="T68" fmla="*/ 2147483647 w 197"/>
                <a:gd name="T69" fmla="*/ 2147483647 h 220"/>
                <a:gd name="T70" fmla="*/ 2147483647 w 197"/>
                <a:gd name="T71" fmla="*/ 2147483647 h 2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97"/>
                <a:gd name="T109" fmla="*/ 0 h 220"/>
                <a:gd name="T110" fmla="*/ 197 w 197"/>
                <a:gd name="T111" fmla="*/ 220 h 22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97" h="220">
                  <a:moveTo>
                    <a:pt x="181" y="212"/>
                  </a:moveTo>
                  <a:lnTo>
                    <a:pt x="159" y="220"/>
                  </a:lnTo>
                  <a:lnTo>
                    <a:pt x="117" y="220"/>
                  </a:lnTo>
                  <a:lnTo>
                    <a:pt x="107" y="216"/>
                  </a:lnTo>
                  <a:lnTo>
                    <a:pt x="105" y="214"/>
                  </a:lnTo>
                  <a:lnTo>
                    <a:pt x="101" y="210"/>
                  </a:lnTo>
                  <a:lnTo>
                    <a:pt x="33" y="210"/>
                  </a:lnTo>
                  <a:lnTo>
                    <a:pt x="27" y="206"/>
                  </a:lnTo>
                  <a:lnTo>
                    <a:pt x="25" y="204"/>
                  </a:lnTo>
                  <a:lnTo>
                    <a:pt x="21" y="204"/>
                  </a:lnTo>
                  <a:lnTo>
                    <a:pt x="11" y="206"/>
                  </a:lnTo>
                  <a:lnTo>
                    <a:pt x="4" y="206"/>
                  </a:lnTo>
                  <a:lnTo>
                    <a:pt x="0" y="204"/>
                  </a:lnTo>
                  <a:lnTo>
                    <a:pt x="0" y="194"/>
                  </a:lnTo>
                  <a:lnTo>
                    <a:pt x="4" y="188"/>
                  </a:lnTo>
                  <a:lnTo>
                    <a:pt x="4" y="180"/>
                  </a:lnTo>
                  <a:lnTo>
                    <a:pt x="4" y="174"/>
                  </a:lnTo>
                  <a:lnTo>
                    <a:pt x="7" y="162"/>
                  </a:lnTo>
                  <a:lnTo>
                    <a:pt x="11" y="150"/>
                  </a:lnTo>
                  <a:lnTo>
                    <a:pt x="13" y="140"/>
                  </a:lnTo>
                  <a:lnTo>
                    <a:pt x="19" y="132"/>
                  </a:lnTo>
                  <a:lnTo>
                    <a:pt x="25" y="122"/>
                  </a:lnTo>
                  <a:lnTo>
                    <a:pt x="31" y="112"/>
                  </a:lnTo>
                  <a:lnTo>
                    <a:pt x="35" y="104"/>
                  </a:lnTo>
                  <a:lnTo>
                    <a:pt x="35" y="92"/>
                  </a:lnTo>
                  <a:lnTo>
                    <a:pt x="33" y="84"/>
                  </a:lnTo>
                  <a:lnTo>
                    <a:pt x="29" y="74"/>
                  </a:lnTo>
                  <a:lnTo>
                    <a:pt x="25" y="66"/>
                  </a:lnTo>
                  <a:lnTo>
                    <a:pt x="23" y="56"/>
                  </a:lnTo>
                  <a:lnTo>
                    <a:pt x="23" y="52"/>
                  </a:lnTo>
                  <a:lnTo>
                    <a:pt x="25" y="48"/>
                  </a:lnTo>
                  <a:lnTo>
                    <a:pt x="27" y="44"/>
                  </a:lnTo>
                  <a:lnTo>
                    <a:pt x="27" y="40"/>
                  </a:lnTo>
                  <a:lnTo>
                    <a:pt x="27" y="32"/>
                  </a:lnTo>
                  <a:lnTo>
                    <a:pt x="23" y="24"/>
                  </a:lnTo>
                  <a:lnTo>
                    <a:pt x="15" y="0"/>
                  </a:lnTo>
                  <a:lnTo>
                    <a:pt x="79" y="0"/>
                  </a:lnTo>
                  <a:lnTo>
                    <a:pt x="79" y="12"/>
                  </a:lnTo>
                  <a:lnTo>
                    <a:pt x="85" y="24"/>
                  </a:lnTo>
                  <a:lnTo>
                    <a:pt x="93" y="32"/>
                  </a:lnTo>
                  <a:lnTo>
                    <a:pt x="95" y="34"/>
                  </a:lnTo>
                  <a:lnTo>
                    <a:pt x="99" y="34"/>
                  </a:lnTo>
                  <a:lnTo>
                    <a:pt x="111" y="34"/>
                  </a:lnTo>
                  <a:lnTo>
                    <a:pt x="119" y="34"/>
                  </a:lnTo>
                  <a:lnTo>
                    <a:pt x="121" y="32"/>
                  </a:lnTo>
                  <a:lnTo>
                    <a:pt x="123" y="28"/>
                  </a:lnTo>
                  <a:lnTo>
                    <a:pt x="123" y="20"/>
                  </a:lnTo>
                  <a:lnTo>
                    <a:pt x="143" y="20"/>
                  </a:lnTo>
                  <a:lnTo>
                    <a:pt x="145" y="22"/>
                  </a:lnTo>
                  <a:lnTo>
                    <a:pt x="147" y="24"/>
                  </a:lnTo>
                  <a:lnTo>
                    <a:pt x="151" y="26"/>
                  </a:lnTo>
                  <a:lnTo>
                    <a:pt x="159" y="26"/>
                  </a:lnTo>
                  <a:lnTo>
                    <a:pt x="165" y="24"/>
                  </a:lnTo>
                  <a:lnTo>
                    <a:pt x="167" y="46"/>
                  </a:lnTo>
                  <a:lnTo>
                    <a:pt x="165" y="68"/>
                  </a:lnTo>
                  <a:lnTo>
                    <a:pt x="165" y="72"/>
                  </a:lnTo>
                  <a:lnTo>
                    <a:pt x="169" y="74"/>
                  </a:lnTo>
                  <a:lnTo>
                    <a:pt x="171" y="82"/>
                  </a:lnTo>
                  <a:lnTo>
                    <a:pt x="171" y="86"/>
                  </a:lnTo>
                  <a:lnTo>
                    <a:pt x="169" y="92"/>
                  </a:lnTo>
                  <a:lnTo>
                    <a:pt x="175" y="94"/>
                  </a:lnTo>
                  <a:lnTo>
                    <a:pt x="179" y="94"/>
                  </a:lnTo>
                  <a:lnTo>
                    <a:pt x="183" y="92"/>
                  </a:lnTo>
                  <a:lnTo>
                    <a:pt x="191" y="92"/>
                  </a:lnTo>
                  <a:lnTo>
                    <a:pt x="197" y="92"/>
                  </a:lnTo>
                  <a:lnTo>
                    <a:pt x="197" y="122"/>
                  </a:lnTo>
                  <a:lnTo>
                    <a:pt x="195" y="126"/>
                  </a:lnTo>
                  <a:lnTo>
                    <a:pt x="191" y="128"/>
                  </a:lnTo>
                  <a:lnTo>
                    <a:pt x="189" y="128"/>
                  </a:lnTo>
                  <a:lnTo>
                    <a:pt x="165" y="128"/>
                  </a:lnTo>
                  <a:lnTo>
                    <a:pt x="165" y="192"/>
                  </a:lnTo>
                  <a:lnTo>
                    <a:pt x="181" y="210"/>
                  </a:lnTo>
                  <a:lnTo>
                    <a:pt x="181" y="2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Freeform 134"/>
            <p:cNvSpPr>
              <a:spLocks/>
            </p:cNvSpPr>
            <p:nvPr/>
          </p:nvSpPr>
          <p:spPr bwMode="auto">
            <a:xfrm>
              <a:off x="5082923" y="5086671"/>
              <a:ext cx="216784" cy="264161"/>
            </a:xfrm>
            <a:custGeom>
              <a:avLst/>
              <a:gdLst>
                <a:gd name="T0" fmla="*/ 2147483647 w 148"/>
                <a:gd name="T1" fmla="*/ 2147483647 h 168"/>
                <a:gd name="T2" fmla="*/ 2147483647 w 148"/>
                <a:gd name="T3" fmla="*/ 2147483647 h 168"/>
                <a:gd name="T4" fmla="*/ 2147483647 w 148"/>
                <a:gd name="T5" fmla="*/ 2147483647 h 168"/>
                <a:gd name="T6" fmla="*/ 2147483647 w 148"/>
                <a:gd name="T7" fmla="*/ 2147483647 h 168"/>
                <a:gd name="T8" fmla="*/ 2147483647 w 148"/>
                <a:gd name="T9" fmla="*/ 2147483647 h 168"/>
                <a:gd name="T10" fmla="*/ 2147483647 w 148"/>
                <a:gd name="T11" fmla="*/ 2147483647 h 168"/>
                <a:gd name="T12" fmla="*/ 2147483647 w 148"/>
                <a:gd name="T13" fmla="*/ 2147483647 h 168"/>
                <a:gd name="T14" fmla="*/ 2147483647 w 148"/>
                <a:gd name="T15" fmla="*/ 2147483647 h 168"/>
                <a:gd name="T16" fmla="*/ 2147483647 w 148"/>
                <a:gd name="T17" fmla="*/ 2147483647 h 168"/>
                <a:gd name="T18" fmla="*/ 2147483647 w 148"/>
                <a:gd name="T19" fmla="*/ 2147483647 h 168"/>
                <a:gd name="T20" fmla="*/ 2147483647 w 148"/>
                <a:gd name="T21" fmla="*/ 2147483647 h 168"/>
                <a:gd name="T22" fmla="*/ 2147483647 w 148"/>
                <a:gd name="T23" fmla="*/ 2147483647 h 168"/>
                <a:gd name="T24" fmla="*/ 2147483647 w 148"/>
                <a:gd name="T25" fmla="*/ 2147483647 h 168"/>
                <a:gd name="T26" fmla="*/ 2147483647 w 148"/>
                <a:gd name="T27" fmla="*/ 2147483647 h 168"/>
                <a:gd name="T28" fmla="*/ 2147483647 w 148"/>
                <a:gd name="T29" fmla="*/ 2147483647 h 168"/>
                <a:gd name="T30" fmla="*/ 2147483647 w 148"/>
                <a:gd name="T31" fmla="*/ 2147483647 h 168"/>
                <a:gd name="T32" fmla="*/ 2147483647 w 148"/>
                <a:gd name="T33" fmla="*/ 2147483647 h 168"/>
                <a:gd name="T34" fmla="*/ 2147483647 w 148"/>
                <a:gd name="T35" fmla="*/ 2147483647 h 168"/>
                <a:gd name="T36" fmla="*/ 2147483647 w 148"/>
                <a:gd name="T37" fmla="*/ 2147483647 h 168"/>
                <a:gd name="T38" fmla="*/ 2147483647 w 148"/>
                <a:gd name="T39" fmla="*/ 2147483647 h 168"/>
                <a:gd name="T40" fmla="*/ 2147483647 w 148"/>
                <a:gd name="T41" fmla="*/ 2147483647 h 168"/>
                <a:gd name="T42" fmla="*/ 2147483647 w 148"/>
                <a:gd name="T43" fmla="*/ 2147483647 h 168"/>
                <a:gd name="T44" fmla="*/ 2147483647 w 148"/>
                <a:gd name="T45" fmla="*/ 2147483647 h 168"/>
                <a:gd name="T46" fmla="*/ 2147483647 w 148"/>
                <a:gd name="T47" fmla="*/ 2147483647 h 168"/>
                <a:gd name="T48" fmla="*/ 2147483647 w 148"/>
                <a:gd name="T49" fmla="*/ 2147483647 h 168"/>
                <a:gd name="T50" fmla="*/ 2147483647 w 148"/>
                <a:gd name="T51" fmla="*/ 2147483647 h 168"/>
                <a:gd name="T52" fmla="*/ 2147483647 w 148"/>
                <a:gd name="T53" fmla="*/ 2147483647 h 168"/>
                <a:gd name="T54" fmla="*/ 2147483647 w 148"/>
                <a:gd name="T55" fmla="*/ 2147483647 h 168"/>
                <a:gd name="T56" fmla="*/ 2147483647 w 148"/>
                <a:gd name="T57" fmla="*/ 2147483647 h 168"/>
                <a:gd name="T58" fmla="*/ 2147483647 w 148"/>
                <a:gd name="T59" fmla="*/ 2147483647 h 168"/>
                <a:gd name="T60" fmla="*/ 2147483647 w 148"/>
                <a:gd name="T61" fmla="*/ 2147483647 h 168"/>
                <a:gd name="T62" fmla="*/ 2147483647 w 148"/>
                <a:gd name="T63" fmla="*/ 2147483647 h 168"/>
                <a:gd name="T64" fmla="*/ 2147483647 w 148"/>
                <a:gd name="T65" fmla="*/ 2147483647 h 168"/>
                <a:gd name="T66" fmla="*/ 2147483647 w 148"/>
                <a:gd name="T67" fmla="*/ 2147483647 h 168"/>
                <a:gd name="T68" fmla="*/ 2147483647 w 148"/>
                <a:gd name="T69" fmla="*/ 2147483647 h 168"/>
                <a:gd name="T70" fmla="*/ 2147483647 w 148"/>
                <a:gd name="T71" fmla="*/ 2147483647 h 168"/>
                <a:gd name="T72" fmla="*/ 2147483647 w 148"/>
                <a:gd name="T73" fmla="*/ 2147483647 h 168"/>
                <a:gd name="T74" fmla="*/ 2147483647 w 148"/>
                <a:gd name="T75" fmla="*/ 2147483647 h 168"/>
                <a:gd name="T76" fmla="*/ 2147483647 w 148"/>
                <a:gd name="T77" fmla="*/ 2147483647 h 168"/>
                <a:gd name="T78" fmla="*/ 2147483647 w 148"/>
                <a:gd name="T79" fmla="*/ 2147483647 h 168"/>
                <a:gd name="T80" fmla="*/ 2147483647 w 148"/>
                <a:gd name="T81" fmla="*/ 2147483647 h 168"/>
                <a:gd name="T82" fmla="*/ 2147483647 w 148"/>
                <a:gd name="T83" fmla="*/ 2147483647 h 168"/>
                <a:gd name="T84" fmla="*/ 2147483647 w 148"/>
                <a:gd name="T85" fmla="*/ 2147483647 h 168"/>
                <a:gd name="T86" fmla="*/ 2147483647 w 148"/>
                <a:gd name="T87" fmla="*/ 2147483647 h 168"/>
                <a:gd name="T88" fmla="*/ 2147483647 w 148"/>
                <a:gd name="T89" fmla="*/ 2147483647 h 168"/>
                <a:gd name="T90" fmla="*/ 0 w 148"/>
                <a:gd name="T91" fmla="*/ 2147483647 h 168"/>
                <a:gd name="T92" fmla="*/ 0 w 148"/>
                <a:gd name="T93" fmla="*/ 2147483647 h 168"/>
                <a:gd name="T94" fmla="*/ 2147483647 w 148"/>
                <a:gd name="T95" fmla="*/ 2147483647 h 168"/>
                <a:gd name="T96" fmla="*/ 2147483647 w 148"/>
                <a:gd name="T97" fmla="*/ 2147483647 h 168"/>
                <a:gd name="T98" fmla="*/ 2147483647 w 148"/>
                <a:gd name="T99" fmla="*/ 2147483647 h 168"/>
                <a:gd name="T100" fmla="*/ 2147483647 w 148"/>
                <a:gd name="T101" fmla="*/ 2147483647 h 168"/>
                <a:gd name="T102" fmla="*/ 2147483647 w 148"/>
                <a:gd name="T103" fmla="*/ 2147483647 h 168"/>
                <a:gd name="T104" fmla="*/ 2147483647 w 148"/>
                <a:gd name="T105" fmla="*/ 2147483647 h 168"/>
                <a:gd name="T106" fmla="*/ 2147483647 w 148"/>
                <a:gd name="T107" fmla="*/ 2147483647 h 168"/>
                <a:gd name="T108" fmla="*/ 2147483647 w 148"/>
                <a:gd name="T109" fmla="*/ 0 h 168"/>
                <a:gd name="T110" fmla="*/ 2147483647 w 148"/>
                <a:gd name="T111" fmla="*/ 0 h 168"/>
                <a:gd name="T112" fmla="*/ 2147483647 w 148"/>
                <a:gd name="T113" fmla="*/ 2147483647 h 168"/>
                <a:gd name="T114" fmla="*/ 2147483647 w 148"/>
                <a:gd name="T115" fmla="*/ 2147483647 h 1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"/>
                <a:gd name="T175" fmla="*/ 0 h 168"/>
                <a:gd name="T176" fmla="*/ 148 w 148"/>
                <a:gd name="T177" fmla="*/ 168 h 1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" h="168">
                  <a:moveTo>
                    <a:pt x="94" y="8"/>
                  </a:moveTo>
                  <a:lnTo>
                    <a:pt x="98" y="14"/>
                  </a:lnTo>
                  <a:lnTo>
                    <a:pt x="100" y="18"/>
                  </a:lnTo>
                  <a:lnTo>
                    <a:pt x="102" y="20"/>
                  </a:lnTo>
                  <a:lnTo>
                    <a:pt x="100" y="22"/>
                  </a:lnTo>
                  <a:lnTo>
                    <a:pt x="102" y="26"/>
                  </a:lnTo>
                  <a:lnTo>
                    <a:pt x="106" y="32"/>
                  </a:lnTo>
                  <a:lnTo>
                    <a:pt x="112" y="36"/>
                  </a:lnTo>
                  <a:lnTo>
                    <a:pt x="120" y="42"/>
                  </a:lnTo>
                  <a:lnTo>
                    <a:pt x="124" y="46"/>
                  </a:lnTo>
                  <a:lnTo>
                    <a:pt x="126" y="52"/>
                  </a:lnTo>
                  <a:lnTo>
                    <a:pt x="128" y="62"/>
                  </a:lnTo>
                  <a:lnTo>
                    <a:pt x="128" y="68"/>
                  </a:lnTo>
                  <a:lnTo>
                    <a:pt x="132" y="70"/>
                  </a:lnTo>
                  <a:lnTo>
                    <a:pt x="136" y="72"/>
                  </a:lnTo>
                  <a:lnTo>
                    <a:pt x="140" y="74"/>
                  </a:lnTo>
                  <a:lnTo>
                    <a:pt x="144" y="74"/>
                  </a:lnTo>
                  <a:lnTo>
                    <a:pt x="148" y="80"/>
                  </a:lnTo>
                  <a:lnTo>
                    <a:pt x="140" y="84"/>
                  </a:lnTo>
                  <a:lnTo>
                    <a:pt x="134" y="88"/>
                  </a:lnTo>
                  <a:lnTo>
                    <a:pt x="126" y="100"/>
                  </a:lnTo>
                  <a:lnTo>
                    <a:pt x="116" y="112"/>
                  </a:lnTo>
                  <a:lnTo>
                    <a:pt x="106" y="122"/>
                  </a:lnTo>
                  <a:lnTo>
                    <a:pt x="104" y="124"/>
                  </a:lnTo>
                  <a:lnTo>
                    <a:pt x="100" y="126"/>
                  </a:lnTo>
                  <a:lnTo>
                    <a:pt x="98" y="128"/>
                  </a:lnTo>
                  <a:lnTo>
                    <a:pt x="94" y="132"/>
                  </a:lnTo>
                  <a:lnTo>
                    <a:pt x="92" y="138"/>
                  </a:lnTo>
                  <a:lnTo>
                    <a:pt x="88" y="142"/>
                  </a:lnTo>
                  <a:lnTo>
                    <a:pt x="84" y="146"/>
                  </a:lnTo>
                  <a:lnTo>
                    <a:pt x="78" y="148"/>
                  </a:lnTo>
                  <a:lnTo>
                    <a:pt x="72" y="146"/>
                  </a:lnTo>
                  <a:lnTo>
                    <a:pt x="68" y="142"/>
                  </a:lnTo>
                  <a:lnTo>
                    <a:pt x="62" y="140"/>
                  </a:lnTo>
                  <a:lnTo>
                    <a:pt x="56" y="138"/>
                  </a:lnTo>
                  <a:lnTo>
                    <a:pt x="52" y="142"/>
                  </a:lnTo>
                  <a:lnTo>
                    <a:pt x="44" y="150"/>
                  </a:lnTo>
                  <a:lnTo>
                    <a:pt x="36" y="162"/>
                  </a:lnTo>
                  <a:lnTo>
                    <a:pt x="28" y="168"/>
                  </a:lnTo>
                  <a:lnTo>
                    <a:pt x="12" y="168"/>
                  </a:lnTo>
                  <a:lnTo>
                    <a:pt x="14" y="160"/>
                  </a:lnTo>
                  <a:lnTo>
                    <a:pt x="16" y="152"/>
                  </a:lnTo>
                  <a:lnTo>
                    <a:pt x="16" y="146"/>
                  </a:lnTo>
                  <a:lnTo>
                    <a:pt x="14" y="142"/>
                  </a:lnTo>
                  <a:lnTo>
                    <a:pt x="6" y="134"/>
                  </a:lnTo>
                  <a:lnTo>
                    <a:pt x="0" y="132"/>
                  </a:lnTo>
                  <a:lnTo>
                    <a:pt x="0" y="78"/>
                  </a:lnTo>
                  <a:lnTo>
                    <a:pt x="20" y="78"/>
                  </a:lnTo>
                  <a:lnTo>
                    <a:pt x="20" y="10"/>
                  </a:lnTo>
                  <a:lnTo>
                    <a:pt x="42" y="8"/>
                  </a:lnTo>
                  <a:lnTo>
                    <a:pt x="60" y="6"/>
                  </a:lnTo>
                  <a:lnTo>
                    <a:pt x="64" y="12"/>
                  </a:lnTo>
                  <a:lnTo>
                    <a:pt x="78" y="6"/>
                  </a:lnTo>
                  <a:lnTo>
                    <a:pt x="82" y="2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4" y="2"/>
                  </a:lnTo>
                  <a:lnTo>
                    <a:pt x="94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3" name="Freeform 135"/>
            <p:cNvSpPr>
              <a:spLocks/>
            </p:cNvSpPr>
            <p:nvPr/>
          </p:nvSpPr>
          <p:spPr bwMode="auto">
            <a:xfrm>
              <a:off x="4242306" y="4092416"/>
              <a:ext cx="118770" cy="131417"/>
            </a:xfrm>
            <a:custGeom>
              <a:avLst/>
              <a:gdLst>
                <a:gd name="T0" fmla="*/ 2147483647 w 82"/>
                <a:gd name="T1" fmla="*/ 2147483647 h 82"/>
                <a:gd name="T2" fmla="*/ 2147483647 w 82"/>
                <a:gd name="T3" fmla="*/ 2147483647 h 82"/>
                <a:gd name="T4" fmla="*/ 2147483647 w 82"/>
                <a:gd name="T5" fmla="*/ 2147483647 h 82"/>
                <a:gd name="T6" fmla="*/ 2147483647 w 82"/>
                <a:gd name="T7" fmla="*/ 2147483647 h 82"/>
                <a:gd name="T8" fmla="*/ 2147483647 w 82"/>
                <a:gd name="T9" fmla="*/ 2147483647 h 82"/>
                <a:gd name="T10" fmla="*/ 2147483647 w 82"/>
                <a:gd name="T11" fmla="*/ 2147483647 h 82"/>
                <a:gd name="T12" fmla="*/ 2147483647 w 82"/>
                <a:gd name="T13" fmla="*/ 2147483647 h 82"/>
                <a:gd name="T14" fmla="*/ 2147483647 w 82"/>
                <a:gd name="T15" fmla="*/ 2147483647 h 82"/>
                <a:gd name="T16" fmla="*/ 2147483647 w 82"/>
                <a:gd name="T17" fmla="*/ 2147483647 h 82"/>
                <a:gd name="T18" fmla="*/ 2147483647 w 82"/>
                <a:gd name="T19" fmla="*/ 2147483647 h 82"/>
                <a:gd name="T20" fmla="*/ 2147483647 w 82"/>
                <a:gd name="T21" fmla="*/ 2147483647 h 82"/>
                <a:gd name="T22" fmla="*/ 2147483647 w 82"/>
                <a:gd name="T23" fmla="*/ 2147483647 h 82"/>
                <a:gd name="T24" fmla="*/ 2147483647 w 82"/>
                <a:gd name="T25" fmla="*/ 2147483647 h 82"/>
                <a:gd name="T26" fmla="*/ 2147483647 w 82"/>
                <a:gd name="T27" fmla="*/ 2147483647 h 82"/>
                <a:gd name="T28" fmla="*/ 2147483647 w 82"/>
                <a:gd name="T29" fmla="*/ 2147483647 h 82"/>
                <a:gd name="T30" fmla="*/ 2147483647 w 82"/>
                <a:gd name="T31" fmla="*/ 2147483647 h 82"/>
                <a:gd name="T32" fmla="*/ 2147483647 w 82"/>
                <a:gd name="T33" fmla="*/ 2147483647 h 82"/>
                <a:gd name="T34" fmla="*/ 2147483647 w 82"/>
                <a:gd name="T35" fmla="*/ 2147483647 h 82"/>
                <a:gd name="T36" fmla="*/ 2147483647 w 82"/>
                <a:gd name="T37" fmla="*/ 2147483647 h 82"/>
                <a:gd name="T38" fmla="*/ 2147483647 w 82"/>
                <a:gd name="T39" fmla="*/ 2147483647 h 82"/>
                <a:gd name="T40" fmla="*/ 2147483647 w 82"/>
                <a:gd name="T41" fmla="*/ 2147483647 h 82"/>
                <a:gd name="T42" fmla="*/ 2147483647 w 82"/>
                <a:gd name="T43" fmla="*/ 2147483647 h 82"/>
                <a:gd name="T44" fmla="*/ 2147483647 w 82"/>
                <a:gd name="T45" fmla="*/ 2147483647 h 82"/>
                <a:gd name="T46" fmla="*/ 2147483647 w 82"/>
                <a:gd name="T47" fmla="*/ 2147483647 h 82"/>
                <a:gd name="T48" fmla="*/ 0 w 82"/>
                <a:gd name="T49" fmla="*/ 2147483647 h 82"/>
                <a:gd name="T50" fmla="*/ 2147483647 w 82"/>
                <a:gd name="T51" fmla="*/ 2147483647 h 82"/>
                <a:gd name="T52" fmla="*/ 2147483647 w 82"/>
                <a:gd name="T53" fmla="*/ 2147483647 h 82"/>
                <a:gd name="T54" fmla="*/ 2147483647 w 82"/>
                <a:gd name="T55" fmla="*/ 2147483647 h 82"/>
                <a:gd name="T56" fmla="*/ 2147483647 w 82"/>
                <a:gd name="T57" fmla="*/ 2147483647 h 82"/>
                <a:gd name="T58" fmla="*/ 2147483647 w 82"/>
                <a:gd name="T59" fmla="*/ 2147483647 h 82"/>
                <a:gd name="T60" fmla="*/ 2147483647 w 82"/>
                <a:gd name="T61" fmla="*/ 2147483647 h 82"/>
                <a:gd name="T62" fmla="*/ 2147483647 w 82"/>
                <a:gd name="T63" fmla="*/ 2147483647 h 82"/>
                <a:gd name="T64" fmla="*/ 2147483647 w 82"/>
                <a:gd name="T65" fmla="*/ 0 h 82"/>
                <a:gd name="T66" fmla="*/ 2147483647 w 82"/>
                <a:gd name="T67" fmla="*/ 0 h 82"/>
                <a:gd name="T68" fmla="*/ 2147483647 w 82"/>
                <a:gd name="T69" fmla="*/ 2147483647 h 82"/>
                <a:gd name="T70" fmla="*/ 2147483647 w 82"/>
                <a:gd name="T71" fmla="*/ 2147483647 h 82"/>
                <a:gd name="T72" fmla="*/ 2147483647 w 82"/>
                <a:gd name="T73" fmla="*/ 2147483647 h 82"/>
                <a:gd name="T74" fmla="*/ 2147483647 w 82"/>
                <a:gd name="T75" fmla="*/ 2147483647 h 82"/>
                <a:gd name="T76" fmla="*/ 2147483647 w 82"/>
                <a:gd name="T77" fmla="*/ 2147483647 h 82"/>
                <a:gd name="T78" fmla="*/ 2147483647 w 82"/>
                <a:gd name="T79" fmla="*/ 2147483647 h 82"/>
                <a:gd name="T80" fmla="*/ 2147483647 w 82"/>
                <a:gd name="T81" fmla="*/ 2147483647 h 82"/>
                <a:gd name="T82" fmla="*/ 2147483647 w 82"/>
                <a:gd name="T83" fmla="*/ 2147483647 h 82"/>
                <a:gd name="T84" fmla="*/ 2147483647 w 82"/>
                <a:gd name="T85" fmla="*/ 2147483647 h 82"/>
                <a:gd name="T86" fmla="*/ 2147483647 w 82"/>
                <a:gd name="T87" fmla="*/ 2147483647 h 82"/>
                <a:gd name="T88" fmla="*/ 2147483647 w 82"/>
                <a:gd name="T89" fmla="*/ 2147483647 h 82"/>
                <a:gd name="T90" fmla="*/ 2147483647 w 82"/>
                <a:gd name="T91" fmla="*/ 2147483647 h 82"/>
                <a:gd name="T92" fmla="*/ 2147483647 w 82"/>
                <a:gd name="T93" fmla="*/ 2147483647 h 82"/>
                <a:gd name="T94" fmla="*/ 2147483647 w 82"/>
                <a:gd name="T95" fmla="*/ 2147483647 h 82"/>
                <a:gd name="T96" fmla="*/ 2147483647 w 82"/>
                <a:gd name="T97" fmla="*/ 2147483647 h 82"/>
                <a:gd name="T98" fmla="*/ 2147483647 w 82"/>
                <a:gd name="T99" fmla="*/ 2147483647 h 82"/>
                <a:gd name="T100" fmla="*/ 2147483647 w 82"/>
                <a:gd name="T101" fmla="*/ 2147483647 h 82"/>
                <a:gd name="T102" fmla="*/ 2147483647 w 82"/>
                <a:gd name="T103" fmla="*/ 2147483647 h 82"/>
                <a:gd name="T104" fmla="*/ 2147483647 w 82"/>
                <a:gd name="T105" fmla="*/ 2147483647 h 82"/>
                <a:gd name="T106" fmla="*/ 2147483647 w 82"/>
                <a:gd name="T107" fmla="*/ 2147483647 h 82"/>
                <a:gd name="T108" fmla="*/ 2147483647 w 82"/>
                <a:gd name="T109" fmla="*/ 2147483647 h 82"/>
                <a:gd name="T110" fmla="*/ 2147483647 w 82"/>
                <a:gd name="T111" fmla="*/ 2147483647 h 82"/>
                <a:gd name="T112" fmla="*/ 2147483647 w 82"/>
                <a:gd name="T113" fmla="*/ 2147483647 h 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2"/>
                <a:gd name="T172" fmla="*/ 0 h 82"/>
                <a:gd name="T173" fmla="*/ 82 w 82"/>
                <a:gd name="T174" fmla="*/ 82 h 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2" h="82">
                  <a:moveTo>
                    <a:pt x="6" y="78"/>
                  </a:moveTo>
                  <a:lnTo>
                    <a:pt x="4" y="74"/>
                  </a:lnTo>
                  <a:lnTo>
                    <a:pt x="4" y="68"/>
                  </a:lnTo>
                  <a:lnTo>
                    <a:pt x="4" y="62"/>
                  </a:lnTo>
                  <a:lnTo>
                    <a:pt x="16" y="62"/>
                  </a:lnTo>
                  <a:lnTo>
                    <a:pt x="28" y="60"/>
                  </a:lnTo>
                  <a:lnTo>
                    <a:pt x="28" y="58"/>
                  </a:lnTo>
                  <a:lnTo>
                    <a:pt x="34" y="60"/>
                  </a:lnTo>
                  <a:lnTo>
                    <a:pt x="42" y="62"/>
                  </a:lnTo>
                  <a:lnTo>
                    <a:pt x="46" y="60"/>
                  </a:lnTo>
                  <a:lnTo>
                    <a:pt x="50" y="58"/>
                  </a:lnTo>
                  <a:lnTo>
                    <a:pt x="38" y="56"/>
                  </a:lnTo>
                  <a:lnTo>
                    <a:pt x="32" y="54"/>
                  </a:lnTo>
                  <a:lnTo>
                    <a:pt x="30" y="50"/>
                  </a:lnTo>
                  <a:lnTo>
                    <a:pt x="26" y="52"/>
                  </a:lnTo>
                  <a:lnTo>
                    <a:pt x="24" y="54"/>
                  </a:lnTo>
                  <a:lnTo>
                    <a:pt x="22" y="56"/>
                  </a:lnTo>
                  <a:lnTo>
                    <a:pt x="18" y="58"/>
                  </a:lnTo>
                  <a:lnTo>
                    <a:pt x="6" y="56"/>
                  </a:lnTo>
                  <a:lnTo>
                    <a:pt x="6" y="52"/>
                  </a:lnTo>
                  <a:lnTo>
                    <a:pt x="8" y="46"/>
                  </a:lnTo>
                  <a:lnTo>
                    <a:pt x="6" y="40"/>
                  </a:lnTo>
                  <a:lnTo>
                    <a:pt x="4" y="36"/>
                  </a:lnTo>
                  <a:lnTo>
                    <a:pt x="2" y="32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4" y="16"/>
                  </a:lnTo>
                  <a:lnTo>
                    <a:pt x="10" y="4"/>
                  </a:lnTo>
                  <a:lnTo>
                    <a:pt x="14" y="4"/>
                  </a:lnTo>
                  <a:lnTo>
                    <a:pt x="16" y="4"/>
                  </a:lnTo>
                  <a:lnTo>
                    <a:pt x="20" y="4"/>
                  </a:lnTo>
                  <a:lnTo>
                    <a:pt x="22" y="2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8" y="2"/>
                  </a:lnTo>
                  <a:lnTo>
                    <a:pt x="46" y="6"/>
                  </a:lnTo>
                  <a:lnTo>
                    <a:pt x="52" y="8"/>
                  </a:lnTo>
                  <a:lnTo>
                    <a:pt x="54" y="14"/>
                  </a:lnTo>
                  <a:lnTo>
                    <a:pt x="64" y="28"/>
                  </a:lnTo>
                  <a:lnTo>
                    <a:pt x="68" y="32"/>
                  </a:lnTo>
                  <a:lnTo>
                    <a:pt x="74" y="36"/>
                  </a:lnTo>
                  <a:lnTo>
                    <a:pt x="72" y="36"/>
                  </a:lnTo>
                  <a:lnTo>
                    <a:pt x="76" y="48"/>
                  </a:lnTo>
                  <a:lnTo>
                    <a:pt x="80" y="58"/>
                  </a:lnTo>
                  <a:lnTo>
                    <a:pt x="82" y="66"/>
                  </a:lnTo>
                  <a:lnTo>
                    <a:pt x="82" y="72"/>
                  </a:lnTo>
                  <a:lnTo>
                    <a:pt x="82" y="80"/>
                  </a:lnTo>
                  <a:lnTo>
                    <a:pt x="80" y="80"/>
                  </a:lnTo>
                  <a:lnTo>
                    <a:pt x="74" y="82"/>
                  </a:lnTo>
                  <a:lnTo>
                    <a:pt x="68" y="80"/>
                  </a:lnTo>
                  <a:lnTo>
                    <a:pt x="62" y="78"/>
                  </a:lnTo>
                  <a:lnTo>
                    <a:pt x="56" y="76"/>
                  </a:lnTo>
                  <a:lnTo>
                    <a:pt x="50" y="74"/>
                  </a:lnTo>
                  <a:lnTo>
                    <a:pt x="38" y="74"/>
                  </a:lnTo>
                  <a:lnTo>
                    <a:pt x="26" y="76"/>
                  </a:lnTo>
                  <a:lnTo>
                    <a:pt x="18" y="78"/>
                  </a:lnTo>
                  <a:lnTo>
                    <a:pt x="6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Freeform 136"/>
            <p:cNvSpPr>
              <a:spLocks/>
            </p:cNvSpPr>
            <p:nvPr/>
          </p:nvSpPr>
          <p:spPr bwMode="auto">
            <a:xfrm>
              <a:off x="4250377" y="4210559"/>
              <a:ext cx="65727" cy="37169"/>
            </a:xfrm>
            <a:custGeom>
              <a:avLst/>
              <a:gdLst>
                <a:gd name="T0" fmla="*/ 0 w 44"/>
                <a:gd name="T1" fmla="*/ 2147483647 h 24"/>
                <a:gd name="T2" fmla="*/ 2147483647 w 44"/>
                <a:gd name="T3" fmla="*/ 2147483647 h 24"/>
                <a:gd name="T4" fmla="*/ 2147483647 w 44"/>
                <a:gd name="T5" fmla="*/ 2147483647 h 24"/>
                <a:gd name="T6" fmla="*/ 2147483647 w 44"/>
                <a:gd name="T7" fmla="*/ 0 h 24"/>
                <a:gd name="T8" fmla="*/ 2147483647 w 44"/>
                <a:gd name="T9" fmla="*/ 0 h 24"/>
                <a:gd name="T10" fmla="*/ 2147483647 w 44"/>
                <a:gd name="T11" fmla="*/ 2147483647 h 24"/>
                <a:gd name="T12" fmla="*/ 2147483647 w 44"/>
                <a:gd name="T13" fmla="*/ 2147483647 h 24"/>
                <a:gd name="T14" fmla="*/ 2147483647 w 44"/>
                <a:gd name="T15" fmla="*/ 2147483647 h 24"/>
                <a:gd name="T16" fmla="*/ 2147483647 w 44"/>
                <a:gd name="T17" fmla="*/ 2147483647 h 24"/>
                <a:gd name="T18" fmla="*/ 2147483647 w 44"/>
                <a:gd name="T19" fmla="*/ 2147483647 h 24"/>
                <a:gd name="T20" fmla="*/ 2147483647 w 44"/>
                <a:gd name="T21" fmla="*/ 2147483647 h 24"/>
                <a:gd name="T22" fmla="*/ 2147483647 w 44"/>
                <a:gd name="T23" fmla="*/ 2147483647 h 24"/>
                <a:gd name="T24" fmla="*/ 2147483647 w 44"/>
                <a:gd name="T25" fmla="*/ 2147483647 h 24"/>
                <a:gd name="T26" fmla="*/ 2147483647 w 44"/>
                <a:gd name="T27" fmla="*/ 2147483647 h 24"/>
                <a:gd name="T28" fmla="*/ 2147483647 w 44"/>
                <a:gd name="T29" fmla="*/ 2147483647 h 24"/>
                <a:gd name="T30" fmla="*/ 2147483647 w 44"/>
                <a:gd name="T31" fmla="*/ 2147483647 h 24"/>
                <a:gd name="T32" fmla="*/ 2147483647 w 44"/>
                <a:gd name="T33" fmla="*/ 2147483647 h 24"/>
                <a:gd name="T34" fmla="*/ 2147483647 w 44"/>
                <a:gd name="T35" fmla="*/ 2147483647 h 24"/>
                <a:gd name="T36" fmla="*/ 2147483647 w 44"/>
                <a:gd name="T37" fmla="*/ 2147483647 h 24"/>
                <a:gd name="T38" fmla="*/ 0 w 44"/>
                <a:gd name="T39" fmla="*/ 2147483647 h 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4"/>
                <a:gd name="T61" fmla="*/ 0 h 24"/>
                <a:gd name="T62" fmla="*/ 44 w 44"/>
                <a:gd name="T63" fmla="*/ 24 h 2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4" h="24">
                  <a:moveTo>
                    <a:pt x="0" y="4"/>
                  </a:moveTo>
                  <a:lnTo>
                    <a:pt x="12" y="4"/>
                  </a:lnTo>
                  <a:lnTo>
                    <a:pt x="20" y="2"/>
                  </a:lnTo>
                  <a:lnTo>
                    <a:pt x="32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44" y="8"/>
                  </a:lnTo>
                  <a:lnTo>
                    <a:pt x="40" y="8"/>
                  </a:lnTo>
                  <a:lnTo>
                    <a:pt x="42" y="12"/>
                  </a:lnTo>
                  <a:lnTo>
                    <a:pt x="44" y="12"/>
                  </a:lnTo>
                  <a:lnTo>
                    <a:pt x="44" y="16"/>
                  </a:lnTo>
                  <a:lnTo>
                    <a:pt x="38" y="18"/>
                  </a:lnTo>
                  <a:lnTo>
                    <a:pt x="34" y="20"/>
                  </a:lnTo>
                  <a:lnTo>
                    <a:pt x="30" y="22"/>
                  </a:lnTo>
                  <a:lnTo>
                    <a:pt x="26" y="24"/>
                  </a:lnTo>
                  <a:lnTo>
                    <a:pt x="20" y="16"/>
                  </a:lnTo>
                  <a:lnTo>
                    <a:pt x="18" y="14"/>
                  </a:lnTo>
                  <a:lnTo>
                    <a:pt x="16" y="12"/>
                  </a:lnTo>
                  <a:lnTo>
                    <a:pt x="8" y="8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5" name="Freeform 137"/>
            <p:cNvSpPr>
              <a:spLocks/>
            </p:cNvSpPr>
            <p:nvPr/>
          </p:nvSpPr>
          <p:spPr bwMode="auto">
            <a:xfrm>
              <a:off x="4288430" y="4210559"/>
              <a:ext cx="161435" cy="150001"/>
            </a:xfrm>
            <a:custGeom>
              <a:avLst/>
              <a:gdLst>
                <a:gd name="T0" fmla="*/ 2147483647 w 110"/>
                <a:gd name="T1" fmla="*/ 2147483647 h 96"/>
                <a:gd name="T2" fmla="*/ 2147483647 w 110"/>
                <a:gd name="T3" fmla="*/ 2147483647 h 96"/>
                <a:gd name="T4" fmla="*/ 2147483647 w 110"/>
                <a:gd name="T5" fmla="*/ 2147483647 h 96"/>
                <a:gd name="T6" fmla="*/ 2147483647 w 110"/>
                <a:gd name="T7" fmla="*/ 2147483647 h 96"/>
                <a:gd name="T8" fmla="*/ 2147483647 w 110"/>
                <a:gd name="T9" fmla="*/ 2147483647 h 96"/>
                <a:gd name="T10" fmla="*/ 2147483647 w 110"/>
                <a:gd name="T11" fmla="*/ 2147483647 h 96"/>
                <a:gd name="T12" fmla="*/ 2147483647 w 110"/>
                <a:gd name="T13" fmla="*/ 2147483647 h 96"/>
                <a:gd name="T14" fmla="*/ 2147483647 w 110"/>
                <a:gd name="T15" fmla="*/ 2147483647 h 96"/>
                <a:gd name="T16" fmla="*/ 2147483647 w 110"/>
                <a:gd name="T17" fmla="*/ 2147483647 h 96"/>
                <a:gd name="T18" fmla="*/ 2147483647 w 110"/>
                <a:gd name="T19" fmla="*/ 2147483647 h 96"/>
                <a:gd name="T20" fmla="*/ 2147483647 w 110"/>
                <a:gd name="T21" fmla="*/ 2147483647 h 96"/>
                <a:gd name="T22" fmla="*/ 2147483647 w 110"/>
                <a:gd name="T23" fmla="*/ 2147483647 h 96"/>
                <a:gd name="T24" fmla="*/ 2147483647 w 110"/>
                <a:gd name="T25" fmla="*/ 2147483647 h 96"/>
                <a:gd name="T26" fmla="*/ 2147483647 w 110"/>
                <a:gd name="T27" fmla="*/ 2147483647 h 96"/>
                <a:gd name="T28" fmla="*/ 2147483647 w 110"/>
                <a:gd name="T29" fmla="*/ 2147483647 h 96"/>
                <a:gd name="T30" fmla="*/ 2147483647 w 110"/>
                <a:gd name="T31" fmla="*/ 2147483647 h 96"/>
                <a:gd name="T32" fmla="*/ 2147483647 w 110"/>
                <a:gd name="T33" fmla="*/ 2147483647 h 96"/>
                <a:gd name="T34" fmla="*/ 2147483647 w 110"/>
                <a:gd name="T35" fmla="*/ 2147483647 h 96"/>
                <a:gd name="T36" fmla="*/ 2147483647 w 110"/>
                <a:gd name="T37" fmla="*/ 2147483647 h 96"/>
                <a:gd name="T38" fmla="*/ 2147483647 w 110"/>
                <a:gd name="T39" fmla="*/ 2147483647 h 96"/>
                <a:gd name="T40" fmla="*/ 2147483647 w 110"/>
                <a:gd name="T41" fmla="*/ 2147483647 h 96"/>
                <a:gd name="T42" fmla="*/ 2147483647 w 110"/>
                <a:gd name="T43" fmla="*/ 2147483647 h 96"/>
                <a:gd name="T44" fmla="*/ 2147483647 w 110"/>
                <a:gd name="T45" fmla="*/ 2147483647 h 96"/>
                <a:gd name="T46" fmla="*/ 2147483647 w 110"/>
                <a:gd name="T47" fmla="*/ 2147483647 h 96"/>
                <a:gd name="T48" fmla="*/ 2147483647 w 110"/>
                <a:gd name="T49" fmla="*/ 2147483647 h 96"/>
                <a:gd name="T50" fmla="*/ 2147483647 w 110"/>
                <a:gd name="T51" fmla="*/ 2147483647 h 96"/>
                <a:gd name="T52" fmla="*/ 2147483647 w 110"/>
                <a:gd name="T53" fmla="*/ 2147483647 h 96"/>
                <a:gd name="T54" fmla="*/ 2147483647 w 110"/>
                <a:gd name="T55" fmla="*/ 2147483647 h 96"/>
                <a:gd name="T56" fmla="*/ 2147483647 w 110"/>
                <a:gd name="T57" fmla="*/ 2147483647 h 96"/>
                <a:gd name="T58" fmla="*/ 2147483647 w 110"/>
                <a:gd name="T59" fmla="*/ 2147483647 h 96"/>
                <a:gd name="T60" fmla="*/ 2147483647 w 110"/>
                <a:gd name="T61" fmla="*/ 2147483647 h 96"/>
                <a:gd name="T62" fmla="*/ 2147483647 w 110"/>
                <a:gd name="T63" fmla="*/ 2147483647 h 9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10"/>
                <a:gd name="T97" fmla="*/ 0 h 96"/>
                <a:gd name="T98" fmla="*/ 110 w 110"/>
                <a:gd name="T99" fmla="*/ 96 h 9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10" h="96">
                  <a:moveTo>
                    <a:pt x="28" y="66"/>
                  </a:moveTo>
                  <a:lnTo>
                    <a:pt x="32" y="60"/>
                  </a:lnTo>
                  <a:lnTo>
                    <a:pt x="38" y="54"/>
                  </a:lnTo>
                  <a:lnTo>
                    <a:pt x="44" y="48"/>
                  </a:lnTo>
                  <a:lnTo>
                    <a:pt x="50" y="46"/>
                  </a:lnTo>
                  <a:lnTo>
                    <a:pt x="56" y="48"/>
                  </a:lnTo>
                  <a:lnTo>
                    <a:pt x="60" y="50"/>
                  </a:lnTo>
                  <a:lnTo>
                    <a:pt x="62" y="54"/>
                  </a:lnTo>
                  <a:lnTo>
                    <a:pt x="64" y="60"/>
                  </a:lnTo>
                  <a:lnTo>
                    <a:pt x="66" y="68"/>
                  </a:lnTo>
                  <a:lnTo>
                    <a:pt x="70" y="78"/>
                  </a:lnTo>
                  <a:lnTo>
                    <a:pt x="74" y="76"/>
                  </a:lnTo>
                  <a:lnTo>
                    <a:pt x="76" y="74"/>
                  </a:lnTo>
                  <a:lnTo>
                    <a:pt x="84" y="78"/>
                  </a:lnTo>
                  <a:lnTo>
                    <a:pt x="84" y="90"/>
                  </a:lnTo>
                  <a:lnTo>
                    <a:pt x="86" y="96"/>
                  </a:lnTo>
                  <a:lnTo>
                    <a:pt x="90" y="96"/>
                  </a:lnTo>
                  <a:lnTo>
                    <a:pt x="96" y="96"/>
                  </a:lnTo>
                  <a:lnTo>
                    <a:pt x="100" y="96"/>
                  </a:lnTo>
                  <a:lnTo>
                    <a:pt x="102" y="96"/>
                  </a:lnTo>
                  <a:lnTo>
                    <a:pt x="104" y="92"/>
                  </a:lnTo>
                  <a:lnTo>
                    <a:pt x="106" y="84"/>
                  </a:lnTo>
                  <a:lnTo>
                    <a:pt x="106" y="82"/>
                  </a:lnTo>
                  <a:lnTo>
                    <a:pt x="104" y="80"/>
                  </a:lnTo>
                  <a:lnTo>
                    <a:pt x="102" y="78"/>
                  </a:lnTo>
                  <a:lnTo>
                    <a:pt x="102" y="76"/>
                  </a:lnTo>
                  <a:lnTo>
                    <a:pt x="106" y="74"/>
                  </a:lnTo>
                  <a:lnTo>
                    <a:pt x="110" y="72"/>
                  </a:lnTo>
                  <a:lnTo>
                    <a:pt x="108" y="68"/>
                  </a:lnTo>
                  <a:lnTo>
                    <a:pt x="106" y="64"/>
                  </a:lnTo>
                  <a:lnTo>
                    <a:pt x="104" y="52"/>
                  </a:lnTo>
                  <a:lnTo>
                    <a:pt x="106" y="46"/>
                  </a:lnTo>
                  <a:lnTo>
                    <a:pt x="106" y="44"/>
                  </a:lnTo>
                  <a:lnTo>
                    <a:pt x="110" y="44"/>
                  </a:lnTo>
                  <a:lnTo>
                    <a:pt x="104" y="42"/>
                  </a:lnTo>
                  <a:lnTo>
                    <a:pt x="102" y="40"/>
                  </a:lnTo>
                  <a:lnTo>
                    <a:pt x="98" y="26"/>
                  </a:lnTo>
                  <a:lnTo>
                    <a:pt x="94" y="14"/>
                  </a:lnTo>
                  <a:lnTo>
                    <a:pt x="90" y="8"/>
                  </a:lnTo>
                  <a:lnTo>
                    <a:pt x="84" y="6"/>
                  </a:lnTo>
                  <a:lnTo>
                    <a:pt x="82" y="8"/>
                  </a:lnTo>
                  <a:lnTo>
                    <a:pt x="80" y="10"/>
                  </a:lnTo>
                  <a:lnTo>
                    <a:pt x="74" y="10"/>
                  </a:lnTo>
                  <a:lnTo>
                    <a:pt x="60" y="8"/>
                  </a:lnTo>
                  <a:lnTo>
                    <a:pt x="50" y="6"/>
                  </a:lnTo>
                  <a:lnTo>
                    <a:pt x="48" y="6"/>
                  </a:lnTo>
                  <a:lnTo>
                    <a:pt x="42" y="8"/>
                  </a:lnTo>
                  <a:lnTo>
                    <a:pt x="36" y="6"/>
                  </a:lnTo>
                  <a:lnTo>
                    <a:pt x="30" y="4"/>
                  </a:lnTo>
                  <a:lnTo>
                    <a:pt x="24" y="2"/>
                  </a:lnTo>
                  <a:lnTo>
                    <a:pt x="18" y="0"/>
                  </a:lnTo>
                  <a:lnTo>
                    <a:pt x="18" y="4"/>
                  </a:lnTo>
                  <a:lnTo>
                    <a:pt x="18" y="8"/>
                  </a:lnTo>
                  <a:lnTo>
                    <a:pt x="14" y="8"/>
                  </a:lnTo>
                  <a:lnTo>
                    <a:pt x="16" y="12"/>
                  </a:lnTo>
                  <a:lnTo>
                    <a:pt x="18" y="12"/>
                  </a:lnTo>
                  <a:lnTo>
                    <a:pt x="18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16" y="42"/>
                  </a:lnTo>
                  <a:lnTo>
                    <a:pt x="22" y="52"/>
                  </a:lnTo>
                  <a:lnTo>
                    <a:pt x="28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6" name="Freeform 138"/>
            <p:cNvSpPr>
              <a:spLocks/>
            </p:cNvSpPr>
            <p:nvPr/>
          </p:nvSpPr>
          <p:spPr bwMode="auto">
            <a:xfrm>
              <a:off x="4329942" y="4282241"/>
              <a:ext cx="62268" cy="88938"/>
            </a:xfrm>
            <a:custGeom>
              <a:avLst/>
              <a:gdLst>
                <a:gd name="T0" fmla="*/ 2147483647 w 42"/>
                <a:gd name="T1" fmla="*/ 2147483647 h 56"/>
                <a:gd name="T2" fmla="*/ 2147483647 w 42"/>
                <a:gd name="T3" fmla="*/ 2147483647 h 56"/>
                <a:gd name="T4" fmla="*/ 2147483647 w 42"/>
                <a:gd name="T5" fmla="*/ 2147483647 h 56"/>
                <a:gd name="T6" fmla="*/ 2147483647 w 42"/>
                <a:gd name="T7" fmla="*/ 2147483647 h 56"/>
                <a:gd name="T8" fmla="*/ 2147483647 w 42"/>
                <a:gd name="T9" fmla="*/ 2147483647 h 56"/>
                <a:gd name="T10" fmla="*/ 0 w 42"/>
                <a:gd name="T11" fmla="*/ 2147483647 h 56"/>
                <a:gd name="T12" fmla="*/ 2147483647 w 42"/>
                <a:gd name="T13" fmla="*/ 2147483647 h 56"/>
                <a:gd name="T14" fmla="*/ 2147483647 w 42"/>
                <a:gd name="T15" fmla="*/ 2147483647 h 56"/>
                <a:gd name="T16" fmla="*/ 2147483647 w 42"/>
                <a:gd name="T17" fmla="*/ 2147483647 h 56"/>
                <a:gd name="T18" fmla="*/ 2147483647 w 42"/>
                <a:gd name="T19" fmla="*/ 0 h 56"/>
                <a:gd name="T20" fmla="*/ 2147483647 w 42"/>
                <a:gd name="T21" fmla="*/ 2147483647 h 56"/>
                <a:gd name="T22" fmla="*/ 2147483647 w 42"/>
                <a:gd name="T23" fmla="*/ 2147483647 h 56"/>
                <a:gd name="T24" fmla="*/ 2147483647 w 42"/>
                <a:gd name="T25" fmla="*/ 2147483647 h 56"/>
                <a:gd name="T26" fmla="*/ 2147483647 w 42"/>
                <a:gd name="T27" fmla="*/ 2147483647 h 56"/>
                <a:gd name="T28" fmla="*/ 2147483647 w 42"/>
                <a:gd name="T29" fmla="*/ 2147483647 h 56"/>
                <a:gd name="T30" fmla="*/ 2147483647 w 42"/>
                <a:gd name="T31" fmla="*/ 2147483647 h 56"/>
                <a:gd name="T32" fmla="*/ 2147483647 w 42"/>
                <a:gd name="T33" fmla="*/ 2147483647 h 56"/>
                <a:gd name="T34" fmla="*/ 2147483647 w 42"/>
                <a:gd name="T35" fmla="*/ 2147483647 h 56"/>
                <a:gd name="T36" fmla="*/ 2147483647 w 42"/>
                <a:gd name="T37" fmla="*/ 2147483647 h 56"/>
                <a:gd name="T38" fmla="*/ 2147483647 w 42"/>
                <a:gd name="T39" fmla="*/ 2147483647 h 56"/>
                <a:gd name="T40" fmla="*/ 2147483647 w 42"/>
                <a:gd name="T41" fmla="*/ 2147483647 h 5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2"/>
                <a:gd name="T64" fmla="*/ 0 h 56"/>
                <a:gd name="T65" fmla="*/ 42 w 42"/>
                <a:gd name="T66" fmla="*/ 56 h 5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2" h="56">
                  <a:moveTo>
                    <a:pt x="24" y="56"/>
                  </a:moveTo>
                  <a:lnTo>
                    <a:pt x="18" y="50"/>
                  </a:lnTo>
                  <a:lnTo>
                    <a:pt x="12" y="46"/>
                  </a:lnTo>
                  <a:lnTo>
                    <a:pt x="6" y="38"/>
                  </a:lnTo>
                  <a:lnTo>
                    <a:pt x="2" y="30"/>
                  </a:lnTo>
                  <a:lnTo>
                    <a:pt x="0" y="20"/>
                  </a:lnTo>
                  <a:lnTo>
                    <a:pt x="4" y="14"/>
                  </a:lnTo>
                  <a:lnTo>
                    <a:pt x="10" y="8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8" y="2"/>
                  </a:lnTo>
                  <a:lnTo>
                    <a:pt x="32" y="4"/>
                  </a:lnTo>
                  <a:lnTo>
                    <a:pt x="34" y="8"/>
                  </a:lnTo>
                  <a:lnTo>
                    <a:pt x="36" y="14"/>
                  </a:lnTo>
                  <a:lnTo>
                    <a:pt x="38" y="22"/>
                  </a:lnTo>
                  <a:lnTo>
                    <a:pt x="42" y="32"/>
                  </a:lnTo>
                  <a:lnTo>
                    <a:pt x="40" y="36"/>
                  </a:lnTo>
                  <a:lnTo>
                    <a:pt x="38" y="42"/>
                  </a:lnTo>
                  <a:lnTo>
                    <a:pt x="34" y="48"/>
                  </a:lnTo>
                  <a:lnTo>
                    <a:pt x="28" y="52"/>
                  </a:lnTo>
                  <a:lnTo>
                    <a:pt x="24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7" name="Freeform 139"/>
            <p:cNvSpPr>
              <a:spLocks/>
            </p:cNvSpPr>
            <p:nvPr/>
          </p:nvSpPr>
          <p:spPr bwMode="auto">
            <a:xfrm>
              <a:off x="4364536" y="4328702"/>
              <a:ext cx="93402" cy="111506"/>
            </a:xfrm>
            <a:custGeom>
              <a:avLst/>
              <a:gdLst>
                <a:gd name="T0" fmla="*/ 2147483647 w 64"/>
                <a:gd name="T1" fmla="*/ 2147483647 h 72"/>
                <a:gd name="T2" fmla="*/ 2147483647 w 64"/>
                <a:gd name="T3" fmla="*/ 2147483647 h 72"/>
                <a:gd name="T4" fmla="*/ 2147483647 w 64"/>
                <a:gd name="T5" fmla="*/ 2147483647 h 72"/>
                <a:gd name="T6" fmla="*/ 2147483647 w 64"/>
                <a:gd name="T7" fmla="*/ 2147483647 h 72"/>
                <a:gd name="T8" fmla="*/ 2147483647 w 64"/>
                <a:gd name="T9" fmla="*/ 2147483647 h 72"/>
                <a:gd name="T10" fmla="*/ 0 w 64"/>
                <a:gd name="T11" fmla="*/ 2147483647 h 72"/>
                <a:gd name="T12" fmla="*/ 2147483647 w 64"/>
                <a:gd name="T13" fmla="*/ 2147483647 h 72"/>
                <a:gd name="T14" fmla="*/ 2147483647 w 64"/>
                <a:gd name="T15" fmla="*/ 2147483647 h 72"/>
                <a:gd name="T16" fmla="*/ 2147483647 w 64"/>
                <a:gd name="T17" fmla="*/ 2147483647 h 72"/>
                <a:gd name="T18" fmla="*/ 2147483647 w 64"/>
                <a:gd name="T19" fmla="*/ 2147483647 h 72"/>
                <a:gd name="T20" fmla="*/ 2147483647 w 64"/>
                <a:gd name="T21" fmla="*/ 2147483647 h 72"/>
                <a:gd name="T22" fmla="*/ 2147483647 w 64"/>
                <a:gd name="T23" fmla="*/ 2147483647 h 72"/>
                <a:gd name="T24" fmla="*/ 2147483647 w 64"/>
                <a:gd name="T25" fmla="*/ 2147483647 h 72"/>
                <a:gd name="T26" fmla="*/ 2147483647 w 64"/>
                <a:gd name="T27" fmla="*/ 0 h 72"/>
                <a:gd name="T28" fmla="*/ 2147483647 w 64"/>
                <a:gd name="T29" fmla="*/ 2147483647 h 72"/>
                <a:gd name="T30" fmla="*/ 2147483647 w 64"/>
                <a:gd name="T31" fmla="*/ 2147483647 h 72"/>
                <a:gd name="T32" fmla="*/ 2147483647 w 64"/>
                <a:gd name="T33" fmla="*/ 2147483647 h 72"/>
                <a:gd name="T34" fmla="*/ 2147483647 w 64"/>
                <a:gd name="T35" fmla="*/ 2147483647 h 72"/>
                <a:gd name="T36" fmla="*/ 2147483647 w 64"/>
                <a:gd name="T37" fmla="*/ 2147483647 h 72"/>
                <a:gd name="T38" fmla="*/ 2147483647 w 64"/>
                <a:gd name="T39" fmla="*/ 2147483647 h 72"/>
                <a:gd name="T40" fmla="*/ 2147483647 w 64"/>
                <a:gd name="T41" fmla="*/ 2147483647 h 72"/>
                <a:gd name="T42" fmla="*/ 2147483647 w 64"/>
                <a:gd name="T43" fmla="*/ 2147483647 h 72"/>
                <a:gd name="T44" fmla="*/ 2147483647 w 64"/>
                <a:gd name="T45" fmla="*/ 2147483647 h 72"/>
                <a:gd name="T46" fmla="*/ 2147483647 w 64"/>
                <a:gd name="T47" fmla="*/ 2147483647 h 72"/>
                <a:gd name="T48" fmla="*/ 2147483647 w 64"/>
                <a:gd name="T49" fmla="*/ 2147483647 h 72"/>
                <a:gd name="T50" fmla="*/ 2147483647 w 64"/>
                <a:gd name="T51" fmla="*/ 2147483647 h 72"/>
                <a:gd name="T52" fmla="*/ 2147483647 w 64"/>
                <a:gd name="T53" fmla="*/ 2147483647 h 72"/>
                <a:gd name="T54" fmla="*/ 2147483647 w 64"/>
                <a:gd name="T55" fmla="*/ 2147483647 h 72"/>
                <a:gd name="T56" fmla="*/ 2147483647 w 64"/>
                <a:gd name="T57" fmla="*/ 2147483647 h 72"/>
                <a:gd name="T58" fmla="*/ 2147483647 w 64"/>
                <a:gd name="T59" fmla="*/ 2147483647 h 72"/>
                <a:gd name="T60" fmla="*/ 2147483647 w 64"/>
                <a:gd name="T61" fmla="*/ 2147483647 h 7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64"/>
                <a:gd name="T94" fmla="*/ 0 h 72"/>
                <a:gd name="T95" fmla="*/ 64 w 64"/>
                <a:gd name="T96" fmla="*/ 72 h 7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64" h="72">
                  <a:moveTo>
                    <a:pt x="62" y="72"/>
                  </a:moveTo>
                  <a:lnTo>
                    <a:pt x="54" y="70"/>
                  </a:lnTo>
                  <a:lnTo>
                    <a:pt x="50" y="66"/>
                  </a:lnTo>
                  <a:lnTo>
                    <a:pt x="40" y="56"/>
                  </a:lnTo>
                  <a:lnTo>
                    <a:pt x="20" y="44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4" y="24"/>
                  </a:lnTo>
                  <a:lnTo>
                    <a:pt x="10" y="20"/>
                  </a:lnTo>
                  <a:lnTo>
                    <a:pt x="14" y="14"/>
                  </a:lnTo>
                  <a:lnTo>
                    <a:pt x="16" y="8"/>
                  </a:lnTo>
                  <a:lnTo>
                    <a:pt x="18" y="4"/>
                  </a:lnTo>
                  <a:lnTo>
                    <a:pt x="22" y="2"/>
                  </a:lnTo>
                  <a:lnTo>
                    <a:pt x="24" y="0"/>
                  </a:lnTo>
                  <a:lnTo>
                    <a:pt x="32" y="4"/>
                  </a:lnTo>
                  <a:lnTo>
                    <a:pt x="32" y="16"/>
                  </a:lnTo>
                  <a:lnTo>
                    <a:pt x="34" y="22"/>
                  </a:lnTo>
                  <a:lnTo>
                    <a:pt x="38" y="22"/>
                  </a:lnTo>
                  <a:lnTo>
                    <a:pt x="44" y="22"/>
                  </a:lnTo>
                  <a:lnTo>
                    <a:pt x="50" y="22"/>
                  </a:lnTo>
                  <a:lnTo>
                    <a:pt x="50" y="24"/>
                  </a:lnTo>
                  <a:lnTo>
                    <a:pt x="50" y="28"/>
                  </a:lnTo>
                  <a:lnTo>
                    <a:pt x="50" y="34"/>
                  </a:lnTo>
                  <a:lnTo>
                    <a:pt x="50" y="38"/>
                  </a:lnTo>
                  <a:lnTo>
                    <a:pt x="50" y="42"/>
                  </a:lnTo>
                  <a:lnTo>
                    <a:pt x="56" y="46"/>
                  </a:lnTo>
                  <a:lnTo>
                    <a:pt x="62" y="48"/>
                  </a:lnTo>
                  <a:lnTo>
                    <a:pt x="64" y="52"/>
                  </a:lnTo>
                  <a:lnTo>
                    <a:pt x="64" y="54"/>
                  </a:lnTo>
                  <a:lnTo>
                    <a:pt x="62" y="70"/>
                  </a:lnTo>
                  <a:lnTo>
                    <a:pt x="62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Freeform 140"/>
            <p:cNvSpPr>
              <a:spLocks/>
            </p:cNvSpPr>
            <p:nvPr/>
          </p:nvSpPr>
          <p:spPr bwMode="auto">
            <a:xfrm>
              <a:off x="4499449" y="4138877"/>
              <a:ext cx="177579" cy="156638"/>
            </a:xfrm>
            <a:custGeom>
              <a:avLst/>
              <a:gdLst>
                <a:gd name="T0" fmla="*/ 2147483647 w 122"/>
                <a:gd name="T1" fmla="*/ 2147483647 h 98"/>
                <a:gd name="T2" fmla="*/ 2147483647 w 122"/>
                <a:gd name="T3" fmla="*/ 2147483647 h 98"/>
                <a:gd name="T4" fmla="*/ 2147483647 w 122"/>
                <a:gd name="T5" fmla="*/ 2147483647 h 98"/>
                <a:gd name="T6" fmla="*/ 2147483647 w 122"/>
                <a:gd name="T7" fmla="*/ 2147483647 h 98"/>
                <a:gd name="T8" fmla="*/ 2147483647 w 122"/>
                <a:gd name="T9" fmla="*/ 2147483647 h 98"/>
                <a:gd name="T10" fmla="*/ 2147483647 w 122"/>
                <a:gd name="T11" fmla="*/ 2147483647 h 98"/>
                <a:gd name="T12" fmla="*/ 2147483647 w 122"/>
                <a:gd name="T13" fmla="*/ 2147483647 h 98"/>
                <a:gd name="T14" fmla="*/ 2147483647 w 122"/>
                <a:gd name="T15" fmla="*/ 2147483647 h 98"/>
                <a:gd name="T16" fmla="*/ 2147483647 w 122"/>
                <a:gd name="T17" fmla="*/ 2147483647 h 98"/>
                <a:gd name="T18" fmla="*/ 2147483647 w 122"/>
                <a:gd name="T19" fmla="*/ 2147483647 h 98"/>
                <a:gd name="T20" fmla="*/ 2147483647 w 122"/>
                <a:gd name="T21" fmla="*/ 2147483647 h 98"/>
                <a:gd name="T22" fmla="*/ 2147483647 w 122"/>
                <a:gd name="T23" fmla="*/ 2147483647 h 98"/>
                <a:gd name="T24" fmla="*/ 2147483647 w 122"/>
                <a:gd name="T25" fmla="*/ 0 h 98"/>
                <a:gd name="T26" fmla="*/ 2147483647 w 122"/>
                <a:gd name="T27" fmla="*/ 2147483647 h 98"/>
                <a:gd name="T28" fmla="*/ 2147483647 w 122"/>
                <a:gd name="T29" fmla="*/ 2147483647 h 98"/>
                <a:gd name="T30" fmla="*/ 2147483647 w 122"/>
                <a:gd name="T31" fmla="*/ 2147483647 h 98"/>
                <a:gd name="T32" fmla="*/ 2147483647 w 122"/>
                <a:gd name="T33" fmla="*/ 2147483647 h 98"/>
                <a:gd name="T34" fmla="*/ 2147483647 w 122"/>
                <a:gd name="T35" fmla="*/ 2147483647 h 98"/>
                <a:gd name="T36" fmla="*/ 2147483647 w 122"/>
                <a:gd name="T37" fmla="*/ 2147483647 h 98"/>
                <a:gd name="T38" fmla="*/ 2147483647 w 122"/>
                <a:gd name="T39" fmla="*/ 2147483647 h 98"/>
                <a:gd name="T40" fmla="*/ 2147483647 w 122"/>
                <a:gd name="T41" fmla="*/ 2147483647 h 98"/>
                <a:gd name="T42" fmla="*/ 2147483647 w 122"/>
                <a:gd name="T43" fmla="*/ 2147483647 h 98"/>
                <a:gd name="T44" fmla="*/ 2147483647 w 122"/>
                <a:gd name="T45" fmla="*/ 2147483647 h 98"/>
                <a:gd name="T46" fmla="*/ 2147483647 w 122"/>
                <a:gd name="T47" fmla="*/ 2147483647 h 98"/>
                <a:gd name="T48" fmla="*/ 2147483647 w 122"/>
                <a:gd name="T49" fmla="*/ 2147483647 h 98"/>
                <a:gd name="T50" fmla="*/ 2147483647 w 122"/>
                <a:gd name="T51" fmla="*/ 2147483647 h 98"/>
                <a:gd name="T52" fmla="*/ 2147483647 w 122"/>
                <a:gd name="T53" fmla="*/ 2147483647 h 98"/>
                <a:gd name="T54" fmla="*/ 2147483647 w 122"/>
                <a:gd name="T55" fmla="*/ 2147483647 h 98"/>
                <a:gd name="T56" fmla="*/ 2147483647 w 122"/>
                <a:gd name="T57" fmla="*/ 2147483647 h 98"/>
                <a:gd name="T58" fmla="*/ 2147483647 w 122"/>
                <a:gd name="T59" fmla="*/ 2147483647 h 98"/>
                <a:gd name="T60" fmla="*/ 0 w 122"/>
                <a:gd name="T61" fmla="*/ 2147483647 h 98"/>
                <a:gd name="T62" fmla="*/ 2147483647 w 122"/>
                <a:gd name="T63" fmla="*/ 2147483647 h 98"/>
                <a:gd name="T64" fmla="*/ 2147483647 w 122"/>
                <a:gd name="T65" fmla="*/ 2147483647 h 98"/>
                <a:gd name="T66" fmla="*/ 2147483647 w 122"/>
                <a:gd name="T67" fmla="*/ 2147483647 h 98"/>
                <a:gd name="T68" fmla="*/ 2147483647 w 122"/>
                <a:gd name="T69" fmla="*/ 2147483647 h 98"/>
                <a:gd name="T70" fmla="*/ 2147483647 w 122"/>
                <a:gd name="T71" fmla="*/ 2147483647 h 98"/>
                <a:gd name="T72" fmla="*/ 2147483647 w 122"/>
                <a:gd name="T73" fmla="*/ 2147483647 h 98"/>
                <a:gd name="T74" fmla="*/ 2147483647 w 122"/>
                <a:gd name="T75" fmla="*/ 2147483647 h 98"/>
                <a:gd name="T76" fmla="*/ 2147483647 w 122"/>
                <a:gd name="T77" fmla="*/ 2147483647 h 98"/>
                <a:gd name="T78" fmla="*/ 2147483647 w 122"/>
                <a:gd name="T79" fmla="*/ 2147483647 h 98"/>
                <a:gd name="T80" fmla="*/ 2147483647 w 122"/>
                <a:gd name="T81" fmla="*/ 2147483647 h 98"/>
                <a:gd name="T82" fmla="*/ 2147483647 w 122"/>
                <a:gd name="T83" fmla="*/ 2147483647 h 98"/>
                <a:gd name="T84" fmla="*/ 2147483647 w 122"/>
                <a:gd name="T85" fmla="*/ 2147483647 h 98"/>
                <a:gd name="T86" fmla="*/ 2147483647 w 122"/>
                <a:gd name="T87" fmla="*/ 2147483647 h 98"/>
                <a:gd name="T88" fmla="*/ 2147483647 w 122"/>
                <a:gd name="T89" fmla="*/ 2147483647 h 98"/>
                <a:gd name="T90" fmla="*/ 2147483647 w 122"/>
                <a:gd name="T91" fmla="*/ 2147483647 h 98"/>
                <a:gd name="T92" fmla="*/ 2147483647 w 122"/>
                <a:gd name="T93" fmla="*/ 2147483647 h 98"/>
                <a:gd name="T94" fmla="*/ 2147483647 w 122"/>
                <a:gd name="T95" fmla="*/ 2147483647 h 98"/>
                <a:gd name="T96" fmla="*/ 2147483647 w 122"/>
                <a:gd name="T97" fmla="*/ 2147483647 h 98"/>
                <a:gd name="T98" fmla="*/ 2147483647 w 122"/>
                <a:gd name="T99" fmla="*/ 2147483647 h 98"/>
                <a:gd name="T100" fmla="*/ 2147483647 w 122"/>
                <a:gd name="T101" fmla="*/ 2147483647 h 98"/>
                <a:gd name="T102" fmla="*/ 2147483647 w 122"/>
                <a:gd name="T103" fmla="*/ 2147483647 h 98"/>
                <a:gd name="T104" fmla="*/ 2147483647 w 122"/>
                <a:gd name="T105" fmla="*/ 2147483647 h 98"/>
                <a:gd name="T106" fmla="*/ 2147483647 w 122"/>
                <a:gd name="T107" fmla="*/ 2147483647 h 98"/>
                <a:gd name="T108" fmla="*/ 2147483647 w 122"/>
                <a:gd name="T109" fmla="*/ 2147483647 h 98"/>
                <a:gd name="T110" fmla="*/ 2147483647 w 122"/>
                <a:gd name="T111" fmla="*/ 2147483647 h 98"/>
                <a:gd name="T112" fmla="*/ 2147483647 w 122"/>
                <a:gd name="T113" fmla="*/ 2147483647 h 9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22"/>
                <a:gd name="T172" fmla="*/ 0 h 98"/>
                <a:gd name="T173" fmla="*/ 122 w 122"/>
                <a:gd name="T174" fmla="*/ 98 h 9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22" h="98">
                  <a:moveTo>
                    <a:pt x="122" y="48"/>
                  </a:moveTo>
                  <a:lnTo>
                    <a:pt x="120" y="44"/>
                  </a:lnTo>
                  <a:lnTo>
                    <a:pt x="114" y="42"/>
                  </a:lnTo>
                  <a:lnTo>
                    <a:pt x="108" y="42"/>
                  </a:lnTo>
                  <a:lnTo>
                    <a:pt x="104" y="38"/>
                  </a:lnTo>
                  <a:lnTo>
                    <a:pt x="104" y="34"/>
                  </a:lnTo>
                  <a:lnTo>
                    <a:pt x="104" y="30"/>
                  </a:lnTo>
                  <a:lnTo>
                    <a:pt x="104" y="26"/>
                  </a:lnTo>
                  <a:lnTo>
                    <a:pt x="102" y="22"/>
                  </a:lnTo>
                  <a:lnTo>
                    <a:pt x="98" y="18"/>
                  </a:lnTo>
                  <a:lnTo>
                    <a:pt x="94" y="16"/>
                  </a:lnTo>
                  <a:lnTo>
                    <a:pt x="90" y="10"/>
                  </a:lnTo>
                  <a:lnTo>
                    <a:pt x="90" y="0"/>
                  </a:lnTo>
                  <a:lnTo>
                    <a:pt x="68" y="6"/>
                  </a:lnTo>
                  <a:lnTo>
                    <a:pt x="46" y="14"/>
                  </a:lnTo>
                  <a:lnTo>
                    <a:pt x="42" y="16"/>
                  </a:lnTo>
                  <a:lnTo>
                    <a:pt x="40" y="18"/>
                  </a:lnTo>
                  <a:lnTo>
                    <a:pt x="38" y="24"/>
                  </a:lnTo>
                  <a:lnTo>
                    <a:pt x="34" y="30"/>
                  </a:lnTo>
                  <a:lnTo>
                    <a:pt x="32" y="30"/>
                  </a:lnTo>
                  <a:lnTo>
                    <a:pt x="28" y="30"/>
                  </a:lnTo>
                  <a:lnTo>
                    <a:pt x="20" y="30"/>
                  </a:lnTo>
                  <a:lnTo>
                    <a:pt x="20" y="40"/>
                  </a:lnTo>
                  <a:lnTo>
                    <a:pt x="20" y="46"/>
                  </a:lnTo>
                  <a:lnTo>
                    <a:pt x="18" y="50"/>
                  </a:lnTo>
                  <a:lnTo>
                    <a:pt x="12" y="54"/>
                  </a:lnTo>
                  <a:lnTo>
                    <a:pt x="6" y="58"/>
                  </a:lnTo>
                  <a:lnTo>
                    <a:pt x="4" y="62"/>
                  </a:lnTo>
                  <a:lnTo>
                    <a:pt x="4" y="66"/>
                  </a:lnTo>
                  <a:lnTo>
                    <a:pt x="2" y="74"/>
                  </a:lnTo>
                  <a:lnTo>
                    <a:pt x="0" y="80"/>
                  </a:lnTo>
                  <a:lnTo>
                    <a:pt x="4" y="84"/>
                  </a:lnTo>
                  <a:lnTo>
                    <a:pt x="8" y="90"/>
                  </a:lnTo>
                  <a:lnTo>
                    <a:pt x="12" y="94"/>
                  </a:lnTo>
                  <a:lnTo>
                    <a:pt x="18" y="96"/>
                  </a:lnTo>
                  <a:lnTo>
                    <a:pt x="22" y="96"/>
                  </a:lnTo>
                  <a:lnTo>
                    <a:pt x="24" y="94"/>
                  </a:lnTo>
                  <a:lnTo>
                    <a:pt x="28" y="92"/>
                  </a:lnTo>
                  <a:lnTo>
                    <a:pt x="32" y="92"/>
                  </a:lnTo>
                  <a:lnTo>
                    <a:pt x="36" y="92"/>
                  </a:lnTo>
                  <a:lnTo>
                    <a:pt x="38" y="94"/>
                  </a:lnTo>
                  <a:lnTo>
                    <a:pt x="40" y="98"/>
                  </a:lnTo>
                  <a:lnTo>
                    <a:pt x="42" y="98"/>
                  </a:lnTo>
                  <a:lnTo>
                    <a:pt x="42" y="86"/>
                  </a:lnTo>
                  <a:lnTo>
                    <a:pt x="42" y="72"/>
                  </a:lnTo>
                  <a:lnTo>
                    <a:pt x="50" y="72"/>
                  </a:lnTo>
                  <a:lnTo>
                    <a:pt x="58" y="72"/>
                  </a:lnTo>
                  <a:lnTo>
                    <a:pt x="76" y="72"/>
                  </a:lnTo>
                  <a:lnTo>
                    <a:pt x="106" y="72"/>
                  </a:lnTo>
                  <a:lnTo>
                    <a:pt x="106" y="68"/>
                  </a:lnTo>
                  <a:lnTo>
                    <a:pt x="108" y="66"/>
                  </a:lnTo>
                  <a:lnTo>
                    <a:pt x="114" y="64"/>
                  </a:lnTo>
                  <a:lnTo>
                    <a:pt x="122" y="60"/>
                  </a:lnTo>
                  <a:lnTo>
                    <a:pt x="122" y="58"/>
                  </a:lnTo>
                  <a:lnTo>
                    <a:pt x="122" y="56"/>
                  </a:lnTo>
                  <a:lnTo>
                    <a:pt x="122" y="50"/>
                  </a:lnTo>
                  <a:lnTo>
                    <a:pt x="122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9" name="Freeform 141"/>
            <p:cNvSpPr>
              <a:spLocks/>
            </p:cNvSpPr>
            <p:nvPr/>
          </p:nvSpPr>
          <p:spPr bwMode="auto">
            <a:xfrm>
              <a:off x="4439488" y="4266311"/>
              <a:ext cx="129148" cy="173895"/>
            </a:xfrm>
            <a:custGeom>
              <a:avLst/>
              <a:gdLst>
                <a:gd name="T0" fmla="*/ 2147483647 w 90"/>
                <a:gd name="T1" fmla="*/ 2147483647 h 110"/>
                <a:gd name="T2" fmla="*/ 2147483647 w 90"/>
                <a:gd name="T3" fmla="*/ 2147483647 h 110"/>
                <a:gd name="T4" fmla="*/ 0 w 90"/>
                <a:gd name="T5" fmla="*/ 2147483647 h 110"/>
                <a:gd name="T6" fmla="*/ 2147483647 w 90"/>
                <a:gd name="T7" fmla="*/ 2147483647 h 110"/>
                <a:gd name="T8" fmla="*/ 2147483647 w 90"/>
                <a:gd name="T9" fmla="*/ 2147483647 h 110"/>
                <a:gd name="T10" fmla="*/ 2147483647 w 90"/>
                <a:gd name="T11" fmla="*/ 2147483647 h 110"/>
                <a:gd name="T12" fmla="*/ 2147483647 w 90"/>
                <a:gd name="T13" fmla="*/ 2147483647 h 110"/>
                <a:gd name="T14" fmla="*/ 2147483647 w 90"/>
                <a:gd name="T15" fmla="*/ 2147483647 h 110"/>
                <a:gd name="T16" fmla="*/ 2147483647 w 90"/>
                <a:gd name="T17" fmla="*/ 2147483647 h 110"/>
                <a:gd name="T18" fmla="*/ 2147483647 w 90"/>
                <a:gd name="T19" fmla="*/ 0 h 110"/>
                <a:gd name="T20" fmla="*/ 2147483647 w 90"/>
                <a:gd name="T21" fmla="*/ 2147483647 h 110"/>
                <a:gd name="T22" fmla="*/ 2147483647 w 90"/>
                <a:gd name="T23" fmla="*/ 2147483647 h 110"/>
                <a:gd name="T24" fmla="*/ 2147483647 w 90"/>
                <a:gd name="T25" fmla="*/ 2147483647 h 110"/>
                <a:gd name="T26" fmla="*/ 2147483647 w 90"/>
                <a:gd name="T27" fmla="*/ 2147483647 h 110"/>
                <a:gd name="T28" fmla="*/ 2147483647 w 90"/>
                <a:gd name="T29" fmla="*/ 2147483647 h 110"/>
                <a:gd name="T30" fmla="*/ 2147483647 w 90"/>
                <a:gd name="T31" fmla="*/ 2147483647 h 110"/>
                <a:gd name="T32" fmla="*/ 2147483647 w 90"/>
                <a:gd name="T33" fmla="*/ 2147483647 h 110"/>
                <a:gd name="T34" fmla="*/ 2147483647 w 90"/>
                <a:gd name="T35" fmla="*/ 2147483647 h 110"/>
                <a:gd name="T36" fmla="*/ 2147483647 w 90"/>
                <a:gd name="T37" fmla="*/ 2147483647 h 110"/>
                <a:gd name="T38" fmla="*/ 2147483647 w 90"/>
                <a:gd name="T39" fmla="*/ 2147483647 h 110"/>
                <a:gd name="T40" fmla="*/ 2147483647 w 90"/>
                <a:gd name="T41" fmla="*/ 2147483647 h 110"/>
                <a:gd name="T42" fmla="*/ 2147483647 w 90"/>
                <a:gd name="T43" fmla="*/ 2147483647 h 110"/>
                <a:gd name="T44" fmla="*/ 2147483647 w 90"/>
                <a:gd name="T45" fmla="*/ 2147483647 h 110"/>
                <a:gd name="T46" fmla="*/ 2147483647 w 90"/>
                <a:gd name="T47" fmla="*/ 2147483647 h 110"/>
                <a:gd name="T48" fmla="*/ 2147483647 w 90"/>
                <a:gd name="T49" fmla="*/ 2147483647 h 110"/>
                <a:gd name="T50" fmla="*/ 2147483647 w 90"/>
                <a:gd name="T51" fmla="*/ 2147483647 h 110"/>
                <a:gd name="T52" fmla="*/ 2147483647 w 90"/>
                <a:gd name="T53" fmla="*/ 2147483647 h 110"/>
                <a:gd name="T54" fmla="*/ 2147483647 w 90"/>
                <a:gd name="T55" fmla="*/ 2147483647 h 110"/>
                <a:gd name="T56" fmla="*/ 0 w 90"/>
                <a:gd name="T57" fmla="*/ 2147483647 h 110"/>
                <a:gd name="T58" fmla="*/ 0 w 90"/>
                <a:gd name="T59" fmla="*/ 2147483647 h 110"/>
                <a:gd name="T60" fmla="*/ 0 w 90"/>
                <a:gd name="T61" fmla="*/ 2147483647 h 110"/>
                <a:gd name="T62" fmla="*/ 2147483647 w 90"/>
                <a:gd name="T63" fmla="*/ 2147483647 h 11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90"/>
                <a:gd name="T97" fmla="*/ 0 h 110"/>
                <a:gd name="T98" fmla="*/ 90 w 90"/>
                <a:gd name="T99" fmla="*/ 110 h 11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90" h="110">
                  <a:moveTo>
                    <a:pt x="2" y="56"/>
                  </a:moveTo>
                  <a:lnTo>
                    <a:pt x="4" y="48"/>
                  </a:lnTo>
                  <a:lnTo>
                    <a:pt x="4" y="46"/>
                  </a:lnTo>
                  <a:lnTo>
                    <a:pt x="2" y="44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4" y="38"/>
                  </a:lnTo>
                  <a:lnTo>
                    <a:pt x="8" y="36"/>
                  </a:lnTo>
                  <a:lnTo>
                    <a:pt x="6" y="32"/>
                  </a:lnTo>
                  <a:lnTo>
                    <a:pt x="4" y="28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4" y="8"/>
                  </a:lnTo>
                  <a:lnTo>
                    <a:pt x="8" y="8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8" y="2"/>
                  </a:lnTo>
                  <a:lnTo>
                    <a:pt x="32" y="8"/>
                  </a:lnTo>
                  <a:lnTo>
                    <a:pt x="38" y="4"/>
                  </a:lnTo>
                  <a:lnTo>
                    <a:pt x="42" y="0"/>
                  </a:lnTo>
                  <a:lnTo>
                    <a:pt x="46" y="4"/>
                  </a:lnTo>
                  <a:lnTo>
                    <a:pt x="50" y="10"/>
                  </a:lnTo>
                  <a:lnTo>
                    <a:pt x="54" y="14"/>
                  </a:lnTo>
                  <a:lnTo>
                    <a:pt x="60" y="16"/>
                  </a:lnTo>
                  <a:lnTo>
                    <a:pt x="64" y="16"/>
                  </a:lnTo>
                  <a:lnTo>
                    <a:pt x="66" y="14"/>
                  </a:lnTo>
                  <a:lnTo>
                    <a:pt x="70" y="12"/>
                  </a:lnTo>
                  <a:lnTo>
                    <a:pt x="74" y="12"/>
                  </a:lnTo>
                  <a:lnTo>
                    <a:pt x="78" y="12"/>
                  </a:lnTo>
                  <a:lnTo>
                    <a:pt x="80" y="14"/>
                  </a:lnTo>
                  <a:lnTo>
                    <a:pt x="82" y="18"/>
                  </a:lnTo>
                  <a:lnTo>
                    <a:pt x="84" y="18"/>
                  </a:lnTo>
                  <a:lnTo>
                    <a:pt x="88" y="28"/>
                  </a:lnTo>
                  <a:lnTo>
                    <a:pt x="90" y="32"/>
                  </a:lnTo>
                  <a:lnTo>
                    <a:pt x="90" y="36"/>
                  </a:lnTo>
                  <a:lnTo>
                    <a:pt x="88" y="46"/>
                  </a:lnTo>
                  <a:lnTo>
                    <a:pt x="84" y="54"/>
                  </a:lnTo>
                  <a:lnTo>
                    <a:pt x="82" y="60"/>
                  </a:lnTo>
                  <a:lnTo>
                    <a:pt x="80" y="70"/>
                  </a:lnTo>
                  <a:lnTo>
                    <a:pt x="82" y="86"/>
                  </a:lnTo>
                  <a:lnTo>
                    <a:pt x="84" y="92"/>
                  </a:lnTo>
                  <a:lnTo>
                    <a:pt x="88" y="98"/>
                  </a:lnTo>
                  <a:lnTo>
                    <a:pt x="88" y="104"/>
                  </a:lnTo>
                  <a:lnTo>
                    <a:pt x="78" y="98"/>
                  </a:lnTo>
                  <a:lnTo>
                    <a:pt x="70" y="96"/>
                  </a:lnTo>
                  <a:lnTo>
                    <a:pt x="62" y="96"/>
                  </a:lnTo>
                  <a:lnTo>
                    <a:pt x="54" y="96"/>
                  </a:lnTo>
                  <a:lnTo>
                    <a:pt x="48" y="98"/>
                  </a:lnTo>
                  <a:lnTo>
                    <a:pt x="36" y="102"/>
                  </a:lnTo>
                  <a:lnTo>
                    <a:pt x="26" y="108"/>
                  </a:lnTo>
                  <a:lnTo>
                    <a:pt x="20" y="110"/>
                  </a:lnTo>
                  <a:lnTo>
                    <a:pt x="12" y="110"/>
                  </a:lnTo>
                  <a:lnTo>
                    <a:pt x="14" y="92"/>
                  </a:lnTo>
                  <a:lnTo>
                    <a:pt x="14" y="90"/>
                  </a:lnTo>
                  <a:lnTo>
                    <a:pt x="12" y="86"/>
                  </a:lnTo>
                  <a:lnTo>
                    <a:pt x="6" y="84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0" y="72"/>
                  </a:lnTo>
                  <a:lnTo>
                    <a:pt x="0" y="66"/>
                  </a:lnTo>
                  <a:lnTo>
                    <a:pt x="0" y="62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2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0" name="Freeform 142"/>
            <p:cNvSpPr>
              <a:spLocks/>
            </p:cNvSpPr>
            <p:nvPr/>
          </p:nvSpPr>
          <p:spPr bwMode="auto">
            <a:xfrm>
              <a:off x="4554799" y="4254364"/>
              <a:ext cx="102627" cy="176550"/>
            </a:xfrm>
            <a:custGeom>
              <a:avLst/>
              <a:gdLst>
                <a:gd name="T0" fmla="*/ 2147483647 w 70"/>
                <a:gd name="T1" fmla="*/ 2147483647 h 112"/>
                <a:gd name="T2" fmla="*/ 2147483647 w 70"/>
                <a:gd name="T3" fmla="*/ 2147483647 h 112"/>
                <a:gd name="T4" fmla="*/ 2147483647 w 70"/>
                <a:gd name="T5" fmla="*/ 2147483647 h 112"/>
                <a:gd name="T6" fmla="*/ 2147483647 w 70"/>
                <a:gd name="T7" fmla="*/ 2147483647 h 112"/>
                <a:gd name="T8" fmla="*/ 2147483647 w 70"/>
                <a:gd name="T9" fmla="*/ 2147483647 h 112"/>
                <a:gd name="T10" fmla="*/ 2147483647 w 70"/>
                <a:gd name="T11" fmla="*/ 2147483647 h 112"/>
                <a:gd name="T12" fmla="*/ 2147483647 w 70"/>
                <a:gd name="T13" fmla="*/ 2147483647 h 112"/>
                <a:gd name="T14" fmla="*/ 2147483647 w 70"/>
                <a:gd name="T15" fmla="*/ 2147483647 h 112"/>
                <a:gd name="T16" fmla="*/ 0 w 70"/>
                <a:gd name="T17" fmla="*/ 2147483647 h 112"/>
                <a:gd name="T18" fmla="*/ 2147483647 w 70"/>
                <a:gd name="T19" fmla="*/ 2147483647 h 112"/>
                <a:gd name="T20" fmla="*/ 2147483647 w 70"/>
                <a:gd name="T21" fmla="*/ 2147483647 h 112"/>
                <a:gd name="T22" fmla="*/ 2147483647 w 70"/>
                <a:gd name="T23" fmla="*/ 2147483647 h 112"/>
                <a:gd name="T24" fmla="*/ 2147483647 w 70"/>
                <a:gd name="T25" fmla="*/ 2147483647 h 112"/>
                <a:gd name="T26" fmla="*/ 2147483647 w 70"/>
                <a:gd name="T27" fmla="*/ 2147483647 h 112"/>
                <a:gd name="T28" fmla="*/ 2147483647 w 70"/>
                <a:gd name="T29" fmla="*/ 2147483647 h 112"/>
                <a:gd name="T30" fmla="*/ 2147483647 w 70"/>
                <a:gd name="T31" fmla="*/ 2147483647 h 112"/>
                <a:gd name="T32" fmla="*/ 2147483647 w 70"/>
                <a:gd name="T33" fmla="*/ 2147483647 h 112"/>
                <a:gd name="T34" fmla="*/ 2147483647 w 70"/>
                <a:gd name="T35" fmla="*/ 0 h 112"/>
                <a:gd name="T36" fmla="*/ 2147483647 w 70"/>
                <a:gd name="T37" fmla="*/ 0 h 112"/>
                <a:gd name="T38" fmla="*/ 2147483647 w 70"/>
                <a:gd name="T39" fmla="*/ 0 h 112"/>
                <a:gd name="T40" fmla="*/ 2147483647 w 70"/>
                <a:gd name="T41" fmla="*/ 0 h 112"/>
                <a:gd name="T42" fmla="*/ 2147483647 w 70"/>
                <a:gd name="T43" fmla="*/ 0 h 112"/>
                <a:gd name="T44" fmla="*/ 2147483647 w 70"/>
                <a:gd name="T45" fmla="*/ 2147483647 h 112"/>
                <a:gd name="T46" fmla="*/ 2147483647 w 70"/>
                <a:gd name="T47" fmla="*/ 2147483647 h 112"/>
                <a:gd name="T48" fmla="*/ 2147483647 w 70"/>
                <a:gd name="T49" fmla="*/ 2147483647 h 112"/>
                <a:gd name="T50" fmla="*/ 2147483647 w 70"/>
                <a:gd name="T51" fmla="*/ 2147483647 h 112"/>
                <a:gd name="T52" fmla="*/ 2147483647 w 70"/>
                <a:gd name="T53" fmla="*/ 2147483647 h 112"/>
                <a:gd name="T54" fmla="*/ 2147483647 w 70"/>
                <a:gd name="T55" fmla="*/ 2147483647 h 112"/>
                <a:gd name="T56" fmla="*/ 2147483647 w 70"/>
                <a:gd name="T57" fmla="*/ 2147483647 h 112"/>
                <a:gd name="T58" fmla="*/ 2147483647 w 70"/>
                <a:gd name="T59" fmla="*/ 2147483647 h 112"/>
                <a:gd name="T60" fmla="*/ 2147483647 w 70"/>
                <a:gd name="T61" fmla="*/ 2147483647 h 112"/>
                <a:gd name="T62" fmla="*/ 2147483647 w 70"/>
                <a:gd name="T63" fmla="*/ 2147483647 h 112"/>
                <a:gd name="T64" fmla="*/ 2147483647 w 70"/>
                <a:gd name="T65" fmla="*/ 2147483647 h 112"/>
                <a:gd name="T66" fmla="*/ 2147483647 w 70"/>
                <a:gd name="T67" fmla="*/ 2147483647 h 112"/>
                <a:gd name="T68" fmla="*/ 2147483647 w 70"/>
                <a:gd name="T69" fmla="*/ 2147483647 h 112"/>
                <a:gd name="T70" fmla="*/ 2147483647 w 70"/>
                <a:gd name="T71" fmla="*/ 2147483647 h 112"/>
                <a:gd name="T72" fmla="*/ 2147483647 w 70"/>
                <a:gd name="T73" fmla="*/ 2147483647 h 112"/>
                <a:gd name="T74" fmla="*/ 2147483647 w 70"/>
                <a:gd name="T75" fmla="*/ 2147483647 h 11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"/>
                <a:gd name="T115" fmla="*/ 0 h 112"/>
                <a:gd name="T116" fmla="*/ 70 w 70"/>
                <a:gd name="T117" fmla="*/ 112 h 11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" h="112">
                  <a:moveTo>
                    <a:pt x="68" y="92"/>
                  </a:moveTo>
                  <a:lnTo>
                    <a:pt x="60" y="94"/>
                  </a:lnTo>
                  <a:lnTo>
                    <a:pt x="50" y="98"/>
                  </a:lnTo>
                  <a:lnTo>
                    <a:pt x="34" y="108"/>
                  </a:lnTo>
                  <a:lnTo>
                    <a:pt x="28" y="110"/>
                  </a:lnTo>
                  <a:lnTo>
                    <a:pt x="16" y="112"/>
                  </a:lnTo>
                  <a:lnTo>
                    <a:pt x="8" y="112"/>
                  </a:lnTo>
                  <a:lnTo>
                    <a:pt x="2" y="94"/>
                  </a:lnTo>
                  <a:lnTo>
                    <a:pt x="0" y="78"/>
                  </a:lnTo>
                  <a:lnTo>
                    <a:pt x="2" y="68"/>
                  </a:lnTo>
                  <a:lnTo>
                    <a:pt x="4" y="62"/>
                  </a:lnTo>
                  <a:lnTo>
                    <a:pt x="8" y="54"/>
                  </a:lnTo>
                  <a:lnTo>
                    <a:pt x="10" y="44"/>
                  </a:lnTo>
                  <a:lnTo>
                    <a:pt x="10" y="40"/>
                  </a:lnTo>
                  <a:lnTo>
                    <a:pt x="8" y="36"/>
                  </a:lnTo>
                  <a:lnTo>
                    <a:pt x="4" y="26"/>
                  </a:lnTo>
                  <a:lnTo>
                    <a:pt x="4" y="14"/>
                  </a:lnTo>
                  <a:lnTo>
                    <a:pt x="4" y="0"/>
                  </a:lnTo>
                  <a:lnTo>
                    <a:pt x="12" y="0"/>
                  </a:lnTo>
                  <a:lnTo>
                    <a:pt x="20" y="0"/>
                  </a:lnTo>
                  <a:lnTo>
                    <a:pt x="38" y="0"/>
                  </a:lnTo>
                  <a:lnTo>
                    <a:pt x="50" y="0"/>
                  </a:lnTo>
                  <a:lnTo>
                    <a:pt x="52" y="6"/>
                  </a:lnTo>
                  <a:lnTo>
                    <a:pt x="54" y="12"/>
                  </a:lnTo>
                  <a:lnTo>
                    <a:pt x="56" y="14"/>
                  </a:lnTo>
                  <a:lnTo>
                    <a:pt x="56" y="20"/>
                  </a:lnTo>
                  <a:lnTo>
                    <a:pt x="56" y="26"/>
                  </a:lnTo>
                  <a:lnTo>
                    <a:pt x="56" y="28"/>
                  </a:lnTo>
                  <a:lnTo>
                    <a:pt x="56" y="30"/>
                  </a:lnTo>
                  <a:lnTo>
                    <a:pt x="58" y="36"/>
                  </a:lnTo>
                  <a:lnTo>
                    <a:pt x="58" y="40"/>
                  </a:lnTo>
                  <a:lnTo>
                    <a:pt x="58" y="44"/>
                  </a:lnTo>
                  <a:lnTo>
                    <a:pt x="60" y="50"/>
                  </a:lnTo>
                  <a:lnTo>
                    <a:pt x="60" y="74"/>
                  </a:lnTo>
                  <a:lnTo>
                    <a:pt x="56" y="76"/>
                  </a:lnTo>
                  <a:lnTo>
                    <a:pt x="62" y="84"/>
                  </a:lnTo>
                  <a:lnTo>
                    <a:pt x="70" y="92"/>
                  </a:lnTo>
                  <a:lnTo>
                    <a:pt x="68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1" name="Freeform 143"/>
            <p:cNvSpPr>
              <a:spLocks/>
            </p:cNvSpPr>
            <p:nvPr/>
          </p:nvSpPr>
          <p:spPr bwMode="auto">
            <a:xfrm>
              <a:off x="4628598" y="4254364"/>
              <a:ext cx="42665" cy="146019"/>
            </a:xfrm>
            <a:custGeom>
              <a:avLst/>
              <a:gdLst>
                <a:gd name="T0" fmla="*/ 2147483647 w 30"/>
                <a:gd name="T1" fmla="*/ 2147483647 h 92"/>
                <a:gd name="T2" fmla="*/ 2147483647 w 30"/>
                <a:gd name="T3" fmla="*/ 2147483647 h 92"/>
                <a:gd name="T4" fmla="*/ 2147483647 w 30"/>
                <a:gd name="T5" fmla="*/ 2147483647 h 92"/>
                <a:gd name="T6" fmla="*/ 2147483647 w 30"/>
                <a:gd name="T7" fmla="*/ 2147483647 h 92"/>
                <a:gd name="T8" fmla="*/ 2147483647 w 30"/>
                <a:gd name="T9" fmla="*/ 2147483647 h 92"/>
                <a:gd name="T10" fmla="*/ 2147483647 w 30"/>
                <a:gd name="T11" fmla="*/ 2147483647 h 92"/>
                <a:gd name="T12" fmla="*/ 2147483647 w 30"/>
                <a:gd name="T13" fmla="*/ 2147483647 h 92"/>
                <a:gd name="T14" fmla="*/ 2147483647 w 30"/>
                <a:gd name="T15" fmla="*/ 2147483647 h 92"/>
                <a:gd name="T16" fmla="*/ 2147483647 w 30"/>
                <a:gd name="T17" fmla="*/ 2147483647 h 92"/>
                <a:gd name="T18" fmla="*/ 2147483647 w 30"/>
                <a:gd name="T19" fmla="*/ 2147483647 h 92"/>
                <a:gd name="T20" fmla="*/ 2147483647 w 30"/>
                <a:gd name="T21" fmla="*/ 2147483647 h 92"/>
                <a:gd name="T22" fmla="*/ 2147483647 w 30"/>
                <a:gd name="T23" fmla="*/ 2147483647 h 92"/>
                <a:gd name="T24" fmla="*/ 2147483647 w 30"/>
                <a:gd name="T25" fmla="*/ 2147483647 h 92"/>
                <a:gd name="T26" fmla="*/ 2147483647 w 30"/>
                <a:gd name="T27" fmla="*/ 2147483647 h 92"/>
                <a:gd name="T28" fmla="*/ 2147483647 w 30"/>
                <a:gd name="T29" fmla="*/ 2147483647 h 92"/>
                <a:gd name="T30" fmla="*/ 0 w 30"/>
                <a:gd name="T31" fmla="*/ 0 h 92"/>
                <a:gd name="T32" fmla="*/ 2147483647 w 30"/>
                <a:gd name="T33" fmla="*/ 0 h 92"/>
                <a:gd name="T34" fmla="*/ 2147483647 w 30"/>
                <a:gd name="T35" fmla="*/ 2147483647 h 92"/>
                <a:gd name="T36" fmla="*/ 2147483647 w 30"/>
                <a:gd name="T37" fmla="*/ 2147483647 h 92"/>
                <a:gd name="T38" fmla="*/ 2147483647 w 30"/>
                <a:gd name="T39" fmla="*/ 2147483647 h 92"/>
                <a:gd name="T40" fmla="*/ 2147483647 w 30"/>
                <a:gd name="T41" fmla="*/ 2147483647 h 92"/>
                <a:gd name="T42" fmla="*/ 2147483647 w 30"/>
                <a:gd name="T43" fmla="*/ 2147483647 h 92"/>
                <a:gd name="T44" fmla="*/ 2147483647 w 30"/>
                <a:gd name="T45" fmla="*/ 2147483647 h 92"/>
                <a:gd name="T46" fmla="*/ 2147483647 w 30"/>
                <a:gd name="T47" fmla="*/ 2147483647 h 92"/>
                <a:gd name="T48" fmla="*/ 2147483647 w 30"/>
                <a:gd name="T49" fmla="*/ 2147483647 h 92"/>
                <a:gd name="T50" fmla="*/ 2147483647 w 30"/>
                <a:gd name="T51" fmla="*/ 2147483647 h 92"/>
                <a:gd name="T52" fmla="*/ 2147483647 w 30"/>
                <a:gd name="T53" fmla="*/ 2147483647 h 92"/>
                <a:gd name="T54" fmla="*/ 2147483647 w 30"/>
                <a:gd name="T55" fmla="*/ 2147483647 h 92"/>
                <a:gd name="T56" fmla="*/ 2147483647 w 30"/>
                <a:gd name="T57" fmla="*/ 2147483647 h 92"/>
                <a:gd name="T58" fmla="*/ 2147483647 w 30"/>
                <a:gd name="T59" fmla="*/ 2147483647 h 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30"/>
                <a:gd name="T91" fmla="*/ 0 h 92"/>
                <a:gd name="T92" fmla="*/ 30 w 30"/>
                <a:gd name="T93" fmla="*/ 92 h 9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30" h="92">
                  <a:moveTo>
                    <a:pt x="20" y="92"/>
                  </a:moveTo>
                  <a:lnTo>
                    <a:pt x="12" y="84"/>
                  </a:lnTo>
                  <a:lnTo>
                    <a:pt x="6" y="76"/>
                  </a:lnTo>
                  <a:lnTo>
                    <a:pt x="10" y="74"/>
                  </a:lnTo>
                  <a:lnTo>
                    <a:pt x="10" y="50"/>
                  </a:lnTo>
                  <a:lnTo>
                    <a:pt x="8" y="44"/>
                  </a:lnTo>
                  <a:lnTo>
                    <a:pt x="8" y="40"/>
                  </a:lnTo>
                  <a:lnTo>
                    <a:pt x="8" y="36"/>
                  </a:lnTo>
                  <a:lnTo>
                    <a:pt x="6" y="30"/>
                  </a:lnTo>
                  <a:lnTo>
                    <a:pt x="6" y="28"/>
                  </a:lnTo>
                  <a:lnTo>
                    <a:pt x="6" y="26"/>
                  </a:lnTo>
                  <a:lnTo>
                    <a:pt x="6" y="20"/>
                  </a:lnTo>
                  <a:lnTo>
                    <a:pt x="6" y="14"/>
                  </a:lnTo>
                  <a:lnTo>
                    <a:pt x="4" y="12"/>
                  </a:lnTo>
                  <a:lnTo>
                    <a:pt x="2" y="6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4" y="4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6" y="16"/>
                  </a:lnTo>
                  <a:lnTo>
                    <a:pt x="24" y="22"/>
                  </a:lnTo>
                  <a:lnTo>
                    <a:pt x="24" y="26"/>
                  </a:lnTo>
                  <a:lnTo>
                    <a:pt x="24" y="40"/>
                  </a:lnTo>
                  <a:lnTo>
                    <a:pt x="26" y="52"/>
                  </a:lnTo>
                  <a:lnTo>
                    <a:pt x="26" y="64"/>
                  </a:lnTo>
                  <a:lnTo>
                    <a:pt x="28" y="84"/>
                  </a:lnTo>
                  <a:lnTo>
                    <a:pt x="28" y="86"/>
                  </a:lnTo>
                  <a:lnTo>
                    <a:pt x="30" y="88"/>
                  </a:lnTo>
                  <a:lnTo>
                    <a:pt x="20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2" name="Freeform 144"/>
            <p:cNvSpPr>
              <a:spLocks/>
            </p:cNvSpPr>
            <p:nvPr/>
          </p:nvSpPr>
          <p:spPr bwMode="auto">
            <a:xfrm>
              <a:off x="4649354" y="4218523"/>
              <a:ext cx="68033" cy="175222"/>
            </a:xfrm>
            <a:custGeom>
              <a:avLst/>
              <a:gdLst>
                <a:gd name="T0" fmla="*/ 2147483647 w 46"/>
                <a:gd name="T1" fmla="*/ 2147483647 h 110"/>
                <a:gd name="T2" fmla="*/ 2147483647 w 46"/>
                <a:gd name="T3" fmla="*/ 2147483647 h 110"/>
                <a:gd name="T4" fmla="*/ 2147483647 w 46"/>
                <a:gd name="T5" fmla="*/ 2147483647 h 110"/>
                <a:gd name="T6" fmla="*/ 2147483647 w 46"/>
                <a:gd name="T7" fmla="*/ 2147483647 h 110"/>
                <a:gd name="T8" fmla="*/ 2147483647 w 46"/>
                <a:gd name="T9" fmla="*/ 2147483647 h 110"/>
                <a:gd name="T10" fmla="*/ 2147483647 w 46"/>
                <a:gd name="T11" fmla="*/ 2147483647 h 110"/>
                <a:gd name="T12" fmla="*/ 2147483647 w 46"/>
                <a:gd name="T13" fmla="*/ 2147483647 h 110"/>
                <a:gd name="T14" fmla="*/ 2147483647 w 46"/>
                <a:gd name="T15" fmla="*/ 2147483647 h 110"/>
                <a:gd name="T16" fmla="*/ 2147483647 w 46"/>
                <a:gd name="T17" fmla="*/ 2147483647 h 110"/>
                <a:gd name="T18" fmla="*/ 2147483647 w 46"/>
                <a:gd name="T19" fmla="*/ 0 h 110"/>
                <a:gd name="T20" fmla="*/ 2147483647 w 46"/>
                <a:gd name="T21" fmla="*/ 2147483647 h 110"/>
                <a:gd name="T22" fmla="*/ 2147483647 w 46"/>
                <a:gd name="T23" fmla="*/ 0 h 110"/>
                <a:gd name="T24" fmla="*/ 2147483647 w 46"/>
                <a:gd name="T25" fmla="*/ 2147483647 h 110"/>
                <a:gd name="T26" fmla="*/ 2147483647 w 46"/>
                <a:gd name="T27" fmla="*/ 2147483647 h 110"/>
                <a:gd name="T28" fmla="*/ 2147483647 w 46"/>
                <a:gd name="T29" fmla="*/ 2147483647 h 110"/>
                <a:gd name="T30" fmla="*/ 2147483647 w 46"/>
                <a:gd name="T31" fmla="*/ 2147483647 h 110"/>
                <a:gd name="T32" fmla="*/ 2147483647 w 46"/>
                <a:gd name="T33" fmla="*/ 2147483647 h 110"/>
                <a:gd name="T34" fmla="*/ 2147483647 w 46"/>
                <a:gd name="T35" fmla="*/ 2147483647 h 110"/>
                <a:gd name="T36" fmla="*/ 2147483647 w 46"/>
                <a:gd name="T37" fmla="*/ 2147483647 h 110"/>
                <a:gd name="T38" fmla="*/ 0 w 46"/>
                <a:gd name="T39" fmla="*/ 2147483647 h 110"/>
                <a:gd name="T40" fmla="*/ 0 w 46"/>
                <a:gd name="T41" fmla="*/ 2147483647 h 110"/>
                <a:gd name="T42" fmla="*/ 0 w 46"/>
                <a:gd name="T43" fmla="*/ 2147483647 h 110"/>
                <a:gd name="T44" fmla="*/ 2147483647 w 46"/>
                <a:gd name="T45" fmla="*/ 2147483647 h 110"/>
                <a:gd name="T46" fmla="*/ 2147483647 w 46"/>
                <a:gd name="T47" fmla="*/ 2147483647 h 110"/>
                <a:gd name="T48" fmla="*/ 2147483647 w 46"/>
                <a:gd name="T49" fmla="*/ 2147483647 h 110"/>
                <a:gd name="T50" fmla="*/ 2147483647 w 46"/>
                <a:gd name="T51" fmla="*/ 2147483647 h 110"/>
                <a:gd name="T52" fmla="*/ 2147483647 w 46"/>
                <a:gd name="T53" fmla="*/ 2147483647 h 110"/>
                <a:gd name="T54" fmla="*/ 2147483647 w 46"/>
                <a:gd name="T55" fmla="*/ 2147483647 h 110"/>
                <a:gd name="T56" fmla="*/ 2147483647 w 46"/>
                <a:gd name="T57" fmla="*/ 2147483647 h 110"/>
                <a:gd name="T58" fmla="*/ 2147483647 w 46"/>
                <a:gd name="T59" fmla="*/ 2147483647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6"/>
                <a:gd name="T91" fmla="*/ 0 h 110"/>
                <a:gd name="T92" fmla="*/ 46 w 46"/>
                <a:gd name="T93" fmla="*/ 110 h 11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6" h="110">
                  <a:moveTo>
                    <a:pt x="16" y="110"/>
                  </a:moveTo>
                  <a:lnTo>
                    <a:pt x="30" y="104"/>
                  </a:lnTo>
                  <a:lnTo>
                    <a:pt x="30" y="60"/>
                  </a:lnTo>
                  <a:lnTo>
                    <a:pt x="40" y="46"/>
                  </a:lnTo>
                  <a:lnTo>
                    <a:pt x="44" y="36"/>
                  </a:lnTo>
                  <a:lnTo>
                    <a:pt x="46" y="30"/>
                  </a:lnTo>
                  <a:lnTo>
                    <a:pt x="44" y="18"/>
                  </a:lnTo>
                  <a:lnTo>
                    <a:pt x="40" y="10"/>
                  </a:lnTo>
                  <a:lnTo>
                    <a:pt x="34" y="6"/>
                  </a:lnTo>
                  <a:lnTo>
                    <a:pt x="30" y="0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20" y="10"/>
                  </a:lnTo>
                  <a:lnTo>
                    <a:pt x="12" y="14"/>
                  </a:lnTo>
                  <a:lnTo>
                    <a:pt x="6" y="16"/>
                  </a:lnTo>
                  <a:lnTo>
                    <a:pt x="4" y="18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2" y="38"/>
                  </a:lnTo>
                  <a:lnTo>
                    <a:pt x="10" y="44"/>
                  </a:lnTo>
                  <a:lnTo>
                    <a:pt x="10" y="48"/>
                  </a:lnTo>
                  <a:lnTo>
                    <a:pt x="10" y="62"/>
                  </a:lnTo>
                  <a:lnTo>
                    <a:pt x="12" y="74"/>
                  </a:lnTo>
                  <a:lnTo>
                    <a:pt x="12" y="86"/>
                  </a:lnTo>
                  <a:lnTo>
                    <a:pt x="14" y="106"/>
                  </a:lnTo>
                  <a:lnTo>
                    <a:pt x="16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3" name="Freeform 145"/>
            <p:cNvSpPr>
              <a:spLocks/>
            </p:cNvSpPr>
            <p:nvPr/>
          </p:nvSpPr>
          <p:spPr bwMode="auto">
            <a:xfrm>
              <a:off x="4693172" y="4172063"/>
              <a:ext cx="275593" cy="274780"/>
            </a:xfrm>
            <a:custGeom>
              <a:avLst/>
              <a:gdLst>
                <a:gd name="T0" fmla="*/ 2147483647 w 189"/>
                <a:gd name="T1" fmla="*/ 2147483647 h 174"/>
                <a:gd name="T2" fmla="*/ 2147483647 w 189"/>
                <a:gd name="T3" fmla="*/ 2147483647 h 174"/>
                <a:gd name="T4" fmla="*/ 2147483647 w 189"/>
                <a:gd name="T5" fmla="*/ 2147483647 h 174"/>
                <a:gd name="T6" fmla="*/ 2147483647 w 189"/>
                <a:gd name="T7" fmla="*/ 2147483647 h 174"/>
                <a:gd name="T8" fmla="*/ 2147483647 w 189"/>
                <a:gd name="T9" fmla="*/ 2147483647 h 174"/>
                <a:gd name="T10" fmla="*/ 0 w 189"/>
                <a:gd name="T11" fmla="*/ 2147483647 h 174"/>
                <a:gd name="T12" fmla="*/ 2147483647 w 189"/>
                <a:gd name="T13" fmla="*/ 2147483647 h 174"/>
                <a:gd name="T14" fmla="*/ 2147483647 w 189"/>
                <a:gd name="T15" fmla="*/ 2147483647 h 174"/>
                <a:gd name="T16" fmla="*/ 2147483647 w 189"/>
                <a:gd name="T17" fmla="*/ 2147483647 h 174"/>
                <a:gd name="T18" fmla="*/ 2147483647 w 189"/>
                <a:gd name="T19" fmla="*/ 2147483647 h 174"/>
                <a:gd name="T20" fmla="*/ 2147483647 w 189"/>
                <a:gd name="T21" fmla="*/ 0 h 174"/>
                <a:gd name="T22" fmla="*/ 2147483647 w 189"/>
                <a:gd name="T23" fmla="*/ 0 h 174"/>
                <a:gd name="T24" fmla="*/ 2147483647 w 189"/>
                <a:gd name="T25" fmla="*/ 2147483647 h 174"/>
                <a:gd name="T26" fmla="*/ 2147483647 w 189"/>
                <a:gd name="T27" fmla="*/ 2147483647 h 174"/>
                <a:gd name="T28" fmla="*/ 2147483647 w 189"/>
                <a:gd name="T29" fmla="*/ 2147483647 h 174"/>
                <a:gd name="T30" fmla="*/ 2147483647 w 189"/>
                <a:gd name="T31" fmla="*/ 2147483647 h 174"/>
                <a:gd name="T32" fmla="*/ 2147483647 w 189"/>
                <a:gd name="T33" fmla="*/ 2147483647 h 174"/>
                <a:gd name="T34" fmla="*/ 2147483647 w 189"/>
                <a:gd name="T35" fmla="*/ 2147483647 h 174"/>
                <a:gd name="T36" fmla="*/ 2147483647 w 189"/>
                <a:gd name="T37" fmla="*/ 2147483647 h 174"/>
                <a:gd name="T38" fmla="*/ 2147483647 w 189"/>
                <a:gd name="T39" fmla="*/ 2147483647 h 174"/>
                <a:gd name="T40" fmla="*/ 2147483647 w 189"/>
                <a:gd name="T41" fmla="*/ 2147483647 h 174"/>
                <a:gd name="T42" fmla="*/ 2147483647 w 189"/>
                <a:gd name="T43" fmla="*/ 2147483647 h 174"/>
                <a:gd name="T44" fmla="*/ 2147483647 w 189"/>
                <a:gd name="T45" fmla="*/ 2147483647 h 174"/>
                <a:gd name="T46" fmla="*/ 2147483647 w 189"/>
                <a:gd name="T47" fmla="*/ 0 h 174"/>
                <a:gd name="T48" fmla="*/ 2147483647 w 189"/>
                <a:gd name="T49" fmla="*/ 2147483647 h 174"/>
                <a:gd name="T50" fmla="*/ 2147483647 w 189"/>
                <a:gd name="T51" fmla="*/ 2147483647 h 174"/>
                <a:gd name="T52" fmla="*/ 2147483647 w 189"/>
                <a:gd name="T53" fmla="*/ 2147483647 h 174"/>
                <a:gd name="T54" fmla="*/ 2147483647 w 189"/>
                <a:gd name="T55" fmla="*/ 2147483647 h 174"/>
                <a:gd name="T56" fmla="*/ 2147483647 w 189"/>
                <a:gd name="T57" fmla="*/ 2147483647 h 174"/>
                <a:gd name="T58" fmla="*/ 2147483647 w 189"/>
                <a:gd name="T59" fmla="*/ 2147483647 h 174"/>
                <a:gd name="T60" fmla="*/ 2147483647 w 189"/>
                <a:gd name="T61" fmla="*/ 2147483647 h 174"/>
                <a:gd name="T62" fmla="*/ 2147483647 w 189"/>
                <a:gd name="T63" fmla="*/ 2147483647 h 174"/>
                <a:gd name="T64" fmla="*/ 2147483647 w 189"/>
                <a:gd name="T65" fmla="*/ 2147483647 h 174"/>
                <a:gd name="T66" fmla="*/ 2147483647 w 189"/>
                <a:gd name="T67" fmla="*/ 2147483647 h 174"/>
                <a:gd name="T68" fmla="*/ 2147483647 w 189"/>
                <a:gd name="T69" fmla="*/ 2147483647 h 174"/>
                <a:gd name="T70" fmla="*/ 2147483647 w 189"/>
                <a:gd name="T71" fmla="*/ 2147483647 h 174"/>
                <a:gd name="T72" fmla="*/ 2147483647 w 189"/>
                <a:gd name="T73" fmla="*/ 2147483647 h 174"/>
                <a:gd name="T74" fmla="*/ 2147483647 w 189"/>
                <a:gd name="T75" fmla="*/ 2147483647 h 174"/>
                <a:gd name="T76" fmla="*/ 2147483647 w 189"/>
                <a:gd name="T77" fmla="*/ 2147483647 h 174"/>
                <a:gd name="T78" fmla="*/ 2147483647 w 189"/>
                <a:gd name="T79" fmla="*/ 2147483647 h 174"/>
                <a:gd name="T80" fmla="*/ 2147483647 w 189"/>
                <a:gd name="T81" fmla="*/ 2147483647 h 17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89"/>
                <a:gd name="T124" fmla="*/ 0 h 174"/>
                <a:gd name="T125" fmla="*/ 189 w 189"/>
                <a:gd name="T126" fmla="*/ 174 h 17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89" h="174">
                  <a:moveTo>
                    <a:pt x="90" y="168"/>
                  </a:moveTo>
                  <a:lnTo>
                    <a:pt x="74" y="170"/>
                  </a:lnTo>
                  <a:lnTo>
                    <a:pt x="58" y="174"/>
                  </a:lnTo>
                  <a:lnTo>
                    <a:pt x="52" y="172"/>
                  </a:lnTo>
                  <a:lnTo>
                    <a:pt x="46" y="166"/>
                  </a:lnTo>
                  <a:lnTo>
                    <a:pt x="40" y="152"/>
                  </a:lnTo>
                  <a:lnTo>
                    <a:pt x="36" y="146"/>
                  </a:lnTo>
                  <a:lnTo>
                    <a:pt x="32" y="138"/>
                  </a:lnTo>
                  <a:lnTo>
                    <a:pt x="24" y="134"/>
                  </a:lnTo>
                  <a:lnTo>
                    <a:pt x="18" y="132"/>
                  </a:lnTo>
                  <a:lnTo>
                    <a:pt x="0" y="134"/>
                  </a:lnTo>
                  <a:lnTo>
                    <a:pt x="0" y="90"/>
                  </a:lnTo>
                  <a:lnTo>
                    <a:pt x="10" y="76"/>
                  </a:lnTo>
                  <a:lnTo>
                    <a:pt x="14" y="66"/>
                  </a:lnTo>
                  <a:lnTo>
                    <a:pt x="16" y="60"/>
                  </a:lnTo>
                  <a:lnTo>
                    <a:pt x="14" y="48"/>
                  </a:lnTo>
                  <a:lnTo>
                    <a:pt x="10" y="40"/>
                  </a:lnTo>
                  <a:lnTo>
                    <a:pt x="14" y="26"/>
                  </a:lnTo>
                  <a:lnTo>
                    <a:pt x="18" y="12"/>
                  </a:lnTo>
                  <a:lnTo>
                    <a:pt x="22" y="8"/>
                  </a:lnTo>
                  <a:lnTo>
                    <a:pt x="28" y="4"/>
                  </a:lnTo>
                  <a:lnTo>
                    <a:pt x="34" y="0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50" y="2"/>
                  </a:lnTo>
                  <a:lnTo>
                    <a:pt x="56" y="8"/>
                  </a:lnTo>
                  <a:lnTo>
                    <a:pt x="62" y="12"/>
                  </a:lnTo>
                  <a:lnTo>
                    <a:pt x="64" y="14"/>
                  </a:lnTo>
                  <a:lnTo>
                    <a:pt x="68" y="16"/>
                  </a:lnTo>
                  <a:lnTo>
                    <a:pt x="72" y="14"/>
                  </a:lnTo>
                  <a:lnTo>
                    <a:pt x="72" y="12"/>
                  </a:lnTo>
                  <a:lnTo>
                    <a:pt x="74" y="10"/>
                  </a:lnTo>
                  <a:lnTo>
                    <a:pt x="78" y="10"/>
                  </a:lnTo>
                  <a:lnTo>
                    <a:pt x="86" y="10"/>
                  </a:lnTo>
                  <a:lnTo>
                    <a:pt x="90" y="14"/>
                  </a:lnTo>
                  <a:lnTo>
                    <a:pt x="94" y="16"/>
                  </a:lnTo>
                  <a:lnTo>
                    <a:pt x="100" y="18"/>
                  </a:lnTo>
                  <a:lnTo>
                    <a:pt x="108" y="16"/>
                  </a:lnTo>
                  <a:lnTo>
                    <a:pt x="114" y="12"/>
                  </a:lnTo>
                  <a:lnTo>
                    <a:pt x="120" y="10"/>
                  </a:lnTo>
                  <a:lnTo>
                    <a:pt x="128" y="8"/>
                  </a:lnTo>
                  <a:lnTo>
                    <a:pt x="134" y="8"/>
                  </a:lnTo>
                  <a:lnTo>
                    <a:pt x="138" y="10"/>
                  </a:lnTo>
                  <a:lnTo>
                    <a:pt x="142" y="10"/>
                  </a:lnTo>
                  <a:lnTo>
                    <a:pt x="151" y="12"/>
                  </a:lnTo>
                  <a:lnTo>
                    <a:pt x="155" y="10"/>
                  </a:lnTo>
                  <a:lnTo>
                    <a:pt x="161" y="8"/>
                  </a:lnTo>
                  <a:lnTo>
                    <a:pt x="171" y="0"/>
                  </a:lnTo>
                  <a:lnTo>
                    <a:pt x="175" y="6"/>
                  </a:lnTo>
                  <a:lnTo>
                    <a:pt x="179" y="10"/>
                  </a:lnTo>
                  <a:lnTo>
                    <a:pt x="183" y="22"/>
                  </a:lnTo>
                  <a:lnTo>
                    <a:pt x="185" y="26"/>
                  </a:lnTo>
                  <a:lnTo>
                    <a:pt x="189" y="30"/>
                  </a:lnTo>
                  <a:lnTo>
                    <a:pt x="187" y="46"/>
                  </a:lnTo>
                  <a:lnTo>
                    <a:pt x="183" y="46"/>
                  </a:lnTo>
                  <a:lnTo>
                    <a:pt x="179" y="46"/>
                  </a:lnTo>
                  <a:lnTo>
                    <a:pt x="175" y="60"/>
                  </a:lnTo>
                  <a:lnTo>
                    <a:pt x="171" y="70"/>
                  </a:lnTo>
                  <a:lnTo>
                    <a:pt x="165" y="82"/>
                  </a:lnTo>
                  <a:lnTo>
                    <a:pt x="161" y="92"/>
                  </a:lnTo>
                  <a:lnTo>
                    <a:pt x="159" y="94"/>
                  </a:lnTo>
                  <a:lnTo>
                    <a:pt x="157" y="96"/>
                  </a:lnTo>
                  <a:lnTo>
                    <a:pt x="155" y="98"/>
                  </a:lnTo>
                  <a:lnTo>
                    <a:pt x="153" y="98"/>
                  </a:lnTo>
                  <a:lnTo>
                    <a:pt x="151" y="108"/>
                  </a:lnTo>
                  <a:lnTo>
                    <a:pt x="146" y="120"/>
                  </a:lnTo>
                  <a:lnTo>
                    <a:pt x="142" y="130"/>
                  </a:lnTo>
                  <a:lnTo>
                    <a:pt x="138" y="134"/>
                  </a:lnTo>
                  <a:lnTo>
                    <a:pt x="134" y="136"/>
                  </a:lnTo>
                  <a:lnTo>
                    <a:pt x="132" y="134"/>
                  </a:lnTo>
                  <a:lnTo>
                    <a:pt x="130" y="132"/>
                  </a:lnTo>
                  <a:lnTo>
                    <a:pt x="128" y="124"/>
                  </a:lnTo>
                  <a:lnTo>
                    <a:pt x="122" y="126"/>
                  </a:lnTo>
                  <a:lnTo>
                    <a:pt x="116" y="130"/>
                  </a:lnTo>
                  <a:lnTo>
                    <a:pt x="110" y="134"/>
                  </a:lnTo>
                  <a:lnTo>
                    <a:pt x="104" y="138"/>
                  </a:lnTo>
                  <a:lnTo>
                    <a:pt x="100" y="146"/>
                  </a:lnTo>
                  <a:lnTo>
                    <a:pt x="98" y="150"/>
                  </a:lnTo>
                  <a:lnTo>
                    <a:pt x="96" y="158"/>
                  </a:lnTo>
                  <a:lnTo>
                    <a:pt x="96" y="168"/>
                  </a:lnTo>
                  <a:lnTo>
                    <a:pt x="94" y="168"/>
                  </a:lnTo>
                  <a:lnTo>
                    <a:pt x="90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4" name="Freeform 146"/>
            <p:cNvSpPr>
              <a:spLocks/>
            </p:cNvSpPr>
            <p:nvPr/>
          </p:nvSpPr>
          <p:spPr bwMode="auto">
            <a:xfrm>
              <a:off x="4824626" y="4186665"/>
              <a:ext cx="185651" cy="329206"/>
            </a:xfrm>
            <a:custGeom>
              <a:avLst/>
              <a:gdLst>
                <a:gd name="T0" fmla="*/ 2147483647 w 127"/>
                <a:gd name="T1" fmla="*/ 2147483647 h 208"/>
                <a:gd name="T2" fmla="*/ 2147483647 w 127"/>
                <a:gd name="T3" fmla="*/ 2147483647 h 208"/>
                <a:gd name="T4" fmla="*/ 2147483647 w 127"/>
                <a:gd name="T5" fmla="*/ 2147483647 h 208"/>
                <a:gd name="T6" fmla="*/ 2147483647 w 127"/>
                <a:gd name="T7" fmla="*/ 2147483647 h 208"/>
                <a:gd name="T8" fmla="*/ 2147483647 w 127"/>
                <a:gd name="T9" fmla="*/ 2147483647 h 208"/>
                <a:gd name="T10" fmla="*/ 2147483647 w 127"/>
                <a:gd name="T11" fmla="*/ 2147483647 h 208"/>
                <a:gd name="T12" fmla="*/ 2147483647 w 127"/>
                <a:gd name="T13" fmla="*/ 2147483647 h 208"/>
                <a:gd name="T14" fmla="*/ 2147483647 w 127"/>
                <a:gd name="T15" fmla="*/ 2147483647 h 208"/>
                <a:gd name="T16" fmla="*/ 2147483647 w 127"/>
                <a:gd name="T17" fmla="*/ 2147483647 h 208"/>
                <a:gd name="T18" fmla="*/ 2147483647 w 127"/>
                <a:gd name="T19" fmla="*/ 2147483647 h 208"/>
                <a:gd name="T20" fmla="*/ 2147483647 w 127"/>
                <a:gd name="T21" fmla="*/ 2147483647 h 208"/>
                <a:gd name="T22" fmla="*/ 2147483647 w 127"/>
                <a:gd name="T23" fmla="*/ 2147483647 h 208"/>
                <a:gd name="T24" fmla="*/ 2147483647 w 127"/>
                <a:gd name="T25" fmla="*/ 2147483647 h 208"/>
                <a:gd name="T26" fmla="*/ 2147483647 w 127"/>
                <a:gd name="T27" fmla="*/ 2147483647 h 208"/>
                <a:gd name="T28" fmla="*/ 2147483647 w 127"/>
                <a:gd name="T29" fmla="*/ 2147483647 h 208"/>
                <a:gd name="T30" fmla="*/ 2147483647 w 127"/>
                <a:gd name="T31" fmla="*/ 2147483647 h 208"/>
                <a:gd name="T32" fmla="*/ 2147483647 w 127"/>
                <a:gd name="T33" fmla="*/ 2147483647 h 208"/>
                <a:gd name="T34" fmla="*/ 2147483647 w 127"/>
                <a:gd name="T35" fmla="*/ 2147483647 h 208"/>
                <a:gd name="T36" fmla="*/ 2147483647 w 127"/>
                <a:gd name="T37" fmla="*/ 2147483647 h 208"/>
                <a:gd name="T38" fmla="*/ 2147483647 w 127"/>
                <a:gd name="T39" fmla="*/ 2147483647 h 208"/>
                <a:gd name="T40" fmla="*/ 2147483647 w 127"/>
                <a:gd name="T41" fmla="*/ 2147483647 h 208"/>
                <a:gd name="T42" fmla="*/ 2147483647 w 127"/>
                <a:gd name="T43" fmla="*/ 2147483647 h 208"/>
                <a:gd name="T44" fmla="*/ 2147483647 w 127"/>
                <a:gd name="T45" fmla="*/ 2147483647 h 208"/>
                <a:gd name="T46" fmla="*/ 2147483647 w 127"/>
                <a:gd name="T47" fmla="*/ 2147483647 h 208"/>
                <a:gd name="T48" fmla="*/ 2147483647 w 127"/>
                <a:gd name="T49" fmla="*/ 2147483647 h 208"/>
                <a:gd name="T50" fmla="*/ 2147483647 w 127"/>
                <a:gd name="T51" fmla="*/ 2147483647 h 208"/>
                <a:gd name="T52" fmla="*/ 2147483647 w 127"/>
                <a:gd name="T53" fmla="*/ 2147483647 h 208"/>
                <a:gd name="T54" fmla="*/ 2147483647 w 127"/>
                <a:gd name="T55" fmla="*/ 2147483647 h 208"/>
                <a:gd name="T56" fmla="*/ 2147483647 w 127"/>
                <a:gd name="T57" fmla="*/ 2147483647 h 208"/>
                <a:gd name="T58" fmla="*/ 2147483647 w 127"/>
                <a:gd name="T59" fmla="*/ 2147483647 h 208"/>
                <a:gd name="T60" fmla="*/ 2147483647 w 127"/>
                <a:gd name="T61" fmla="*/ 2147483647 h 208"/>
                <a:gd name="T62" fmla="*/ 2147483647 w 127"/>
                <a:gd name="T63" fmla="*/ 2147483647 h 208"/>
                <a:gd name="T64" fmla="*/ 2147483647 w 127"/>
                <a:gd name="T65" fmla="*/ 2147483647 h 208"/>
                <a:gd name="T66" fmla="*/ 2147483647 w 127"/>
                <a:gd name="T67" fmla="*/ 2147483647 h 208"/>
                <a:gd name="T68" fmla="*/ 2147483647 w 127"/>
                <a:gd name="T69" fmla="*/ 2147483647 h 208"/>
                <a:gd name="T70" fmla="*/ 2147483647 w 127"/>
                <a:gd name="T71" fmla="*/ 2147483647 h 208"/>
                <a:gd name="T72" fmla="*/ 2147483647 w 127"/>
                <a:gd name="T73" fmla="*/ 2147483647 h 208"/>
                <a:gd name="T74" fmla="*/ 2147483647 w 127"/>
                <a:gd name="T75" fmla="*/ 2147483647 h 208"/>
                <a:gd name="T76" fmla="*/ 0 w 127"/>
                <a:gd name="T77" fmla="*/ 2147483647 h 20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7"/>
                <a:gd name="T118" fmla="*/ 0 h 208"/>
                <a:gd name="T119" fmla="*/ 127 w 127"/>
                <a:gd name="T120" fmla="*/ 208 h 20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7" h="208">
                  <a:moveTo>
                    <a:pt x="6" y="158"/>
                  </a:moveTo>
                  <a:lnTo>
                    <a:pt x="6" y="148"/>
                  </a:lnTo>
                  <a:lnTo>
                    <a:pt x="8" y="140"/>
                  </a:lnTo>
                  <a:lnTo>
                    <a:pt x="10" y="136"/>
                  </a:lnTo>
                  <a:lnTo>
                    <a:pt x="14" y="128"/>
                  </a:lnTo>
                  <a:lnTo>
                    <a:pt x="20" y="124"/>
                  </a:lnTo>
                  <a:lnTo>
                    <a:pt x="26" y="120"/>
                  </a:lnTo>
                  <a:lnTo>
                    <a:pt x="32" y="116"/>
                  </a:lnTo>
                  <a:lnTo>
                    <a:pt x="38" y="114"/>
                  </a:lnTo>
                  <a:lnTo>
                    <a:pt x="40" y="122"/>
                  </a:lnTo>
                  <a:lnTo>
                    <a:pt x="42" y="124"/>
                  </a:lnTo>
                  <a:lnTo>
                    <a:pt x="44" y="126"/>
                  </a:lnTo>
                  <a:lnTo>
                    <a:pt x="48" y="124"/>
                  </a:lnTo>
                  <a:lnTo>
                    <a:pt x="52" y="120"/>
                  </a:lnTo>
                  <a:lnTo>
                    <a:pt x="56" y="110"/>
                  </a:lnTo>
                  <a:lnTo>
                    <a:pt x="61" y="98"/>
                  </a:lnTo>
                  <a:lnTo>
                    <a:pt x="63" y="88"/>
                  </a:lnTo>
                  <a:lnTo>
                    <a:pt x="65" y="88"/>
                  </a:lnTo>
                  <a:lnTo>
                    <a:pt x="67" y="86"/>
                  </a:lnTo>
                  <a:lnTo>
                    <a:pt x="69" y="84"/>
                  </a:lnTo>
                  <a:lnTo>
                    <a:pt x="71" y="82"/>
                  </a:lnTo>
                  <a:lnTo>
                    <a:pt x="75" y="72"/>
                  </a:lnTo>
                  <a:lnTo>
                    <a:pt x="81" y="60"/>
                  </a:lnTo>
                  <a:lnTo>
                    <a:pt x="85" y="50"/>
                  </a:lnTo>
                  <a:lnTo>
                    <a:pt x="89" y="36"/>
                  </a:lnTo>
                  <a:lnTo>
                    <a:pt x="93" y="36"/>
                  </a:lnTo>
                  <a:lnTo>
                    <a:pt x="97" y="36"/>
                  </a:lnTo>
                  <a:lnTo>
                    <a:pt x="99" y="20"/>
                  </a:lnTo>
                  <a:lnTo>
                    <a:pt x="95" y="16"/>
                  </a:lnTo>
                  <a:lnTo>
                    <a:pt x="93" y="12"/>
                  </a:lnTo>
                  <a:lnTo>
                    <a:pt x="89" y="0"/>
                  </a:lnTo>
                  <a:lnTo>
                    <a:pt x="91" y="2"/>
                  </a:lnTo>
                  <a:lnTo>
                    <a:pt x="93" y="0"/>
                  </a:lnTo>
                  <a:lnTo>
                    <a:pt x="97" y="6"/>
                  </a:lnTo>
                  <a:lnTo>
                    <a:pt x="103" y="14"/>
                  </a:lnTo>
                  <a:lnTo>
                    <a:pt x="107" y="20"/>
                  </a:lnTo>
                  <a:lnTo>
                    <a:pt x="109" y="26"/>
                  </a:lnTo>
                  <a:lnTo>
                    <a:pt x="107" y="44"/>
                  </a:lnTo>
                  <a:lnTo>
                    <a:pt x="109" y="50"/>
                  </a:lnTo>
                  <a:lnTo>
                    <a:pt x="109" y="54"/>
                  </a:lnTo>
                  <a:lnTo>
                    <a:pt x="117" y="60"/>
                  </a:lnTo>
                  <a:lnTo>
                    <a:pt x="99" y="60"/>
                  </a:lnTo>
                  <a:lnTo>
                    <a:pt x="93" y="62"/>
                  </a:lnTo>
                  <a:lnTo>
                    <a:pt x="91" y="64"/>
                  </a:lnTo>
                  <a:lnTo>
                    <a:pt x="89" y="66"/>
                  </a:lnTo>
                  <a:lnTo>
                    <a:pt x="93" y="70"/>
                  </a:lnTo>
                  <a:lnTo>
                    <a:pt x="101" y="78"/>
                  </a:lnTo>
                  <a:lnTo>
                    <a:pt x="111" y="88"/>
                  </a:lnTo>
                  <a:lnTo>
                    <a:pt x="115" y="96"/>
                  </a:lnTo>
                  <a:lnTo>
                    <a:pt x="117" y="106"/>
                  </a:lnTo>
                  <a:lnTo>
                    <a:pt x="113" y="110"/>
                  </a:lnTo>
                  <a:lnTo>
                    <a:pt x="107" y="116"/>
                  </a:lnTo>
                  <a:lnTo>
                    <a:pt x="101" y="126"/>
                  </a:lnTo>
                  <a:lnTo>
                    <a:pt x="99" y="136"/>
                  </a:lnTo>
                  <a:lnTo>
                    <a:pt x="99" y="144"/>
                  </a:lnTo>
                  <a:lnTo>
                    <a:pt x="101" y="154"/>
                  </a:lnTo>
                  <a:lnTo>
                    <a:pt x="109" y="168"/>
                  </a:lnTo>
                  <a:lnTo>
                    <a:pt x="119" y="182"/>
                  </a:lnTo>
                  <a:lnTo>
                    <a:pt x="127" y="194"/>
                  </a:lnTo>
                  <a:lnTo>
                    <a:pt x="127" y="208"/>
                  </a:lnTo>
                  <a:lnTo>
                    <a:pt x="121" y="208"/>
                  </a:lnTo>
                  <a:lnTo>
                    <a:pt x="111" y="208"/>
                  </a:lnTo>
                  <a:lnTo>
                    <a:pt x="107" y="206"/>
                  </a:lnTo>
                  <a:lnTo>
                    <a:pt x="103" y="204"/>
                  </a:lnTo>
                  <a:lnTo>
                    <a:pt x="81" y="204"/>
                  </a:lnTo>
                  <a:lnTo>
                    <a:pt x="81" y="202"/>
                  </a:lnTo>
                  <a:lnTo>
                    <a:pt x="46" y="200"/>
                  </a:lnTo>
                  <a:lnTo>
                    <a:pt x="46" y="204"/>
                  </a:lnTo>
                  <a:lnTo>
                    <a:pt x="22" y="202"/>
                  </a:lnTo>
                  <a:lnTo>
                    <a:pt x="24" y="198"/>
                  </a:lnTo>
                  <a:lnTo>
                    <a:pt x="24" y="188"/>
                  </a:lnTo>
                  <a:lnTo>
                    <a:pt x="22" y="182"/>
                  </a:lnTo>
                  <a:lnTo>
                    <a:pt x="22" y="174"/>
                  </a:lnTo>
                  <a:lnTo>
                    <a:pt x="24" y="168"/>
                  </a:lnTo>
                  <a:lnTo>
                    <a:pt x="14" y="166"/>
                  </a:lnTo>
                  <a:lnTo>
                    <a:pt x="10" y="164"/>
                  </a:lnTo>
                  <a:lnTo>
                    <a:pt x="6" y="160"/>
                  </a:lnTo>
                  <a:lnTo>
                    <a:pt x="0" y="158"/>
                  </a:lnTo>
                  <a:lnTo>
                    <a:pt x="6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5" name="Freeform 147"/>
            <p:cNvSpPr>
              <a:spLocks/>
            </p:cNvSpPr>
            <p:nvPr/>
          </p:nvSpPr>
          <p:spPr bwMode="auto">
            <a:xfrm>
              <a:off x="4838464" y="4503924"/>
              <a:ext cx="130301" cy="175222"/>
            </a:xfrm>
            <a:custGeom>
              <a:avLst/>
              <a:gdLst>
                <a:gd name="T0" fmla="*/ 2147483647 w 89"/>
                <a:gd name="T1" fmla="*/ 2147483647 h 110"/>
                <a:gd name="T2" fmla="*/ 2147483647 w 89"/>
                <a:gd name="T3" fmla="*/ 2147483647 h 110"/>
                <a:gd name="T4" fmla="*/ 2147483647 w 89"/>
                <a:gd name="T5" fmla="*/ 2147483647 h 110"/>
                <a:gd name="T6" fmla="*/ 2147483647 w 89"/>
                <a:gd name="T7" fmla="*/ 2147483647 h 110"/>
                <a:gd name="T8" fmla="*/ 2147483647 w 89"/>
                <a:gd name="T9" fmla="*/ 2147483647 h 110"/>
                <a:gd name="T10" fmla="*/ 2147483647 w 89"/>
                <a:gd name="T11" fmla="*/ 2147483647 h 110"/>
                <a:gd name="T12" fmla="*/ 0 w 89"/>
                <a:gd name="T13" fmla="*/ 2147483647 h 110"/>
                <a:gd name="T14" fmla="*/ 0 w 89"/>
                <a:gd name="T15" fmla="*/ 2147483647 h 110"/>
                <a:gd name="T16" fmla="*/ 2147483647 w 89"/>
                <a:gd name="T17" fmla="*/ 2147483647 h 110"/>
                <a:gd name="T18" fmla="*/ 2147483647 w 89"/>
                <a:gd name="T19" fmla="*/ 2147483647 h 110"/>
                <a:gd name="T20" fmla="*/ 2147483647 w 89"/>
                <a:gd name="T21" fmla="*/ 2147483647 h 110"/>
                <a:gd name="T22" fmla="*/ 2147483647 w 89"/>
                <a:gd name="T23" fmla="*/ 2147483647 h 110"/>
                <a:gd name="T24" fmla="*/ 2147483647 w 89"/>
                <a:gd name="T25" fmla="*/ 2147483647 h 110"/>
                <a:gd name="T26" fmla="*/ 2147483647 w 89"/>
                <a:gd name="T27" fmla="*/ 2147483647 h 110"/>
                <a:gd name="T28" fmla="*/ 2147483647 w 89"/>
                <a:gd name="T29" fmla="*/ 2147483647 h 110"/>
                <a:gd name="T30" fmla="*/ 2147483647 w 89"/>
                <a:gd name="T31" fmla="*/ 2147483647 h 110"/>
                <a:gd name="T32" fmla="*/ 2147483647 w 89"/>
                <a:gd name="T33" fmla="*/ 2147483647 h 110"/>
                <a:gd name="T34" fmla="*/ 2147483647 w 89"/>
                <a:gd name="T35" fmla="*/ 2147483647 h 110"/>
                <a:gd name="T36" fmla="*/ 2147483647 w 89"/>
                <a:gd name="T37" fmla="*/ 2147483647 h 110"/>
                <a:gd name="T38" fmla="*/ 2147483647 w 89"/>
                <a:gd name="T39" fmla="*/ 2147483647 h 110"/>
                <a:gd name="T40" fmla="*/ 2147483647 w 89"/>
                <a:gd name="T41" fmla="*/ 2147483647 h 110"/>
                <a:gd name="T42" fmla="*/ 2147483647 w 89"/>
                <a:gd name="T43" fmla="*/ 2147483647 h 110"/>
                <a:gd name="T44" fmla="*/ 2147483647 w 89"/>
                <a:gd name="T45" fmla="*/ 2147483647 h 110"/>
                <a:gd name="T46" fmla="*/ 2147483647 w 89"/>
                <a:gd name="T47" fmla="*/ 2147483647 h 110"/>
                <a:gd name="T48" fmla="*/ 2147483647 w 89"/>
                <a:gd name="T49" fmla="*/ 2147483647 h 110"/>
                <a:gd name="T50" fmla="*/ 2147483647 w 89"/>
                <a:gd name="T51" fmla="*/ 2147483647 h 110"/>
                <a:gd name="T52" fmla="*/ 2147483647 w 89"/>
                <a:gd name="T53" fmla="*/ 2147483647 h 110"/>
                <a:gd name="T54" fmla="*/ 2147483647 w 89"/>
                <a:gd name="T55" fmla="*/ 2147483647 h 110"/>
                <a:gd name="T56" fmla="*/ 2147483647 w 89"/>
                <a:gd name="T57" fmla="*/ 2147483647 h 110"/>
                <a:gd name="T58" fmla="*/ 2147483647 w 89"/>
                <a:gd name="T59" fmla="*/ 2147483647 h 110"/>
                <a:gd name="T60" fmla="*/ 2147483647 w 89"/>
                <a:gd name="T61" fmla="*/ 2147483647 h 110"/>
                <a:gd name="T62" fmla="*/ 2147483647 w 89"/>
                <a:gd name="T63" fmla="*/ 2147483647 h 110"/>
                <a:gd name="T64" fmla="*/ 2147483647 w 89"/>
                <a:gd name="T65" fmla="*/ 2147483647 h 110"/>
                <a:gd name="T66" fmla="*/ 2147483647 w 89"/>
                <a:gd name="T67" fmla="*/ 2147483647 h 110"/>
                <a:gd name="T68" fmla="*/ 2147483647 w 89"/>
                <a:gd name="T69" fmla="*/ 2147483647 h 110"/>
                <a:gd name="T70" fmla="*/ 2147483647 w 89"/>
                <a:gd name="T71" fmla="*/ 2147483647 h 110"/>
                <a:gd name="T72" fmla="*/ 2147483647 w 89"/>
                <a:gd name="T73" fmla="*/ 2147483647 h 110"/>
                <a:gd name="T74" fmla="*/ 2147483647 w 89"/>
                <a:gd name="T75" fmla="*/ 2147483647 h 110"/>
                <a:gd name="T76" fmla="*/ 2147483647 w 89"/>
                <a:gd name="T77" fmla="*/ 2147483647 h 110"/>
                <a:gd name="T78" fmla="*/ 2147483647 w 89"/>
                <a:gd name="T79" fmla="*/ 2147483647 h 110"/>
                <a:gd name="T80" fmla="*/ 2147483647 w 89"/>
                <a:gd name="T81" fmla="*/ 2147483647 h 110"/>
                <a:gd name="T82" fmla="*/ 2147483647 w 89"/>
                <a:gd name="T83" fmla="*/ 2147483647 h 110"/>
                <a:gd name="T84" fmla="*/ 2147483647 w 89"/>
                <a:gd name="T85" fmla="*/ 2147483647 h 110"/>
                <a:gd name="T86" fmla="*/ 2147483647 w 89"/>
                <a:gd name="T87" fmla="*/ 2147483647 h 110"/>
                <a:gd name="T88" fmla="*/ 2147483647 w 89"/>
                <a:gd name="T89" fmla="*/ 2147483647 h 110"/>
                <a:gd name="T90" fmla="*/ 2147483647 w 89"/>
                <a:gd name="T91" fmla="*/ 2147483647 h 110"/>
                <a:gd name="T92" fmla="*/ 2147483647 w 89"/>
                <a:gd name="T93" fmla="*/ 2147483647 h 110"/>
                <a:gd name="T94" fmla="*/ 2147483647 w 89"/>
                <a:gd name="T95" fmla="*/ 2147483647 h 110"/>
                <a:gd name="T96" fmla="*/ 2147483647 w 89"/>
                <a:gd name="T97" fmla="*/ 2147483647 h 110"/>
                <a:gd name="T98" fmla="*/ 2147483647 w 89"/>
                <a:gd name="T99" fmla="*/ 2147483647 h 110"/>
                <a:gd name="T100" fmla="*/ 2147483647 w 89"/>
                <a:gd name="T101" fmla="*/ 0 h 110"/>
                <a:gd name="T102" fmla="*/ 2147483647 w 89"/>
                <a:gd name="T103" fmla="*/ 2147483647 h 11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9"/>
                <a:gd name="T157" fmla="*/ 0 h 110"/>
                <a:gd name="T158" fmla="*/ 89 w 89"/>
                <a:gd name="T159" fmla="*/ 110 h 11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9" h="110">
                  <a:moveTo>
                    <a:pt x="36" y="24"/>
                  </a:moveTo>
                  <a:lnTo>
                    <a:pt x="26" y="24"/>
                  </a:lnTo>
                  <a:lnTo>
                    <a:pt x="20" y="24"/>
                  </a:lnTo>
                  <a:lnTo>
                    <a:pt x="8" y="22"/>
                  </a:lnTo>
                  <a:lnTo>
                    <a:pt x="2" y="44"/>
                  </a:lnTo>
                  <a:lnTo>
                    <a:pt x="2" y="50"/>
                  </a:lnTo>
                  <a:lnTo>
                    <a:pt x="0" y="58"/>
                  </a:lnTo>
                  <a:lnTo>
                    <a:pt x="0" y="70"/>
                  </a:lnTo>
                  <a:lnTo>
                    <a:pt x="4" y="76"/>
                  </a:lnTo>
                  <a:lnTo>
                    <a:pt x="8" y="82"/>
                  </a:lnTo>
                  <a:lnTo>
                    <a:pt x="14" y="88"/>
                  </a:lnTo>
                  <a:lnTo>
                    <a:pt x="30" y="100"/>
                  </a:lnTo>
                  <a:lnTo>
                    <a:pt x="34" y="104"/>
                  </a:lnTo>
                  <a:lnTo>
                    <a:pt x="38" y="110"/>
                  </a:lnTo>
                  <a:lnTo>
                    <a:pt x="42" y="108"/>
                  </a:lnTo>
                  <a:lnTo>
                    <a:pt x="44" y="106"/>
                  </a:lnTo>
                  <a:lnTo>
                    <a:pt x="46" y="104"/>
                  </a:lnTo>
                  <a:lnTo>
                    <a:pt x="44" y="100"/>
                  </a:lnTo>
                  <a:lnTo>
                    <a:pt x="42" y="98"/>
                  </a:lnTo>
                  <a:lnTo>
                    <a:pt x="42" y="96"/>
                  </a:lnTo>
                  <a:lnTo>
                    <a:pt x="44" y="90"/>
                  </a:lnTo>
                  <a:lnTo>
                    <a:pt x="46" y="88"/>
                  </a:lnTo>
                  <a:lnTo>
                    <a:pt x="55" y="84"/>
                  </a:lnTo>
                  <a:lnTo>
                    <a:pt x="55" y="80"/>
                  </a:lnTo>
                  <a:lnTo>
                    <a:pt x="59" y="76"/>
                  </a:lnTo>
                  <a:lnTo>
                    <a:pt x="63" y="78"/>
                  </a:lnTo>
                  <a:lnTo>
                    <a:pt x="65" y="82"/>
                  </a:lnTo>
                  <a:lnTo>
                    <a:pt x="67" y="86"/>
                  </a:lnTo>
                  <a:lnTo>
                    <a:pt x="71" y="88"/>
                  </a:lnTo>
                  <a:lnTo>
                    <a:pt x="75" y="86"/>
                  </a:lnTo>
                  <a:lnTo>
                    <a:pt x="79" y="84"/>
                  </a:lnTo>
                  <a:lnTo>
                    <a:pt x="81" y="86"/>
                  </a:lnTo>
                  <a:lnTo>
                    <a:pt x="83" y="86"/>
                  </a:lnTo>
                  <a:lnTo>
                    <a:pt x="85" y="84"/>
                  </a:lnTo>
                  <a:lnTo>
                    <a:pt x="85" y="80"/>
                  </a:lnTo>
                  <a:lnTo>
                    <a:pt x="87" y="74"/>
                  </a:lnTo>
                  <a:lnTo>
                    <a:pt x="87" y="52"/>
                  </a:lnTo>
                  <a:lnTo>
                    <a:pt x="83" y="50"/>
                  </a:lnTo>
                  <a:lnTo>
                    <a:pt x="83" y="46"/>
                  </a:lnTo>
                  <a:lnTo>
                    <a:pt x="81" y="44"/>
                  </a:lnTo>
                  <a:lnTo>
                    <a:pt x="81" y="40"/>
                  </a:lnTo>
                  <a:lnTo>
                    <a:pt x="83" y="36"/>
                  </a:lnTo>
                  <a:lnTo>
                    <a:pt x="83" y="32"/>
                  </a:lnTo>
                  <a:lnTo>
                    <a:pt x="87" y="30"/>
                  </a:lnTo>
                  <a:lnTo>
                    <a:pt x="89" y="26"/>
                  </a:lnTo>
                  <a:lnTo>
                    <a:pt x="87" y="20"/>
                  </a:lnTo>
                  <a:lnTo>
                    <a:pt x="83" y="18"/>
                  </a:lnTo>
                  <a:lnTo>
                    <a:pt x="77" y="18"/>
                  </a:lnTo>
                  <a:lnTo>
                    <a:pt x="69" y="18"/>
                  </a:lnTo>
                  <a:lnTo>
                    <a:pt x="71" y="2"/>
                  </a:lnTo>
                  <a:lnTo>
                    <a:pt x="36" y="0"/>
                  </a:lnTo>
                  <a:lnTo>
                    <a:pt x="3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6" name="Freeform 148"/>
            <p:cNvSpPr>
              <a:spLocks/>
            </p:cNvSpPr>
            <p:nvPr/>
          </p:nvSpPr>
          <p:spPr bwMode="auto">
            <a:xfrm>
              <a:off x="4894966" y="4469410"/>
              <a:ext cx="170660" cy="242922"/>
            </a:xfrm>
            <a:custGeom>
              <a:avLst/>
              <a:gdLst>
                <a:gd name="T0" fmla="*/ 2147483647 w 117"/>
                <a:gd name="T1" fmla="*/ 2147483647 h 154"/>
                <a:gd name="T2" fmla="*/ 2147483647 w 117"/>
                <a:gd name="T3" fmla="*/ 2147483647 h 154"/>
                <a:gd name="T4" fmla="*/ 2147483647 w 117"/>
                <a:gd name="T5" fmla="*/ 2147483647 h 154"/>
                <a:gd name="T6" fmla="*/ 0 w 117"/>
                <a:gd name="T7" fmla="*/ 2147483647 h 154"/>
                <a:gd name="T8" fmla="*/ 2147483647 w 117"/>
                <a:gd name="T9" fmla="*/ 2147483647 h 154"/>
                <a:gd name="T10" fmla="*/ 2147483647 w 117"/>
                <a:gd name="T11" fmla="*/ 2147483647 h 154"/>
                <a:gd name="T12" fmla="*/ 2147483647 w 117"/>
                <a:gd name="T13" fmla="*/ 2147483647 h 154"/>
                <a:gd name="T14" fmla="*/ 2147483647 w 117"/>
                <a:gd name="T15" fmla="*/ 2147483647 h 154"/>
                <a:gd name="T16" fmla="*/ 2147483647 w 117"/>
                <a:gd name="T17" fmla="*/ 2147483647 h 154"/>
                <a:gd name="T18" fmla="*/ 2147483647 w 117"/>
                <a:gd name="T19" fmla="*/ 2147483647 h 154"/>
                <a:gd name="T20" fmla="*/ 2147483647 w 117"/>
                <a:gd name="T21" fmla="*/ 2147483647 h 154"/>
                <a:gd name="T22" fmla="*/ 2147483647 w 117"/>
                <a:gd name="T23" fmla="*/ 2147483647 h 154"/>
                <a:gd name="T24" fmla="*/ 2147483647 w 117"/>
                <a:gd name="T25" fmla="*/ 2147483647 h 154"/>
                <a:gd name="T26" fmla="*/ 2147483647 w 117"/>
                <a:gd name="T27" fmla="*/ 2147483647 h 154"/>
                <a:gd name="T28" fmla="*/ 2147483647 w 117"/>
                <a:gd name="T29" fmla="*/ 2147483647 h 154"/>
                <a:gd name="T30" fmla="*/ 2147483647 w 117"/>
                <a:gd name="T31" fmla="*/ 2147483647 h 154"/>
                <a:gd name="T32" fmla="*/ 2147483647 w 117"/>
                <a:gd name="T33" fmla="*/ 2147483647 h 154"/>
                <a:gd name="T34" fmla="*/ 2147483647 w 117"/>
                <a:gd name="T35" fmla="*/ 2147483647 h 154"/>
                <a:gd name="T36" fmla="*/ 2147483647 w 117"/>
                <a:gd name="T37" fmla="*/ 2147483647 h 154"/>
                <a:gd name="T38" fmla="*/ 2147483647 w 117"/>
                <a:gd name="T39" fmla="*/ 2147483647 h 154"/>
                <a:gd name="T40" fmla="*/ 2147483647 w 117"/>
                <a:gd name="T41" fmla="*/ 2147483647 h 154"/>
                <a:gd name="T42" fmla="*/ 2147483647 w 117"/>
                <a:gd name="T43" fmla="*/ 2147483647 h 154"/>
                <a:gd name="T44" fmla="*/ 2147483647 w 117"/>
                <a:gd name="T45" fmla="*/ 2147483647 h 154"/>
                <a:gd name="T46" fmla="*/ 2147483647 w 117"/>
                <a:gd name="T47" fmla="*/ 2147483647 h 154"/>
                <a:gd name="T48" fmla="*/ 2147483647 w 117"/>
                <a:gd name="T49" fmla="*/ 2147483647 h 154"/>
                <a:gd name="T50" fmla="*/ 2147483647 w 117"/>
                <a:gd name="T51" fmla="*/ 2147483647 h 154"/>
                <a:gd name="T52" fmla="*/ 2147483647 w 117"/>
                <a:gd name="T53" fmla="*/ 0 h 154"/>
                <a:gd name="T54" fmla="*/ 2147483647 w 117"/>
                <a:gd name="T55" fmla="*/ 2147483647 h 154"/>
                <a:gd name="T56" fmla="*/ 2147483647 w 117"/>
                <a:gd name="T57" fmla="*/ 2147483647 h 154"/>
                <a:gd name="T58" fmla="*/ 2147483647 w 117"/>
                <a:gd name="T59" fmla="*/ 2147483647 h 154"/>
                <a:gd name="T60" fmla="*/ 2147483647 w 117"/>
                <a:gd name="T61" fmla="*/ 2147483647 h 154"/>
                <a:gd name="T62" fmla="*/ 2147483647 w 117"/>
                <a:gd name="T63" fmla="*/ 2147483647 h 154"/>
                <a:gd name="T64" fmla="*/ 2147483647 w 117"/>
                <a:gd name="T65" fmla="*/ 2147483647 h 154"/>
                <a:gd name="T66" fmla="*/ 2147483647 w 117"/>
                <a:gd name="T67" fmla="*/ 2147483647 h 154"/>
                <a:gd name="T68" fmla="*/ 2147483647 w 117"/>
                <a:gd name="T69" fmla="*/ 2147483647 h 154"/>
                <a:gd name="T70" fmla="*/ 2147483647 w 117"/>
                <a:gd name="T71" fmla="*/ 2147483647 h 154"/>
                <a:gd name="T72" fmla="*/ 2147483647 w 117"/>
                <a:gd name="T73" fmla="*/ 2147483647 h 154"/>
                <a:gd name="T74" fmla="*/ 2147483647 w 117"/>
                <a:gd name="T75" fmla="*/ 2147483647 h 154"/>
                <a:gd name="T76" fmla="*/ 2147483647 w 117"/>
                <a:gd name="T77" fmla="*/ 2147483647 h 154"/>
                <a:gd name="T78" fmla="*/ 2147483647 w 117"/>
                <a:gd name="T79" fmla="*/ 2147483647 h 154"/>
                <a:gd name="T80" fmla="*/ 2147483647 w 117"/>
                <a:gd name="T81" fmla="*/ 2147483647 h 154"/>
                <a:gd name="T82" fmla="*/ 2147483647 w 117"/>
                <a:gd name="T83" fmla="*/ 2147483647 h 154"/>
                <a:gd name="T84" fmla="*/ 2147483647 w 117"/>
                <a:gd name="T85" fmla="*/ 2147483647 h 154"/>
                <a:gd name="T86" fmla="*/ 2147483647 w 117"/>
                <a:gd name="T87" fmla="*/ 2147483647 h 15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7"/>
                <a:gd name="T133" fmla="*/ 0 h 154"/>
                <a:gd name="T134" fmla="*/ 117 w 117"/>
                <a:gd name="T135" fmla="*/ 154 h 15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7" h="154">
                  <a:moveTo>
                    <a:pt x="27" y="150"/>
                  </a:moveTo>
                  <a:lnTo>
                    <a:pt x="27" y="148"/>
                  </a:lnTo>
                  <a:lnTo>
                    <a:pt x="25" y="146"/>
                  </a:lnTo>
                  <a:lnTo>
                    <a:pt x="21" y="148"/>
                  </a:lnTo>
                  <a:lnTo>
                    <a:pt x="17" y="150"/>
                  </a:lnTo>
                  <a:lnTo>
                    <a:pt x="13" y="154"/>
                  </a:lnTo>
                  <a:lnTo>
                    <a:pt x="4" y="136"/>
                  </a:lnTo>
                  <a:lnTo>
                    <a:pt x="0" y="132"/>
                  </a:lnTo>
                  <a:lnTo>
                    <a:pt x="4" y="130"/>
                  </a:lnTo>
                  <a:lnTo>
                    <a:pt x="6" y="128"/>
                  </a:lnTo>
                  <a:lnTo>
                    <a:pt x="8" y="126"/>
                  </a:lnTo>
                  <a:lnTo>
                    <a:pt x="6" y="122"/>
                  </a:lnTo>
                  <a:lnTo>
                    <a:pt x="4" y="120"/>
                  </a:lnTo>
                  <a:lnTo>
                    <a:pt x="4" y="118"/>
                  </a:lnTo>
                  <a:lnTo>
                    <a:pt x="6" y="112"/>
                  </a:lnTo>
                  <a:lnTo>
                    <a:pt x="8" y="110"/>
                  </a:lnTo>
                  <a:lnTo>
                    <a:pt x="17" y="106"/>
                  </a:lnTo>
                  <a:lnTo>
                    <a:pt x="17" y="102"/>
                  </a:lnTo>
                  <a:lnTo>
                    <a:pt x="21" y="98"/>
                  </a:lnTo>
                  <a:lnTo>
                    <a:pt x="25" y="100"/>
                  </a:lnTo>
                  <a:lnTo>
                    <a:pt x="27" y="104"/>
                  </a:lnTo>
                  <a:lnTo>
                    <a:pt x="29" y="108"/>
                  </a:lnTo>
                  <a:lnTo>
                    <a:pt x="33" y="110"/>
                  </a:lnTo>
                  <a:lnTo>
                    <a:pt x="37" y="108"/>
                  </a:lnTo>
                  <a:lnTo>
                    <a:pt x="41" y="106"/>
                  </a:lnTo>
                  <a:lnTo>
                    <a:pt x="43" y="108"/>
                  </a:lnTo>
                  <a:lnTo>
                    <a:pt x="45" y="108"/>
                  </a:lnTo>
                  <a:lnTo>
                    <a:pt x="47" y="106"/>
                  </a:lnTo>
                  <a:lnTo>
                    <a:pt x="47" y="102"/>
                  </a:lnTo>
                  <a:lnTo>
                    <a:pt x="49" y="96"/>
                  </a:lnTo>
                  <a:lnTo>
                    <a:pt x="49" y="74"/>
                  </a:lnTo>
                  <a:lnTo>
                    <a:pt x="45" y="72"/>
                  </a:lnTo>
                  <a:lnTo>
                    <a:pt x="45" y="68"/>
                  </a:lnTo>
                  <a:lnTo>
                    <a:pt x="43" y="66"/>
                  </a:lnTo>
                  <a:lnTo>
                    <a:pt x="43" y="62"/>
                  </a:lnTo>
                  <a:lnTo>
                    <a:pt x="45" y="58"/>
                  </a:lnTo>
                  <a:lnTo>
                    <a:pt x="45" y="54"/>
                  </a:lnTo>
                  <a:lnTo>
                    <a:pt x="49" y="52"/>
                  </a:lnTo>
                  <a:lnTo>
                    <a:pt x="51" y="48"/>
                  </a:lnTo>
                  <a:lnTo>
                    <a:pt x="49" y="42"/>
                  </a:lnTo>
                  <a:lnTo>
                    <a:pt x="45" y="40"/>
                  </a:lnTo>
                  <a:lnTo>
                    <a:pt x="39" y="40"/>
                  </a:lnTo>
                  <a:lnTo>
                    <a:pt x="31" y="40"/>
                  </a:lnTo>
                  <a:lnTo>
                    <a:pt x="33" y="26"/>
                  </a:lnTo>
                  <a:lnTo>
                    <a:pt x="55" y="26"/>
                  </a:lnTo>
                  <a:lnTo>
                    <a:pt x="59" y="28"/>
                  </a:lnTo>
                  <a:lnTo>
                    <a:pt x="63" y="30"/>
                  </a:lnTo>
                  <a:lnTo>
                    <a:pt x="73" y="30"/>
                  </a:lnTo>
                  <a:lnTo>
                    <a:pt x="79" y="30"/>
                  </a:lnTo>
                  <a:lnTo>
                    <a:pt x="79" y="16"/>
                  </a:lnTo>
                  <a:lnTo>
                    <a:pt x="83" y="10"/>
                  </a:lnTo>
                  <a:lnTo>
                    <a:pt x="87" y="4"/>
                  </a:lnTo>
                  <a:lnTo>
                    <a:pt x="93" y="0"/>
                  </a:lnTo>
                  <a:lnTo>
                    <a:pt x="103" y="0"/>
                  </a:lnTo>
                  <a:lnTo>
                    <a:pt x="113" y="0"/>
                  </a:lnTo>
                  <a:lnTo>
                    <a:pt x="113" y="2"/>
                  </a:lnTo>
                  <a:lnTo>
                    <a:pt x="115" y="4"/>
                  </a:lnTo>
                  <a:lnTo>
                    <a:pt x="115" y="6"/>
                  </a:lnTo>
                  <a:lnTo>
                    <a:pt x="117" y="10"/>
                  </a:lnTo>
                  <a:lnTo>
                    <a:pt x="115" y="20"/>
                  </a:lnTo>
                  <a:lnTo>
                    <a:pt x="111" y="34"/>
                  </a:lnTo>
                  <a:lnTo>
                    <a:pt x="99" y="64"/>
                  </a:lnTo>
                  <a:lnTo>
                    <a:pt x="99" y="68"/>
                  </a:lnTo>
                  <a:lnTo>
                    <a:pt x="99" y="70"/>
                  </a:lnTo>
                  <a:lnTo>
                    <a:pt x="101" y="74"/>
                  </a:lnTo>
                  <a:lnTo>
                    <a:pt x="99" y="78"/>
                  </a:lnTo>
                  <a:lnTo>
                    <a:pt x="97" y="82"/>
                  </a:lnTo>
                  <a:lnTo>
                    <a:pt x="93" y="84"/>
                  </a:lnTo>
                  <a:lnTo>
                    <a:pt x="89" y="88"/>
                  </a:lnTo>
                  <a:lnTo>
                    <a:pt x="85" y="92"/>
                  </a:lnTo>
                  <a:lnTo>
                    <a:pt x="83" y="102"/>
                  </a:lnTo>
                  <a:lnTo>
                    <a:pt x="79" y="106"/>
                  </a:lnTo>
                  <a:lnTo>
                    <a:pt x="75" y="108"/>
                  </a:lnTo>
                  <a:lnTo>
                    <a:pt x="75" y="122"/>
                  </a:lnTo>
                  <a:lnTo>
                    <a:pt x="71" y="134"/>
                  </a:lnTo>
                  <a:lnTo>
                    <a:pt x="69" y="142"/>
                  </a:lnTo>
                  <a:lnTo>
                    <a:pt x="65" y="148"/>
                  </a:lnTo>
                  <a:lnTo>
                    <a:pt x="61" y="150"/>
                  </a:lnTo>
                  <a:lnTo>
                    <a:pt x="55" y="150"/>
                  </a:lnTo>
                  <a:lnTo>
                    <a:pt x="51" y="150"/>
                  </a:lnTo>
                  <a:lnTo>
                    <a:pt x="49" y="150"/>
                  </a:lnTo>
                  <a:lnTo>
                    <a:pt x="49" y="146"/>
                  </a:lnTo>
                  <a:lnTo>
                    <a:pt x="45" y="146"/>
                  </a:lnTo>
                  <a:lnTo>
                    <a:pt x="43" y="146"/>
                  </a:lnTo>
                  <a:lnTo>
                    <a:pt x="41" y="148"/>
                  </a:lnTo>
                  <a:lnTo>
                    <a:pt x="39" y="150"/>
                  </a:lnTo>
                  <a:lnTo>
                    <a:pt x="35" y="150"/>
                  </a:lnTo>
                  <a:lnTo>
                    <a:pt x="33" y="150"/>
                  </a:lnTo>
                  <a:lnTo>
                    <a:pt x="27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7" name="Freeform 149"/>
            <p:cNvSpPr>
              <a:spLocks/>
            </p:cNvSpPr>
            <p:nvPr/>
          </p:nvSpPr>
          <p:spPr bwMode="auto">
            <a:xfrm>
              <a:off x="4904191" y="5065432"/>
              <a:ext cx="307880" cy="342480"/>
            </a:xfrm>
            <a:custGeom>
              <a:avLst/>
              <a:gdLst>
                <a:gd name="T0" fmla="*/ 2147483647 w 211"/>
                <a:gd name="T1" fmla="*/ 2147483647 h 216"/>
                <a:gd name="T2" fmla="*/ 2147483647 w 211"/>
                <a:gd name="T3" fmla="*/ 2147483647 h 216"/>
                <a:gd name="T4" fmla="*/ 2147483647 w 211"/>
                <a:gd name="T5" fmla="*/ 2147483647 h 216"/>
                <a:gd name="T6" fmla="*/ 2147483647 w 211"/>
                <a:gd name="T7" fmla="*/ 2147483647 h 216"/>
                <a:gd name="T8" fmla="*/ 2147483647 w 211"/>
                <a:gd name="T9" fmla="*/ 2147483647 h 216"/>
                <a:gd name="T10" fmla="*/ 2147483647 w 211"/>
                <a:gd name="T11" fmla="*/ 2147483647 h 216"/>
                <a:gd name="T12" fmla="*/ 2147483647 w 211"/>
                <a:gd name="T13" fmla="*/ 2147483647 h 216"/>
                <a:gd name="T14" fmla="*/ 2147483647 w 211"/>
                <a:gd name="T15" fmla="*/ 2147483647 h 216"/>
                <a:gd name="T16" fmla="*/ 2147483647 w 211"/>
                <a:gd name="T17" fmla="*/ 0 h 216"/>
                <a:gd name="T18" fmla="*/ 2147483647 w 211"/>
                <a:gd name="T19" fmla="*/ 0 h 216"/>
                <a:gd name="T20" fmla="*/ 2147483647 w 211"/>
                <a:gd name="T21" fmla="*/ 2147483647 h 216"/>
                <a:gd name="T22" fmla="*/ 2147483647 w 211"/>
                <a:gd name="T23" fmla="*/ 2147483647 h 216"/>
                <a:gd name="T24" fmla="*/ 0 w 211"/>
                <a:gd name="T25" fmla="*/ 0 h 216"/>
                <a:gd name="T26" fmla="*/ 2147483647 w 211"/>
                <a:gd name="T27" fmla="*/ 2147483647 h 216"/>
                <a:gd name="T28" fmla="*/ 2147483647 w 211"/>
                <a:gd name="T29" fmla="*/ 2147483647 h 216"/>
                <a:gd name="T30" fmla="*/ 2147483647 w 211"/>
                <a:gd name="T31" fmla="*/ 2147483647 h 216"/>
                <a:gd name="T32" fmla="*/ 2147483647 w 211"/>
                <a:gd name="T33" fmla="*/ 2147483647 h 216"/>
                <a:gd name="T34" fmla="*/ 2147483647 w 211"/>
                <a:gd name="T35" fmla="*/ 2147483647 h 216"/>
                <a:gd name="T36" fmla="*/ 2147483647 w 211"/>
                <a:gd name="T37" fmla="*/ 2147483647 h 216"/>
                <a:gd name="T38" fmla="*/ 2147483647 w 211"/>
                <a:gd name="T39" fmla="*/ 2147483647 h 216"/>
                <a:gd name="T40" fmla="*/ 2147483647 w 211"/>
                <a:gd name="T41" fmla="*/ 2147483647 h 216"/>
                <a:gd name="T42" fmla="*/ 2147483647 w 211"/>
                <a:gd name="T43" fmla="*/ 2147483647 h 216"/>
                <a:gd name="T44" fmla="*/ 2147483647 w 211"/>
                <a:gd name="T45" fmla="*/ 2147483647 h 216"/>
                <a:gd name="T46" fmla="*/ 2147483647 w 211"/>
                <a:gd name="T47" fmla="*/ 2147483647 h 216"/>
                <a:gd name="T48" fmla="*/ 2147483647 w 211"/>
                <a:gd name="T49" fmla="*/ 2147483647 h 216"/>
                <a:gd name="T50" fmla="*/ 2147483647 w 211"/>
                <a:gd name="T51" fmla="*/ 2147483647 h 216"/>
                <a:gd name="T52" fmla="*/ 2147483647 w 211"/>
                <a:gd name="T53" fmla="*/ 2147483647 h 216"/>
                <a:gd name="T54" fmla="*/ 2147483647 w 211"/>
                <a:gd name="T55" fmla="*/ 2147483647 h 216"/>
                <a:gd name="T56" fmla="*/ 2147483647 w 211"/>
                <a:gd name="T57" fmla="*/ 2147483647 h 216"/>
                <a:gd name="T58" fmla="*/ 2147483647 w 211"/>
                <a:gd name="T59" fmla="*/ 2147483647 h 216"/>
                <a:gd name="T60" fmla="*/ 2147483647 w 211"/>
                <a:gd name="T61" fmla="*/ 2147483647 h 216"/>
                <a:gd name="T62" fmla="*/ 2147483647 w 211"/>
                <a:gd name="T63" fmla="*/ 2147483647 h 216"/>
                <a:gd name="T64" fmla="*/ 2147483647 w 211"/>
                <a:gd name="T65" fmla="*/ 2147483647 h 216"/>
                <a:gd name="T66" fmla="*/ 2147483647 w 211"/>
                <a:gd name="T67" fmla="*/ 2147483647 h 216"/>
                <a:gd name="T68" fmla="*/ 2147483647 w 211"/>
                <a:gd name="T69" fmla="*/ 2147483647 h 216"/>
                <a:gd name="T70" fmla="*/ 2147483647 w 211"/>
                <a:gd name="T71" fmla="*/ 2147483647 h 216"/>
                <a:gd name="T72" fmla="*/ 2147483647 w 211"/>
                <a:gd name="T73" fmla="*/ 2147483647 h 216"/>
                <a:gd name="T74" fmla="*/ 2147483647 w 211"/>
                <a:gd name="T75" fmla="*/ 2147483647 h 216"/>
                <a:gd name="T76" fmla="*/ 2147483647 w 211"/>
                <a:gd name="T77" fmla="*/ 2147483647 h 216"/>
                <a:gd name="T78" fmla="*/ 2147483647 w 211"/>
                <a:gd name="T79" fmla="*/ 2147483647 h 216"/>
                <a:gd name="T80" fmla="*/ 2147483647 w 211"/>
                <a:gd name="T81" fmla="*/ 2147483647 h 216"/>
                <a:gd name="T82" fmla="*/ 2147483647 w 211"/>
                <a:gd name="T83" fmla="*/ 2147483647 h 216"/>
                <a:gd name="T84" fmla="*/ 2147483647 w 211"/>
                <a:gd name="T85" fmla="*/ 2147483647 h 216"/>
                <a:gd name="T86" fmla="*/ 2147483647 w 211"/>
                <a:gd name="T87" fmla="*/ 2147483647 h 216"/>
                <a:gd name="T88" fmla="*/ 2147483647 w 211"/>
                <a:gd name="T89" fmla="*/ 2147483647 h 216"/>
                <a:gd name="T90" fmla="*/ 2147483647 w 211"/>
                <a:gd name="T91" fmla="*/ 2147483647 h 216"/>
                <a:gd name="T92" fmla="*/ 2147483647 w 211"/>
                <a:gd name="T93" fmla="*/ 2147483647 h 216"/>
                <a:gd name="T94" fmla="*/ 2147483647 w 211"/>
                <a:gd name="T95" fmla="*/ 2147483647 h 216"/>
                <a:gd name="T96" fmla="*/ 2147483647 w 211"/>
                <a:gd name="T97" fmla="*/ 2147483647 h 216"/>
                <a:gd name="T98" fmla="*/ 2147483647 w 211"/>
                <a:gd name="T99" fmla="*/ 2147483647 h 216"/>
                <a:gd name="T100" fmla="*/ 2147483647 w 211"/>
                <a:gd name="T101" fmla="*/ 2147483647 h 216"/>
                <a:gd name="T102" fmla="*/ 2147483647 w 211"/>
                <a:gd name="T103" fmla="*/ 2147483647 h 216"/>
                <a:gd name="T104" fmla="*/ 2147483647 w 211"/>
                <a:gd name="T105" fmla="*/ 2147483647 h 216"/>
                <a:gd name="T106" fmla="*/ 2147483647 w 211"/>
                <a:gd name="T107" fmla="*/ 2147483647 h 216"/>
                <a:gd name="T108" fmla="*/ 2147483647 w 211"/>
                <a:gd name="T109" fmla="*/ 2147483647 h 216"/>
                <a:gd name="T110" fmla="*/ 2147483647 w 211"/>
                <a:gd name="T111" fmla="*/ 2147483647 h 2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11"/>
                <a:gd name="T169" fmla="*/ 0 h 216"/>
                <a:gd name="T170" fmla="*/ 211 w 211"/>
                <a:gd name="T171" fmla="*/ 216 h 21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11" h="216">
                  <a:moveTo>
                    <a:pt x="181" y="8"/>
                  </a:moveTo>
                  <a:lnTo>
                    <a:pt x="159" y="16"/>
                  </a:lnTo>
                  <a:lnTo>
                    <a:pt x="117" y="16"/>
                  </a:lnTo>
                  <a:lnTo>
                    <a:pt x="107" y="12"/>
                  </a:lnTo>
                  <a:lnTo>
                    <a:pt x="105" y="10"/>
                  </a:lnTo>
                  <a:lnTo>
                    <a:pt x="101" y="6"/>
                  </a:lnTo>
                  <a:lnTo>
                    <a:pt x="33" y="6"/>
                  </a:lnTo>
                  <a:lnTo>
                    <a:pt x="27" y="2"/>
                  </a:lnTo>
                  <a:lnTo>
                    <a:pt x="25" y="0"/>
                  </a:lnTo>
                  <a:lnTo>
                    <a:pt x="21" y="0"/>
                  </a:lnTo>
                  <a:lnTo>
                    <a:pt x="11" y="2"/>
                  </a:lnTo>
                  <a:lnTo>
                    <a:pt x="4" y="2"/>
                  </a:lnTo>
                  <a:lnTo>
                    <a:pt x="0" y="0"/>
                  </a:lnTo>
                  <a:lnTo>
                    <a:pt x="2" y="16"/>
                  </a:lnTo>
                  <a:lnTo>
                    <a:pt x="7" y="30"/>
                  </a:lnTo>
                  <a:lnTo>
                    <a:pt x="13" y="42"/>
                  </a:lnTo>
                  <a:lnTo>
                    <a:pt x="21" y="54"/>
                  </a:lnTo>
                  <a:lnTo>
                    <a:pt x="29" y="66"/>
                  </a:lnTo>
                  <a:lnTo>
                    <a:pt x="37" y="76"/>
                  </a:lnTo>
                  <a:lnTo>
                    <a:pt x="39" y="90"/>
                  </a:lnTo>
                  <a:lnTo>
                    <a:pt x="41" y="104"/>
                  </a:lnTo>
                  <a:lnTo>
                    <a:pt x="41" y="126"/>
                  </a:lnTo>
                  <a:lnTo>
                    <a:pt x="43" y="152"/>
                  </a:lnTo>
                  <a:lnTo>
                    <a:pt x="45" y="174"/>
                  </a:lnTo>
                  <a:lnTo>
                    <a:pt x="49" y="184"/>
                  </a:lnTo>
                  <a:lnTo>
                    <a:pt x="53" y="194"/>
                  </a:lnTo>
                  <a:lnTo>
                    <a:pt x="61" y="204"/>
                  </a:lnTo>
                  <a:lnTo>
                    <a:pt x="69" y="212"/>
                  </a:lnTo>
                  <a:lnTo>
                    <a:pt x="73" y="208"/>
                  </a:lnTo>
                  <a:lnTo>
                    <a:pt x="75" y="204"/>
                  </a:lnTo>
                  <a:lnTo>
                    <a:pt x="79" y="204"/>
                  </a:lnTo>
                  <a:lnTo>
                    <a:pt x="83" y="210"/>
                  </a:lnTo>
                  <a:lnTo>
                    <a:pt x="89" y="214"/>
                  </a:lnTo>
                  <a:lnTo>
                    <a:pt x="93" y="216"/>
                  </a:lnTo>
                  <a:lnTo>
                    <a:pt x="101" y="216"/>
                  </a:lnTo>
                  <a:lnTo>
                    <a:pt x="111" y="216"/>
                  </a:lnTo>
                  <a:lnTo>
                    <a:pt x="117" y="212"/>
                  </a:lnTo>
                  <a:lnTo>
                    <a:pt x="121" y="208"/>
                  </a:lnTo>
                  <a:lnTo>
                    <a:pt x="125" y="206"/>
                  </a:lnTo>
                  <a:lnTo>
                    <a:pt x="123" y="144"/>
                  </a:lnTo>
                  <a:lnTo>
                    <a:pt x="123" y="90"/>
                  </a:lnTo>
                  <a:lnTo>
                    <a:pt x="143" y="90"/>
                  </a:lnTo>
                  <a:lnTo>
                    <a:pt x="143" y="22"/>
                  </a:lnTo>
                  <a:lnTo>
                    <a:pt x="165" y="20"/>
                  </a:lnTo>
                  <a:lnTo>
                    <a:pt x="183" y="18"/>
                  </a:lnTo>
                  <a:lnTo>
                    <a:pt x="187" y="24"/>
                  </a:lnTo>
                  <a:lnTo>
                    <a:pt x="201" y="18"/>
                  </a:lnTo>
                  <a:lnTo>
                    <a:pt x="205" y="14"/>
                  </a:lnTo>
                  <a:lnTo>
                    <a:pt x="211" y="12"/>
                  </a:lnTo>
                  <a:lnTo>
                    <a:pt x="205" y="8"/>
                  </a:lnTo>
                  <a:lnTo>
                    <a:pt x="201" y="6"/>
                  </a:lnTo>
                  <a:lnTo>
                    <a:pt x="193" y="8"/>
                  </a:lnTo>
                  <a:lnTo>
                    <a:pt x="187" y="10"/>
                  </a:lnTo>
                  <a:lnTo>
                    <a:pt x="183" y="8"/>
                  </a:lnTo>
                  <a:lnTo>
                    <a:pt x="181" y="6"/>
                  </a:lnTo>
                  <a:lnTo>
                    <a:pt x="181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8" name="Freeform 150"/>
            <p:cNvSpPr>
              <a:spLocks/>
            </p:cNvSpPr>
            <p:nvPr/>
          </p:nvSpPr>
          <p:spPr bwMode="auto">
            <a:xfrm>
              <a:off x="5478438" y="4049938"/>
              <a:ext cx="154517" cy="156638"/>
            </a:xfrm>
            <a:custGeom>
              <a:avLst/>
              <a:gdLst>
                <a:gd name="T0" fmla="*/ 2147483647 w 106"/>
                <a:gd name="T1" fmla="*/ 0 h 98"/>
                <a:gd name="T2" fmla="*/ 2147483647 w 106"/>
                <a:gd name="T3" fmla="*/ 2147483647 h 98"/>
                <a:gd name="T4" fmla="*/ 2147483647 w 106"/>
                <a:gd name="T5" fmla="*/ 2147483647 h 98"/>
                <a:gd name="T6" fmla="*/ 2147483647 w 106"/>
                <a:gd name="T7" fmla="*/ 2147483647 h 98"/>
                <a:gd name="T8" fmla="*/ 2147483647 w 106"/>
                <a:gd name="T9" fmla="*/ 2147483647 h 98"/>
                <a:gd name="T10" fmla="*/ 2147483647 w 106"/>
                <a:gd name="T11" fmla="*/ 2147483647 h 98"/>
                <a:gd name="T12" fmla="*/ 2147483647 w 106"/>
                <a:gd name="T13" fmla="*/ 2147483647 h 98"/>
                <a:gd name="T14" fmla="*/ 0 w 106"/>
                <a:gd name="T15" fmla="*/ 2147483647 h 98"/>
                <a:gd name="T16" fmla="*/ 0 w 106"/>
                <a:gd name="T17" fmla="*/ 2147483647 h 98"/>
                <a:gd name="T18" fmla="*/ 2147483647 w 106"/>
                <a:gd name="T19" fmla="*/ 2147483647 h 98"/>
                <a:gd name="T20" fmla="*/ 2147483647 w 106"/>
                <a:gd name="T21" fmla="*/ 2147483647 h 98"/>
                <a:gd name="T22" fmla="*/ 2147483647 w 106"/>
                <a:gd name="T23" fmla="*/ 2147483647 h 98"/>
                <a:gd name="T24" fmla="*/ 2147483647 w 106"/>
                <a:gd name="T25" fmla="*/ 2147483647 h 98"/>
                <a:gd name="T26" fmla="*/ 2147483647 w 106"/>
                <a:gd name="T27" fmla="*/ 2147483647 h 98"/>
                <a:gd name="T28" fmla="*/ 2147483647 w 106"/>
                <a:gd name="T29" fmla="*/ 2147483647 h 98"/>
                <a:gd name="T30" fmla="*/ 2147483647 w 106"/>
                <a:gd name="T31" fmla="*/ 2147483647 h 98"/>
                <a:gd name="T32" fmla="*/ 2147483647 w 106"/>
                <a:gd name="T33" fmla="*/ 2147483647 h 98"/>
                <a:gd name="T34" fmla="*/ 2147483647 w 106"/>
                <a:gd name="T35" fmla="*/ 2147483647 h 98"/>
                <a:gd name="T36" fmla="*/ 2147483647 w 106"/>
                <a:gd name="T37" fmla="*/ 2147483647 h 98"/>
                <a:gd name="T38" fmla="*/ 2147483647 w 106"/>
                <a:gd name="T39" fmla="*/ 2147483647 h 98"/>
                <a:gd name="T40" fmla="*/ 2147483647 w 106"/>
                <a:gd name="T41" fmla="*/ 2147483647 h 98"/>
                <a:gd name="T42" fmla="*/ 2147483647 w 106"/>
                <a:gd name="T43" fmla="*/ 2147483647 h 98"/>
                <a:gd name="T44" fmla="*/ 2147483647 w 106"/>
                <a:gd name="T45" fmla="*/ 2147483647 h 98"/>
                <a:gd name="T46" fmla="*/ 2147483647 w 106"/>
                <a:gd name="T47" fmla="*/ 2147483647 h 98"/>
                <a:gd name="T48" fmla="*/ 2147483647 w 106"/>
                <a:gd name="T49" fmla="*/ 2147483647 h 98"/>
                <a:gd name="T50" fmla="*/ 2147483647 w 106"/>
                <a:gd name="T51" fmla="*/ 2147483647 h 98"/>
                <a:gd name="T52" fmla="*/ 2147483647 w 106"/>
                <a:gd name="T53" fmla="*/ 0 h 9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06"/>
                <a:gd name="T82" fmla="*/ 0 h 98"/>
                <a:gd name="T83" fmla="*/ 106 w 106"/>
                <a:gd name="T84" fmla="*/ 98 h 9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06" h="98">
                  <a:moveTo>
                    <a:pt x="32" y="0"/>
                  </a:moveTo>
                  <a:lnTo>
                    <a:pt x="28" y="4"/>
                  </a:lnTo>
                  <a:lnTo>
                    <a:pt x="22" y="10"/>
                  </a:lnTo>
                  <a:lnTo>
                    <a:pt x="14" y="14"/>
                  </a:lnTo>
                  <a:lnTo>
                    <a:pt x="6" y="16"/>
                  </a:lnTo>
                  <a:lnTo>
                    <a:pt x="6" y="26"/>
                  </a:lnTo>
                  <a:lnTo>
                    <a:pt x="4" y="34"/>
                  </a:lnTo>
                  <a:lnTo>
                    <a:pt x="0" y="46"/>
                  </a:lnTo>
                  <a:lnTo>
                    <a:pt x="0" y="62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28" y="54"/>
                  </a:lnTo>
                  <a:lnTo>
                    <a:pt x="38" y="58"/>
                  </a:lnTo>
                  <a:lnTo>
                    <a:pt x="54" y="58"/>
                  </a:lnTo>
                  <a:lnTo>
                    <a:pt x="68" y="62"/>
                  </a:lnTo>
                  <a:lnTo>
                    <a:pt x="82" y="76"/>
                  </a:lnTo>
                  <a:lnTo>
                    <a:pt x="96" y="92"/>
                  </a:lnTo>
                  <a:lnTo>
                    <a:pt x="102" y="98"/>
                  </a:lnTo>
                  <a:lnTo>
                    <a:pt x="106" y="94"/>
                  </a:lnTo>
                  <a:lnTo>
                    <a:pt x="96" y="80"/>
                  </a:lnTo>
                  <a:lnTo>
                    <a:pt x="86" y="68"/>
                  </a:lnTo>
                  <a:lnTo>
                    <a:pt x="74" y="56"/>
                  </a:lnTo>
                  <a:lnTo>
                    <a:pt x="62" y="48"/>
                  </a:lnTo>
                  <a:lnTo>
                    <a:pt x="52" y="42"/>
                  </a:lnTo>
                  <a:lnTo>
                    <a:pt x="46" y="30"/>
                  </a:lnTo>
                  <a:lnTo>
                    <a:pt x="40" y="14"/>
                  </a:lnTo>
                  <a:lnTo>
                    <a:pt x="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9" name="Freeform 152"/>
            <p:cNvSpPr>
              <a:spLocks/>
            </p:cNvSpPr>
            <p:nvPr/>
          </p:nvSpPr>
          <p:spPr bwMode="auto">
            <a:xfrm>
              <a:off x="4248071" y="4172063"/>
              <a:ext cx="68033" cy="18584"/>
            </a:xfrm>
            <a:custGeom>
              <a:avLst/>
              <a:gdLst>
                <a:gd name="T0" fmla="*/ 2147483647 w 46"/>
                <a:gd name="T1" fmla="*/ 2147483647 h 12"/>
                <a:gd name="T2" fmla="*/ 2147483647 w 46"/>
                <a:gd name="T3" fmla="*/ 2147483647 h 12"/>
                <a:gd name="T4" fmla="*/ 2147483647 w 46"/>
                <a:gd name="T5" fmla="*/ 2147483647 h 12"/>
                <a:gd name="T6" fmla="*/ 2147483647 w 46"/>
                <a:gd name="T7" fmla="*/ 2147483647 h 12"/>
                <a:gd name="T8" fmla="*/ 2147483647 w 46"/>
                <a:gd name="T9" fmla="*/ 2147483647 h 12"/>
                <a:gd name="T10" fmla="*/ 2147483647 w 46"/>
                <a:gd name="T11" fmla="*/ 0 h 12"/>
                <a:gd name="T12" fmla="*/ 2147483647 w 46"/>
                <a:gd name="T13" fmla="*/ 2147483647 h 12"/>
                <a:gd name="T14" fmla="*/ 2147483647 w 46"/>
                <a:gd name="T15" fmla="*/ 2147483647 h 12"/>
                <a:gd name="T16" fmla="*/ 2147483647 w 46"/>
                <a:gd name="T17" fmla="*/ 2147483647 h 12"/>
                <a:gd name="T18" fmla="*/ 2147483647 w 46"/>
                <a:gd name="T19" fmla="*/ 2147483647 h 12"/>
                <a:gd name="T20" fmla="*/ 2147483647 w 46"/>
                <a:gd name="T21" fmla="*/ 2147483647 h 12"/>
                <a:gd name="T22" fmla="*/ 2147483647 w 46"/>
                <a:gd name="T23" fmla="*/ 2147483647 h 12"/>
                <a:gd name="T24" fmla="*/ 2147483647 w 46"/>
                <a:gd name="T25" fmla="*/ 2147483647 h 12"/>
                <a:gd name="T26" fmla="*/ 2147483647 w 46"/>
                <a:gd name="T27" fmla="*/ 2147483647 h 12"/>
                <a:gd name="T28" fmla="*/ 2147483647 w 46"/>
                <a:gd name="T29" fmla="*/ 2147483647 h 12"/>
                <a:gd name="T30" fmla="*/ 0 w 46"/>
                <a:gd name="T31" fmla="*/ 2147483647 h 12"/>
                <a:gd name="T32" fmla="*/ 2147483647 w 46"/>
                <a:gd name="T33" fmla="*/ 2147483647 h 12"/>
                <a:gd name="T34" fmla="*/ 2147483647 w 46"/>
                <a:gd name="T35" fmla="*/ 2147483647 h 12"/>
                <a:gd name="T36" fmla="*/ 2147483647 w 46"/>
                <a:gd name="T37" fmla="*/ 2147483647 h 1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6"/>
                <a:gd name="T58" fmla="*/ 0 h 12"/>
                <a:gd name="T59" fmla="*/ 46 w 46"/>
                <a:gd name="T60" fmla="*/ 12 h 1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6" h="12">
                  <a:moveTo>
                    <a:pt x="4" y="6"/>
                  </a:moveTo>
                  <a:lnTo>
                    <a:pt x="14" y="8"/>
                  </a:lnTo>
                  <a:lnTo>
                    <a:pt x="18" y="6"/>
                  </a:lnTo>
                  <a:lnTo>
                    <a:pt x="20" y="4"/>
                  </a:lnTo>
                  <a:lnTo>
                    <a:pt x="22" y="2"/>
                  </a:lnTo>
                  <a:lnTo>
                    <a:pt x="26" y="0"/>
                  </a:lnTo>
                  <a:lnTo>
                    <a:pt x="28" y="4"/>
                  </a:lnTo>
                  <a:lnTo>
                    <a:pt x="34" y="6"/>
                  </a:lnTo>
                  <a:lnTo>
                    <a:pt x="46" y="8"/>
                  </a:lnTo>
                  <a:lnTo>
                    <a:pt x="42" y="10"/>
                  </a:lnTo>
                  <a:lnTo>
                    <a:pt x="38" y="12"/>
                  </a:lnTo>
                  <a:lnTo>
                    <a:pt x="30" y="10"/>
                  </a:lnTo>
                  <a:lnTo>
                    <a:pt x="24" y="8"/>
                  </a:lnTo>
                  <a:lnTo>
                    <a:pt x="24" y="10"/>
                  </a:lnTo>
                  <a:lnTo>
                    <a:pt x="12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2" y="6"/>
                  </a:lnTo>
                  <a:lnTo>
                    <a:pt x="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0" name="Freeform 155"/>
            <p:cNvSpPr>
              <a:spLocks/>
            </p:cNvSpPr>
            <p:nvPr/>
          </p:nvSpPr>
          <p:spPr bwMode="auto">
            <a:xfrm>
              <a:off x="4913416" y="4699058"/>
              <a:ext cx="20756" cy="35841"/>
            </a:xfrm>
            <a:custGeom>
              <a:avLst/>
              <a:gdLst>
                <a:gd name="T0" fmla="*/ 2147483647 w 14"/>
                <a:gd name="T1" fmla="*/ 2147483647 h 22"/>
                <a:gd name="T2" fmla="*/ 0 w 14"/>
                <a:gd name="T3" fmla="*/ 2147483647 h 22"/>
                <a:gd name="T4" fmla="*/ 2147483647 w 14"/>
                <a:gd name="T5" fmla="*/ 2147483647 h 22"/>
                <a:gd name="T6" fmla="*/ 2147483647 w 14"/>
                <a:gd name="T7" fmla="*/ 2147483647 h 22"/>
                <a:gd name="T8" fmla="*/ 2147483647 w 14"/>
                <a:gd name="T9" fmla="*/ 0 h 22"/>
                <a:gd name="T10" fmla="*/ 2147483647 w 14"/>
                <a:gd name="T11" fmla="*/ 2147483647 h 22"/>
                <a:gd name="T12" fmla="*/ 2147483647 w 14"/>
                <a:gd name="T13" fmla="*/ 2147483647 h 22"/>
                <a:gd name="T14" fmla="*/ 2147483647 w 14"/>
                <a:gd name="T15" fmla="*/ 2147483647 h 22"/>
                <a:gd name="T16" fmla="*/ 2147483647 w 14"/>
                <a:gd name="T17" fmla="*/ 2147483647 h 22"/>
                <a:gd name="T18" fmla="*/ 2147483647 w 14"/>
                <a:gd name="T19" fmla="*/ 2147483647 h 22"/>
                <a:gd name="T20" fmla="*/ 2147483647 w 14"/>
                <a:gd name="T21" fmla="*/ 2147483647 h 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22"/>
                <a:gd name="T35" fmla="*/ 14 w 14"/>
                <a:gd name="T36" fmla="*/ 22 h 2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22">
                  <a:moveTo>
                    <a:pt x="6" y="22"/>
                  </a:moveTo>
                  <a:lnTo>
                    <a:pt x="0" y="8"/>
                  </a:lnTo>
                  <a:lnTo>
                    <a:pt x="4" y="4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8" y="10"/>
                  </a:lnTo>
                  <a:lnTo>
                    <a:pt x="8" y="20"/>
                  </a:lnTo>
                  <a:lnTo>
                    <a:pt x="6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1" name="Freeform 157"/>
            <p:cNvSpPr>
              <a:spLocks/>
            </p:cNvSpPr>
            <p:nvPr/>
          </p:nvSpPr>
          <p:spPr bwMode="auto">
            <a:xfrm>
              <a:off x="3552746" y="2276475"/>
              <a:ext cx="916722" cy="544251"/>
            </a:xfrm>
            <a:custGeom>
              <a:avLst/>
              <a:gdLst>
                <a:gd name="T0" fmla="*/ 2147483647 w 628"/>
                <a:gd name="T1" fmla="*/ 2147483647 h 344"/>
                <a:gd name="T2" fmla="*/ 2147483647 w 628"/>
                <a:gd name="T3" fmla="*/ 2147483647 h 344"/>
                <a:gd name="T4" fmla="*/ 2147483647 w 628"/>
                <a:gd name="T5" fmla="*/ 2147483647 h 344"/>
                <a:gd name="T6" fmla="*/ 2147483647 w 628"/>
                <a:gd name="T7" fmla="*/ 2147483647 h 344"/>
                <a:gd name="T8" fmla="*/ 2147483647 w 628"/>
                <a:gd name="T9" fmla="*/ 2147483647 h 344"/>
                <a:gd name="T10" fmla="*/ 2147483647 w 628"/>
                <a:gd name="T11" fmla="*/ 2147483647 h 344"/>
                <a:gd name="T12" fmla="*/ 2147483647 w 628"/>
                <a:gd name="T13" fmla="*/ 2147483647 h 344"/>
                <a:gd name="T14" fmla="*/ 2147483647 w 628"/>
                <a:gd name="T15" fmla="*/ 2147483647 h 344"/>
                <a:gd name="T16" fmla="*/ 2147483647 w 628"/>
                <a:gd name="T17" fmla="*/ 2147483647 h 344"/>
                <a:gd name="T18" fmla="*/ 2147483647 w 628"/>
                <a:gd name="T19" fmla="*/ 2147483647 h 344"/>
                <a:gd name="T20" fmla="*/ 2147483647 w 628"/>
                <a:gd name="T21" fmla="*/ 2147483647 h 344"/>
                <a:gd name="T22" fmla="*/ 2147483647 w 628"/>
                <a:gd name="T23" fmla="*/ 2147483647 h 344"/>
                <a:gd name="T24" fmla="*/ 2147483647 w 628"/>
                <a:gd name="T25" fmla="*/ 2147483647 h 344"/>
                <a:gd name="T26" fmla="*/ 2147483647 w 628"/>
                <a:gd name="T27" fmla="*/ 2147483647 h 344"/>
                <a:gd name="T28" fmla="*/ 2147483647 w 628"/>
                <a:gd name="T29" fmla="*/ 2147483647 h 344"/>
                <a:gd name="T30" fmla="*/ 2147483647 w 628"/>
                <a:gd name="T31" fmla="*/ 2147483647 h 344"/>
                <a:gd name="T32" fmla="*/ 2147483647 w 628"/>
                <a:gd name="T33" fmla="*/ 2147483647 h 344"/>
                <a:gd name="T34" fmla="*/ 2147483647 w 628"/>
                <a:gd name="T35" fmla="*/ 2147483647 h 344"/>
                <a:gd name="T36" fmla="*/ 2147483647 w 628"/>
                <a:gd name="T37" fmla="*/ 2147483647 h 344"/>
                <a:gd name="T38" fmla="*/ 2147483647 w 628"/>
                <a:gd name="T39" fmla="*/ 2147483647 h 344"/>
                <a:gd name="T40" fmla="*/ 2147483647 w 628"/>
                <a:gd name="T41" fmla="*/ 2147483647 h 344"/>
                <a:gd name="T42" fmla="*/ 2147483647 w 628"/>
                <a:gd name="T43" fmla="*/ 2147483647 h 344"/>
                <a:gd name="T44" fmla="*/ 2147483647 w 628"/>
                <a:gd name="T45" fmla="*/ 2147483647 h 344"/>
                <a:gd name="T46" fmla="*/ 2147483647 w 628"/>
                <a:gd name="T47" fmla="*/ 2147483647 h 344"/>
                <a:gd name="T48" fmla="*/ 2147483647 w 628"/>
                <a:gd name="T49" fmla="*/ 2147483647 h 344"/>
                <a:gd name="T50" fmla="*/ 2147483647 w 628"/>
                <a:gd name="T51" fmla="*/ 2147483647 h 344"/>
                <a:gd name="T52" fmla="*/ 2147483647 w 628"/>
                <a:gd name="T53" fmla="*/ 2147483647 h 344"/>
                <a:gd name="T54" fmla="*/ 2147483647 w 628"/>
                <a:gd name="T55" fmla="*/ 2147483647 h 344"/>
                <a:gd name="T56" fmla="*/ 2147483647 w 628"/>
                <a:gd name="T57" fmla="*/ 2147483647 h 344"/>
                <a:gd name="T58" fmla="*/ 2147483647 w 628"/>
                <a:gd name="T59" fmla="*/ 2147483647 h 344"/>
                <a:gd name="T60" fmla="*/ 0 w 628"/>
                <a:gd name="T61" fmla="*/ 2147483647 h 344"/>
                <a:gd name="T62" fmla="*/ 2147483647 w 628"/>
                <a:gd name="T63" fmla="*/ 2147483647 h 344"/>
                <a:gd name="T64" fmla="*/ 2147483647 w 628"/>
                <a:gd name="T65" fmla="*/ 2147483647 h 344"/>
                <a:gd name="T66" fmla="*/ 2147483647 w 628"/>
                <a:gd name="T67" fmla="*/ 2147483647 h 344"/>
                <a:gd name="T68" fmla="*/ 2147483647 w 628"/>
                <a:gd name="T69" fmla="*/ 2147483647 h 344"/>
                <a:gd name="T70" fmla="*/ 2147483647 w 628"/>
                <a:gd name="T71" fmla="*/ 2147483647 h 344"/>
                <a:gd name="T72" fmla="*/ 2147483647 w 628"/>
                <a:gd name="T73" fmla="*/ 2147483647 h 344"/>
                <a:gd name="T74" fmla="*/ 2147483647 w 628"/>
                <a:gd name="T75" fmla="*/ 2147483647 h 344"/>
                <a:gd name="T76" fmla="*/ 2147483647 w 628"/>
                <a:gd name="T77" fmla="*/ 2147483647 h 344"/>
                <a:gd name="T78" fmla="*/ 2147483647 w 628"/>
                <a:gd name="T79" fmla="*/ 2147483647 h 344"/>
                <a:gd name="T80" fmla="*/ 2147483647 w 628"/>
                <a:gd name="T81" fmla="*/ 2147483647 h 344"/>
                <a:gd name="T82" fmla="*/ 2147483647 w 628"/>
                <a:gd name="T83" fmla="*/ 2147483647 h 344"/>
                <a:gd name="T84" fmla="*/ 2147483647 w 628"/>
                <a:gd name="T85" fmla="*/ 2147483647 h 344"/>
                <a:gd name="T86" fmla="*/ 2147483647 w 628"/>
                <a:gd name="T87" fmla="*/ 2147483647 h 344"/>
                <a:gd name="T88" fmla="*/ 2147483647 w 628"/>
                <a:gd name="T89" fmla="*/ 2147483647 h 344"/>
                <a:gd name="T90" fmla="*/ 2147483647 w 628"/>
                <a:gd name="T91" fmla="*/ 2147483647 h 344"/>
                <a:gd name="T92" fmla="*/ 2147483647 w 628"/>
                <a:gd name="T93" fmla="*/ 2147483647 h 344"/>
                <a:gd name="T94" fmla="*/ 2147483647 w 628"/>
                <a:gd name="T95" fmla="*/ 2147483647 h 344"/>
                <a:gd name="T96" fmla="*/ 2147483647 w 628"/>
                <a:gd name="T97" fmla="*/ 2147483647 h 344"/>
                <a:gd name="T98" fmla="*/ 2147483647 w 628"/>
                <a:gd name="T99" fmla="*/ 2147483647 h 344"/>
                <a:gd name="T100" fmla="*/ 2147483647 w 628"/>
                <a:gd name="T101" fmla="*/ 2147483647 h 344"/>
                <a:gd name="T102" fmla="*/ 2147483647 w 628"/>
                <a:gd name="T103" fmla="*/ 2147483647 h 344"/>
                <a:gd name="T104" fmla="*/ 2147483647 w 628"/>
                <a:gd name="T105" fmla="*/ 2147483647 h 344"/>
                <a:gd name="T106" fmla="*/ 2147483647 w 628"/>
                <a:gd name="T107" fmla="*/ 2147483647 h 344"/>
                <a:gd name="T108" fmla="*/ 2147483647 w 628"/>
                <a:gd name="T109" fmla="*/ 2147483647 h 344"/>
                <a:gd name="T110" fmla="*/ 2147483647 w 628"/>
                <a:gd name="T111" fmla="*/ 2147483647 h 344"/>
                <a:gd name="T112" fmla="*/ 2147483647 w 628"/>
                <a:gd name="T113" fmla="*/ 2147483647 h 344"/>
                <a:gd name="T114" fmla="*/ 2147483647 w 628"/>
                <a:gd name="T115" fmla="*/ 2147483647 h 344"/>
                <a:gd name="T116" fmla="*/ 2147483647 w 628"/>
                <a:gd name="T117" fmla="*/ 2147483647 h 34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628"/>
                <a:gd name="T178" fmla="*/ 0 h 344"/>
                <a:gd name="T179" fmla="*/ 628 w 628"/>
                <a:gd name="T180" fmla="*/ 344 h 34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628" h="344">
                  <a:moveTo>
                    <a:pt x="488" y="180"/>
                  </a:moveTo>
                  <a:lnTo>
                    <a:pt x="464" y="192"/>
                  </a:lnTo>
                  <a:lnTo>
                    <a:pt x="436" y="202"/>
                  </a:lnTo>
                  <a:lnTo>
                    <a:pt x="406" y="208"/>
                  </a:lnTo>
                  <a:lnTo>
                    <a:pt x="390" y="210"/>
                  </a:lnTo>
                  <a:lnTo>
                    <a:pt x="376" y="210"/>
                  </a:lnTo>
                  <a:lnTo>
                    <a:pt x="372" y="210"/>
                  </a:lnTo>
                  <a:lnTo>
                    <a:pt x="370" y="208"/>
                  </a:lnTo>
                  <a:lnTo>
                    <a:pt x="364" y="206"/>
                  </a:lnTo>
                  <a:lnTo>
                    <a:pt x="360" y="212"/>
                  </a:lnTo>
                  <a:lnTo>
                    <a:pt x="356" y="220"/>
                  </a:lnTo>
                  <a:lnTo>
                    <a:pt x="350" y="226"/>
                  </a:lnTo>
                  <a:lnTo>
                    <a:pt x="340" y="232"/>
                  </a:lnTo>
                  <a:lnTo>
                    <a:pt x="334" y="236"/>
                  </a:lnTo>
                  <a:lnTo>
                    <a:pt x="324" y="240"/>
                  </a:lnTo>
                  <a:lnTo>
                    <a:pt x="314" y="242"/>
                  </a:lnTo>
                  <a:lnTo>
                    <a:pt x="306" y="244"/>
                  </a:lnTo>
                  <a:lnTo>
                    <a:pt x="300" y="244"/>
                  </a:lnTo>
                  <a:lnTo>
                    <a:pt x="296" y="246"/>
                  </a:lnTo>
                  <a:lnTo>
                    <a:pt x="292" y="250"/>
                  </a:lnTo>
                  <a:lnTo>
                    <a:pt x="286" y="250"/>
                  </a:lnTo>
                  <a:lnTo>
                    <a:pt x="274" y="250"/>
                  </a:lnTo>
                  <a:lnTo>
                    <a:pt x="260" y="252"/>
                  </a:lnTo>
                  <a:lnTo>
                    <a:pt x="252" y="256"/>
                  </a:lnTo>
                  <a:lnTo>
                    <a:pt x="252" y="258"/>
                  </a:lnTo>
                  <a:lnTo>
                    <a:pt x="252" y="260"/>
                  </a:lnTo>
                  <a:lnTo>
                    <a:pt x="252" y="262"/>
                  </a:lnTo>
                  <a:lnTo>
                    <a:pt x="256" y="266"/>
                  </a:lnTo>
                  <a:lnTo>
                    <a:pt x="252" y="270"/>
                  </a:lnTo>
                  <a:lnTo>
                    <a:pt x="248" y="266"/>
                  </a:lnTo>
                  <a:lnTo>
                    <a:pt x="248" y="278"/>
                  </a:lnTo>
                  <a:lnTo>
                    <a:pt x="244" y="282"/>
                  </a:lnTo>
                  <a:lnTo>
                    <a:pt x="240" y="286"/>
                  </a:lnTo>
                  <a:lnTo>
                    <a:pt x="230" y="290"/>
                  </a:lnTo>
                  <a:lnTo>
                    <a:pt x="222" y="298"/>
                  </a:lnTo>
                  <a:lnTo>
                    <a:pt x="218" y="302"/>
                  </a:lnTo>
                  <a:lnTo>
                    <a:pt x="214" y="308"/>
                  </a:lnTo>
                  <a:lnTo>
                    <a:pt x="212" y="312"/>
                  </a:lnTo>
                  <a:lnTo>
                    <a:pt x="208" y="316"/>
                  </a:lnTo>
                  <a:lnTo>
                    <a:pt x="206" y="316"/>
                  </a:lnTo>
                  <a:lnTo>
                    <a:pt x="202" y="318"/>
                  </a:lnTo>
                  <a:lnTo>
                    <a:pt x="198" y="326"/>
                  </a:lnTo>
                  <a:lnTo>
                    <a:pt x="196" y="336"/>
                  </a:lnTo>
                  <a:lnTo>
                    <a:pt x="194" y="340"/>
                  </a:lnTo>
                  <a:lnTo>
                    <a:pt x="190" y="344"/>
                  </a:lnTo>
                  <a:lnTo>
                    <a:pt x="184" y="344"/>
                  </a:lnTo>
                  <a:lnTo>
                    <a:pt x="178" y="344"/>
                  </a:lnTo>
                  <a:lnTo>
                    <a:pt x="172" y="344"/>
                  </a:lnTo>
                  <a:lnTo>
                    <a:pt x="170" y="344"/>
                  </a:lnTo>
                  <a:lnTo>
                    <a:pt x="162" y="338"/>
                  </a:lnTo>
                  <a:lnTo>
                    <a:pt x="156" y="332"/>
                  </a:lnTo>
                  <a:lnTo>
                    <a:pt x="152" y="330"/>
                  </a:lnTo>
                  <a:lnTo>
                    <a:pt x="144" y="330"/>
                  </a:lnTo>
                  <a:lnTo>
                    <a:pt x="140" y="328"/>
                  </a:lnTo>
                  <a:lnTo>
                    <a:pt x="136" y="326"/>
                  </a:lnTo>
                  <a:lnTo>
                    <a:pt x="132" y="320"/>
                  </a:lnTo>
                  <a:lnTo>
                    <a:pt x="132" y="318"/>
                  </a:lnTo>
                  <a:lnTo>
                    <a:pt x="130" y="314"/>
                  </a:lnTo>
                  <a:lnTo>
                    <a:pt x="126" y="310"/>
                  </a:lnTo>
                  <a:lnTo>
                    <a:pt x="124" y="304"/>
                  </a:lnTo>
                  <a:lnTo>
                    <a:pt x="122" y="298"/>
                  </a:lnTo>
                  <a:lnTo>
                    <a:pt x="116" y="296"/>
                  </a:lnTo>
                  <a:lnTo>
                    <a:pt x="114" y="290"/>
                  </a:lnTo>
                  <a:lnTo>
                    <a:pt x="112" y="284"/>
                  </a:lnTo>
                  <a:lnTo>
                    <a:pt x="112" y="278"/>
                  </a:lnTo>
                  <a:lnTo>
                    <a:pt x="118" y="276"/>
                  </a:lnTo>
                  <a:lnTo>
                    <a:pt x="124" y="272"/>
                  </a:lnTo>
                  <a:lnTo>
                    <a:pt x="114" y="272"/>
                  </a:lnTo>
                  <a:lnTo>
                    <a:pt x="110" y="270"/>
                  </a:lnTo>
                  <a:lnTo>
                    <a:pt x="108" y="266"/>
                  </a:lnTo>
                  <a:lnTo>
                    <a:pt x="110" y="262"/>
                  </a:lnTo>
                  <a:lnTo>
                    <a:pt x="110" y="260"/>
                  </a:lnTo>
                  <a:lnTo>
                    <a:pt x="108" y="256"/>
                  </a:lnTo>
                  <a:lnTo>
                    <a:pt x="116" y="256"/>
                  </a:lnTo>
                  <a:lnTo>
                    <a:pt x="122" y="252"/>
                  </a:lnTo>
                  <a:lnTo>
                    <a:pt x="116" y="250"/>
                  </a:lnTo>
                  <a:lnTo>
                    <a:pt x="112" y="248"/>
                  </a:lnTo>
                  <a:lnTo>
                    <a:pt x="100" y="244"/>
                  </a:lnTo>
                  <a:lnTo>
                    <a:pt x="114" y="240"/>
                  </a:lnTo>
                  <a:lnTo>
                    <a:pt x="124" y="236"/>
                  </a:lnTo>
                  <a:lnTo>
                    <a:pt x="114" y="236"/>
                  </a:lnTo>
                  <a:lnTo>
                    <a:pt x="106" y="236"/>
                  </a:lnTo>
                  <a:lnTo>
                    <a:pt x="108" y="230"/>
                  </a:lnTo>
                  <a:lnTo>
                    <a:pt x="110" y="226"/>
                  </a:lnTo>
                  <a:lnTo>
                    <a:pt x="114" y="222"/>
                  </a:lnTo>
                  <a:lnTo>
                    <a:pt x="120" y="218"/>
                  </a:lnTo>
                  <a:lnTo>
                    <a:pt x="132" y="212"/>
                  </a:lnTo>
                  <a:lnTo>
                    <a:pt x="142" y="208"/>
                  </a:lnTo>
                  <a:lnTo>
                    <a:pt x="146" y="204"/>
                  </a:lnTo>
                  <a:lnTo>
                    <a:pt x="152" y="198"/>
                  </a:lnTo>
                  <a:lnTo>
                    <a:pt x="158" y="182"/>
                  </a:lnTo>
                  <a:lnTo>
                    <a:pt x="152" y="180"/>
                  </a:lnTo>
                  <a:lnTo>
                    <a:pt x="142" y="180"/>
                  </a:lnTo>
                  <a:lnTo>
                    <a:pt x="138" y="180"/>
                  </a:lnTo>
                  <a:lnTo>
                    <a:pt x="132" y="180"/>
                  </a:lnTo>
                  <a:lnTo>
                    <a:pt x="142" y="182"/>
                  </a:lnTo>
                  <a:lnTo>
                    <a:pt x="140" y="188"/>
                  </a:lnTo>
                  <a:lnTo>
                    <a:pt x="136" y="190"/>
                  </a:lnTo>
                  <a:lnTo>
                    <a:pt x="132" y="192"/>
                  </a:lnTo>
                  <a:lnTo>
                    <a:pt x="126" y="192"/>
                  </a:lnTo>
                  <a:lnTo>
                    <a:pt x="120" y="192"/>
                  </a:lnTo>
                  <a:lnTo>
                    <a:pt x="116" y="190"/>
                  </a:lnTo>
                  <a:lnTo>
                    <a:pt x="114" y="188"/>
                  </a:lnTo>
                  <a:lnTo>
                    <a:pt x="114" y="182"/>
                  </a:lnTo>
                  <a:lnTo>
                    <a:pt x="114" y="180"/>
                  </a:lnTo>
                  <a:lnTo>
                    <a:pt x="118" y="176"/>
                  </a:lnTo>
                  <a:lnTo>
                    <a:pt x="124" y="174"/>
                  </a:lnTo>
                  <a:lnTo>
                    <a:pt x="132" y="172"/>
                  </a:lnTo>
                  <a:lnTo>
                    <a:pt x="146" y="172"/>
                  </a:lnTo>
                  <a:lnTo>
                    <a:pt x="156" y="170"/>
                  </a:lnTo>
                  <a:lnTo>
                    <a:pt x="148" y="162"/>
                  </a:lnTo>
                  <a:lnTo>
                    <a:pt x="144" y="156"/>
                  </a:lnTo>
                  <a:lnTo>
                    <a:pt x="142" y="154"/>
                  </a:lnTo>
                  <a:lnTo>
                    <a:pt x="136" y="154"/>
                  </a:lnTo>
                  <a:lnTo>
                    <a:pt x="134" y="156"/>
                  </a:lnTo>
                  <a:lnTo>
                    <a:pt x="130" y="160"/>
                  </a:lnTo>
                  <a:lnTo>
                    <a:pt x="126" y="160"/>
                  </a:lnTo>
                  <a:lnTo>
                    <a:pt x="120" y="158"/>
                  </a:lnTo>
                  <a:lnTo>
                    <a:pt x="118" y="154"/>
                  </a:lnTo>
                  <a:lnTo>
                    <a:pt x="134" y="126"/>
                  </a:lnTo>
                  <a:lnTo>
                    <a:pt x="130" y="126"/>
                  </a:lnTo>
                  <a:lnTo>
                    <a:pt x="128" y="120"/>
                  </a:lnTo>
                  <a:lnTo>
                    <a:pt x="130" y="114"/>
                  </a:lnTo>
                  <a:lnTo>
                    <a:pt x="132" y="110"/>
                  </a:lnTo>
                  <a:lnTo>
                    <a:pt x="126" y="110"/>
                  </a:lnTo>
                  <a:lnTo>
                    <a:pt x="122" y="108"/>
                  </a:lnTo>
                  <a:lnTo>
                    <a:pt x="118" y="104"/>
                  </a:lnTo>
                  <a:lnTo>
                    <a:pt x="116" y="98"/>
                  </a:lnTo>
                  <a:lnTo>
                    <a:pt x="108" y="98"/>
                  </a:lnTo>
                  <a:lnTo>
                    <a:pt x="98" y="96"/>
                  </a:lnTo>
                  <a:lnTo>
                    <a:pt x="88" y="92"/>
                  </a:lnTo>
                  <a:lnTo>
                    <a:pt x="78" y="90"/>
                  </a:lnTo>
                  <a:lnTo>
                    <a:pt x="62" y="92"/>
                  </a:lnTo>
                  <a:lnTo>
                    <a:pt x="50" y="94"/>
                  </a:lnTo>
                  <a:lnTo>
                    <a:pt x="38" y="96"/>
                  </a:lnTo>
                  <a:lnTo>
                    <a:pt x="28" y="96"/>
                  </a:lnTo>
                  <a:lnTo>
                    <a:pt x="24" y="96"/>
                  </a:lnTo>
                  <a:lnTo>
                    <a:pt x="22" y="92"/>
                  </a:lnTo>
                  <a:lnTo>
                    <a:pt x="16" y="88"/>
                  </a:lnTo>
                  <a:lnTo>
                    <a:pt x="18" y="88"/>
                  </a:lnTo>
                  <a:lnTo>
                    <a:pt x="10" y="86"/>
                  </a:lnTo>
                  <a:lnTo>
                    <a:pt x="8" y="84"/>
                  </a:lnTo>
                  <a:lnTo>
                    <a:pt x="6" y="80"/>
                  </a:lnTo>
                  <a:lnTo>
                    <a:pt x="8" y="78"/>
                  </a:lnTo>
                  <a:lnTo>
                    <a:pt x="12" y="76"/>
                  </a:lnTo>
                  <a:lnTo>
                    <a:pt x="18" y="74"/>
                  </a:lnTo>
                  <a:lnTo>
                    <a:pt x="36" y="76"/>
                  </a:lnTo>
                  <a:lnTo>
                    <a:pt x="46" y="74"/>
                  </a:lnTo>
                  <a:lnTo>
                    <a:pt x="50" y="72"/>
                  </a:lnTo>
                  <a:lnTo>
                    <a:pt x="54" y="70"/>
                  </a:lnTo>
                  <a:lnTo>
                    <a:pt x="22" y="70"/>
                  </a:lnTo>
                  <a:lnTo>
                    <a:pt x="8" y="72"/>
                  </a:lnTo>
                  <a:lnTo>
                    <a:pt x="6" y="72"/>
                  </a:lnTo>
                  <a:lnTo>
                    <a:pt x="2" y="72"/>
                  </a:lnTo>
                  <a:lnTo>
                    <a:pt x="0" y="68"/>
                  </a:lnTo>
                  <a:lnTo>
                    <a:pt x="0" y="62"/>
                  </a:lnTo>
                  <a:lnTo>
                    <a:pt x="0" y="60"/>
                  </a:lnTo>
                  <a:lnTo>
                    <a:pt x="4" y="58"/>
                  </a:lnTo>
                  <a:lnTo>
                    <a:pt x="10" y="56"/>
                  </a:lnTo>
                  <a:lnTo>
                    <a:pt x="24" y="56"/>
                  </a:lnTo>
                  <a:lnTo>
                    <a:pt x="42" y="56"/>
                  </a:lnTo>
                  <a:lnTo>
                    <a:pt x="66" y="54"/>
                  </a:lnTo>
                  <a:lnTo>
                    <a:pt x="88" y="50"/>
                  </a:lnTo>
                  <a:lnTo>
                    <a:pt x="98" y="48"/>
                  </a:lnTo>
                  <a:lnTo>
                    <a:pt x="104" y="44"/>
                  </a:lnTo>
                  <a:lnTo>
                    <a:pt x="92" y="42"/>
                  </a:lnTo>
                  <a:lnTo>
                    <a:pt x="100" y="38"/>
                  </a:lnTo>
                  <a:lnTo>
                    <a:pt x="110" y="36"/>
                  </a:lnTo>
                  <a:lnTo>
                    <a:pt x="130" y="34"/>
                  </a:lnTo>
                  <a:lnTo>
                    <a:pt x="138" y="34"/>
                  </a:lnTo>
                  <a:lnTo>
                    <a:pt x="144" y="32"/>
                  </a:lnTo>
                  <a:lnTo>
                    <a:pt x="158" y="28"/>
                  </a:lnTo>
                  <a:lnTo>
                    <a:pt x="170" y="22"/>
                  </a:lnTo>
                  <a:lnTo>
                    <a:pt x="176" y="20"/>
                  </a:lnTo>
                  <a:lnTo>
                    <a:pt x="184" y="20"/>
                  </a:lnTo>
                  <a:lnTo>
                    <a:pt x="208" y="16"/>
                  </a:lnTo>
                  <a:lnTo>
                    <a:pt x="234" y="16"/>
                  </a:lnTo>
                  <a:lnTo>
                    <a:pt x="232" y="22"/>
                  </a:lnTo>
                  <a:lnTo>
                    <a:pt x="244" y="22"/>
                  </a:lnTo>
                  <a:lnTo>
                    <a:pt x="256" y="20"/>
                  </a:lnTo>
                  <a:lnTo>
                    <a:pt x="270" y="16"/>
                  </a:lnTo>
                  <a:lnTo>
                    <a:pt x="282" y="16"/>
                  </a:lnTo>
                  <a:lnTo>
                    <a:pt x="288" y="16"/>
                  </a:lnTo>
                  <a:lnTo>
                    <a:pt x="294" y="14"/>
                  </a:lnTo>
                  <a:lnTo>
                    <a:pt x="308" y="6"/>
                  </a:lnTo>
                  <a:lnTo>
                    <a:pt x="360" y="6"/>
                  </a:lnTo>
                  <a:lnTo>
                    <a:pt x="364" y="8"/>
                  </a:lnTo>
                  <a:lnTo>
                    <a:pt x="368" y="10"/>
                  </a:lnTo>
                  <a:lnTo>
                    <a:pt x="380" y="8"/>
                  </a:lnTo>
                  <a:lnTo>
                    <a:pt x="392" y="4"/>
                  </a:lnTo>
                  <a:lnTo>
                    <a:pt x="408" y="2"/>
                  </a:lnTo>
                  <a:lnTo>
                    <a:pt x="420" y="0"/>
                  </a:lnTo>
                  <a:lnTo>
                    <a:pt x="426" y="0"/>
                  </a:lnTo>
                  <a:lnTo>
                    <a:pt x="432" y="2"/>
                  </a:lnTo>
                  <a:lnTo>
                    <a:pt x="438" y="6"/>
                  </a:lnTo>
                  <a:lnTo>
                    <a:pt x="440" y="12"/>
                  </a:lnTo>
                  <a:lnTo>
                    <a:pt x="482" y="12"/>
                  </a:lnTo>
                  <a:lnTo>
                    <a:pt x="486" y="8"/>
                  </a:lnTo>
                  <a:lnTo>
                    <a:pt x="492" y="6"/>
                  </a:lnTo>
                  <a:lnTo>
                    <a:pt x="500" y="6"/>
                  </a:lnTo>
                  <a:lnTo>
                    <a:pt x="520" y="8"/>
                  </a:lnTo>
                  <a:lnTo>
                    <a:pt x="538" y="12"/>
                  </a:lnTo>
                  <a:lnTo>
                    <a:pt x="538" y="16"/>
                  </a:lnTo>
                  <a:lnTo>
                    <a:pt x="492" y="16"/>
                  </a:lnTo>
                  <a:lnTo>
                    <a:pt x="492" y="18"/>
                  </a:lnTo>
                  <a:lnTo>
                    <a:pt x="524" y="18"/>
                  </a:lnTo>
                  <a:lnTo>
                    <a:pt x="524" y="16"/>
                  </a:lnTo>
                  <a:lnTo>
                    <a:pt x="532" y="16"/>
                  </a:lnTo>
                  <a:lnTo>
                    <a:pt x="528" y="20"/>
                  </a:lnTo>
                  <a:lnTo>
                    <a:pt x="524" y="22"/>
                  </a:lnTo>
                  <a:lnTo>
                    <a:pt x="628" y="22"/>
                  </a:lnTo>
                  <a:lnTo>
                    <a:pt x="626" y="26"/>
                  </a:lnTo>
                  <a:lnTo>
                    <a:pt x="624" y="28"/>
                  </a:lnTo>
                  <a:lnTo>
                    <a:pt x="622" y="30"/>
                  </a:lnTo>
                  <a:lnTo>
                    <a:pt x="618" y="30"/>
                  </a:lnTo>
                  <a:lnTo>
                    <a:pt x="602" y="32"/>
                  </a:lnTo>
                  <a:lnTo>
                    <a:pt x="590" y="32"/>
                  </a:lnTo>
                  <a:lnTo>
                    <a:pt x="580" y="34"/>
                  </a:lnTo>
                  <a:lnTo>
                    <a:pt x="570" y="36"/>
                  </a:lnTo>
                  <a:lnTo>
                    <a:pt x="556" y="40"/>
                  </a:lnTo>
                  <a:lnTo>
                    <a:pt x="564" y="40"/>
                  </a:lnTo>
                  <a:lnTo>
                    <a:pt x="554" y="42"/>
                  </a:lnTo>
                  <a:lnTo>
                    <a:pt x="550" y="44"/>
                  </a:lnTo>
                  <a:lnTo>
                    <a:pt x="552" y="46"/>
                  </a:lnTo>
                  <a:lnTo>
                    <a:pt x="534" y="54"/>
                  </a:lnTo>
                  <a:lnTo>
                    <a:pt x="526" y="60"/>
                  </a:lnTo>
                  <a:lnTo>
                    <a:pt x="522" y="68"/>
                  </a:lnTo>
                  <a:lnTo>
                    <a:pt x="532" y="66"/>
                  </a:lnTo>
                  <a:lnTo>
                    <a:pt x="544" y="64"/>
                  </a:lnTo>
                  <a:lnTo>
                    <a:pt x="546" y="68"/>
                  </a:lnTo>
                  <a:lnTo>
                    <a:pt x="546" y="72"/>
                  </a:lnTo>
                  <a:lnTo>
                    <a:pt x="552" y="72"/>
                  </a:lnTo>
                  <a:lnTo>
                    <a:pt x="554" y="74"/>
                  </a:lnTo>
                  <a:lnTo>
                    <a:pt x="558" y="76"/>
                  </a:lnTo>
                  <a:lnTo>
                    <a:pt x="552" y="80"/>
                  </a:lnTo>
                  <a:lnTo>
                    <a:pt x="548" y="80"/>
                  </a:lnTo>
                  <a:lnTo>
                    <a:pt x="532" y="82"/>
                  </a:lnTo>
                  <a:lnTo>
                    <a:pt x="520" y="82"/>
                  </a:lnTo>
                  <a:lnTo>
                    <a:pt x="516" y="84"/>
                  </a:lnTo>
                  <a:lnTo>
                    <a:pt x="514" y="88"/>
                  </a:lnTo>
                  <a:lnTo>
                    <a:pt x="524" y="90"/>
                  </a:lnTo>
                  <a:lnTo>
                    <a:pt x="534" y="90"/>
                  </a:lnTo>
                  <a:lnTo>
                    <a:pt x="536" y="96"/>
                  </a:lnTo>
                  <a:lnTo>
                    <a:pt x="540" y="98"/>
                  </a:lnTo>
                  <a:lnTo>
                    <a:pt x="544" y="100"/>
                  </a:lnTo>
                  <a:lnTo>
                    <a:pt x="550" y="102"/>
                  </a:lnTo>
                  <a:lnTo>
                    <a:pt x="542" y="106"/>
                  </a:lnTo>
                  <a:lnTo>
                    <a:pt x="536" y="108"/>
                  </a:lnTo>
                  <a:lnTo>
                    <a:pt x="532" y="106"/>
                  </a:lnTo>
                  <a:lnTo>
                    <a:pt x="522" y="106"/>
                  </a:lnTo>
                  <a:lnTo>
                    <a:pt x="526" y="108"/>
                  </a:lnTo>
                  <a:lnTo>
                    <a:pt x="530" y="110"/>
                  </a:lnTo>
                  <a:lnTo>
                    <a:pt x="524" y="114"/>
                  </a:lnTo>
                  <a:lnTo>
                    <a:pt x="520" y="116"/>
                  </a:lnTo>
                  <a:lnTo>
                    <a:pt x="504" y="116"/>
                  </a:lnTo>
                  <a:lnTo>
                    <a:pt x="514" y="120"/>
                  </a:lnTo>
                  <a:lnTo>
                    <a:pt x="516" y="124"/>
                  </a:lnTo>
                  <a:lnTo>
                    <a:pt x="520" y="126"/>
                  </a:lnTo>
                  <a:lnTo>
                    <a:pt x="476" y="126"/>
                  </a:lnTo>
                  <a:lnTo>
                    <a:pt x="480" y="128"/>
                  </a:lnTo>
                  <a:lnTo>
                    <a:pt x="484" y="130"/>
                  </a:lnTo>
                  <a:lnTo>
                    <a:pt x="492" y="134"/>
                  </a:lnTo>
                  <a:lnTo>
                    <a:pt x="498" y="138"/>
                  </a:lnTo>
                  <a:lnTo>
                    <a:pt x="500" y="140"/>
                  </a:lnTo>
                  <a:lnTo>
                    <a:pt x="502" y="144"/>
                  </a:lnTo>
                  <a:lnTo>
                    <a:pt x="500" y="148"/>
                  </a:lnTo>
                  <a:lnTo>
                    <a:pt x="498" y="150"/>
                  </a:lnTo>
                  <a:lnTo>
                    <a:pt x="490" y="148"/>
                  </a:lnTo>
                  <a:lnTo>
                    <a:pt x="482" y="144"/>
                  </a:lnTo>
                  <a:lnTo>
                    <a:pt x="474" y="138"/>
                  </a:lnTo>
                  <a:lnTo>
                    <a:pt x="470" y="138"/>
                  </a:lnTo>
                  <a:lnTo>
                    <a:pt x="466" y="138"/>
                  </a:lnTo>
                  <a:lnTo>
                    <a:pt x="472" y="142"/>
                  </a:lnTo>
                  <a:lnTo>
                    <a:pt x="486" y="148"/>
                  </a:lnTo>
                  <a:lnTo>
                    <a:pt x="498" y="154"/>
                  </a:lnTo>
                  <a:lnTo>
                    <a:pt x="500" y="156"/>
                  </a:lnTo>
                  <a:lnTo>
                    <a:pt x="502" y="160"/>
                  </a:lnTo>
                  <a:lnTo>
                    <a:pt x="500" y="168"/>
                  </a:lnTo>
                  <a:lnTo>
                    <a:pt x="498" y="172"/>
                  </a:lnTo>
                  <a:lnTo>
                    <a:pt x="492" y="174"/>
                  </a:lnTo>
                  <a:lnTo>
                    <a:pt x="484" y="176"/>
                  </a:lnTo>
                  <a:lnTo>
                    <a:pt x="476" y="174"/>
                  </a:lnTo>
                  <a:lnTo>
                    <a:pt x="470" y="172"/>
                  </a:lnTo>
                  <a:lnTo>
                    <a:pt x="468" y="168"/>
                  </a:lnTo>
                  <a:lnTo>
                    <a:pt x="466" y="160"/>
                  </a:lnTo>
                  <a:lnTo>
                    <a:pt x="448" y="158"/>
                  </a:lnTo>
                  <a:lnTo>
                    <a:pt x="434" y="154"/>
                  </a:lnTo>
                  <a:lnTo>
                    <a:pt x="444" y="158"/>
                  </a:lnTo>
                  <a:lnTo>
                    <a:pt x="454" y="162"/>
                  </a:lnTo>
                  <a:lnTo>
                    <a:pt x="450" y="166"/>
                  </a:lnTo>
                  <a:lnTo>
                    <a:pt x="444" y="170"/>
                  </a:lnTo>
                  <a:lnTo>
                    <a:pt x="446" y="174"/>
                  </a:lnTo>
                  <a:lnTo>
                    <a:pt x="450" y="178"/>
                  </a:lnTo>
                  <a:lnTo>
                    <a:pt x="462" y="180"/>
                  </a:lnTo>
                  <a:lnTo>
                    <a:pt x="474" y="180"/>
                  </a:lnTo>
                  <a:lnTo>
                    <a:pt x="490" y="180"/>
                  </a:lnTo>
                  <a:lnTo>
                    <a:pt x="488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2" name="Freeform 158"/>
            <p:cNvSpPr>
              <a:spLocks/>
            </p:cNvSpPr>
            <p:nvPr/>
          </p:nvSpPr>
          <p:spPr bwMode="auto">
            <a:xfrm>
              <a:off x="4221550" y="2657451"/>
              <a:ext cx="185651" cy="83628"/>
            </a:xfrm>
            <a:custGeom>
              <a:avLst/>
              <a:gdLst>
                <a:gd name="T0" fmla="*/ 0 w 126"/>
                <a:gd name="T1" fmla="*/ 2147483647 h 54"/>
                <a:gd name="T2" fmla="*/ 2147483647 w 126"/>
                <a:gd name="T3" fmla="*/ 2147483647 h 54"/>
                <a:gd name="T4" fmla="*/ 2147483647 w 126"/>
                <a:gd name="T5" fmla="*/ 2147483647 h 54"/>
                <a:gd name="T6" fmla="*/ 2147483647 w 126"/>
                <a:gd name="T7" fmla="*/ 2147483647 h 54"/>
                <a:gd name="T8" fmla="*/ 2147483647 w 126"/>
                <a:gd name="T9" fmla="*/ 2147483647 h 54"/>
                <a:gd name="T10" fmla="*/ 2147483647 w 126"/>
                <a:gd name="T11" fmla="*/ 2147483647 h 54"/>
                <a:gd name="T12" fmla="*/ 2147483647 w 126"/>
                <a:gd name="T13" fmla="*/ 2147483647 h 54"/>
                <a:gd name="T14" fmla="*/ 2147483647 w 126"/>
                <a:gd name="T15" fmla="*/ 2147483647 h 54"/>
                <a:gd name="T16" fmla="*/ 2147483647 w 126"/>
                <a:gd name="T17" fmla="*/ 2147483647 h 54"/>
                <a:gd name="T18" fmla="*/ 2147483647 w 126"/>
                <a:gd name="T19" fmla="*/ 2147483647 h 54"/>
                <a:gd name="T20" fmla="*/ 2147483647 w 126"/>
                <a:gd name="T21" fmla="*/ 2147483647 h 54"/>
                <a:gd name="T22" fmla="*/ 2147483647 w 126"/>
                <a:gd name="T23" fmla="*/ 2147483647 h 54"/>
                <a:gd name="T24" fmla="*/ 2147483647 w 126"/>
                <a:gd name="T25" fmla="*/ 2147483647 h 54"/>
                <a:gd name="T26" fmla="*/ 2147483647 w 126"/>
                <a:gd name="T27" fmla="*/ 2147483647 h 54"/>
                <a:gd name="T28" fmla="*/ 2147483647 w 126"/>
                <a:gd name="T29" fmla="*/ 2147483647 h 54"/>
                <a:gd name="T30" fmla="*/ 2147483647 w 126"/>
                <a:gd name="T31" fmla="*/ 2147483647 h 54"/>
                <a:gd name="T32" fmla="*/ 2147483647 w 126"/>
                <a:gd name="T33" fmla="*/ 2147483647 h 54"/>
                <a:gd name="T34" fmla="*/ 2147483647 w 126"/>
                <a:gd name="T35" fmla="*/ 2147483647 h 54"/>
                <a:gd name="T36" fmla="*/ 2147483647 w 126"/>
                <a:gd name="T37" fmla="*/ 0 h 54"/>
                <a:gd name="T38" fmla="*/ 2147483647 w 126"/>
                <a:gd name="T39" fmla="*/ 2147483647 h 54"/>
                <a:gd name="T40" fmla="*/ 2147483647 w 126"/>
                <a:gd name="T41" fmla="*/ 2147483647 h 54"/>
                <a:gd name="T42" fmla="*/ 2147483647 w 126"/>
                <a:gd name="T43" fmla="*/ 2147483647 h 54"/>
                <a:gd name="T44" fmla="*/ 2147483647 w 126"/>
                <a:gd name="T45" fmla="*/ 2147483647 h 54"/>
                <a:gd name="T46" fmla="*/ 2147483647 w 126"/>
                <a:gd name="T47" fmla="*/ 2147483647 h 54"/>
                <a:gd name="T48" fmla="*/ 2147483647 w 126"/>
                <a:gd name="T49" fmla="*/ 2147483647 h 54"/>
                <a:gd name="T50" fmla="*/ 2147483647 w 126"/>
                <a:gd name="T51" fmla="*/ 2147483647 h 54"/>
                <a:gd name="T52" fmla="*/ 2147483647 w 126"/>
                <a:gd name="T53" fmla="*/ 2147483647 h 54"/>
                <a:gd name="T54" fmla="*/ 2147483647 w 126"/>
                <a:gd name="T55" fmla="*/ 2147483647 h 54"/>
                <a:gd name="T56" fmla="*/ 2147483647 w 126"/>
                <a:gd name="T57" fmla="*/ 2147483647 h 54"/>
                <a:gd name="T58" fmla="*/ 2147483647 w 126"/>
                <a:gd name="T59" fmla="*/ 2147483647 h 54"/>
                <a:gd name="T60" fmla="*/ 2147483647 w 126"/>
                <a:gd name="T61" fmla="*/ 2147483647 h 54"/>
                <a:gd name="T62" fmla="*/ 2147483647 w 126"/>
                <a:gd name="T63" fmla="*/ 2147483647 h 54"/>
                <a:gd name="T64" fmla="*/ 2147483647 w 126"/>
                <a:gd name="T65" fmla="*/ 2147483647 h 54"/>
                <a:gd name="T66" fmla="*/ 2147483647 w 126"/>
                <a:gd name="T67" fmla="*/ 2147483647 h 54"/>
                <a:gd name="T68" fmla="*/ 2147483647 w 126"/>
                <a:gd name="T69" fmla="*/ 2147483647 h 54"/>
                <a:gd name="T70" fmla="*/ 2147483647 w 126"/>
                <a:gd name="T71" fmla="*/ 2147483647 h 54"/>
                <a:gd name="T72" fmla="*/ 2147483647 w 126"/>
                <a:gd name="T73" fmla="*/ 2147483647 h 54"/>
                <a:gd name="T74" fmla="*/ 2147483647 w 126"/>
                <a:gd name="T75" fmla="*/ 2147483647 h 54"/>
                <a:gd name="T76" fmla="*/ 2147483647 w 126"/>
                <a:gd name="T77" fmla="*/ 2147483647 h 54"/>
                <a:gd name="T78" fmla="*/ 2147483647 w 126"/>
                <a:gd name="T79" fmla="*/ 2147483647 h 54"/>
                <a:gd name="T80" fmla="*/ 2147483647 w 126"/>
                <a:gd name="T81" fmla="*/ 2147483647 h 54"/>
                <a:gd name="T82" fmla="*/ 2147483647 w 126"/>
                <a:gd name="T83" fmla="*/ 2147483647 h 54"/>
                <a:gd name="T84" fmla="*/ 0 w 126"/>
                <a:gd name="T85" fmla="*/ 2147483647 h 54"/>
                <a:gd name="T86" fmla="*/ 2147483647 w 126"/>
                <a:gd name="T87" fmla="*/ 2147483647 h 54"/>
                <a:gd name="T88" fmla="*/ 2147483647 w 126"/>
                <a:gd name="T89" fmla="*/ 2147483647 h 54"/>
                <a:gd name="T90" fmla="*/ 2147483647 w 126"/>
                <a:gd name="T91" fmla="*/ 2147483647 h 54"/>
                <a:gd name="T92" fmla="*/ 0 w 126"/>
                <a:gd name="T93" fmla="*/ 2147483647 h 5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26"/>
                <a:gd name="T142" fmla="*/ 0 h 54"/>
                <a:gd name="T143" fmla="*/ 126 w 126"/>
                <a:gd name="T144" fmla="*/ 54 h 5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26" h="54">
                  <a:moveTo>
                    <a:pt x="0" y="16"/>
                  </a:moveTo>
                  <a:lnTo>
                    <a:pt x="6" y="12"/>
                  </a:lnTo>
                  <a:lnTo>
                    <a:pt x="10" y="8"/>
                  </a:lnTo>
                  <a:lnTo>
                    <a:pt x="12" y="4"/>
                  </a:lnTo>
                  <a:lnTo>
                    <a:pt x="18" y="2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30" y="6"/>
                  </a:lnTo>
                  <a:lnTo>
                    <a:pt x="34" y="8"/>
                  </a:lnTo>
                  <a:lnTo>
                    <a:pt x="32" y="14"/>
                  </a:lnTo>
                  <a:lnTo>
                    <a:pt x="30" y="18"/>
                  </a:lnTo>
                  <a:lnTo>
                    <a:pt x="36" y="18"/>
                  </a:lnTo>
                  <a:lnTo>
                    <a:pt x="40" y="14"/>
                  </a:lnTo>
                  <a:lnTo>
                    <a:pt x="48" y="6"/>
                  </a:lnTo>
                  <a:lnTo>
                    <a:pt x="52" y="12"/>
                  </a:lnTo>
                  <a:lnTo>
                    <a:pt x="64" y="10"/>
                  </a:lnTo>
                  <a:lnTo>
                    <a:pt x="76" y="6"/>
                  </a:lnTo>
                  <a:lnTo>
                    <a:pt x="90" y="2"/>
                  </a:lnTo>
                  <a:lnTo>
                    <a:pt x="96" y="0"/>
                  </a:lnTo>
                  <a:lnTo>
                    <a:pt x="106" y="2"/>
                  </a:lnTo>
                  <a:lnTo>
                    <a:pt x="114" y="8"/>
                  </a:lnTo>
                  <a:lnTo>
                    <a:pt x="126" y="22"/>
                  </a:lnTo>
                  <a:lnTo>
                    <a:pt x="126" y="26"/>
                  </a:lnTo>
                  <a:lnTo>
                    <a:pt x="120" y="28"/>
                  </a:lnTo>
                  <a:lnTo>
                    <a:pt x="112" y="30"/>
                  </a:lnTo>
                  <a:lnTo>
                    <a:pt x="102" y="36"/>
                  </a:lnTo>
                  <a:lnTo>
                    <a:pt x="92" y="44"/>
                  </a:lnTo>
                  <a:lnTo>
                    <a:pt x="86" y="46"/>
                  </a:lnTo>
                  <a:lnTo>
                    <a:pt x="78" y="46"/>
                  </a:lnTo>
                  <a:lnTo>
                    <a:pt x="72" y="46"/>
                  </a:lnTo>
                  <a:lnTo>
                    <a:pt x="66" y="44"/>
                  </a:lnTo>
                  <a:lnTo>
                    <a:pt x="74" y="50"/>
                  </a:lnTo>
                  <a:lnTo>
                    <a:pt x="66" y="52"/>
                  </a:lnTo>
                  <a:lnTo>
                    <a:pt x="62" y="54"/>
                  </a:lnTo>
                  <a:lnTo>
                    <a:pt x="52" y="54"/>
                  </a:lnTo>
                  <a:lnTo>
                    <a:pt x="44" y="54"/>
                  </a:lnTo>
                  <a:lnTo>
                    <a:pt x="26" y="50"/>
                  </a:lnTo>
                  <a:lnTo>
                    <a:pt x="10" y="48"/>
                  </a:lnTo>
                  <a:lnTo>
                    <a:pt x="16" y="44"/>
                  </a:lnTo>
                  <a:lnTo>
                    <a:pt x="24" y="40"/>
                  </a:lnTo>
                  <a:lnTo>
                    <a:pt x="16" y="36"/>
                  </a:lnTo>
                  <a:lnTo>
                    <a:pt x="12" y="34"/>
                  </a:lnTo>
                  <a:lnTo>
                    <a:pt x="0" y="28"/>
                  </a:lnTo>
                  <a:lnTo>
                    <a:pt x="8" y="24"/>
                  </a:lnTo>
                  <a:lnTo>
                    <a:pt x="12" y="22"/>
                  </a:lnTo>
                  <a:lnTo>
                    <a:pt x="6" y="20"/>
                  </a:lnTo>
                  <a:lnTo>
                    <a:pt x="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3" name="Freeform 159"/>
            <p:cNvSpPr>
              <a:spLocks/>
            </p:cNvSpPr>
            <p:nvPr/>
          </p:nvSpPr>
          <p:spPr bwMode="auto">
            <a:xfrm>
              <a:off x="4790033" y="2342847"/>
              <a:ext cx="208713" cy="79646"/>
            </a:xfrm>
            <a:custGeom>
              <a:avLst/>
              <a:gdLst>
                <a:gd name="T0" fmla="*/ 2147483647 w 143"/>
                <a:gd name="T1" fmla="*/ 2147483647 h 50"/>
                <a:gd name="T2" fmla="*/ 2147483647 w 143"/>
                <a:gd name="T3" fmla="*/ 2147483647 h 50"/>
                <a:gd name="T4" fmla="*/ 2147483647 w 143"/>
                <a:gd name="T5" fmla="*/ 2147483647 h 50"/>
                <a:gd name="T6" fmla="*/ 0 w 143"/>
                <a:gd name="T7" fmla="*/ 2147483647 h 50"/>
                <a:gd name="T8" fmla="*/ 0 w 143"/>
                <a:gd name="T9" fmla="*/ 2147483647 h 50"/>
                <a:gd name="T10" fmla="*/ 2147483647 w 143"/>
                <a:gd name="T11" fmla="*/ 2147483647 h 50"/>
                <a:gd name="T12" fmla="*/ 2147483647 w 143"/>
                <a:gd name="T13" fmla="*/ 2147483647 h 50"/>
                <a:gd name="T14" fmla="*/ 2147483647 w 143"/>
                <a:gd name="T15" fmla="*/ 2147483647 h 50"/>
                <a:gd name="T16" fmla="*/ 2147483647 w 143"/>
                <a:gd name="T17" fmla="*/ 2147483647 h 50"/>
                <a:gd name="T18" fmla="*/ 2147483647 w 143"/>
                <a:gd name="T19" fmla="*/ 2147483647 h 50"/>
                <a:gd name="T20" fmla="*/ 2147483647 w 143"/>
                <a:gd name="T21" fmla="*/ 2147483647 h 50"/>
                <a:gd name="T22" fmla="*/ 2147483647 w 143"/>
                <a:gd name="T23" fmla="*/ 2147483647 h 50"/>
                <a:gd name="T24" fmla="*/ 2147483647 w 143"/>
                <a:gd name="T25" fmla="*/ 0 h 50"/>
                <a:gd name="T26" fmla="*/ 2147483647 w 143"/>
                <a:gd name="T27" fmla="*/ 0 h 50"/>
                <a:gd name="T28" fmla="*/ 2147483647 w 143"/>
                <a:gd name="T29" fmla="*/ 2147483647 h 50"/>
                <a:gd name="T30" fmla="*/ 2147483647 w 143"/>
                <a:gd name="T31" fmla="*/ 2147483647 h 50"/>
                <a:gd name="T32" fmla="*/ 2147483647 w 143"/>
                <a:gd name="T33" fmla="*/ 2147483647 h 50"/>
                <a:gd name="T34" fmla="*/ 2147483647 w 143"/>
                <a:gd name="T35" fmla="*/ 2147483647 h 50"/>
                <a:gd name="T36" fmla="*/ 2147483647 w 143"/>
                <a:gd name="T37" fmla="*/ 2147483647 h 50"/>
                <a:gd name="T38" fmla="*/ 2147483647 w 143"/>
                <a:gd name="T39" fmla="*/ 2147483647 h 50"/>
                <a:gd name="T40" fmla="*/ 2147483647 w 143"/>
                <a:gd name="T41" fmla="*/ 2147483647 h 50"/>
                <a:gd name="T42" fmla="*/ 2147483647 w 143"/>
                <a:gd name="T43" fmla="*/ 2147483647 h 50"/>
                <a:gd name="T44" fmla="*/ 2147483647 w 143"/>
                <a:gd name="T45" fmla="*/ 2147483647 h 50"/>
                <a:gd name="T46" fmla="*/ 2147483647 w 143"/>
                <a:gd name="T47" fmla="*/ 2147483647 h 50"/>
                <a:gd name="T48" fmla="*/ 2147483647 w 143"/>
                <a:gd name="T49" fmla="*/ 2147483647 h 50"/>
                <a:gd name="T50" fmla="*/ 2147483647 w 143"/>
                <a:gd name="T51" fmla="*/ 2147483647 h 50"/>
                <a:gd name="T52" fmla="*/ 2147483647 w 143"/>
                <a:gd name="T53" fmla="*/ 2147483647 h 50"/>
                <a:gd name="T54" fmla="*/ 2147483647 w 143"/>
                <a:gd name="T55" fmla="*/ 2147483647 h 50"/>
                <a:gd name="T56" fmla="*/ 2147483647 w 143"/>
                <a:gd name="T57" fmla="*/ 2147483647 h 50"/>
                <a:gd name="T58" fmla="*/ 2147483647 w 143"/>
                <a:gd name="T59" fmla="*/ 2147483647 h 50"/>
                <a:gd name="T60" fmla="*/ 2147483647 w 143"/>
                <a:gd name="T61" fmla="*/ 2147483647 h 50"/>
                <a:gd name="T62" fmla="*/ 2147483647 w 143"/>
                <a:gd name="T63" fmla="*/ 2147483647 h 50"/>
                <a:gd name="T64" fmla="*/ 2147483647 w 143"/>
                <a:gd name="T65" fmla="*/ 2147483647 h 50"/>
                <a:gd name="T66" fmla="*/ 2147483647 w 143"/>
                <a:gd name="T67" fmla="*/ 2147483647 h 50"/>
                <a:gd name="T68" fmla="*/ 2147483647 w 143"/>
                <a:gd name="T69" fmla="*/ 2147483647 h 50"/>
                <a:gd name="T70" fmla="*/ 2147483647 w 143"/>
                <a:gd name="T71" fmla="*/ 2147483647 h 50"/>
                <a:gd name="T72" fmla="*/ 2147483647 w 143"/>
                <a:gd name="T73" fmla="*/ 2147483647 h 50"/>
                <a:gd name="T74" fmla="*/ 2147483647 w 143"/>
                <a:gd name="T75" fmla="*/ 2147483647 h 50"/>
                <a:gd name="T76" fmla="*/ 2147483647 w 143"/>
                <a:gd name="T77" fmla="*/ 2147483647 h 50"/>
                <a:gd name="T78" fmla="*/ 2147483647 w 143"/>
                <a:gd name="T79" fmla="*/ 2147483647 h 50"/>
                <a:gd name="T80" fmla="*/ 2147483647 w 143"/>
                <a:gd name="T81" fmla="*/ 2147483647 h 50"/>
                <a:gd name="T82" fmla="*/ 2147483647 w 143"/>
                <a:gd name="T83" fmla="*/ 2147483647 h 50"/>
                <a:gd name="T84" fmla="*/ 2147483647 w 143"/>
                <a:gd name="T85" fmla="*/ 2147483647 h 50"/>
                <a:gd name="T86" fmla="*/ 2147483647 w 143"/>
                <a:gd name="T87" fmla="*/ 2147483647 h 50"/>
                <a:gd name="T88" fmla="*/ 2147483647 w 143"/>
                <a:gd name="T89" fmla="*/ 2147483647 h 50"/>
                <a:gd name="T90" fmla="*/ 2147483647 w 143"/>
                <a:gd name="T91" fmla="*/ 2147483647 h 5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3"/>
                <a:gd name="T139" fmla="*/ 0 h 50"/>
                <a:gd name="T140" fmla="*/ 143 w 143"/>
                <a:gd name="T141" fmla="*/ 50 h 5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3" h="50">
                  <a:moveTo>
                    <a:pt x="8" y="20"/>
                  </a:moveTo>
                  <a:lnTo>
                    <a:pt x="6" y="20"/>
                  </a:lnTo>
                  <a:lnTo>
                    <a:pt x="2" y="16"/>
                  </a:lnTo>
                  <a:lnTo>
                    <a:pt x="0" y="8"/>
                  </a:lnTo>
                  <a:lnTo>
                    <a:pt x="0" y="2"/>
                  </a:lnTo>
                  <a:lnTo>
                    <a:pt x="4" y="2"/>
                  </a:lnTo>
                  <a:lnTo>
                    <a:pt x="12" y="2"/>
                  </a:lnTo>
                  <a:lnTo>
                    <a:pt x="26" y="2"/>
                  </a:lnTo>
                  <a:lnTo>
                    <a:pt x="36" y="4"/>
                  </a:lnTo>
                  <a:lnTo>
                    <a:pt x="54" y="10"/>
                  </a:lnTo>
                  <a:lnTo>
                    <a:pt x="50" y="4"/>
                  </a:lnTo>
                  <a:lnTo>
                    <a:pt x="54" y="2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6" y="2"/>
                  </a:lnTo>
                  <a:lnTo>
                    <a:pt x="70" y="2"/>
                  </a:lnTo>
                  <a:lnTo>
                    <a:pt x="74" y="2"/>
                  </a:lnTo>
                  <a:lnTo>
                    <a:pt x="78" y="10"/>
                  </a:lnTo>
                  <a:lnTo>
                    <a:pt x="82" y="12"/>
                  </a:lnTo>
                  <a:lnTo>
                    <a:pt x="93" y="12"/>
                  </a:lnTo>
                  <a:lnTo>
                    <a:pt x="119" y="20"/>
                  </a:lnTo>
                  <a:lnTo>
                    <a:pt x="133" y="26"/>
                  </a:lnTo>
                  <a:lnTo>
                    <a:pt x="143" y="30"/>
                  </a:lnTo>
                  <a:lnTo>
                    <a:pt x="135" y="36"/>
                  </a:lnTo>
                  <a:lnTo>
                    <a:pt x="127" y="38"/>
                  </a:lnTo>
                  <a:lnTo>
                    <a:pt x="119" y="38"/>
                  </a:lnTo>
                  <a:lnTo>
                    <a:pt x="115" y="34"/>
                  </a:lnTo>
                  <a:lnTo>
                    <a:pt x="107" y="28"/>
                  </a:lnTo>
                  <a:lnTo>
                    <a:pt x="97" y="20"/>
                  </a:lnTo>
                  <a:lnTo>
                    <a:pt x="93" y="18"/>
                  </a:lnTo>
                  <a:lnTo>
                    <a:pt x="89" y="16"/>
                  </a:lnTo>
                  <a:lnTo>
                    <a:pt x="82" y="18"/>
                  </a:lnTo>
                  <a:lnTo>
                    <a:pt x="80" y="22"/>
                  </a:lnTo>
                  <a:lnTo>
                    <a:pt x="80" y="34"/>
                  </a:lnTo>
                  <a:lnTo>
                    <a:pt x="76" y="34"/>
                  </a:lnTo>
                  <a:lnTo>
                    <a:pt x="74" y="36"/>
                  </a:lnTo>
                  <a:lnTo>
                    <a:pt x="70" y="42"/>
                  </a:lnTo>
                  <a:lnTo>
                    <a:pt x="68" y="48"/>
                  </a:lnTo>
                  <a:lnTo>
                    <a:pt x="66" y="50"/>
                  </a:lnTo>
                  <a:lnTo>
                    <a:pt x="62" y="50"/>
                  </a:lnTo>
                  <a:lnTo>
                    <a:pt x="56" y="48"/>
                  </a:lnTo>
                  <a:lnTo>
                    <a:pt x="48" y="46"/>
                  </a:lnTo>
                  <a:lnTo>
                    <a:pt x="34" y="34"/>
                  </a:lnTo>
                  <a:lnTo>
                    <a:pt x="24" y="26"/>
                  </a:lnTo>
                  <a:lnTo>
                    <a:pt x="16" y="22"/>
                  </a:lnTo>
                  <a:lnTo>
                    <a:pt x="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4" name="Freeform 160"/>
            <p:cNvSpPr>
              <a:spLocks/>
            </p:cNvSpPr>
            <p:nvPr/>
          </p:nvSpPr>
          <p:spPr bwMode="auto">
            <a:xfrm>
              <a:off x="4900731" y="2330900"/>
              <a:ext cx="123382" cy="27876"/>
            </a:xfrm>
            <a:custGeom>
              <a:avLst/>
              <a:gdLst>
                <a:gd name="T0" fmla="*/ 2147483647 w 85"/>
                <a:gd name="T1" fmla="*/ 2147483647 h 18"/>
                <a:gd name="T2" fmla="*/ 2147483647 w 85"/>
                <a:gd name="T3" fmla="*/ 2147483647 h 18"/>
                <a:gd name="T4" fmla="*/ 2147483647 w 85"/>
                <a:gd name="T5" fmla="*/ 2147483647 h 18"/>
                <a:gd name="T6" fmla="*/ 2147483647 w 85"/>
                <a:gd name="T7" fmla="*/ 2147483647 h 18"/>
                <a:gd name="T8" fmla="*/ 0 w 85"/>
                <a:gd name="T9" fmla="*/ 2147483647 h 18"/>
                <a:gd name="T10" fmla="*/ 2147483647 w 85"/>
                <a:gd name="T11" fmla="*/ 2147483647 h 18"/>
                <a:gd name="T12" fmla="*/ 2147483647 w 85"/>
                <a:gd name="T13" fmla="*/ 2147483647 h 18"/>
                <a:gd name="T14" fmla="*/ 2147483647 w 85"/>
                <a:gd name="T15" fmla="*/ 0 h 18"/>
                <a:gd name="T16" fmla="*/ 2147483647 w 85"/>
                <a:gd name="T17" fmla="*/ 2147483647 h 18"/>
                <a:gd name="T18" fmla="*/ 2147483647 w 85"/>
                <a:gd name="T19" fmla="*/ 2147483647 h 18"/>
                <a:gd name="T20" fmla="*/ 2147483647 w 85"/>
                <a:gd name="T21" fmla="*/ 2147483647 h 18"/>
                <a:gd name="T22" fmla="*/ 2147483647 w 85"/>
                <a:gd name="T23" fmla="*/ 2147483647 h 18"/>
                <a:gd name="T24" fmla="*/ 2147483647 w 85"/>
                <a:gd name="T25" fmla="*/ 2147483647 h 18"/>
                <a:gd name="T26" fmla="*/ 2147483647 w 85"/>
                <a:gd name="T27" fmla="*/ 2147483647 h 18"/>
                <a:gd name="T28" fmla="*/ 2147483647 w 85"/>
                <a:gd name="T29" fmla="*/ 2147483647 h 18"/>
                <a:gd name="T30" fmla="*/ 2147483647 w 85"/>
                <a:gd name="T31" fmla="*/ 2147483647 h 18"/>
                <a:gd name="T32" fmla="*/ 2147483647 w 85"/>
                <a:gd name="T33" fmla="*/ 2147483647 h 18"/>
                <a:gd name="T34" fmla="*/ 2147483647 w 85"/>
                <a:gd name="T35" fmla="*/ 2147483647 h 18"/>
                <a:gd name="T36" fmla="*/ 2147483647 w 85"/>
                <a:gd name="T37" fmla="*/ 2147483647 h 1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5"/>
                <a:gd name="T58" fmla="*/ 0 h 18"/>
                <a:gd name="T59" fmla="*/ 85 w 85"/>
                <a:gd name="T60" fmla="*/ 18 h 1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5" h="18">
                  <a:moveTo>
                    <a:pt x="31" y="18"/>
                  </a:moveTo>
                  <a:lnTo>
                    <a:pt x="23" y="16"/>
                  </a:lnTo>
                  <a:lnTo>
                    <a:pt x="15" y="14"/>
                  </a:lnTo>
                  <a:lnTo>
                    <a:pt x="6" y="10"/>
                  </a:lnTo>
                  <a:lnTo>
                    <a:pt x="0" y="6"/>
                  </a:lnTo>
                  <a:lnTo>
                    <a:pt x="6" y="4"/>
                  </a:lnTo>
                  <a:lnTo>
                    <a:pt x="13" y="2"/>
                  </a:lnTo>
                  <a:lnTo>
                    <a:pt x="21" y="0"/>
                  </a:lnTo>
                  <a:lnTo>
                    <a:pt x="27" y="2"/>
                  </a:lnTo>
                  <a:lnTo>
                    <a:pt x="41" y="4"/>
                  </a:lnTo>
                  <a:lnTo>
                    <a:pt x="55" y="4"/>
                  </a:lnTo>
                  <a:lnTo>
                    <a:pt x="71" y="6"/>
                  </a:lnTo>
                  <a:lnTo>
                    <a:pt x="85" y="8"/>
                  </a:lnTo>
                  <a:lnTo>
                    <a:pt x="79" y="12"/>
                  </a:lnTo>
                  <a:lnTo>
                    <a:pt x="73" y="14"/>
                  </a:lnTo>
                  <a:lnTo>
                    <a:pt x="67" y="18"/>
                  </a:lnTo>
                  <a:lnTo>
                    <a:pt x="63" y="18"/>
                  </a:lnTo>
                  <a:lnTo>
                    <a:pt x="47" y="18"/>
                  </a:lnTo>
                  <a:lnTo>
                    <a:pt x="31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5" name="Freeform 161"/>
            <p:cNvSpPr>
              <a:spLocks/>
            </p:cNvSpPr>
            <p:nvPr/>
          </p:nvSpPr>
          <p:spPr bwMode="auto">
            <a:xfrm>
              <a:off x="4957234" y="3268074"/>
              <a:ext cx="79565" cy="59734"/>
            </a:xfrm>
            <a:custGeom>
              <a:avLst/>
              <a:gdLst>
                <a:gd name="T0" fmla="*/ 2147483647 w 54"/>
                <a:gd name="T1" fmla="*/ 2147483647 h 38"/>
                <a:gd name="T2" fmla="*/ 2147483647 w 54"/>
                <a:gd name="T3" fmla="*/ 2147483647 h 38"/>
                <a:gd name="T4" fmla="*/ 2147483647 w 54"/>
                <a:gd name="T5" fmla="*/ 2147483647 h 38"/>
                <a:gd name="T6" fmla="*/ 2147483647 w 54"/>
                <a:gd name="T7" fmla="*/ 2147483647 h 38"/>
                <a:gd name="T8" fmla="*/ 2147483647 w 54"/>
                <a:gd name="T9" fmla="*/ 2147483647 h 38"/>
                <a:gd name="T10" fmla="*/ 2147483647 w 54"/>
                <a:gd name="T11" fmla="*/ 2147483647 h 38"/>
                <a:gd name="T12" fmla="*/ 2147483647 w 54"/>
                <a:gd name="T13" fmla="*/ 2147483647 h 38"/>
                <a:gd name="T14" fmla="*/ 2147483647 w 54"/>
                <a:gd name="T15" fmla="*/ 2147483647 h 38"/>
                <a:gd name="T16" fmla="*/ 2147483647 w 54"/>
                <a:gd name="T17" fmla="*/ 2147483647 h 38"/>
                <a:gd name="T18" fmla="*/ 2147483647 w 54"/>
                <a:gd name="T19" fmla="*/ 2147483647 h 38"/>
                <a:gd name="T20" fmla="*/ 2147483647 w 54"/>
                <a:gd name="T21" fmla="*/ 2147483647 h 38"/>
                <a:gd name="T22" fmla="*/ 0 w 54"/>
                <a:gd name="T23" fmla="*/ 2147483647 h 38"/>
                <a:gd name="T24" fmla="*/ 0 w 54"/>
                <a:gd name="T25" fmla="*/ 2147483647 h 38"/>
                <a:gd name="T26" fmla="*/ 2147483647 w 54"/>
                <a:gd name="T27" fmla="*/ 2147483647 h 38"/>
                <a:gd name="T28" fmla="*/ 2147483647 w 54"/>
                <a:gd name="T29" fmla="*/ 0 h 38"/>
                <a:gd name="T30" fmla="*/ 2147483647 w 54"/>
                <a:gd name="T31" fmla="*/ 0 h 38"/>
                <a:gd name="T32" fmla="*/ 2147483647 w 54"/>
                <a:gd name="T33" fmla="*/ 0 h 38"/>
                <a:gd name="T34" fmla="*/ 2147483647 w 54"/>
                <a:gd name="T35" fmla="*/ 2147483647 h 38"/>
                <a:gd name="T36" fmla="*/ 2147483647 w 54"/>
                <a:gd name="T37" fmla="*/ 2147483647 h 3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"/>
                <a:gd name="T58" fmla="*/ 0 h 38"/>
                <a:gd name="T59" fmla="*/ 54 w 54"/>
                <a:gd name="T60" fmla="*/ 38 h 3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" h="38">
                  <a:moveTo>
                    <a:pt x="46" y="6"/>
                  </a:moveTo>
                  <a:lnTo>
                    <a:pt x="48" y="16"/>
                  </a:lnTo>
                  <a:lnTo>
                    <a:pt x="54" y="22"/>
                  </a:lnTo>
                  <a:lnTo>
                    <a:pt x="52" y="28"/>
                  </a:lnTo>
                  <a:lnTo>
                    <a:pt x="44" y="30"/>
                  </a:lnTo>
                  <a:lnTo>
                    <a:pt x="40" y="38"/>
                  </a:lnTo>
                  <a:lnTo>
                    <a:pt x="30" y="32"/>
                  </a:lnTo>
                  <a:lnTo>
                    <a:pt x="28" y="30"/>
                  </a:lnTo>
                  <a:lnTo>
                    <a:pt x="16" y="26"/>
                  </a:lnTo>
                  <a:lnTo>
                    <a:pt x="10" y="20"/>
                  </a:lnTo>
                  <a:lnTo>
                    <a:pt x="6" y="14"/>
                  </a:lnTo>
                  <a:lnTo>
                    <a:pt x="0" y="6"/>
                  </a:lnTo>
                  <a:lnTo>
                    <a:pt x="0" y="2"/>
                  </a:lnTo>
                  <a:lnTo>
                    <a:pt x="6" y="2"/>
                  </a:lnTo>
                  <a:lnTo>
                    <a:pt x="12" y="0"/>
                  </a:lnTo>
                  <a:lnTo>
                    <a:pt x="20" y="0"/>
                  </a:lnTo>
                  <a:lnTo>
                    <a:pt x="36" y="0"/>
                  </a:lnTo>
                  <a:lnTo>
                    <a:pt x="40" y="6"/>
                  </a:lnTo>
                  <a:lnTo>
                    <a:pt x="4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6" name="Freeform 162"/>
            <p:cNvSpPr>
              <a:spLocks/>
            </p:cNvSpPr>
            <p:nvPr/>
          </p:nvSpPr>
          <p:spPr bwMode="auto">
            <a:xfrm>
              <a:off x="4934171" y="3228251"/>
              <a:ext cx="93402" cy="84956"/>
            </a:xfrm>
            <a:custGeom>
              <a:avLst/>
              <a:gdLst>
                <a:gd name="T0" fmla="*/ 2147483647 w 64"/>
                <a:gd name="T1" fmla="*/ 0 h 52"/>
                <a:gd name="T2" fmla="*/ 2147483647 w 64"/>
                <a:gd name="T3" fmla="*/ 2147483647 h 52"/>
                <a:gd name="T4" fmla="*/ 2147483647 w 64"/>
                <a:gd name="T5" fmla="*/ 2147483647 h 52"/>
                <a:gd name="T6" fmla="*/ 2147483647 w 64"/>
                <a:gd name="T7" fmla="*/ 2147483647 h 52"/>
                <a:gd name="T8" fmla="*/ 2147483647 w 64"/>
                <a:gd name="T9" fmla="*/ 2147483647 h 52"/>
                <a:gd name="T10" fmla="*/ 2147483647 w 64"/>
                <a:gd name="T11" fmla="*/ 2147483647 h 52"/>
                <a:gd name="T12" fmla="*/ 2147483647 w 64"/>
                <a:gd name="T13" fmla="*/ 2147483647 h 52"/>
                <a:gd name="T14" fmla="*/ 2147483647 w 64"/>
                <a:gd name="T15" fmla="*/ 2147483647 h 52"/>
                <a:gd name="T16" fmla="*/ 2147483647 w 64"/>
                <a:gd name="T17" fmla="*/ 2147483647 h 52"/>
                <a:gd name="T18" fmla="*/ 2147483647 w 64"/>
                <a:gd name="T19" fmla="*/ 2147483647 h 52"/>
                <a:gd name="T20" fmla="*/ 2147483647 w 64"/>
                <a:gd name="T21" fmla="*/ 2147483647 h 52"/>
                <a:gd name="T22" fmla="*/ 2147483647 w 64"/>
                <a:gd name="T23" fmla="*/ 2147483647 h 52"/>
                <a:gd name="T24" fmla="*/ 2147483647 w 64"/>
                <a:gd name="T25" fmla="*/ 2147483647 h 52"/>
                <a:gd name="T26" fmla="*/ 2147483647 w 64"/>
                <a:gd name="T27" fmla="*/ 2147483647 h 52"/>
                <a:gd name="T28" fmla="*/ 2147483647 w 64"/>
                <a:gd name="T29" fmla="*/ 2147483647 h 52"/>
                <a:gd name="T30" fmla="*/ 2147483647 w 64"/>
                <a:gd name="T31" fmla="*/ 2147483647 h 52"/>
                <a:gd name="T32" fmla="*/ 2147483647 w 64"/>
                <a:gd name="T33" fmla="*/ 2147483647 h 52"/>
                <a:gd name="T34" fmla="*/ 2147483647 w 64"/>
                <a:gd name="T35" fmla="*/ 2147483647 h 52"/>
                <a:gd name="T36" fmla="*/ 2147483647 w 64"/>
                <a:gd name="T37" fmla="*/ 2147483647 h 52"/>
                <a:gd name="T38" fmla="*/ 0 w 64"/>
                <a:gd name="T39" fmla="*/ 2147483647 h 52"/>
                <a:gd name="T40" fmla="*/ 2147483647 w 64"/>
                <a:gd name="T41" fmla="*/ 2147483647 h 52"/>
                <a:gd name="T42" fmla="*/ 2147483647 w 64"/>
                <a:gd name="T43" fmla="*/ 2147483647 h 52"/>
                <a:gd name="T44" fmla="*/ 2147483647 w 64"/>
                <a:gd name="T45" fmla="*/ 2147483647 h 52"/>
                <a:gd name="T46" fmla="*/ 2147483647 w 64"/>
                <a:gd name="T47" fmla="*/ 0 h 5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4"/>
                <a:gd name="T73" fmla="*/ 0 h 52"/>
                <a:gd name="T74" fmla="*/ 64 w 64"/>
                <a:gd name="T75" fmla="*/ 52 h 5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4" h="52">
                  <a:moveTo>
                    <a:pt x="28" y="0"/>
                  </a:moveTo>
                  <a:lnTo>
                    <a:pt x="38" y="10"/>
                  </a:lnTo>
                  <a:lnTo>
                    <a:pt x="44" y="12"/>
                  </a:lnTo>
                  <a:lnTo>
                    <a:pt x="48" y="12"/>
                  </a:lnTo>
                  <a:lnTo>
                    <a:pt x="58" y="10"/>
                  </a:lnTo>
                  <a:lnTo>
                    <a:pt x="64" y="24"/>
                  </a:lnTo>
                  <a:lnTo>
                    <a:pt x="62" y="30"/>
                  </a:lnTo>
                  <a:lnTo>
                    <a:pt x="56" y="30"/>
                  </a:lnTo>
                  <a:lnTo>
                    <a:pt x="52" y="24"/>
                  </a:lnTo>
                  <a:lnTo>
                    <a:pt x="36" y="24"/>
                  </a:lnTo>
                  <a:lnTo>
                    <a:pt x="28" y="24"/>
                  </a:lnTo>
                  <a:lnTo>
                    <a:pt x="22" y="26"/>
                  </a:lnTo>
                  <a:lnTo>
                    <a:pt x="16" y="26"/>
                  </a:lnTo>
                  <a:lnTo>
                    <a:pt x="16" y="30"/>
                  </a:lnTo>
                  <a:lnTo>
                    <a:pt x="22" y="38"/>
                  </a:lnTo>
                  <a:lnTo>
                    <a:pt x="26" y="44"/>
                  </a:lnTo>
                  <a:lnTo>
                    <a:pt x="32" y="50"/>
                  </a:lnTo>
                  <a:lnTo>
                    <a:pt x="18" y="52"/>
                  </a:lnTo>
                  <a:lnTo>
                    <a:pt x="8" y="36"/>
                  </a:lnTo>
                  <a:lnTo>
                    <a:pt x="0" y="18"/>
                  </a:lnTo>
                  <a:lnTo>
                    <a:pt x="8" y="18"/>
                  </a:lnTo>
                  <a:lnTo>
                    <a:pt x="12" y="10"/>
                  </a:lnTo>
                  <a:lnTo>
                    <a:pt x="14" y="4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7" name="Freeform 163"/>
            <p:cNvSpPr>
              <a:spLocks/>
            </p:cNvSpPr>
            <p:nvPr/>
          </p:nvSpPr>
          <p:spPr bwMode="auto">
            <a:xfrm>
              <a:off x="4986061" y="2591078"/>
              <a:ext cx="214479" cy="266815"/>
            </a:xfrm>
            <a:custGeom>
              <a:avLst/>
              <a:gdLst>
                <a:gd name="T0" fmla="*/ 2147483647 w 146"/>
                <a:gd name="T1" fmla="*/ 2147483647 h 168"/>
                <a:gd name="T2" fmla="*/ 2147483647 w 146"/>
                <a:gd name="T3" fmla="*/ 2147483647 h 168"/>
                <a:gd name="T4" fmla="*/ 2147483647 w 146"/>
                <a:gd name="T5" fmla="*/ 2147483647 h 168"/>
                <a:gd name="T6" fmla="*/ 2147483647 w 146"/>
                <a:gd name="T7" fmla="*/ 2147483647 h 168"/>
                <a:gd name="T8" fmla="*/ 2147483647 w 146"/>
                <a:gd name="T9" fmla="*/ 2147483647 h 168"/>
                <a:gd name="T10" fmla="*/ 2147483647 w 146"/>
                <a:gd name="T11" fmla="*/ 2147483647 h 168"/>
                <a:gd name="T12" fmla="*/ 2147483647 w 146"/>
                <a:gd name="T13" fmla="*/ 2147483647 h 168"/>
                <a:gd name="T14" fmla="*/ 2147483647 w 146"/>
                <a:gd name="T15" fmla="*/ 2147483647 h 168"/>
                <a:gd name="T16" fmla="*/ 2147483647 w 146"/>
                <a:gd name="T17" fmla="*/ 2147483647 h 168"/>
                <a:gd name="T18" fmla="*/ 2147483647 w 146"/>
                <a:gd name="T19" fmla="*/ 2147483647 h 168"/>
                <a:gd name="T20" fmla="*/ 2147483647 w 146"/>
                <a:gd name="T21" fmla="*/ 2147483647 h 168"/>
                <a:gd name="T22" fmla="*/ 2147483647 w 146"/>
                <a:gd name="T23" fmla="*/ 2147483647 h 168"/>
                <a:gd name="T24" fmla="*/ 2147483647 w 146"/>
                <a:gd name="T25" fmla="*/ 2147483647 h 168"/>
                <a:gd name="T26" fmla="*/ 2147483647 w 146"/>
                <a:gd name="T27" fmla="*/ 2147483647 h 168"/>
                <a:gd name="T28" fmla="*/ 2147483647 w 146"/>
                <a:gd name="T29" fmla="*/ 2147483647 h 168"/>
                <a:gd name="T30" fmla="*/ 2147483647 w 146"/>
                <a:gd name="T31" fmla="*/ 2147483647 h 168"/>
                <a:gd name="T32" fmla="*/ 2147483647 w 146"/>
                <a:gd name="T33" fmla="*/ 2147483647 h 168"/>
                <a:gd name="T34" fmla="*/ 2147483647 w 146"/>
                <a:gd name="T35" fmla="*/ 2147483647 h 168"/>
                <a:gd name="T36" fmla="*/ 2147483647 w 146"/>
                <a:gd name="T37" fmla="*/ 2147483647 h 168"/>
                <a:gd name="T38" fmla="*/ 2147483647 w 146"/>
                <a:gd name="T39" fmla="*/ 2147483647 h 168"/>
                <a:gd name="T40" fmla="*/ 2147483647 w 146"/>
                <a:gd name="T41" fmla="*/ 2147483647 h 168"/>
                <a:gd name="T42" fmla="*/ 2147483647 w 146"/>
                <a:gd name="T43" fmla="*/ 2147483647 h 168"/>
                <a:gd name="T44" fmla="*/ 2147483647 w 146"/>
                <a:gd name="T45" fmla="*/ 2147483647 h 168"/>
                <a:gd name="T46" fmla="*/ 2147483647 w 146"/>
                <a:gd name="T47" fmla="*/ 2147483647 h 168"/>
                <a:gd name="T48" fmla="*/ 2147483647 w 146"/>
                <a:gd name="T49" fmla="*/ 2147483647 h 168"/>
                <a:gd name="T50" fmla="*/ 2147483647 w 146"/>
                <a:gd name="T51" fmla="*/ 2147483647 h 168"/>
                <a:gd name="T52" fmla="*/ 2147483647 w 146"/>
                <a:gd name="T53" fmla="*/ 2147483647 h 168"/>
                <a:gd name="T54" fmla="*/ 2147483647 w 146"/>
                <a:gd name="T55" fmla="*/ 2147483647 h 168"/>
                <a:gd name="T56" fmla="*/ 2147483647 w 146"/>
                <a:gd name="T57" fmla="*/ 2147483647 h 168"/>
                <a:gd name="T58" fmla="*/ 2147483647 w 146"/>
                <a:gd name="T59" fmla="*/ 2147483647 h 168"/>
                <a:gd name="T60" fmla="*/ 2147483647 w 146"/>
                <a:gd name="T61" fmla="*/ 2147483647 h 168"/>
                <a:gd name="T62" fmla="*/ 2147483647 w 146"/>
                <a:gd name="T63" fmla="*/ 2147483647 h 168"/>
                <a:gd name="T64" fmla="*/ 2147483647 w 146"/>
                <a:gd name="T65" fmla="*/ 2147483647 h 168"/>
                <a:gd name="T66" fmla="*/ 2147483647 w 146"/>
                <a:gd name="T67" fmla="*/ 2147483647 h 168"/>
                <a:gd name="T68" fmla="*/ 2147483647 w 146"/>
                <a:gd name="T69" fmla="*/ 2147483647 h 168"/>
                <a:gd name="T70" fmla="*/ 2147483647 w 146"/>
                <a:gd name="T71" fmla="*/ 2147483647 h 168"/>
                <a:gd name="T72" fmla="*/ 2147483647 w 146"/>
                <a:gd name="T73" fmla="*/ 2147483647 h 168"/>
                <a:gd name="T74" fmla="*/ 2147483647 w 146"/>
                <a:gd name="T75" fmla="*/ 2147483647 h 168"/>
                <a:gd name="T76" fmla="*/ 2147483647 w 146"/>
                <a:gd name="T77" fmla="*/ 2147483647 h 168"/>
                <a:gd name="T78" fmla="*/ 2147483647 w 146"/>
                <a:gd name="T79" fmla="*/ 2147483647 h 168"/>
                <a:gd name="T80" fmla="*/ 2147483647 w 146"/>
                <a:gd name="T81" fmla="*/ 2147483647 h 168"/>
                <a:gd name="T82" fmla="*/ 2147483647 w 146"/>
                <a:gd name="T83" fmla="*/ 0 h 168"/>
                <a:gd name="T84" fmla="*/ 2147483647 w 146"/>
                <a:gd name="T85" fmla="*/ 2147483647 h 168"/>
                <a:gd name="T86" fmla="*/ 2147483647 w 146"/>
                <a:gd name="T87" fmla="*/ 2147483647 h 16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6"/>
                <a:gd name="T133" fmla="*/ 0 h 168"/>
                <a:gd name="T134" fmla="*/ 146 w 146"/>
                <a:gd name="T135" fmla="*/ 168 h 16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6" h="168">
                  <a:moveTo>
                    <a:pt x="98" y="16"/>
                  </a:moveTo>
                  <a:lnTo>
                    <a:pt x="92" y="20"/>
                  </a:lnTo>
                  <a:lnTo>
                    <a:pt x="90" y="24"/>
                  </a:lnTo>
                  <a:lnTo>
                    <a:pt x="90" y="26"/>
                  </a:lnTo>
                  <a:lnTo>
                    <a:pt x="90" y="30"/>
                  </a:lnTo>
                  <a:lnTo>
                    <a:pt x="92" y="32"/>
                  </a:lnTo>
                  <a:lnTo>
                    <a:pt x="100" y="34"/>
                  </a:lnTo>
                  <a:lnTo>
                    <a:pt x="108" y="36"/>
                  </a:lnTo>
                  <a:lnTo>
                    <a:pt x="110" y="38"/>
                  </a:lnTo>
                  <a:lnTo>
                    <a:pt x="110" y="40"/>
                  </a:lnTo>
                  <a:lnTo>
                    <a:pt x="110" y="44"/>
                  </a:lnTo>
                  <a:lnTo>
                    <a:pt x="108" y="48"/>
                  </a:lnTo>
                  <a:lnTo>
                    <a:pt x="104" y="50"/>
                  </a:lnTo>
                  <a:lnTo>
                    <a:pt x="104" y="54"/>
                  </a:lnTo>
                  <a:lnTo>
                    <a:pt x="106" y="56"/>
                  </a:lnTo>
                  <a:lnTo>
                    <a:pt x="108" y="54"/>
                  </a:lnTo>
                  <a:lnTo>
                    <a:pt x="114" y="54"/>
                  </a:lnTo>
                  <a:lnTo>
                    <a:pt x="114" y="64"/>
                  </a:lnTo>
                  <a:lnTo>
                    <a:pt x="118" y="76"/>
                  </a:lnTo>
                  <a:lnTo>
                    <a:pt x="120" y="82"/>
                  </a:lnTo>
                  <a:lnTo>
                    <a:pt x="122" y="86"/>
                  </a:lnTo>
                  <a:lnTo>
                    <a:pt x="126" y="88"/>
                  </a:lnTo>
                  <a:lnTo>
                    <a:pt x="126" y="92"/>
                  </a:lnTo>
                  <a:lnTo>
                    <a:pt x="128" y="98"/>
                  </a:lnTo>
                  <a:lnTo>
                    <a:pt x="130" y="102"/>
                  </a:lnTo>
                  <a:lnTo>
                    <a:pt x="130" y="108"/>
                  </a:lnTo>
                  <a:lnTo>
                    <a:pt x="140" y="112"/>
                  </a:lnTo>
                  <a:lnTo>
                    <a:pt x="146" y="118"/>
                  </a:lnTo>
                  <a:lnTo>
                    <a:pt x="146" y="130"/>
                  </a:lnTo>
                  <a:lnTo>
                    <a:pt x="136" y="132"/>
                  </a:lnTo>
                  <a:lnTo>
                    <a:pt x="128" y="138"/>
                  </a:lnTo>
                  <a:lnTo>
                    <a:pt x="122" y="144"/>
                  </a:lnTo>
                  <a:lnTo>
                    <a:pt x="118" y="150"/>
                  </a:lnTo>
                  <a:lnTo>
                    <a:pt x="112" y="154"/>
                  </a:lnTo>
                  <a:lnTo>
                    <a:pt x="106" y="158"/>
                  </a:lnTo>
                  <a:lnTo>
                    <a:pt x="96" y="158"/>
                  </a:lnTo>
                  <a:lnTo>
                    <a:pt x="90" y="160"/>
                  </a:lnTo>
                  <a:lnTo>
                    <a:pt x="88" y="162"/>
                  </a:lnTo>
                  <a:lnTo>
                    <a:pt x="86" y="162"/>
                  </a:lnTo>
                  <a:lnTo>
                    <a:pt x="78" y="162"/>
                  </a:lnTo>
                  <a:lnTo>
                    <a:pt x="70" y="164"/>
                  </a:lnTo>
                  <a:lnTo>
                    <a:pt x="64" y="164"/>
                  </a:lnTo>
                  <a:lnTo>
                    <a:pt x="50" y="168"/>
                  </a:lnTo>
                  <a:lnTo>
                    <a:pt x="44" y="166"/>
                  </a:lnTo>
                  <a:lnTo>
                    <a:pt x="40" y="162"/>
                  </a:lnTo>
                  <a:lnTo>
                    <a:pt x="36" y="160"/>
                  </a:lnTo>
                  <a:lnTo>
                    <a:pt x="34" y="158"/>
                  </a:lnTo>
                  <a:lnTo>
                    <a:pt x="32" y="156"/>
                  </a:lnTo>
                  <a:lnTo>
                    <a:pt x="28" y="152"/>
                  </a:lnTo>
                  <a:lnTo>
                    <a:pt x="24" y="138"/>
                  </a:lnTo>
                  <a:lnTo>
                    <a:pt x="20" y="118"/>
                  </a:lnTo>
                  <a:lnTo>
                    <a:pt x="22" y="108"/>
                  </a:lnTo>
                  <a:lnTo>
                    <a:pt x="26" y="104"/>
                  </a:lnTo>
                  <a:lnTo>
                    <a:pt x="34" y="100"/>
                  </a:lnTo>
                  <a:lnTo>
                    <a:pt x="40" y="94"/>
                  </a:lnTo>
                  <a:lnTo>
                    <a:pt x="50" y="90"/>
                  </a:lnTo>
                  <a:lnTo>
                    <a:pt x="58" y="86"/>
                  </a:lnTo>
                  <a:lnTo>
                    <a:pt x="62" y="80"/>
                  </a:lnTo>
                  <a:lnTo>
                    <a:pt x="64" y="74"/>
                  </a:lnTo>
                  <a:lnTo>
                    <a:pt x="54" y="74"/>
                  </a:lnTo>
                  <a:lnTo>
                    <a:pt x="44" y="74"/>
                  </a:lnTo>
                  <a:lnTo>
                    <a:pt x="40" y="62"/>
                  </a:lnTo>
                  <a:lnTo>
                    <a:pt x="38" y="54"/>
                  </a:lnTo>
                  <a:lnTo>
                    <a:pt x="36" y="46"/>
                  </a:lnTo>
                  <a:lnTo>
                    <a:pt x="32" y="34"/>
                  </a:lnTo>
                  <a:lnTo>
                    <a:pt x="26" y="28"/>
                  </a:lnTo>
                  <a:lnTo>
                    <a:pt x="16" y="26"/>
                  </a:lnTo>
                  <a:lnTo>
                    <a:pt x="8" y="22"/>
                  </a:lnTo>
                  <a:lnTo>
                    <a:pt x="0" y="18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16" y="18"/>
                  </a:lnTo>
                  <a:lnTo>
                    <a:pt x="26" y="20"/>
                  </a:lnTo>
                  <a:lnTo>
                    <a:pt x="36" y="24"/>
                  </a:lnTo>
                  <a:lnTo>
                    <a:pt x="46" y="26"/>
                  </a:lnTo>
                  <a:lnTo>
                    <a:pt x="52" y="26"/>
                  </a:lnTo>
                  <a:lnTo>
                    <a:pt x="56" y="22"/>
                  </a:lnTo>
                  <a:lnTo>
                    <a:pt x="58" y="18"/>
                  </a:lnTo>
                  <a:lnTo>
                    <a:pt x="60" y="14"/>
                  </a:lnTo>
                  <a:lnTo>
                    <a:pt x="60" y="8"/>
                  </a:lnTo>
                  <a:lnTo>
                    <a:pt x="62" y="4"/>
                  </a:lnTo>
                  <a:lnTo>
                    <a:pt x="64" y="2"/>
                  </a:lnTo>
                  <a:lnTo>
                    <a:pt x="70" y="0"/>
                  </a:lnTo>
                  <a:lnTo>
                    <a:pt x="82" y="2"/>
                  </a:lnTo>
                  <a:lnTo>
                    <a:pt x="90" y="6"/>
                  </a:lnTo>
                  <a:lnTo>
                    <a:pt x="96" y="10"/>
                  </a:lnTo>
                  <a:lnTo>
                    <a:pt x="104" y="14"/>
                  </a:lnTo>
                  <a:lnTo>
                    <a:pt x="98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8" name="Freeform 164"/>
            <p:cNvSpPr>
              <a:spLocks/>
            </p:cNvSpPr>
            <p:nvPr/>
          </p:nvSpPr>
          <p:spPr bwMode="auto">
            <a:xfrm>
              <a:off x="5147496" y="3541527"/>
              <a:ext cx="62268" cy="13274"/>
            </a:xfrm>
            <a:custGeom>
              <a:avLst/>
              <a:gdLst>
                <a:gd name="T0" fmla="*/ 2147483647 w 42"/>
                <a:gd name="T1" fmla="*/ 2147483647 h 8"/>
                <a:gd name="T2" fmla="*/ 2147483647 w 42"/>
                <a:gd name="T3" fmla="*/ 2147483647 h 8"/>
                <a:gd name="T4" fmla="*/ 0 w 42"/>
                <a:gd name="T5" fmla="*/ 0 h 8"/>
                <a:gd name="T6" fmla="*/ 2147483647 w 42"/>
                <a:gd name="T7" fmla="*/ 2147483647 h 8"/>
                <a:gd name="T8" fmla="*/ 2147483647 w 42"/>
                <a:gd name="T9" fmla="*/ 2147483647 h 8"/>
                <a:gd name="T10" fmla="*/ 2147483647 w 42"/>
                <a:gd name="T11" fmla="*/ 2147483647 h 8"/>
                <a:gd name="T12" fmla="*/ 2147483647 w 42"/>
                <a:gd name="T13" fmla="*/ 2147483647 h 8"/>
                <a:gd name="T14" fmla="*/ 2147483647 w 42"/>
                <a:gd name="T15" fmla="*/ 2147483647 h 8"/>
                <a:gd name="T16" fmla="*/ 2147483647 w 42"/>
                <a:gd name="T17" fmla="*/ 2147483647 h 8"/>
                <a:gd name="T18" fmla="*/ 2147483647 w 42"/>
                <a:gd name="T19" fmla="*/ 0 h 8"/>
                <a:gd name="T20" fmla="*/ 2147483647 w 42"/>
                <a:gd name="T21" fmla="*/ 2147483647 h 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2"/>
                <a:gd name="T34" fmla="*/ 0 h 8"/>
                <a:gd name="T35" fmla="*/ 42 w 42"/>
                <a:gd name="T36" fmla="*/ 8 h 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2" h="8">
                  <a:moveTo>
                    <a:pt x="20" y="2"/>
                  </a:moveTo>
                  <a:lnTo>
                    <a:pt x="8" y="2"/>
                  </a:lnTo>
                  <a:lnTo>
                    <a:pt x="0" y="0"/>
                  </a:lnTo>
                  <a:lnTo>
                    <a:pt x="4" y="2"/>
                  </a:lnTo>
                  <a:lnTo>
                    <a:pt x="8" y="6"/>
                  </a:lnTo>
                  <a:lnTo>
                    <a:pt x="22" y="8"/>
                  </a:lnTo>
                  <a:lnTo>
                    <a:pt x="34" y="8"/>
                  </a:lnTo>
                  <a:lnTo>
                    <a:pt x="42" y="6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9" name="Freeform 165"/>
            <p:cNvSpPr>
              <a:spLocks/>
            </p:cNvSpPr>
            <p:nvPr/>
          </p:nvSpPr>
          <p:spPr bwMode="auto">
            <a:xfrm>
              <a:off x="4677028" y="3412766"/>
              <a:ext cx="24215" cy="18584"/>
            </a:xfrm>
            <a:custGeom>
              <a:avLst/>
              <a:gdLst>
                <a:gd name="T0" fmla="*/ 2147483647 w 16"/>
                <a:gd name="T1" fmla="*/ 2147483647 h 10"/>
                <a:gd name="T2" fmla="*/ 2147483647 w 16"/>
                <a:gd name="T3" fmla="*/ 0 h 10"/>
                <a:gd name="T4" fmla="*/ 2147483647 w 16"/>
                <a:gd name="T5" fmla="*/ 0 h 10"/>
                <a:gd name="T6" fmla="*/ 2147483647 w 16"/>
                <a:gd name="T7" fmla="*/ 0 h 10"/>
                <a:gd name="T8" fmla="*/ 2147483647 w 16"/>
                <a:gd name="T9" fmla="*/ 2147483647 h 10"/>
                <a:gd name="T10" fmla="*/ 0 w 16"/>
                <a:gd name="T11" fmla="*/ 2147483647 h 10"/>
                <a:gd name="T12" fmla="*/ 2147483647 w 16"/>
                <a:gd name="T13" fmla="*/ 2147483647 h 10"/>
                <a:gd name="T14" fmla="*/ 2147483647 w 16"/>
                <a:gd name="T15" fmla="*/ 2147483647 h 10"/>
                <a:gd name="T16" fmla="*/ 2147483647 w 16"/>
                <a:gd name="T17" fmla="*/ 2147483647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6"/>
                <a:gd name="T28" fmla="*/ 0 h 10"/>
                <a:gd name="T29" fmla="*/ 16 w 16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6" h="10">
                  <a:moveTo>
                    <a:pt x="16" y="6"/>
                  </a:moveTo>
                  <a:lnTo>
                    <a:pt x="12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10"/>
                  </a:lnTo>
                  <a:lnTo>
                    <a:pt x="16" y="10"/>
                  </a:lnTo>
                  <a:lnTo>
                    <a:pt x="14" y="4"/>
                  </a:lnTo>
                  <a:lnTo>
                    <a:pt x="1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Freeform 166"/>
            <p:cNvSpPr>
              <a:spLocks/>
            </p:cNvSpPr>
            <p:nvPr/>
          </p:nvSpPr>
          <p:spPr bwMode="auto">
            <a:xfrm>
              <a:off x="4499449" y="2877806"/>
              <a:ext cx="160283" cy="244249"/>
            </a:xfrm>
            <a:custGeom>
              <a:avLst/>
              <a:gdLst>
                <a:gd name="T0" fmla="*/ 2147483647 w 110"/>
                <a:gd name="T1" fmla="*/ 2147483647 h 154"/>
                <a:gd name="T2" fmla="*/ 2147483647 w 110"/>
                <a:gd name="T3" fmla="*/ 2147483647 h 154"/>
                <a:gd name="T4" fmla="*/ 2147483647 w 110"/>
                <a:gd name="T5" fmla="*/ 2147483647 h 154"/>
                <a:gd name="T6" fmla="*/ 2147483647 w 110"/>
                <a:gd name="T7" fmla="*/ 2147483647 h 154"/>
                <a:gd name="T8" fmla="*/ 2147483647 w 110"/>
                <a:gd name="T9" fmla="*/ 2147483647 h 154"/>
                <a:gd name="T10" fmla="*/ 2147483647 w 110"/>
                <a:gd name="T11" fmla="*/ 2147483647 h 154"/>
                <a:gd name="T12" fmla="*/ 2147483647 w 110"/>
                <a:gd name="T13" fmla="*/ 2147483647 h 154"/>
                <a:gd name="T14" fmla="*/ 2147483647 w 110"/>
                <a:gd name="T15" fmla="*/ 2147483647 h 154"/>
                <a:gd name="T16" fmla="*/ 2147483647 w 110"/>
                <a:gd name="T17" fmla="*/ 2147483647 h 154"/>
                <a:gd name="T18" fmla="*/ 2147483647 w 110"/>
                <a:gd name="T19" fmla="*/ 2147483647 h 154"/>
                <a:gd name="T20" fmla="*/ 2147483647 w 110"/>
                <a:gd name="T21" fmla="*/ 2147483647 h 154"/>
                <a:gd name="T22" fmla="*/ 2147483647 w 110"/>
                <a:gd name="T23" fmla="*/ 2147483647 h 154"/>
                <a:gd name="T24" fmla="*/ 2147483647 w 110"/>
                <a:gd name="T25" fmla="*/ 2147483647 h 154"/>
                <a:gd name="T26" fmla="*/ 2147483647 w 110"/>
                <a:gd name="T27" fmla="*/ 2147483647 h 154"/>
                <a:gd name="T28" fmla="*/ 2147483647 w 110"/>
                <a:gd name="T29" fmla="*/ 2147483647 h 154"/>
                <a:gd name="T30" fmla="*/ 2147483647 w 110"/>
                <a:gd name="T31" fmla="*/ 2147483647 h 154"/>
                <a:gd name="T32" fmla="*/ 2147483647 w 110"/>
                <a:gd name="T33" fmla="*/ 2147483647 h 154"/>
                <a:gd name="T34" fmla="*/ 2147483647 w 110"/>
                <a:gd name="T35" fmla="*/ 2147483647 h 154"/>
                <a:gd name="T36" fmla="*/ 2147483647 w 110"/>
                <a:gd name="T37" fmla="*/ 2147483647 h 154"/>
                <a:gd name="T38" fmla="*/ 2147483647 w 110"/>
                <a:gd name="T39" fmla="*/ 2147483647 h 154"/>
                <a:gd name="T40" fmla="*/ 2147483647 w 110"/>
                <a:gd name="T41" fmla="*/ 2147483647 h 154"/>
                <a:gd name="T42" fmla="*/ 2147483647 w 110"/>
                <a:gd name="T43" fmla="*/ 2147483647 h 154"/>
                <a:gd name="T44" fmla="*/ 2147483647 w 110"/>
                <a:gd name="T45" fmla="*/ 2147483647 h 154"/>
                <a:gd name="T46" fmla="*/ 2147483647 w 110"/>
                <a:gd name="T47" fmla="*/ 2147483647 h 154"/>
                <a:gd name="T48" fmla="*/ 2147483647 w 110"/>
                <a:gd name="T49" fmla="*/ 2147483647 h 154"/>
                <a:gd name="T50" fmla="*/ 2147483647 w 110"/>
                <a:gd name="T51" fmla="*/ 2147483647 h 154"/>
                <a:gd name="T52" fmla="*/ 2147483647 w 110"/>
                <a:gd name="T53" fmla="*/ 2147483647 h 154"/>
                <a:gd name="T54" fmla="*/ 2147483647 w 110"/>
                <a:gd name="T55" fmla="*/ 2147483647 h 154"/>
                <a:gd name="T56" fmla="*/ 2147483647 w 110"/>
                <a:gd name="T57" fmla="*/ 2147483647 h 154"/>
                <a:gd name="T58" fmla="*/ 2147483647 w 110"/>
                <a:gd name="T59" fmla="*/ 2147483647 h 154"/>
                <a:gd name="T60" fmla="*/ 0 w 110"/>
                <a:gd name="T61" fmla="*/ 2147483647 h 154"/>
                <a:gd name="T62" fmla="*/ 2147483647 w 110"/>
                <a:gd name="T63" fmla="*/ 2147483647 h 154"/>
                <a:gd name="T64" fmla="*/ 2147483647 w 110"/>
                <a:gd name="T65" fmla="*/ 0 h 154"/>
                <a:gd name="T66" fmla="*/ 2147483647 w 110"/>
                <a:gd name="T67" fmla="*/ 2147483647 h 154"/>
                <a:gd name="T68" fmla="*/ 2147483647 w 110"/>
                <a:gd name="T69" fmla="*/ 2147483647 h 154"/>
                <a:gd name="T70" fmla="*/ 2147483647 w 110"/>
                <a:gd name="T71" fmla="*/ 2147483647 h 154"/>
                <a:gd name="T72" fmla="*/ 2147483647 w 110"/>
                <a:gd name="T73" fmla="*/ 2147483647 h 154"/>
                <a:gd name="T74" fmla="*/ 2147483647 w 110"/>
                <a:gd name="T75" fmla="*/ 2147483647 h 154"/>
                <a:gd name="T76" fmla="*/ 2147483647 w 110"/>
                <a:gd name="T77" fmla="*/ 2147483647 h 154"/>
                <a:gd name="T78" fmla="*/ 2147483647 w 110"/>
                <a:gd name="T79" fmla="*/ 2147483647 h 15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0"/>
                <a:gd name="T121" fmla="*/ 0 h 154"/>
                <a:gd name="T122" fmla="*/ 110 w 110"/>
                <a:gd name="T123" fmla="*/ 154 h 15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0" h="154">
                  <a:moveTo>
                    <a:pt x="76" y="82"/>
                  </a:moveTo>
                  <a:lnTo>
                    <a:pt x="82" y="86"/>
                  </a:lnTo>
                  <a:lnTo>
                    <a:pt x="88" y="90"/>
                  </a:lnTo>
                  <a:lnTo>
                    <a:pt x="90" y="94"/>
                  </a:lnTo>
                  <a:lnTo>
                    <a:pt x="90" y="100"/>
                  </a:lnTo>
                  <a:lnTo>
                    <a:pt x="90" y="104"/>
                  </a:lnTo>
                  <a:lnTo>
                    <a:pt x="90" y="108"/>
                  </a:lnTo>
                  <a:lnTo>
                    <a:pt x="94" y="106"/>
                  </a:lnTo>
                  <a:lnTo>
                    <a:pt x="104" y="104"/>
                  </a:lnTo>
                  <a:lnTo>
                    <a:pt x="108" y="110"/>
                  </a:lnTo>
                  <a:lnTo>
                    <a:pt x="110" y="114"/>
                  </a:lnTo>
                  <a:lnTo>
                    <a:pt x="108" y="118"/>
                  </a:lnTo>
                  <a:lnTo>
                    <a:pt x="104" y="122"/>
                  </a:lnTo>
                  <a:lnTo>
                    <a:pt x="94" y="128"/>
                  </a:lnTo>
                  <a:lnTo>
                    <a:pt x="94" y="130"/>
                  </a:lnTo>
                  <a:lnTo>
                    <a:pt x="98" y="132"/>
                  </a:lnTo>
                  <a:lnTo>
                    <a:pt x="104" y="134"/>
                  </a:lnTo>
                  <a:lnTo>
                    <a:pt x="102" y="138"/>
                  </a:lnTo>
                  <a:lnTo>
                    <a:pt x="98" y="142"/>
                  </a:lnTo>
                  <a:lnTo>
                    <a:pt x="92" y="144"/>
                  </a:lnTo>
                  <a:lnTo>
                    <a:pt x="82" y="144"/>
                  </a:lnTo>
                  <a:lnTo>
                    <a:pt x="66" y="144"/>
                  </a:lnTo>
                  <a:lnTo>
                    <a:pt x="50" y="144"/>
                  </a:lnTo>
                  <a:lnTo>
                    <a:pt x="40" y="144"/>
                  </a:lnTo>
                  <a:lnTo>
                    <a:pt x="40" y="148"/>
                  </a:lnTo>
                  <a:lnTo>
                    <a:pt x="40" y="152"/>
                  </a:lnTo>
                  <a:lnTo>
                    <a:pt x="34" y="152"/>
                  </a:lnTo>
                  <a:lnTo>
                    <a:pt x="26" y="154"/>
                  </a:lnTo>
                  <a:lnTo>
                    <a:pt x="18" y="154"/>
                  </a:lnTo>
                  <a:lnTo>
                    <a:pt x="12" y="154"/>
                  </a:lnTo>
                  <a:lnTo>
                    <a:pt x="14" y="148"/>
                  </a:lnTo>
                  <a:lnTo>
                    <a:pt x="18" y="144"/>
                  </a:lnTo>
                  <a:lnTo>
                    <a:pt x="24" y="142"/>
                  </a:lnTo>
                  <a:lnTo>
                    <a:pt x="30" y="140"/>
                  </a:lnTo>
                  <a:lnTo>
                    <a:pt x="42" y="136"/>
                  </a:lnTo>
                  <a:lnTo>
                    <a:pt x="46" y="132"/>
                  </a:lnTo>
                  <a:lnTo>
                    <a:pt x="50" y="128"/>
                  </a:lnTo>
                  <a:lnTo>
                    <a:pt x="32" y="126"/>
                  </a:lnTo>
                  <a:lnTo>
                    <a:pt x="24" y="124"/>
                  </a:lnTo>
                  <a:lnTo>
                    <a:pt x="18" y="122"/>
                  </a:lnTo>
                  <a:lnTo>
                    <a:pt x="26" y="114"/>
                  </a:lnTo>
                  <a:lnTo>
                    <a:pt x="36" y="108"/>
                  </a:lnTo>
                  <a:lnTo>
                    <a:pt x="36" y="104"/>
                  </a:lnTo>
                  <a:lnTo>
                    <a:pt x="36" y="100"/>
                  </a:lnTo>
                  <a:lnTo>
                    <a:pt x="38" y="98"/>
                  </a:lnTo>
                  <a:lnTo>
                    <a:pt x="40" y="94"/>
                  </a:lnTo>
                  <a:lnTo>
                    <a:pt x="48" y="90"/>
                  </a:lnTo>
                  <a:lnTo>
                    <a:pt x="42" y="84"/>
                  </a:lnTo>
                  <a:lnTo>
                    <a:pt x="40" y="80"/>
                  </a:lnTo>
                  <a:lnTo>
                    <a:pt x="40" y="76"/>
                  </a:lnTo>
                  <a:lnTo>
                    <a:pt x="40" y="70"/>
                  </a:lnTo>
                  <a:lnTo>
                    <a:pt x="42" y="68"/>
                  </a:lnTo>
                  <a:lnTo>
                    <a:pt x="40" y="62"/>
                  </a:lnTo>
                  <a:lnTo>
                    <a:pt x="38" y="58"/>
                  </a:lnTo>
                  <a:lnTo>
                    <a:pt x="14" y="58"/>
                  </a:lnTo>
                  <a:lnTo>
                    <a:pt x="12" y="56"/>
                  </a:lnTo>
                  <a:lnTo>
                    <a:pt x="12" y="50"/>
                  </a:lnTo>
                  <a:lnTo>
                    <a:pt x="10" y="48"/>
                  </a:lnTo>
                  <a:lnTo>
                    <a:pt x="6" y="46"/>
                  </a:lnTo>
                  <a:lnTo>
                    <a:pt x="12" y="36"/>
                  </a:lnTo>
                  <a:lnTo>
                    <a:pt x="6" y="32"/>
                  </a:lnTo>
                  <a:lnTo>
                    <a:pt x="0" y="28"/>
                  </a:lnTo>
                  <a:lnTo>
                    <a:pt x="10" y="20"/>
                  </a:lnTo>
                  <a:lnTo>
                    <a:pt x="22" y="10"/>
                  </a:lnTo>
                  <a:lnTo>
                    <a:pt x="38" y="4"/>
                  </a:lnTo>
                  <a:lnTo>
                    <a:pt x="50" y="0"/>
                  </a:lnTo>
                  <a:lnTo>
                    <a:pt x="48" y="8"/>
                  </a:lnTo>
                  <a:lnTo>
                    <a:pt x="46" y="12"/>
                  </a:lnTo>
                  <a:lnTo>
                    <a:pt x="42" y="16"/>
                  </a:lnTo>
                  <a:lnTo>
                    <a:pt x="38" y="20"/>
                  </a:lnTo>
                  <a:lnTo>
                    <a:pt x="46" y="22"/>
                  </a:lnTo>
                  <a:lnTo>
                    <a:pt x="54" y="22"/>
                  </a:lnTo>
                  <a:lnTo>
                    <a:pt x="60" y="24"/>
                  </a:lnTo>
                  <a:lnTo>
                    <a:pt x="66" y="26"/>
                  </a:lnTo>
                  <a:lnTo>
                    <a:pt x="58" y="36"/>
                  </a:lnTo>
                  <a:lnTo>
                    <a:pt x="54" y="40"/>
                  </a:lnTo>
                  <a:lnTo>
                    <a:pt x="54" y="46"/>
                  </a:lnTo>
                  <a:lnTo>
                    <a:pt x="56" y="56"/>
                  </a:lnTo>
                  <a:lnTo>
                    <a:pt x="62" y="64"/>
                  </a:lnTo>
                  <a:lnTo>
                    <a:pt x="74" y="82"/>
                  </a:lnTo>
                  <a:lnTo>
                    <a:pt x="76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1" name="Freeform 167"/>
            <p:cNvSpPr>
              <a:spLocks/>
            </p:cNvSpPr>
            <p:nvPr/>
          </p:nvSpPr>
          <p:spPr bwMode="auto">
            <a:xfrm>
              <a:off x="4429110" y="2984001"/>
              <a:ext cx="88790" cy="99558"/>
            </a:xfrm>
            <a:custGeom>
              <a:avLst/>
              <a:gdLst>
                <a:gd name="T0" fmla="*/ 2147483647 w 60"/>
                <a:gd name="T1" fmla="*/ 2147483647 h 64"/>
                <a:gd name="T2" fmla="*/ 2147483647 w 60"/>
                <a:gd name="T3" fmla="*/ 2147483647 h 64"/>
                <a:gd name="T4" fmla="*/ 2147483647 w 60"/>
                <a:gd name="T5" fmla="*/ 2147483647 h 64"/>
                <a:gd name="T6" fmla="*/ 2147483647 w 60"/>
                <a:gd name="T7" fmla="*/ 0 h 64"/>
                <a:gd name="T8" fmla="*/ 2147483647 w 60"/>
                <a:gd name="T9" fmla="*/ 0 h 64"/>
                <a:gd name="T10" fmla="*/ 2147483647 w 60"/>
                <a:gd name="T11" fmla="*/ 0 h 64"/>
                <a:gd name="T12" fmla="*/ 2147483647 w 60"/>
                <a:gd name="T13" fmla="*/ 2147483647 h 64"/>
                <a:gd name="T14" fmla="*/ 2147483647 w 60"/>
                <a:gd name="T15" fmla="*/ 2147483647 h 64"/>
                <a:gd name="T16" fmla="*/ 2147483647 w 60"/>
                <a:gd name="T17" fmla="*/ 2147483647 h 64"/>
                <a:gd name="T18" fmla="*/ 2147483647 w 60"/>
                <a:gd name="T19" fmla="*/ 2147483647 h 64"/>
                <a:gd name="T20" fmla="*/ 2147483647 w 60"/>
                <a:gd name="T21" fmla="*/ 2147483647 h 64"/>
                <a:gd name="T22" fmla="*/ 2147483647 w 60"/>
                <a:gd name="T23" fmla="*/ 2147483647 h 64"/>
                <a:gd name="T24" fmla="*/ 2147483647 w 60"/>
                <a:gd name="T25" fmla="*/ 2147483647 h 64"/>
                <a:gd name="T26" fmla="*/ 2147483647 w 60"/>
                <a:gd name="T27" fmla="*/ 2147483647 h 64"/>
                <a:gd name="T28" fmla="*/ 2147483647 w 60"/>
                <a:gd name="T29" fmla="*/ 2147483647 h 64"/>
                <a:gd name="T30" fmla="*/ 2147483647 w 60"/>
                <a:gd name="T31" fmla="*/ 2147483647 h 64"/>
                <a:gd name="T32" fmla="*/ 2147483647 w 60"/>
                <a:gd name="T33" fmla="*/ 2147483647 h 64"/>
                <a:gd name="T34" fmla="*/ 2147483647 w 60"/>
                <a:gd name="T35" fmla="*/ 2147483647 h 64"/>
                <a:gd name="T36" fmla="*/ 2147483647 w 60"/>
                <a:gd name="T37" fmla="*/ 2147483647 h 64"/>
                <a:gd name="T38" fmla="*/ 2147483647 w 60"/>
                <a:gd name="T39" fmla="*/ 2147483647 h 64"/>
                <a:gd name="T40" fmla="*/ 2147483647 w 60"/>
                <a:gd name="T41" fmla="*/ 2147483647 h 64"/>
                <a:gd name="T42" fmla="*/ 2147483647 w 60"/>
                <a:gd name="T43" fmla="*/ 2147483647 h 64"/>
                <a:gd name="T44" fmla="*/ 2147483647 w 60"/>
                <a:gd name="T45" fmla="*/ 2147483647 h 64"/>
                <a:gd name="T46" fmla="*/ 2147483647 w 60"/>
                <a:gd name="T47" fmla="*/ 2147483647 h 64"/>
                <a:gd name="T48" fmla="*/ 0 w 60"/>
                <a:gd name="T49" fmla="*/ 2147483647 h 64"/>
                <a:gd name="T50" fmla="*/ 2147483647 w 60"/>
                <a:gd name="T51" fmla="*/ 2147483647 h 64"/>
                <a:gd name="T52" fmla="*/ 2147483647 w 60"/>
                <a:gd name="T53" fmla="*/ 2147483647 h 64"/>
                <a:gd name="T54" fmla="*/ 2147483647 w 60"/>
                <a:gd name="T55" fmla="*/ 2147483647 h 64"/>
                <a:gd name="T56" fmla="*/ 2147483647 w 60"/>
                <a:gd name="T57" fmla="*/ 2147483647 h 64"/>
                <a:gd name="T58" fmla="*/ 2147483647 w 60"/>
                <a:gd name="T59" fmla="*/ 2147483647 h 64"/>
                <a:gd name="T60" fmla="*/ 2147483647 w 60"/>
                <a:gd name="T61" fmla="*/ 2147483647 h 64"/>
                <a:gd name="T62" fmla="*/ 2147483647 w 60"/>
                <a:gd name="T63" fmla="*/ 2147483647 h 64"/>
                <a:gd name="T64" fmla="*/ 2147483647 w 60"/>
                <a:gd name="T65" fmla="*/ 2147483647 h 64"/>
                <a:gd name="T66" fmla="*/ 2147483647 w 60"/>
                <a:gd name="T67" fmla="*/ 2147483647 h 64"/>
                <a:gd name="T68" fmla="*/ 2147483647 w 60"/>
                <a:gd name="T69" fmla="*/ 2147483647 h 64"/>
                <a:gd name="T70" fmla="*/ 2147483647 w 60"/>
                <a:gd name="T71" fmla="*/ 2147483647 h 6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0"/>
                <a:gd name="T109" fmla="*/ 0 h 64"/>
                <a:gd name="T110" fmla="*/ 60 w 60"/>
                <a:gd name="T111" fmla="*/ 64 h 6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0" h="64">
                  <a:moveTo>
                    <a:pt x="32" y="20"/>
                  </a:moveTo>
                  <a:lnTo>
                    <a:pt x="32" y="4"/>
                  </a:lnTo>
                  <a:lnTo>
                    <a:pt x="32" y="2"/>
                  </a:lnTo>
                  <a:lnTo>
                    <a:pt x="34" y="0"/>
                  </a:lnTo>
                  <a:lnTo>
                    <a:pt x="44" y="0"/>
                  </a:lnTo>
                  <a:lnTo>
                    <a:pt x="56" y="0"/>
                  </a:lnTo>
                  <a:lnTo>
                    <a:pt x="60" y="2"/>
                  </a:lnTo>
                  <a:lnTo>
                    <a:pt x="60" y="6"/>
                  </a:lnTo>
                  <a:lnTo>
                    <a:pt x="58" y="14"/>
                  </a:lnTo>
                  <a:lnTo>
                    <a:pt x="54" y="18"/>
                  </a:lnTo>
                  <a:lnTo>
                    <a:pt x="50" y="20"/>
                  </a:lnTo>
                  <a:lnTo>
                    <a:pt x="48" y="24"/>
                  </a:lnTo>
                  <a:lnTo>
                    <a:pt x="50" y="26"/>
                  </a:lnTo>
                  <a:lnTo>
                    <a:pt x="52" y="30"/>
                  </a:lnTo>
                  <a:lnTo>
                    <a:pt x="54" y="32"/>
                  </a:lnTo>
                  <a:lnTo>
                    <a:pt x="56" y="36"/>
                  </a:lnTo>
                  <a:lnTo>
                    <a:pt x="54" y="42"/>
                  </a:lnTo>
                  <a:lnTo>
                    <a:pt x="50" y="46"/>
                  </a:lnTo>
                  <a:lnTo>
                    <a:pt x="38" y="54"/>
                  </a:lnTo>
                  <a:lnTo>
                    <a:pt x="24" y="62"/>
                  </a:lnTo>
                  <a:lnTo>
                    <a:pt x="16" y="64"/>
                  </a:lnTo>
                  <a:lnTo>
                    <a:pt x="10" y="64"/>
                  </a:lnTo>
                  <a:lnTo>
                    <a:pt x="6" y="64"/>
                  </a:lnTo>
                  <a:lnTo>
                    <a:pt x="4" y="62"/>
                  </a:lnTo>
                  <a:lnTo>
                    <a:pt x="0" y="56"/>
                  </a:lnTo>
                  <a:lnTo>
                    <a:pt x="2" y="52"/>
                  </a:lnTo>
                  <a:lnTo>
                    <a:pt x="6" y="48"/>
                  </a:lnTo>
                  <a:lnTo>
                    <a:pt x="14" y="40"/>
                  </a:lnTo>
                  <a:lnTo>
                    <a:pt x="6" y="34"/>
                  </a:lnTo>
                  <a:lnTo>
                    <a:pt x="2" y="30"/>
                  </a:lnTo>
                  <a:lnTo>
                    <a:pt x="6" y="26"/>
                  </a:lnTo>
                  <a:lnTo>
                    <a:pt x="4" y="20"/>
                  </a:lnTo>
                  <a:lnTo>
                    <a:pt x="10" y="18"/>
                  </a:lnTo>
                  <a:lnTo>
                    <a:pt x="20" y="16"/>
                  </a:lnTo>
                  <a:lnTo>
                    <a:pt x="26" y="18"/>
                  </a:lnTo>
                  <a:lnTo>
                    <a:pt x="32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2" name="Freeform 168"/>
            <p:cNvSpPr>
              <a:spLocks/>
            </p:cNvSpPr>
            <p:nvPr/>
          </p:nvSpPr>
          <p:spPr bwMode="auto">
            <a:xfrm>
              <a:off x="4818861" y="3327809"/>
              <a:ext cx="13837" cy="43805"/>
            </a:xfrm>
            <a:custGeom>
              <a:avLst/>
              <a:gdLst>
                <a:gd name="T0" fmla="*/ 0 w 10"/>
                <a:gd name="T1" fmla="*/ 2147483647 h 28"/>
                <a:gd name="T2" fmla="*/ 0 w 10"/>
                <a:gd name="T3" fmla="*/ 2147483647 h 28"/>
                <a:gd name="T4" fmla="*/ 2147483647 w 10"/>
                <a:gd name="T5" fmla="*/ 2147483647 h 28"/>
                <a:gd name="T6" fmla="*/ 2147483647 w 10"/>
                <a:gd name="T7" fmla="*/ 0 h 28"/>
                <a:gd name="T8" fmla="*/ 2147483647 w 10"/>
                <a:gd name="T9" fmla="*/ 2147483647 h 28"/>
                <a:gd name="T10" fmla="*/ 2147483647 w 10"/>
                <a:gd name="T11" fmla="*/ 2147483647 h 28"/>
                <a:gd name="T12" fmla="*/ 2147483647 w 10"/>
                <a:gd name="T13" fmla="*/ 2147483647 h 28"/>
                <a:gd name="T14" fmla="*/ 0 w 10"/>
                <a:gd name="T15" fmla="*/ 2147483647 h 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28"/>
                <a:gd name="T26" fmla="*/ 10 w 10"/>
                <a:gd name="T27" fmla="*/ 28 h 2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28">
                  <a:moveTo>
                    <a:pt x="0" y="28"/>
                  </a:moveTo>
                  <a:lnTo>
                    <a:pt x="0" y="12"/>
                  </a:lnTo>
                  <a:lnTo>
                    <a:pt x="2" y="6"/>
                  </a:lnTo>
                  <a:lnTo>
                    <a:pt x="6" y="0"/>
                  </a:lnTo>
                  <a:lnTo>
                    <a:pt x="8" y="6"/>
                  </a:lnTo>
                  <a:lnTo>
                    <a:pt x="10" y="10"/>
                  </a:lnTo>
                  <a:lnTo>
                    <a:pt x="10" y="28"/>
                  </a:lnTo>
                  <a:lnTo>
                    <a:pt x="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3" name="Freeform 169"/>
            <p:cNvSpPr>
              <a:spLocks/>
            </p:cNvSpPr>
            <p:nvPr/>
          </p:nvSpPr>
          <p:spPr bwMode="auto">
            <a:xfrm>
              <a:off x="4798104" y="3378251"/>
              <a:ext cx="40359" cy="62390"/>
            </a:xfrm>
            <a:custGeom>
              <a:avLst/>
              <a:gdLst>
                <a:gd name="T0" fmla="*/ 2147483647 w 28"/>
                <a:gd name="T1" fmla="*/ 2147483647 h 40"/>
                <a:gd name="T2" fmla="*/ 2147483647 w 28"/>
                <a:gd name="T3" fmla="*/ 2147483647 h 40"/>
                <a:gd name="T4" fmla="*/ 2147483647 w 28"/>
                <a:gd name="T5" fmla="*/ 0 h 40"/>
                <a:gd name="T6" fmla="*/ 2147483647 w 28"/>
                <a:gd name="T7" fmla="*/ 2147483647 h 40"/>
                <a:gd name="T8" fmla="*/ 2147483647 w 28"/>
                <a:gd name="T9" fmla="*/ 2147483647 h 40"/>
                <a:gd name="T10" fmla="*/ 2147483647 w 28"/>
                <a:gd name="T11" fmla="*/ 2147483647 h 40"/>
                <a:gd name="T12" fmla="*/ 2147483647 w 28"/>
                <a:gd name="T13" fmla="*/ 2147483647 h 40"/>
                <a:gd name="T14" fmla="*/ 2147483647 w 28"/>
                <a:gd name="T15" fmla="*/ 2147483647 h 40"/>
                <a:gd name="T16" fmla="*/ 2147483647 w 28"/>
                <a:gd name="T17" fmla="*/ 2147483647 h 40"/>
                <a:gd name="T18" fmla="*/ 2147483647 w 28"/>
                <a:gd name="T19" fmla="*/ 2147483647 h 40"/>
                <a:gd name="T20" fmla="*/ 2147483647 w 28"/>
                <a:gd name="T21" fmla="*/ 2147483647 h 40"/>
                <a:gd name="T22" fmla="*/ 2147483647 w 28"/>
                <a:gd name="T23" fmla="*/ 2147483647 h 40"/>
                <a:gd name="T24" fmla="*/ 2147483647 w 28"/>
                <a:gd name="T25" fmla="*/ 2147483647 h 40"/>
                <a:gd name="T26" fmla="*/ 2147483647 w 28"/>
                <a:gd name="T27" fmla="*/ 2147483647 h 40"/>
                <a:gd name="T28" fmla="*/ 0 w 28"/>
                <a:gd name="T29" fmla="*/ 2147483647 h 40"/>
                <a:gd name="T30" fmla="*/ 2147483647 w 28"/>
                <a:gd name="T31" fmla="*/ 2147483647 h 40"/>
                <a:gd name="T32" fmla="*/ 2147483647 w 28"/>
                <a:gd name="T33" fmla="*/ 2147483647 h 40"/>
                <a:gd name="T34" fmla="*/ 2147483647 w 28"/>
                <a:gd name="T35" fmla="*/ 2147483647 h 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8"/>
                <a:gd name="T55" fmla="*/ 0 h 40"/>
                <a:gd name="T56" fmla="*/ 28 w 28"/>
                <a:gd name="T57" fmla="*/ 40 h 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8" h="40">
                  <a:moveTo>
                    <a:pt x="12" y="8"/>
                  </a:moveTo>
                  <a:lnTo>
                    <a:pt x="16" y="4"/>
                  </a:lnTo>
                  <a:lnTo>
                    <a:pt x="20" y="0"/>
                  </a:lnTo>
                  <a:lnTo>
                    <a:pt x="24" y="4"/>
                  </a:lnTo>
                  <a:lnTo>
                    <a:pt x="28" y="8"/>
                  </a:lnTo>
                  <a:lnTo>
                    <a:pt x="28" y="34"/>
                  </a:lnTo>
                  <a:lnTo>
                    <a:pt x="24" y="36"/>
                  </a:lnTo>
                  <a:lnTo>
                    <a:pt x="20" y="38"/>
                  </a:lnTo>
                  <a:lnTo>
                    <a:pt x="14" y="40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30"/>
                  </a:lnTo>
                  <a:lnTo>
                    <a:pt x="10" y="14"/>
                  </a:lnTo>
                  <a:lnTo>
                    <a:pt x="4" y="12"/>
                  </a:lnTo>
                  <a:lnTo>
                    <a:pt x="0" y="8"/>
                  </a:lnTo>
                  <a:lnTo>
                    <a:pt x="4" y="6"/>
                  </a:lnTo>
                  <a:lnTo>
                    <a:pt x="8" y="6"/>
                  </a:lnTo>
                  <a:lnTo>
                    <a:pt x="1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4" name="Freeform 170"/>
            <p:cNvSpPr>
              <a:spLocks/>
            </p:cNvSpPr>
            <p:nvPr/>
          </p:nvSpPr>
          <p:spPr bwMode="auto">
            <a:xfrm>
              <a:off x="4904191" y="3465863"/>
              <a:ext cx="58808" cy="38495"/>
            </a:xfrm>
            <a:custGeom>
              <a:avLst/>
              <a:gdLst>
                <a:gd name="T0" fmla="*/ 2147483647 w 41"/>
                <a:gd name="T1" fmla="*/ 2147483647 h 24"/>
                <a:gd name="T2" fmla="*/ 2147483647 w 41"/>
                <a:gd name="T3" fmla="*/ 2147483647 h 24"/>
                <a:gd name="T4" fmla="*/ 2147483647 w 41"/>
                <a:gd name="T5" fmla="*/ 2147483647 h 24"/>
                <a:gd name="T6" fmla="*/ 2147483647 w 41"/>
                <a:gd name="T7" fmla="*/ 2147483647 h 24"/>
                <a:gd name="T8" fmla="*/ 2147483647 w 41"/>
                <a:gd name="T9" fmla="*/ 2147483647 h 24"/>
                <a:gd name="T10" fmla="*/ 2147483647 w 41"/>
                <a:gd name="T11" fmla="*/ 2147483647 h 24"/>
                <a:gd name="T12" fmla="*/ 2147483647 w 41"/>
                <a:gd name="T13" fmla="*/ 2147483647 h 24"/>
                <a:gd name="T14" fmla="*/ 2147483647 w 41"/>
                <a:gd name="T15" fmla="*/ 2147483647 h 24"/>
                <a:gd name="T16" fmla="*/ 0 w 41"/>
                <a:gd name="T17" fmla="*/ 2147483647 h 24"/>
                <a:gd name="T18" fmla="*/ 0 w 41"/>
                <a:gd name="T19" fmla="*/ 2147483647 h 24"/>
                <a:gd name="T20" fmla="*/ 2147483647 w 41"/>
                <a:gd name="T21" fmla="*/ 0 h 24"/>
                <a:gd name="T22" fmla="*/ 2147483647 w 41"/>
                <a:gd name="T23" fmla="*/ 0 h 24"/>
                <a:gd name="T24" fmla="*/ 2147483647 w 41"/>
                <a:gd name="T25" fmla="*/ 2147483647 h 24"/>
                <a:gd name="T26" fmla="*/ 2147483647 w 41"/>
                <a:gd name="T27" fmla="*/ 2147483647 h 24"/>
                <a:gd name="T28" fmla="*/ 2147483647 w 41"/>
                <a:gd name="T29" fmla="*/ 2147483647 h 24"/>
                <a:gd name="T30" fmla="*/ 2147483647 w 41"/>
                <a:gd name="T31" fmla="*/ 0 h 24"/>
                <a:gd name="T32" fmla="*/ 2147483647 w 41"/>
                <a:gd name="T33" fmla="*/ 2147483647 h 24"/>
                <a:gd name="T34" fmla="*/ 2147483647 w 41"/>
                <a:gd name="T35" fmla="*/ 2147483647 h 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1"/>
                <a:gd name="T55" fmla="*/ 0 h 24"/>
                <a:gd name="T56" fmla="*/ 41 w 41"/>
                <a:gd name="T57" fmla="*/ 24 h 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1" h="24">
                  <a:moveTo>
                    <a:pt x="41" y="12"/>
                  </a:moveTo>
                  <a:lnTo>
                    <a:pt x="39" y="16"/>
                  </a:lnTo>
                  <a:lnTo>
                    <a:pt x="39" y="18"/>
                  </a:lnTo>
                  <a:lnTo>
                    <a:pt x="39" y="22"/>
                  </a:lnTo>
                  <a:lnTo>
                    <a:pt x="39" y="24"/>
                  </a:lnTo>
                  <a:lnTo>
                    <a:pt x="31" y="22"/>
                  </a:lnTo>
                  <a:lnTo>
                    <a:pt x="17" y="16"/>
                  </a:lnTo>
                  <a:lnTo>
                    <a:pt x="4" y="10"/>
                  </a:lnTo>
                  <a:lnTo>
                    <a:pt x="0" y="6"/>
                  </a:lnTo>
                  <a:lnTo>
                    <a:pt x="0" y="2"/>
                  </a:lnTo>
                  <a:lnTo>
                    <a:pt x="2" y="0"/>
                  </a:lnTo>
                  <a:lnTo>
                    <a:pt x="9" y="0"/>
                  </a:lnTo>
                  <a:lnTo>
                    <a:pt x="19" y="2"/>
                  </a:lnTo>
                  <a:lnTo>
                    <a:pt x="27" y="4"/>
                  </a:lnTo>
                  <a:lnTo>
                    <a:pt x="33" y="2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5" name="Freeform 171"/>
            <p:cNvSpPr>
              <a:spLocks/>
            </p:cNvSpPr>
            <p:nvPr/>
          </p:nvSpPr>
          <p:spPr bwMode="auto">
            <a:xfrm>
              <a:off x="4832698" y="2952143"/>
              <a:ext cx="34594" cy="45133"/>
            </a:xfrm>
            <a:custGeom>
              <a:avLst/>
              <a:gdLst>
                <a:gd name="T0" fmla="*/ 2147483647 w 24"/>
                <a:gd name="T1" fmla="*/ 2147483647 h 30"/>
                <a:gd name="T2" fmla="*/ 2147483647 w 24"/>
                <a:gd name="T3" fmla="*/ 2147483647 h 30"/>
                <a:gd name="T4" fmla="*/ 2147483647 w 24"/>
                <a:gd name="T5" fmla="*/ 2147483647 h 30"/>
                <a:gd name="T6" fmla="*/ 2147483647 w 24"/>
                <a:gd name="T7" fmla="*/ 2147483647 h 30"/>
                <a:gd name="T8" fmla="*/ 2147483647 w 24"/>
                <a:gd name="T9" fmla="*/ 2147483647 h 30"/>
                <a:gd name="T10" fmla="*/ 2147483647 w 24"/>
                <a:gd name="T11" fmla="*/ 2147483647 h 30"/>
                <a:gd name="T12" fmla="*/ 2147483647 w 24"/>
                <a:gd name="T13" fmla="*/ 2147483647 h 30"/>
                <a:gd name="T14" fmla="*/ 2147483647 w 24"/>
                <a:gd name="T15" fmla="*/ 2147483647 h 30"/>
                <a:gd name="T16" fmla="*/ 2147483647 w 24"/>
                <a:gd name="T17" fmla="*/ 2147483647 h 30"/>
                <a:gd name="T18" fmla="*/ 2147483647 w 24"/>
                <a:gd name="T19" fmla="*/ 2147483647 h 30"/>
                <a:gd name="T20" fmla="*/ 2147483647 w 24"/>
                <a:gd name="T21" fmla="*/ 2147483647 h 30"/>
                <a:gd name="T22" fmla="*/ 2147483647 w 24"/>
                <a:gd name="T23" fmla="*/ 2147483647 h 30"/>
                <a:gd name="T24" fmla="*/ 2147483647 w 24"/>
                <a:gd name="T25" fmla="*/ 2147483647 h 30"/>
                <a:gd name="T26" fmla="*/ 2147483647 w 24"/>
                <a:gd name="T27" fmla="*/ 2147483647 h 30"/>
                <a:gd name="T28" fmla="*/ 0 w 24"/>
                <a:gd name="T29" fmla="*/ 2147483647 h 30"/>
                <a:gd name="T30" fmla="*/ 0 w 24"/>
                <a:gd name="T31" fmla="*/ 2147483647 h 30"/>
                <a:gd name="T32" fmla="*/ 2147483647 w 24"/>
                <a:gd name="T33" fmla="*/ 2147483647 h 30"/>
                <a:gd name="T34" fmla="*/ 2147483647 w 24"/>
                <a:gd name="T35" fmla="*/ 0 h 30"/>
                <a:gd name="T36" fmla="*/ 2147483647 w 24"/>
                <a:gd name="T37" fmla="*/ 0 h 30"/>
                <a:gd name="T38" fmla="*/ 2147483647 w 24"/>
                <a:gd name="T39" fmla="*/ 0 h 30"/>
                <a:gd name="T40" fmla="*/ 2147483647 w 24"/>
                <a:gd name="T41" fmla="*/ 2147483647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"/>
                <a:gd name="T64" fmla="*/ 0 h 30"/>
                <a:gd name="T65" fmla="*/ 24 w 24"/>
                <a:gd name="T66" fmla="*/ 30 h 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" h="30">
                  <a:moveTo>
                    <a:pt x="12" y="4"/>
                  </a:moveTo>
                  <a:lnTo>
                    <a:pt x="12" y="12"/>
                  </a:lnTo>
                  <a:lnTo>
                    <a:pt x="18" y="8"/>
                  </a:lnTo>
                  <a:lnTo>
                    <a:pt x="24" y="4"/>
                  </a:lnTo>
                  <a:lnTo>
                    <a:pt x="24" y="16"/>
                  </a:lnTo>
                  <a:lnTo>
                    <a:pt x="22" y="20"/>
                  </a:lnTo>
                  <a:lnTo>
                    <a:pt x="18" y="26"/>
                  </a:lnTo>
                  <a:lnTo>
                    <a:pt x="16" y="30"/>
                  </a:lnTo>
                  <a:lnTo>
                    <a:pt x="14" y="30"/>
                  </a:lnTo>
                  <a:lnTo>
                    <a:pt x="14" y="28"/>
                  </a:lnTo>
                  <a:lnTo>
                    <a:pt x="12" y="24"/>
                  </a:lnTo>
                  <a:lnTo>
                    <a:pt x="10" y="20"/>
                  </a:lnTo>
                  <a:lnTo>
                    <a:pt x="6" y="14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6" name="Freeform 172"/>
            <p:cNvSpPr>
              <a:spLocks/>
            </p:cNvSpPr>
            <p:nvPr/>
          </p:nvSpPr>
          <p:spPr bwMode="auto">
            <a:xfrm>
              <a:off x="4832698" y="2618954"/>
              <a:ext cx="217938" cy="357082"/>
            </a:xfrm>
            <a:custGeom>
              <a:avLst/>
              <a:gdLst>
                <a:gd name="T0" fmla="*/ 2147483647 w 149"/>
                <a:gd name="T1" fmla="*/ 2147483647 h 224"/>
                <a:gd name="T2" fmla="*/ 2147483647 w 149"/>
                <a:gd name="T3" fmla="*/ 2147483647 h 224"/>
                <a:gd name="T4" fmla="*/ 2147483647 w 149"/>
                <a:gd name="T5" fmla="*/ 2147483647 h 224"/>
                <a:gd name="T6" fmla="*/ 2147483647 w 149"/>
                <a:gd name="T7" fmla="*/ 2147483647 h 224"/>
                <a:gd name="T8" fmla="*/ 2147483647 w 149"/>
                <a:gd name="T9" fmla="*/ 2147483647 h 224"/>
                <a:gd name="T10" fmla="*/ 2147483647 w 149"/>
                <a:gd name="T11" fmla="*/ 2147483647 h 224"/>
                <a:gd name="T12" fmla="*/ 2147483647 w 149"/>
                <a:gd name="T13" fmla="*/ 2147483647 h 224"/>
                <a:gd name="T14" fmla="*/ 2147483647 w 149"/>
                <a:gd name="T15" fmla="*/ 2147483647 h 224"/>
                <a:gd name="T16" fmla="*/ 2147483647 w 149"/>
                <a:gd name="T17" fmla="*/ 2147483647 h 224"/>
                <a:gd name="T18" fmla="*/ 2147483647 w 149"/>
                <a:gd name="T19" fmla="*/ 2147483647 h 224"/>
                <a:gd name="T20" fmla="*/ 2147483647 w 149"/>
                <a:gd name="T21" fmla="*/ 2147483647 h 224"/>
                <a:gd name="T22" fmla="*/ 2147483647 w 149"/>
                <a:gd name="T23" fmla="*/ 2147483647 h 224"/>
                <a:gd name="T24" fmla="*/ 2147483647 w 149"/>
                <a:gd name="T25" fmla="*/ 2147483647 h 224"/>
                <a:gd name="T26" fmla="*/ 2147483647 w 149"/>
                <a:gd name="T27" fmla="*/ 2147483647 h 224"/>
                <a:gd name="T28" fmla="*/ 2147483647 w 149"/>
                <a:gd name="T29" fmla="*/ 2147483647 h 224"/>
                <a:gd name="T30" fmla="*/ 2147483647 w 149"/>
                <a:gd name="T31" fmla="*/ 2147483647 h 224"/>
                <a:gd name="T32" fmla="*/ 0 w 149"/>
                <a:gd name="T33" fmla="*/ 2147483647 h 224"/>
                <a:gd name="T34" fmla="*/ 2147483647 w 149"/>
                <a:gd name="T35" fmla="*/ 2147483647 h 224"/>
                <a:gd name="T36" fmla="*/ 2147483647 w 149"/>
                <a:gd name="T37" fmla="*/ 2147483647 h 224"/>
                <a:gd name="T38" fmla="*/ 2147483647 w 149"/>
                <a:gd name="T39" fmla="*/ 2147483647 h 224"/>
                <a:gd name="T40" fmla="*/ 2147483647 w 149"/>
                <a:gd name="T41" fmla="*/ 2147483647 h 224"/>
                <a:gd name="T42" fmla="*/ 2147483647 w 149"/>
                <a:gd name="T43" fmla="*/ 2147483647 h 224"/>
                <a:gd name="T44" fmla="*/ 2147483647 w 149"/>
                <a:gd name="T45" fmla="*/ 2147483647 h 224"/>
                <a:gd name="T46" fmla="*/ 2147483647 w 149"/>
                <a:gd name="T47" fmla="*/ 2147483647 h 224"/>
                <a:gd name="T48" fmla="*/ 2147483647 w 149"/>
                <a:gd name="T49" fmla="*/ 2147483647 h 224"/>
                <a:gd name="T50" fmla="*/ 2147483647 w 149"/>
                <a:gd name="T51" fmla="*/ 2147483647 h 224"/>
                <a:gd name="T52" fmla="*/ 2147483647 w 149"/>
                <a:gd name="T53" fmla="*/ 2147483647 h 224"/>
                <a:gd name="T54" fmla="*/ 2147483647 w 149"/>
                <a:gd name="T55" fmla="*/ 2147483647 h 224"/>
                <a:gd name="T56" fmla="*/ 2147483647 w 149"/>
                <a:gd name="T57" fmla="*/ 2147483647 h 224"/>
                <a:gd name="T58" fmla="*/ 2147483647 w 149"/>
                <a:gd name="T59" fmla="*/ 2147483647 h 224"/>
                <a:gd name="T60" fmla="*/ 2147483647 w 149"/>
                <a:gd name="T61" fmla="*/ 2147483647 h 224"/>
                <a:gd name="T62" fmla="*/ 2147483647 w 149"/>
                <a:gd name="T63" fmla="*/ 2147483647 h 224"/>
                <a:gd name="T64" fmla="*/ 2147483647 w 149"/>
                <a:gd name="T65" fmla="*/ 2147483647 h 224"/>
                <a:gd name="T66" fmla="*/ 2147483647 w 149"/>
                <a:gd name="T67" fmla="*/ 2147483647 h 224"/>
                <a:gd name="T68" fmla="*/ 2147483647 w 149"/>
                <a:gd name="T69" fmla="*/ 2147483647 h 224"/>
                <a:gd name="T70" fmla="*/ 2147483647 w 149"/>
                <a:gd name="T71" fmla="*/ 2147483647 h 224"/>
                <a:gd name="T72" fmla="*/ 2147483647 w 149"/>
                <a:gd name="T73" fmla="*/ 2147483647 h 224"/>
                <a:gd name="T74" fmla="*/ 2147483647 w 149"/>
                <a:gd name="T75" fmla="*/ 2147483647 h 224"/>
                <a:gd name="T76" fmla="*/ 2147483647 w 149"/>
                <a:gd name="T77" fmla="*/ 2147483647 h 224"/>
                <a:gd name="T78" fmla="*/ 2147483647 w 149"/>
                <a:gd name="T79" fmla="*/ 2147483647 h 224"/>
                <a:gd name="T80" fmla="*/ 2147483647 w 149"/>
                <a:gd name="T81" fmla="*/ 2147483647 h 2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49"/>
                <a:gd name="T124" fmla="*/ 0 h 224"/>
                <a:gd name="T125" fmla="*/ 149 w 149"/>
                <a:gd name="T126" fmla="*/ 224 h 22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49" h="224">
                  <a:moveTo>
                    <a:pt x="149" y="56"/>
                  </a:moveTo>
                  <a:lnTo>
                    <a:pt x="145" y="44"/>
                  </a:lnTo>
                  <a:lnTo>
                    <a:pt x="143" y="36"/>
                  </a:lnTo>
                  <a:lnTo>
                    <a:pt x="141" y="28"/>
                  </a:lnTo>
                  <a:lnTo>
                    <a:pt x="137" y="16"/>
                  </a:lnTo>
                  <a:lnTo>
                    <a:pt x="131" y="10"/>
                  </a:lnTo>
                  <a:lnTo>
                    <a:pt x="121" y="8"/>
                  </a:lnTo>
                  <a:lnTo>
                    <a:pt x="113" y="4"/>
                  </a:lnTo>
                  <a:lnTo>
                    <a:pt x="105" y="0"/>
                  </a:lnTo>
                  <a:lnTo>
                    <a:pt x="97" y="4"/>
                  </a:lnTo>
                  <a:lnTo>
                    <a:pt x="89" y="6"/>
                  </a:lnTo>
                  <a:lnTo>
                    <a:pt x="77" y="6"/>
                  </a:lnTo>
                  <a:lnTo>
                    <a:pt x="65" y="8"/>
                  </a:lnTo>
                  <a:lnTo>
                    <a:pt x="59" y="12"/>
                  </a:lnTo>
                  <a:lnTo>
                    <a:pt x="50" y="22"/>
                  </a:lnTo>
                  <a:lnTo>
                    <a:pt x="42" y="32"/>
                  </a:lnTo>
                  <a:lnTo>
                    <a:pt x="36" y="42"/>
                  </a:lnTo>
                  <a:lnTo>
                    <a:pt x="32" y="54"/>
                  </a:lnTo>
                  <a:lnTo>
                    <a:pt x="30" y="64"/>
                  </a:lnTo>
                  <a:lnTo>
                    <a:pt x="30" y="76"/>
                  </a:lnTo>
                  <a:lnTo>
                    <a:pt x="22" y="76"/>
                  </a:lnTo>
                  <a:lnTo>
                    <a:pt x="12" y="76"/>
                  </a:lnTo>
                  <a:lnTo>
                    <a:pt x="8" y="78"/>
                  </a:lnTo>
                  <a:lnTo>
                    <a:pt x="6" y="82"/>
                  </a:lnTo>
                  <a:lnTo>
                    <a:pt x="4" y="86"/>
                  </a:lnTo>
                  <a:lnTo>
                    <a:pt x="4" y="90"/>
                  </a:lnTo>
                  <a:lnTo>
                    <a:pt x="4" y="98"/>
                  </a:lnTo>
                  <a:lnTo>
                    <a:pt x="8" y="108"/>
                  </a:lnTo>
                  <a:lnTo>
                    <a:pt x="12" y="122"/>
                  </a:lnTo>
                  <a:lnTo>
                    <a:pt x="12" y="130"/>
                  </a:lnTo>
                  <a:lnTo>
                    <a:pt x="12" y="132"/>
                  </a:lnTo>
                  <a:lnTo>
                    <a:pt x="14" y="134"/>
                  </a:lnTo>
                  <a:lnTo>
                    <a:pt x="20" y="138"/>
                  </a:lnTo>
                  <a:lnTo>
                    <a:pt x="0" y="168"/>
                  </a:lnTo>
                  <a:lnTo>
                    <a:pt x="4" y="172"/>
                  </a:lnTo>
                  <a:lnTo>
                    <a:pt x="14" y="182"/>
                  </a:lnTo>
                  <a:lnTo>
                    <a:pt x="28" y="202"/>
                  </a:lnTo>
                  <a:lnTo>
                    <a:pt x="30" y="204"/>
                  </a:lnTo>
                  <a:lnTo>
                    <a:pt x="30" y="208"/>
                  </a:lnTo>
                  <a:lnTo>
                    <a:pt x="28" y="216"/>
                  </a:lnTo>
                  <a:lnTo>
                    <a:pt x="30" y="218"/>
                  </a:lnTo>
                  <a:lnTo>
                    <a:pt x="30" y="222"/>
                  </a:lnTo>
                  <a:lnTo>
                    <a:pt x="32" y="224"/>
                  </a:lnTo>
                  <a:lnTo>
                    <a:pt x="38" y="224"/>
                  </a:lnTo>
                  <a:lnTo>
                    <a:pt x="50" y="224"/>
                  </a:lnTo>
                  <a:lnTo>
                    <a:pt x="52" y="216"/>
                  </a:lnTo>
                  <a:lnTo>
                    <a:pt x="57" y="214"/>
                  </a:lnTo>
                  <a:lnTo>
                    <a:pt x="63" y="212"/>
                  </a:lnTo>
                  <a:lnTo>
                    <a:pt x="73" y="212"/>
                  </a:lnTo>
                  <a:lnTo>
                    <a:pt x="73" y="208"/>
                  </a:lnTo>
                  <a:lnTo>
                    <a:pt x="79" y="208"/>
                  </a:lnTo>
                  <a:lnTo>
                    <a:pt x="81" y="204"/>
                  </a:lnTo>
                  <a:lnTo>
                    <a:pt x="81" y="200"/>
                  </a:lnTo>
                  <a:lnTo>
                    <a:pt x="83" y="200"/>
                  </a:lnTo>
                  <a:lnTo>
                    <a:pt x="79" y="196"/>
                  </a:lnTo>
                  <a:lnTo>
                    <a:pt x="79" y="170"/>
                  </a:lnTo>
                  <a:lnTo>
                    <a:pt x="85" y="166"/>
                  </a:lnTo>
                  <a:lnTo>
                    <a:pt x="89" y="164"/>
                  </a:lnTo>
                  <a:lnTo>
                    <a:pt x="95" y="160"/>
                  </a:lnTo>
                  <a:lnTo>
                    <a:pt x="99" y="156"/>
                  </a:lnTo>
                  <a:lnTo>
                    <a:pt x="79" y="156"/>
                  </a:lnTo>
                  <a:lnTo>
                    <a:pt x="95" y="154"/>
                  </a:lnTo>
                  <a:lnTo>
                    <a:pt x="101" y="152"/>
                  </a:lnTo>
                  <a:lnTo>
                    <a:pt x="105" y="150"/>
                  </a:lnTo>
                  <a:lnTo>
                    <a:pt x="105" y="146"/>
                  </a:lnTo>
                  <a:lnTo>
                    <a:pt x="87" y="140"/>
                  </a:lnTo>
                  <a:lnTo>
                    <a:pt x="81" y="134"/>
                  </a:lnTo>
                  <a:lnTo>
                    <a:pt x="79" y="130"/>
                  </a:lnTo>
                  <a:lnTo>
                    <a:pt x="77" y="124"/>
                  </a:lnTo>
                  <a:lnTo>
                    <a:pt x="79" y="114"/>
                  </a:lnTo>
                  <a:lnTo>
                    <a:pt x="85" y="104"/>
                  </a:lnTo>
                  <a:lnTo>
                    <a:pt x="91" y="98"/>
                  </a:lnTo>
                  <a:lnTo>
                    <a:pt x="99" y="92"/>
                  </a:lnTo>
                  <a:lnTo>
                    <a:pt x="113" y="84"/>
                  </a:lnTo>
                  <a:lnTo>
                    <a:pt x="119" y="78"/>
                  </a:lnTo>
                  <a:lnTo>
                    <a:pt x="121" y="72"/>
                  </a:lnTo>
                  <a:lnTo>
                    <a:pt x="121" y="66"/>
                  </a:lnTo>
                  <a:lnTo>
                    <a:pt x="121" y="62"/>
                  </a:lnTo>
                  <a:lnTo>
                    <a:pt x="123" y="60"/>
                  </a:lnTo>
                  <a:lnTo>
                    <a:pt x="129" y="58"/>
                  </a:lnTo>
                  <a:lnTo>
                    <a:pt x="137" y="56"/>
                  </a:lnTo>
                  <a:lnTo>
                    <a:pt x="141" y="56"/>
                  </a:lnTo>
                  <a:lnTo>
                    <a:pt x="14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Freeform 173"/>
            <p:cNvSpPr>
              <a:spLocks/>
            </p:cNvSpPr>
            <p:nvPr/>
          </p:nvSpPr>
          <p:spPr bwMode="auto">
            <a:xfrm>
              <a:off x="4721999" y="2567185"/>
              <a:ext cx="430110" cy="339826"/>
            </a:xfrm>
            <a:custGeom>
              <a:avLst/>
              <a:gdLst>
                <a:gd name="T0" fmla="*/ 2147483647 w 295"/>
                <a:gd name="T1" fmla="*/ 2147483647 h 214"/>
                <a:gd name="T2" fmla="*/ 2147483647 w 295"/>
                <a:gd name="T3" fmla="*/ 2147483647 h 214"/>
                <a:gd name="T4" fmla="*/ 2147483647 w 295"/>
                <a:gd name="T5" fmla="*/ 2147483647 h 214"/>
                <a:gd name="T6" fmla="*/ 2147483647 w 295"/>
                <a:gd name="T7" fmla="*/ 2147483647 h 214"/>
                <a:gd name="T8" fmla="*/ 2147483647 w 295"/>
                <a:gd name="T9" fmla="*/ 2147483647 h 214"/>
                <a:gd name="T10" fmla="*/ 2147483647 w 295"/>
                <a:gd name="T11" fmla="*/ 2147483647 h 214"/>
                <a:gd name="T12" fmla="*/ 2147483647 w 295"/>
                <a:gd name="T13" fmla="*/ 2147483647 h 214"/>
                <a:gd name="T14" fmla="*/ 2147483647 w 295"/>
                <a:gd name="T15" fmla="*/ 2147483647 h 214"/>
                <a:gd name="T16" fmla="*/ 2147483647 w 295"/>
                <a:gd name="T17" fmla="*/ 2147483647 h 214"/>
                <a:gd name="T18" fmla="*/ 2147483647 w 295"/>
                <a:gd name="T19" fmla="*/ 2147483647 h 214"/>
                <a:gd name="T20" fmla="*/ 2147483647 w 295"/>
                <a:gd name="T21" fmla="*/ 2147483647 h 214"/>
                <a:gd name="T22" fmla="*/ 2147483647 w 295"/>
                <a:gd name="T23" fmla="*/ 2147483647 h 214"/>
                <a:gd name="T24" fmla="*/ 2147483647 w 295"/>
                <a:gd name="T25" fmla="*/ 2147483647 h 214"/>
                <a:gd name="T26" fmla="*/ 2147483647 w 295"/>
                <a:gd name="T27" fmla="*/ 2147483647 h 214"/>
                <a:gd name="T28" fmla="*/ 2147483647 w 295"/>
                <a:gd name="T29" fmla="*/ 2147483647 h 214"/>
                <a:gd name="T30" fmla="*/ 2147483647 w 295"/>
                <a:gd name="T31" fmla="*/ 2147483647 h 214"/>
                <a:gd name="T32" fmla="*/ 2147483647 w 295"/>
                <a:gd name="T33" fmla="*/ 2147483647 h 214"/>
                <a:gd name="T34" fmla="*/ 2147483647 w 295"/>
                <a:gd name="T35" fmla="*/ 2147483647 h 214"/>
                <a:gd name="T36" fmla="*/ 2147483647 w 295"/>
                <a:gd name="T37" fmla="*/ 2147483647 h 214"/>
                <a:gd name="T38" fmla="*/ 2147483647 w 295"/>
                <a:gd name="T39" fmla="*/ 2147483647 h 214"/>
                <a:gd name="T40" fmla="*/ 2147483647 w 295"/>
                <a:gd name="T41" fmla="*/ 2147483647 h 214"/>
                <a:gd name="T42" fmla="*/ 2147483647 w 295"/>
                <a:gd name="T43" fmla="*/ 2147483647 h 214"/>
                <a:gd name="T44" fmla="*/ 0 w 295"/>
                <a:gd name="T45" fmla="*/ 2147483647 h 214"/>
                <a:gd name="T46" fmla="*/ 2147483647 w 295"/>
                <a:gd name="T47" fmla="*/ 2147483647 h 214"/>
                <a:gd name="T48" fmla="*/ 2147483647 w 295"/>
                <a:gd name="T49" fmla="*/ 2147483647 h 214"/>
                <a:gd name="T50" fmla="*/ 2147483647 w 295"/>
                <a:gd name="T51" fmla="*/ 2147483647 h 214"/>
                <a:gd name="T52" fmla="*/ 2147483647 w 295"/>
                <a:gd name="T53" fmla="*/ 2147483647 h 214"/>
                <a:gd name="T54" fmla="*/ 2147483647 w 295"/>
                <a:gd name="T55" fmla="*/ 2147483647 h 214"/>
                <a:gd name="T56" fmla="*/ 2147483647 w 295"/>
                <a:gd name="T57" fmla="*/ 2147483647 h 214"/>
                <a:gd name="T58" fmla="*/ 2147483647 w 295"/>
                <a:gd name="T59" fmla="*/ 2147483647 h 214"/>
                <a:gd name="T60" fmla="*/ 2147483647 w 295"/>
                <a:gd name="T61" fmla="*/ 2147483647 h 214"/>
                <a:gd name="T62" fmla="*/ 2147483647 w 295"/>
                <a:gd name="T63" fmla="*/ 2147483647 h 214"/>
                <a:gd name="T64" fmla="*/ 2147483647 w 295"/>
                <a:gd name="T65" fmla="*/ 2147483647 h 214"/>
                <a:gd name="T66" fmla="*/ 2147483647 w 295"/>
                <a:gd name="T67" fmla="*/ 2147483647 h 214"/>
                <a:gd name="T68" fmla="*/ 2147483647 w 295"/>
                <a:gd name="T69" fmla="*/ 2147483647 h 214"/>
                <a:gd name="T70" fmla="*/ 2147483647 w 295"/>
                <a:gd name="T71" fmla="*/ 2147483647 h 214"/>
                <a:gd name="T72" fmla="*/ 2147483647 w 295"/>
                <a:gd name="T73" fmla="*/ 2147483647 h 214"/>
                <a:gd name="T74" fmla="*/ 2147483647 w 295"/>
                <a:gd name="T75" fmla="*/ 2147483647 h 214"/>
                <a:gd name="T76" fmla="*/ 2147483647 w 295"/>
                <a:gd name="T77" fmla="*/ 2147483647 h 214"/>
                <a:gd name="T78" fmla="*/ 2147483647 w 295"/>
                <a:gd name="T79" fmla="*/ 2147483647 h 214"/>
                <a:gd name="T80" fmla="*/ 2147483647 w 295"/>
                <a:gd name="T81" fmla="*/ 2147483647 h 214"/>
                <a:gd name="T82" fmla="*/ 2147483647 w 295"/>
                <a:gd name="T83" fmla="*/ 0 h 214"/>
                <a:gd name="T84" fmla="*/ 2147483647 w 295"/>
                <a:gd name="T85" fmla="*/ 2147483647 h 214"/>
                <a:gd name="T86" fmla="*/ 2147483647 w 295"/>
                <a:gd name="T87" fmla="*/ 2147483647 h 214"/>
                <a:gd name="T88" fmla="*/ 2147483647 w 295"/>
                <a:gd name="T89" fmla="*/ 2147483647 h 214"/>
                <a:gd name="T90" fmla="*/ 2147483647 w 295"/>
                <a:gd name="T91" fmla="*/ 2147483647 h 214"/>
                <a:gd name="T92" fmla="*/ 2147483647 w 295"/>
                <a:gd name="T93" fmla="*/ 2147483647 h 214"/>
                <a:gd name="T94" fmla="*/ 2147483647 w 295"/>
                <a:gd name="T95" fmla="*/ 2147483647 h 21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95"/>
                <a:gd name="T145" fmla="*/ 0 h 214"/>
                <a:gd name="T146" fmla="*/ 295 w 295"/>
                <a:gd name="T147" fmla="*/ 214 h 21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95" h="214">
                  <a:moveTo>
                    <a:pt x="285" y="28"/>
                  </a:moveTo>
                  <a:lnTo>
                    <a:pt x="277" y="24"/>
                  </a:lnTo>
                  <a:lnTo>
                    <a:pt x="271" y="20"/>
                  </a:lnTo>
                  <a:lnTo>
                    <a:pt x="263" y="16"/>
                  </a:lnTo>
                  <a:lnTo>
                    <a:pt x="251" y="14"/>
                  </a:lnTo>
                  <a:lnTo>
                    <a:pt x="245" y="16"/>
                  </a:lnTo>
                  <a:lnTo>
                    <a:pt x="243" y="18"/>
                  </a:lnTo>
                  <a:lnTo>
                    <a:pt x="241" y="22"/>
                  </a:lnTo>
                  <a:lnTo>
                    <a:pt x="241" y="28"/>
                  </a:lnTo>
                  <a:lnTo>
                    <a:pt x="239" y="32"/>
                  </a:lnTo>
                  <a:lnTo>
                    <a:pt x="237" y="36"/>
                  </a:lnTo>
                  <a:lnTo>
                    <a:pt x="233" y="40"/>
                  </a:lnTo>
                  <a:lnTo>
                    <a:pt x="227" y="40"/>
                  </a:lnTo>
                  <a:lnTo>
                    <a:pt x="217" y="38"/>
                  </a:lnTo>
                  <a:lnTo>
                    <a:pt x="207" y="34"/>
                  </a:lnTo>
                  <a:lnTo>
                    <a:pt x="197" y="32"/>
                  </a:lnTo>
                  <a:lnTo>
                    <a:pt x="189" y="30"/>
                  </a:lnTo>
                  <a:lnTo>
                    <a:pt x="187" y="30"/>
                  </a:lnTo>
                  <a:lnTo>
                    <a:pt x="185" y="30"/>
                  </a:lnTo>
                  <a:lnTo>
                    <a:pt x="181" y="32"/>
                  </a:lnTo>
                  <a:lnTo>
                    <a:pt x="173" y="36"/>
                  </a:lnTo>
                  <a:lnTo>
                    <a:pt x="165" y="38"/>
                  </a:lnTo>
                  <a:lnTo>
                    <a:pt x="153" y="38"/>
                  </a:lnTo>
                  <a:lnTo>
                    <a:pt x="141" y="40"/>
                  </a:lnTo>
                  <a:lnTo>
                    <a:pt x="135" y="44"/>
                  </a:lnTo>
                  <a:lnTo>
                    <a:pt x="126" y="54"/>
                  </a:lnTo>
                  <a:lnTo>
                    <a:pt x="118" y="64"/>
                  </a:lnTo>
                  <a:lnTo>
                    <a:pt x="112" y="74"/>
                  </a:lnTo>
                  <a:lnTo>
                    <a:pt x="108" y="86"/>
                  </a:lnTo>
                  <a:lnTo>
                    <a:pt x="106" y="96"/>
                  </a:lnTo>
                  <a:lnTo>
                    <a:pt x="106" y="108"/>
                  </a:lnTo>
                  <a:lnTo>
                    <a:pt x="98" y="108"/>
                  </a:lnTo>
                  <a:lnTo>
                    <a:pt x="88" y="108"/>
                  </a:lnTo>
                  <a:lnTo>
                    <a:pt x="84" y="110"/>
                  </a:lnTo>
                  <a:lnTo>
                    <a:pt x="82" y="114"/>
                  </a:lnTo>
                  <a:lnTo>
                    <a:pt x="80" y="118"/>
                  </a:lnTo>
                  <a:lnTo>
                    <a:pt x="80" y="122"/>
                  </a:lnTo>
                  <a:lnTo>
                    <a:pt x="80" y="130"/>
                  </a:lnTo>
                  <a:lnTo>
                    <a:pt x="84" y="140"/>
                  </a:lnTo>
                  <a:lnTo>
                    <a:pt x="88" y="154"/>
                  </a:lnTo>
                  <a:lnTo>
                    <a:pt x="88" y="162"/>
                  </a:lnTo>
                  <a:lnTo>
                    <a:pt x="88" y="164"/>
                  </a:lnTo>
                  <a:lnTo>
                    <a:pt x="90" y="166"/>
                  </a:lnTo>
                  <a:lnTo>
                    <a:pt x="96" y="170"/>
                  </a:lnTo>
                  <a:lnTo>
                    <a:pt x="76" y="200"/>
                  </a:lnTo>
                  <a:lnTo>
                    <a:pt x="70" y="198"/>
                  </a:lnTo>
                  <a:lnTo>
                    <a:pt x="68" y="196"/>
                  </a:lnTo>
                  <a:lnTo>
                    <a:pt x="64" y="188"/>
                  </a:lnTo>
                  <a:lnTo>
                    <a:pt x="62" y="192"/>
                  </a:lnTo>
                  <a:lnTo>
                    <a:pt x="62" y="196"/>
                  </a:lnTo>
                  <a:lnTo>
                    <a:pt x="50" y="206"/>
                  </a:lnTo>
                  <a:lnTo>
                    <a:pt x="42" y="210"/>
                  </a:lnTo>
                  <a:lnTo>
                    <a:pt x="36" y="214"/>
                  </a:lnTo>
                  <a:lnTo>
                    <a:pt x="26" y="212"/>
                  </a:lnTo>
                  <a:lnTo>
                    <a:pt x="18" y="208"/>
                  </a:lnTo>
                  <a:lnTo>
                    <a:pt x="10" y="204"/>
                  </a:lnTo>
                  <a:lnTo>
                    <a:pt x="8" y="202"/>
                  </a:lnTo>
                  <a:lnTo>
                    <a:pt x="8" y="200"/>
                  </a:lnTo>
                  <a:lnTo>
                    <a:pt x="10" y="196"/>
                  </a:lnTo>
                  <a:lnTo>
                    <a:pt x="12" y="194"/>
                  </a:lnTo>
                  <a:lnTo>
                    <a:pt x="6" y="192"/>
                  </a:lnTo>
                  <a:lnTo>
                    <a:pt x="2" y="190"/>
                  </a:lnTo>
                  <a:lnTo>
                    <a:pt x="2" y="188"/>
                  </a:lnTo>
                  <a:lnTo>
                    <a:pt x="2" y="184"/>
                  </a:lnTo>
                  <a:lnTo>
                    <a:pt x="4" y="178"/>
                  </a:lnTo>
                  <a:lnTo>
                    <a:pt x="8" y="174"/>
                  </a:lnTo>
                  <a:lnTo>
                    <a:pt x="4" y="168"/>
                  </a:lnTo>
                  <a:lnTo>
                    <a:pt x="2" y="160"/>
                  </a:lnTo>
                  <a:lnTo>
                    <a:pt x="0" y="144"/>
                  </a:lnTo>
                  <a:lnTo>
                    <a:pt x="10" y="144"/>
                  </a:lnTo>
                  <a:lnTo>
                    <a:pt x="16" y="140"/>
                  </a:lnTo>
                  <a:lnTo>
                    <a:pt x="22" y="136"/>
                  </a:lnTo>
                  <a:lnTo>
                    <a:pt x="24" y="128"/>
                  </a:lnTo>
                  <a:lnTo>
                    <a:pt x="32" y="128"/>
                  </a:lnTo>
                  <a:lnTo>
                    <a:pt x="38" y="124"/>
                  </a:lnTo>
                  <a:lnTo>
                    <a:pt x="44" y="122"/>
                  </a:lnTo>
                  <a:lnTo>
                    <a:pt x="52" y="122"/>
                  </a:lnTo>
                  <a:lnTo>
                    <a:pt x="54" y="120"/>
                  </a:lnTo>
                  <a:lnTo>
                    <a:pt x="58" y="116"/>
                  </a:lnTo>
                  <a:lnTo>
                    <a:pt x="60" y="118"/>
                  </a:lnTo>
                  <a:lnTo>
                    <a:pt x="64" y="118"/>
                  </a:lnTo>
                  <a:lnTo>
                    <a:pt x="70" y="118"/>
                  </a:lnTo>
                  <a:lnTo>
                    <a:pt x="72" y="116"/>
                  </a:lnTo>
                  <a:lnTo>
                    <a:pt x="62" y="116"/>
                  </a:lnTo>
                  <a:lnTo>
                    <a:pt x="60" y="114"/>
                  </a:lnTo>
                  <a:lnTo>
                    <a:pt x="58" y="110"/>
                  </a:lnTo>
                  <a:lnTo>
                    <a:pt x="60" y="106"/>
                  </a:lnTo>
                  <a:lnTo>
                    <a:pt x="66" y="102"/>
                  </a:lnTo>
                  <a:lnTo>
                    <a:pt x="76" y="98"/>
                  </a:lnTo>
                  <a:lnTo>
                    <a:pt x="80" y="94"/>
                  </a:lnTo>
                  <a:lnTo>
                    <a:pt x="86" y="86"/>
                  </a:lnTo>
                  <a:lnTo>
                    <a:pt x="92" y="70"/>
                  </a:lnTo>
                  <a:lnTo>
                    <a:pt x="94" y="68"/>
                  </a:lnTo>
                  <a:lnTo>
                    <a:pt x="96" y="68"/>
                  </a:lnTo>
                  <a:lnTo>
                    <a:pt x="102" y="64"/>
                  </a:lnTo>
                  <a:lnTo>
                    <a:pt x="106" y="60"/>
                  </a:lnTo>
                  <a:lnTo>
                    <a:pt x="108" y="56"/>
                  </a:lnTo>
                  <a:lnTo>
                    <a:pt x="108" y="52"/>
                  </a:lnTo>
                  <a:lnTo>
                    <a:pt x="112" y="50"/>
                  </a:lnTo>
                  <a:lnTo>
                    <a:pt x="116" y="48"/>
                  </a:lnTo>
                  <a:lnTo>
                    <a:pt x="116" y="40"/>
                  </a:lnTo>
                  <a:lnTo>
                    <a:pt x="106" y="44"/>
                  </a:lnTo>
                  <a:lnTo>
                    <a:pt x="104" y="44"/>
                  </a:lnTo>
                  <a:lnTo>
                    <a:pt x="100" y="42"/>
                  </a:lnTo>
                  <a:lnTo>
                    <a:pt x="106" y="42"/>
                  </a:lnTo>
                  <a:lnTo>
                    <a:pt x="106" y="40"/>
                  </a:lnTo>
                  <a:lnTo>
                    <a:pt x="112" y="38"/>
                  </a:lnTo>
                  <a:lnTo>
                    <a:pt x="114" y="34"/>
                  </a:lnTo>
                  <a:lnTo>
                    <a:pt x="116" y="34"/>
                  </a:lnTo>
                  <a:lnTo>
                    <a:pt x="120" y="36"/>
                  </a:lnTo>
                  <a:lnTo>
                    <a:pt x="135" y="36"/>
                  </a:lnTo>
                  <a:lnTo>
                    <a:pt x="135" y="28"/>
                  </a:lnTo>
                  <a:lnTo>
                    <a:pt x="135" y="26"/>
                  </a:lnTo>
                  <a:lnTo>
                    <a:pt x="139" y="26"/>
                  </a:lnTo>
                  <a:lnTo>
                    <a:pt x="145" y="28"/>
                  </a:lnTo>
                  <a:lnTo>
                    <a:pt x="155" y="22"/>
                  </a:lnTo>
                  <a:lnTo>
                    <a:pt x="161" y="16"/>
                  </a:lnTo>
                  <a:lnTo>
                    <a:pt x="165" y="12"/>
                  </a:lnTo>
                  <a:lnTo>
                    <a:pt x="167" y="14"/>
                  </a:lnTo>
                  <a:lnTo>
                    <a:pt x="169" y="16"/>
                  </a:lnTo>
                  <a:lnTo>
                    <a:pt x="175" y="18"/>
                  </a:lnTo>
                  <a:lnTo>
                    <a:pt x="181" y="16"/>
                  </a:lnTo>
                  <a:lnTo>
                    <a:pt x="185" y="12"/>
                  </a:lnTo>
                  <a:lnTo>
                    <a:pt x="189" y="8"/>
                  </a:lnTo>
                  <a:lnTo>
                    <a:pt x="209" y="4"/>
                  </a:lnTo>
                  <a:lnTo>
                    <a:pt x="227" y="0"/>
                  </a:lnTo>
                  <a:lnTo>
                    <a:pt x="233" y="2"/>
                  </a:lnTo>
                  <a:lnTo>
                    <a:pt x="239" y="4"/>
                  </a:lnTo>
                  <a:lnTo>
                    <a:pt x="243" y="8"/>
                  </a:lnTo>
                  <a:lnTo>
                    <a:pt x="245" y="12"/>
                  </a:lnTo>
                  <a:lnTo>
                    <a:pt x="249" y="6"/>
                  </a:lnTo>
                  <a:lnTo>
                    <a:pt x="251" y="2"/>
                  </a:lnTo>
                  <a:lnTo>
                    <a:pt x="257" y="2"/>
                  </a:lnTo>
                  <a:lnTo>
                    <a:pt x="265" y="2"/>
                  </a:lnTo>
                  <a:lnTo>
                    <a:pt x="271" y="4"/>
                  </a:lnTo>
                  <a:lnTo>
                    <a:pt x="279" y="6"/>
                  </a:lnTo>
                  <a:lnTo>
                    <a:pt x="289" y="6"/>
                  </a:lnTo>
                  <a:lnTo>
                    <a:pt x="289" y="14"/>
                  </a:lnTo>
                  <a:lnTo>
                    <a:pt x="277" y="14"/>
                  </a:lnTo>
                  <a:lnTo>
                    <a:pt x="281" y="16"/>
                  </a:lnTo>
                  <a:lnTo>
                    <a:pt x="287" y="18"/>
                  </a:lnTo>
                  <a:lnTo>
                    <a:pt x="291" y="18"/>
                  </a:lnTo>
                  <a:lnTo>
                    <a:pt x="295" y="14"/>
                  </a:lnTo>
                  <a:lnTo>
                    <a:pt x="295" y="26"/>
                  </a:lnTo>
                  <a:lnTo>
                    <a:pt x="279" y="30"/>
                  </a:lnTo>
                  <a:lnTo>
                    <a:pt x="28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Freeform 174"/>
            <p:cNvSpPr>
              <a:spLocks/>
            </p:cNvSpPr>
            <p:nvPr/>
          </p:nvSpPr>
          <p:spPr bwMode="auto">
            <a:xfrm>
              <a:off x="5069085" y="2859222"/>
              <a:ext cx="83024" cy="54425"/>
            </a:xfrm>
            <a:custGeom>
              <a:avLst/>
              <a:gdLst>
                <a:gd name="T0" fmla="*/ 2147483647 w 58"/>
                <a:gd name="T1" fmla="*/ 2147483647 h 34"/>
                <a:gd name="T2" fmla="*/ 2147483647 w 58"/>
                <a:gd name="T3" fmla="*/ 2147483647 h 34"/>
                <a:gd name="T4" fmla="*/ 2147483647 w 58"/>
                <a:gd name="T5" fmla="*/ 2147483647 h 34"/>
                <a:gd name="T6" fmla="*/ 2147483647 w 58"/>
                <a:gd name="T7" fmla="*/ 2147483647 h 34"/>
                <a:gd name="T8" fmla="*/ 2147483647 w 58"/>
                <a:gd name="T9" fmla="*/ 2147483647 h 34"/>
                <a:gd name="T10" fmla="*/ 2147483647 w 58"/>
                <a:gd name="T11" fmla="*/ 2147483647 h 34"/>
                <a:gd name="T12" fmla="*/ 2147483647 w 58"/>
                <a:gd name="T13" fmla="*/ 2147483647 h 34"/>
                <a:gd name="T14" fmla="*/ 2147483647 w 58"/>
                <a:gd name="T15" fmla="*/ 2147483647 h 34"/>
                <a:gd name="T16" fmla="*/ 2147483647 w 58"/>
                <a:gd name="T17" fmla="*/ 2147483647 h 34"/>
                <a:gd name="T18" fmla="*/ 2147483647 w 58"/>
                <a:gd name="T19" fmla="*/ 0 h 34"/>
                <a:gd name="T20" fmla="*/ 2147483647 w 58"/>
                <a:gd name="T21" fmla="*/ 0 h 34"/>
                <a:gd name="T22" fmla="*/ 2147483647 w 58"/>
                <a:gd name="T23" fmla="*/ 2147483647 h 34"/>
                <a:gd name="T24" fmla="*/ 2147483647 w 58"/>
                <a:gd name="T25" fmla="*/ 2147483647 h 34"/>
                <a:gd name="T26" fmla="*/ 2147483647 w 58"/>
                <a:gd name="T27" fmla="*/ 2147483647 h 34"/>
                <a:gd name="T28" fmla="*/ 0 w 58"/>
                <a:gd name="T29" fmla="*/ 2147483647 h 34"/>
                <a:gd name="T30" fmla="*/ 2147483647 w 58"/>
                <a:gd name="T31" fmla="*/ 2147483647 h 34"/>
                <a:gd name="T32" fmla="*/ 2147483647 w 58"/>
                <a:gd name="T33" fmla="*/ 2147483647 h 34"/>
                <a:gd name="T34" fmla="*/ 2147483647 w 58"/>
                <a:gd name="T35" fmla="*/ 2147483647 h 34"/>
                <a:gd name="T36" fmla="*/ 2147483647 w 58"/>
                <a:gd name="T37" fmla="*/ 2147483647 h 34"/>
                <a:gd name="T38" fmla="*/ 2147483647 w 58"/>
                <a:gd name="T39" fmla="*/ 2147483647 h 34"/>
                <a:gd name="T40" fmla="*/ 2147483647 w 58"/>
                <a:gd name="T41" fmla="*/ 2147483647 h 34"/>
                <a:gd name="T42" fmla="*/ 2147483647 w 58"/>
                <a:gd name="T43" fmla="*/ 2147483647 h 34"/>
                <a:gd name="T44" fmla="*/ 2147483647 w 58"/>
                <a:gd name="T45" fmla="*/ 2147483647 h 34"/>
                <a:gd name="T46" fmla="*/ 2147483647 w 58"/>
                <a:gd name="T47" fmla="*/ 2147483647 h 34"/>
                <a:gd name="T48" fmla="*/ 2147483647 w 58"/>
                <a:gd name="T49" fmla="*/ 2147483647 h 34"/>
                <a:gd name="T50" fmla="*/ 2147483647 w 58"/>
                <a:gd name="T51" fmla="*/ 2147483647 h 34"/>
                <a:gd name="T52" fmla="*/ 2147483647 w 58"/>
                <a:gd name="T53" fmla="*/ 2147483647 h 34"/>
                <a:gd name="T54" fmla="*/ 2147483647 w 58"/>
                <a:gd name="T55" fmla="*/ 2147483647 h 34"/>
                <a:gd name="T56" fmla="*/ 2147483647 w 58"/>
                <a:gd name="T57" fmla="*/ 2147483647 h 34"/>
                <a:gd name="T58" fmla="*/ 2147483647 w 58"/>
                <a:gd name="T59" fmla="*/ 2147483647 h 3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8"/>
                <a:gd name="T91" fmla="*/ 0 h 34"/>
                <a:gd name="T92" fmla="*/ 58 w 58"/>
                <a:gd name="T93" fmla="*/ 34 h 34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8" h="34">
                  <a:moveTo>
                    <a:pt x="58" y="34"/>
                  </a:moveTo>
                  <a:lnTo>
                    <a:pt x="52" y="24"/>
                  </a:lnTo>
                  <a:lnTo>
                    <a:pt x="48" y="16"/>
                  </a:lnTo>
                  <a:lnTo>
                    <a:pt x="52" y="16"/>
                  </a:lnTo>
                  <a:lnTo>
                    <a:pt x="54" y="14"/>
                  </a:lnTo>
                  <a:lnTo>
                    <a:pt x="54" y="4"/>
                  </a:lnTo>
                  <a:lnTo>
                    <a:pt x="48" y="6"/>
                  </a:lnTo>
                  <a:lnTo>
                    <a:pt x="44" y="6"/>
                  </a:lnTo>
                  <a:lnTo>
                    <a:pt x="40" y="4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6" y="6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6" y="20"/>
                  </a:lnTo>
                  <a:lnTo>
                    <a:pt x="10" y="22"/>
                  </a:lnTo>
                  <a:lnTo>
                    <a:pt x="18" y="24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34" y="24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2" y="34"/>
                  </a:lnTo>
                  <a:lnTo>
                    <a:pt x="44" y="34"/>
                  </a:lnTo>
                  <a:lnTo>
                    <a:pt x="46" y="30"/>
                  </a:lnTo>
                  <a:lnTo>
                    <a:pt x="50" y="30"/>
                  </a:lnTo>
                  <a:lnTo>
                    <a:pt x="54" y="32"/>
                  </a:lnTo>
                  <a:lnTo>
                    <a:pt x="58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9" name="Freeform 175"/>
            <p:cNvSpPr>
              <a:spLocks/>
            </p:cNvSpPr>
            <p:nvPr/>
          </p:nvSpPr>
          <p:spPr bwMode="auto">
            <a:xfrm>
              <a:off x="5036798" y="2893736"/>
              <a:ext cx="124536" cy="82301"/>
            </a:xfrm>
            <a:custGeom>
              <a:avLst/>
              <a:gdLst>
                <a:gd name="T0" fmla="*/ 2147483647 w 86"/>
                <a:gd name="T1" fmla="*/ 2147483647 h 50"/>
                <a:gd name="T2" fmla="*/ 2147483647 w 86"/>
                <a:gd name="T3" fmla="*/ 2147483647 h 50"/>
                <a:gd name="T4" fmla="*/ 2147483647 w 86"/>
                <a:gd name="T5" fmla="*/ 2147483647 h 50"/>
                <a:gd name="T6" fmla="*/ 2147483647 w 86"/>
                <a:gd name="T7" fmla="*/ 2147483647 h 50"/>
                <a:gd name="T8" fmla="*/ 2147483647 w 86"/>
                <a:gd name="T9" fmla="*/ 2147483647 h 50"/>
                <a:gd name="T10" fmla="*/ 2147483647 w 86"/>
                <a:gd name="T11" fmla="*/ 2147483647 h 50"/>
                <a:gd name="T12" fmla="*/ 2147483647 w 86"/>
                <a:gd name="T13" fmla="*/ 2147483647 h 50"/>
                <a:gd name="T14" fmla="*/ 2147483647 w 86"/>
                <a:gd name="T15" fmla="*/ 2147483647 h 50"/>
                <a:gd name="T16" fmla="*/ 2147483647 w 86"/>
                <a:gd name="T17" fmla="*/ 2147483647 h 50"/>
                <a:gd name="T18" fmla="*/ 2147483647 w 86"/>
                <a:gd name="T19" fmla="*/ 2147483647 h 50"/>
                <a:gd name="T20" fmla="*/ 2147483647 w 86"/>
                <a:gd name="T21" fmla="*/ 2147483647 h 50"/>
                <a:gd name="T22" fmla="*/ 2147483647 w 86"/>
                <a:gd name="T23" fmla="*/ 2147483647 h 50"/>
                <a:gd name="T24" fmla="*/ 2147483647 w 86"/>
                <a:gd name="T25" fmla="*/ 2147483647 h 50"/>
                <a:gd name="T26" fmla="*/ 2147483647 w 86"/>
                <a:gd name="T27" fmla="*/ 2147483647 h 50"/>
                <a:gd name="T28" fmla="*/ 2147483647 w 86"/>
                <a:gd name="T29" fmla="*/ 2147483647 h 50"/>
                <a:gd name="T30" fmla="*/ 2147483647 w 86"/>
                <a:gd name="T31" fmla="*/ 2147483647 h 50"/>
                <a:gd name="T32" fmla="*/ 2147483647 w 86"/>
                <a:gd name="T33" fmla="*/ 2147483647 h 50"/>
                <a:gd name="T34" fmla="*/ 2147483647 w 86"/>
                <a:gd name="T35" fmla="*/ 0 h 50"/>
                <a:gd name="T36" fmla="*/ 2147483647 w 86"/>
                <a:gd name="T37" fmla="*/ 0 h 50"/>
                <a:gd name="T38" fmla="*/ 2147483647 w 86"/>
                <a:gd name="T39" fmla="*/ 2147483647 h 50"/>
                <a:gd name="T40" fmla="*/ 2147483647 w 86"/>
                <a:gd name="T41" fmla="*/ 2147483647 h 50"/>
                <a:gd name="T42" fmla="*/ 2147483647 w 86"/>
                <a:gd name="T43" fmla="*/ 2147483647 h 50"/>
                <a:gd name="T44" fmla="*/ 2147483647 w 86"/>
                <a:gd name="T45" fmla="*/ 2147483647 h 50"/>
                <a:gd name="T46" fmla="*/ 2147483647 w 86"/>
                <a:gd name="T47" fmla="*/ 2147483647 h 50"/>
                <a:gd name="T48" fmla="*/ 2147483647 w 86"/>
                <a:gd name="T49" fmla="*/ 2147483647 h 50"/>
                <a:gd name="T50" fmla="*/ 2147483647 w 86"/>
                <a:gd name="T51" fmla="*/ 2147483647 h 50"/>
                <a:gd name="T52" fmla="*/ 2147483647 w 86"/>
                <a:gd name="T53" fmla="*/ 2147483647 h 50"/>
                <a:gd name="T54" fmla="*/ 2147483647 w 86"/>
                <a:gd name="T55" fmla="*/ 2147483647 h 50"/>
                <a:gd name="T56" fmla="*/ 2147483647 w 86"/>
                <a:gd name="T57" fmla="*/ 2147483647 h 50"/>
                <a:gd name="T58" fmla="*/ 2147483647 w 86"/>
                <a:gd name="T59" fmla="*/ 2147483647 h 50"/>
                <a:gd name="T60" fmla="*/ 2147483647 w 86"/>
                <a:gd name="T61" fmla="*/ 2147483647 h 50"/>
                <a:gd name="T62" fmla="*/ 2147483647 w 86"/>
                <a:gd name="T63" fmla="*/ 2147483647 h 50"/>
                <a:gd name="T64" fmla="*/ 2147483647 w 86"/>
                <a:gd name="T65" fmla="*/ 2147483647 h 50"/>
                <a:gd name="T66" fmla="*/ 2147483647 w 86"/>
                <a:gd name="T67" fmla="*/ 2147483647 h 50"/>
                <a:gd name="T68" fmla="*/ 2147483647 w 86"/>
                <a:gd name="T69" fmla="*/ 2147483647 h 50"/>
                <a:gd name="T70" fmla="*/ 2147483647 w 86"/>
                <a:gd name="T71" fmla="*/ 2147483647 h 50"/>
                <a:gd name="T72" fmla="*/ 0 w 86"/>
                <a:gd name="T73" fmla="*/ 2147483647 h 50"/>
                <a:gd name="T74" fmla="*/ 2147483647 w 86"/>
                <a:gd name="T75" fmla="*/ 2147483647 h 50"/>
                <a:gd name="T76" fmla="*/ 2147483647 w 86"/>
                <a:gd name="T77" fmla="*/ 2147483647 h 50"/>
                <a:gd name="T78" fmla="*/ 2147483647 w 86"/>
                <a:gd name="T79" fmla="*/ 2147483647 h 50"/>
                <a:gd name="T80" fmla="*/ 2147483647 w 86"/>
                <a:gd name="T81" fmla="*/ 2147483647 h 50"/>
                <a:gd name="T82" fmla="*/ 2147483647 w 86"/>
                <a:gd name="T83" fmla="*/ 2147483647 h 50"/>
                <a:gd name="T84" fmla="*/ 2147483647 w 86"/>
                <a:gd name="T85" fmla="*/ 2147483647 h 50"/>
                <a:gd name="T86" fmla="*/ 2147483647 w 86"/>
                <a:gd name="T87" fmla="*/ 2147483647 h 50"/>
                <a:gd name="T88" fmla="*/ 2147483647 w 86"/>
                <a:gd name="T89" fmla="*/ 2147483647 h 50"/>
                <a:gd name="T90" fmla="*/ 2147483647 w 86"/>
                <a:gd name="T91" fmla="*/ 2147483647 h 50"/>
                <a:gd name="T92" fmla="*/ 2147483647 w 86"/>
                <a:gd name="T93" fmla="*/ 2147483647 h 50"/>
                <a:gd name="T94" fmla="*/ 2147483647 w 86"/>
                <a:gd name="T95" fmla="*/ 2147483647 h 50"/>
                <a:gd name="T96" fmla="*/ 2147483647 w 86"/>
                <a:gd name="T97" fmla="*/ 2147483647 h 50"/>
                <a:gd name="T98" fmla="*/ 2147483647 w 86"/>
                <a:gd name="T99" fmla="*/ 2147483647 h 50"/>
                <a:gd name="T100" fmla="*/ 2147483647 w 86"/>
                <a:gd name="T101" fmla="*/ 2147483647 h 50"/>
                <a:gd name="T102" fmla="*/ 2147483647 w 86"/>
                <a:gd name="T103" fmla="*/ 2147483647 h 5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6"/>
                <a:gd name="T157" fmla="*/ 0 h 50"/>
                <a:gd name="T158" fmla="*/ 86 w 86"/>
                <a:gd name="T159" fmla="*/ 50 h 5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6" h="50">
                  <a:moveTo>
                    <a:pt x="68" y="50"/>
                  </a:moveTo>
                  <a:lnTo>
                    <a:pt x="74" y="50"/>
                  </a:lnTo>
                  <a:lnTo>
                    <a:pt x="80" y="48"/>
                  </a:lnTo>
                  <a:lnTo>
                    <a:pt x="84" y="46"/>
                  </a:lnTo>
                  <a:lnTo>
                    <a:pt x="86" y="42"/>
                  </a:lnTo>
                  <a:lnTo>
                    <a:pt x="86" y="38"/>
                  </a:lnTo>
                  <a:lnTo>
                    <a:pt x="84" y="30"/>
                  </a:lnTo>
                  <a:lnTo>
                    <a:pt x="84" y="26"/>
                  </a:lnTo>
                  <a:lnTo>
                    <a:pt x="80" y="12"/>
                  </a:lnTo>
                  <a:lnTo>
                    <a:pt x="76" y="10"/>
                  </a:lnTo>
                  <a:lnTo>
                    <a:pt x="72" y="8"/>
                  </a:lnTo>
                  <a:lnTo>
                    <a:pt x="68" y="8"/>
                  </a:lnTo>
                  <a:lnTo>
                    <a:pt x="66" y="12"/>
                  </a:lnTo>
                  <a:lnTo>
                    <a:pt x="64" y="12"/>
                  </a:lnTo>
                  <a:lnTo>
                    <a:pt x="60" y="10"/>
                  </a:lnTo>
                  <a:lnTo>
                    <a:pt x="58" y="6"/>
                  </a:lnTo>
                  <a:lnTo>
                    <a:pt x="56" y="2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0" y="2"/>
                  </a:lnTo>
                  <a:lnTo>
                    <a:pt x="42" y="4"/>
                  </a:lnTo>
                  <a:lnTo>
                    <a:pt x="44" y="12"/>
                  </a:lnTo>
                  <a:lnTo>
                    <a:pt x="42" y="16"/>
                  </a:lnTo>
                  <a:lnTo>
                    <a:pt x="42" y="18"/>
                  </a:lnTo>
                  <a:lnTo>
                    <a:pt x="38" y="22"/>
                  </a:lnTo>
                  <a:lnTo>
                    <a:pt x="32" y="24"/>
                  </a:lnTo>
                  <a:lnTo>
                    <a:pt x="30" y="24"/>
                  </a:lnTo>
                  <a:lnTo>
                    <a:pt x="28" y="22"/>
                  </a:lnTo>
                  <a:lnTo>
                    <a:pt x="24" y="18"/>
                  </a:lnTo>
                  <a:lnTo>
                    <a:pt x="18" y="12"/>
                  </a:lnTo>
                  <a:lnTo>
                    <a:pt x="16" y="10"/>
                  </a:lnTo>
                  <a:lnTo>
                    <a:pt x="12" y="10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6"/>
                  </a:lnTo>
                  <a:lnTo>
                    <a:pt x="4" y="34"/>
                  </a:lnTo>
                  <a:lnTo>
                    <a:pt x="12" y="34"/>
                  </a:lnTo>
                  <a:lnTo>
                    <a:pt x="24" y="34"/>
                  </a:lnTo>
                  <a:lnTo>
                    <a:pt x="28" y="36"/>
                  </a:lnTo>
                  <a:lnTo>
                    <a:pt x="34" y="38"/>
                  </a:lnTo>
                  <a:lnTo>
                    <a:pt x="42" y="36"/>
                  </a:lnTo>
                  <a:lnTo>
                    <a:pt x="50" y="32"/>
                  </a:lnTo>
                  <a:lnTo>
                    <a:pt x="54" y="38"/>
                  </a:lnTo>
                  <a:lnTo>
                    <a:pt x="58" y="40"/>
                  </a:lnTo>
                  <a:lnTo>
                    <a:pt x="58" y="44"/>
                  </a:lnTo>
                  <a:lnTo>
                    <a:pt x="60" y="48"/>
                  </a:lnTo>
                  <a:lnTo>
                    <a:pt x="66" y="50"/>
                  </a:lnTo>
                  <a:lnTo>
                    <a:pt x="68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0" name="Freeform 176"/>
            <p:cNvSpPr>
              <a:spLocks/>
            </p:cNvSpPr>
            <p:nvPr/>
          </p:nvSpPr>
          <p:spPr bwMode="auto">
            <a:xfrm>
              <a:off x="5036798" y="2945506"/>
              <a:ext cx="93402" cy="74336"/>
            </a:xfrm>
            <a:custGeom>
              <a:avLst/>
              <a:gdLst>
                <a:gd name="T0" fmla="*/ 2147483647 w 64"/>
                <a:gd name="T1" fmla="*/ 2147483647 h 48"/>
                <a:gd name="T2" fmla="*/ 2147483647 w 64"/>
                <a:gd name="T3" fmla="*/ 2147483647 h 48"/>
                <a:gd name="T4" fmla="*/ 2147483647 w 64"/>
                <a:gd name="T5" fmla="*/ 2147483647 h 48"/>
                <a:gd name="T6" fmla="*/ 2147483647 w 64"/>
                <a:gd name="T7" fmla="*/ 2147483647 h 48"/>
                <a:gd name="T8" fmla="*/ 2147483647 w 64"/>
                <a:gd name="T9" fmla="*/ 2147483647 h 48"/>
                <a:gd name="T10" fmla="*/ 2147483647 w 64"/>
                <a:gd name="T11" fmla="*/ 0 h 48"/>
                <a:gd name="T12" fmla="*/ 2147483647 w 64"/>
                <a:gd name="T13" fmla="*/ 2147483647 h 48"/>
                <a:gd name="T14" fmla="*/ 2147483647 w 64"/>
                <a:gd name="T15" fmla="*/ 2147483647 h 48"/>
                <a:gd name="T16" fmla="*/ 2147483647 w 64"/>
                <a:gd name="T17" fmla="*/ 2147483647 h 48"/>
                <a:gd name="T18" fmla="*/ 2147483647 w 64"/>
                <a:gd name="T19" fmla="*/ 2147483647 h 48"/>
                <a:gd name="T20" fmla="*/ 2147483647 w 64"/>
                <a:gd name="T21" fmla="*/ 2147483647 h 48"/>
                <a:gd name="T22" fmla="*/ 2147483647 w 64"/>
                <a:gd name="T23" fmla="*/ 2147483647 h 48"/>
                <a:gd name="T24" fmla="*/ 2147483647 w 64"/>
                <a:gd name="T25" fmla="*/ 2147483647 h 48"/>
                <a:gd name="T26" fmla="*/ 0 w 64"/>
                <a:gd name="T27" fmla="*/ 2147483647 h 48"/>
                <a:gd name="T28" fmla="*/ 0 w 64"/>
                <a:gd name="T29" fmla="*/ 2147483647 h 48"/>
                <a:gd name="T30" fmla="*/ 2147483647 w 64"/>
                <a:gd name="T31" fmla="*/ 2147483647 h 48"/>
                <a:gd name="T32" fmla="*/ 2147483647 w 64"/>
                <a:gd name="T33" fmla="*/ 2147483647 h 48"/>
                <a:gd name="T34" fmla="*/ 2147483647 w 64"/>
                <a:gd name="T35" fmla="*/ 2147483647 h 48"/>
                <a:gd name="T36" fmla="*/ 2147483647 w 64"/>
                <a:gd name="T37" fmla="*/ 2147483647 h 48"/>
                <a:gd name="T38" fmla="*/ 2147483647 w 64"/>
                <a:gd name="T39" fmla="*/ 2147483647 h 48"/>
                <a:gd name="T40" fmla="*/ 2147483647 w 64"/>
                <a:gd name="T41" fmla="*/ 2147483647 h 48"/>
                <a:gd name="T42" fmla="*/ 2147483647 w 64"/>
                <a:gd name="T43" fmla="*/ 2147483647 h 48"/>
                <a:gd name="T44" fmla="*/ 2147483647 w 64"/>
                <a:gd name="T45" fmla="*/ 2147483647 h 48"/>
                <a:gd name="T46" fmla="*/ 2147483647 w 64"/>
                <a:gd name="T47" fmla="*/ 2147483647 h 48"/>
                <a:gd name="T48" fmla="*/ 2147483647 w 64"/>
                <a:gd name="T49" fmla="*/ 2147483647 h 48"/>
                <a:gd name="T50" fmla="*/ 2147483647 w 64"/>
                <a:gd name="T51" fmla="*/ 2147483647 h 48"/>
                <a:gd name="T52" fmla="*/ 2147483647 w 64"/>
                <a:gd name="T53" fmla="*/ 2147483647 h 48"/>
                <a:gd name="T54" fmla="*/ 2147483647 w 64"/>
                <a:gd name="T55" fmla="*/ 2147483647 h 48"/>
                <a:gd name="T56" fmla="*/ 2147483647 w 64"/>
                <a:gd name="T57" fmla="*/ 2147483647 h 48"/>
                <a:gd name="T58" fmla="*/ 2147483647 w 64"/>
                <a:gd name="T59" fmla="*/ 2147483647 h 48"/>
                <a:gd name="T60" fmla="*/ 2147483647 w 64"/>
                <a:gd name="T61" fmla="*/ 2147483647 h 48"/>
                <a:gd name="T62" fmla="*/ 2147483647 w 64"/>
                <a:gd name="T63" fmla="*/ 2147483647 h 4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4"/>
                <a:gd name="T97" fmla="*/ 0 h 48"/>
                <a:gd name="T98" fmla="*/ 64 w 64"/>
                <a:gd name="T99" fmla="*/ 48 h 4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4" h="48">
                  <a:moveTo>
                    <a:pt x="64" y="18"/>
                  </a:moveTo>
                  <a:lnTo>
                    <a:pt x="60" y="16"/>
                  </a:lnTo>
                  <a:lnTo>
                    <a:pt x="58" y="12"/>
                  </a:lnTo>
                  <a:lnTo>
                    <a:pt x="58" y="8"/>
                  </a:lnTo>
                  <a:lnTo>
                    <a:pt x="54" y="6"/>
                  </a:lnTo>
                  <a:lnTo>
                    <a:pt x="50" y="0"/>
                  </a:lnTo>
                  <a:lnTo>
                    <a:pt x="42" y="4"/>
                  </a:lnTo>
                  <a:lnTo>
                    <a:pt x="34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12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20"/>
                  </a:lnTo>
                  <a:lnTo>
                    <a:pt x="8" y="20"/>
                  </a:lnTo>
                  <a:lnTo>
                    <a:pt x="16" y="20"/>
                  </a:lnTo>
                  <a:lnTo>
                    <a:pt x="22" y="22"/>
                  </a:lnTo>
                  <a:lnTo>
                    <a:pt x="28" y="24"/>
                  </a:lnTo>
                  <a:lnTo>
                    <a:pt x="26" y="36"/>
                  </a:lnTo>
                  <a:lnTo>
                    <a:pt x="30" y="40"/>
                  </a:lnTo>
                  <a:lnTo>
                    <a:pt x="32" y="40"/>
                  </a:lnTo>
                  <a:lnTo>
                    <a:pt x="34" y="42"/>
                  </a:lnTo>
                  <a:lnTo>
                    <a:pt x="38" y="46"/>
                  </a:lnTo>
                  <a:lnTo>
                    <a:pt x="40" y="48"/>
                  </a:lnTo>
                  <a:lnTo>
                    <a:pt x="44" y="46"/>
                  </a:lnTo>
                  <a:lnTo>
                    <a:pt x="50" y="46"/>
                  </a:lnTo>
                  <a:lnTo>
                    <a:pt x="56" y="34"/>
                  </a:lnTo>
                  <a:lnTo>
                    <a:pt x="58" y="30"/>
                  </a:lnTo>
                  <a:lnTo>
                    <a:pt x="64" y="24"/>
                  </a:lnTo>
                  <a:lnTo>
                    <a:pt x="64" y="20"/>
                  </a:lnTo>
                  <a:lnTo>
                    <a:pt x="6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1" name="Freeform 177"/>
            <p:cNvSpPr>
              <a:spLocks/>
            </p:cNvSpPr>
            <p:nvPr/>
          </p:nvSpPr>
          <p:spPr bwMode="auto">
            <a:xfrm>
              <a:off x="5018348" y="2977364"/>
              <a:ext cx="59962" cy="25221"/>
            </a:xfrm>
            <a:custGeom>
              <a:avLst/>
              <a:gdLst>
                <a:gd name="T0" fmla="*/ 2147483647 w 40"/>
                <a:gd name="T1" fmla="*/ 2147483647 h 16"/>
                <a:gd name="T2" fmla="*/ 2147483647 w 40"/>
                <a:gd name="T3" fmla="*/ 2147483647 h 16"/>
                <a:gd name="T4" fmla="*/ 2147483647 w 40"/>
                <a:gd name="T5" fmla="*/ 2147483647 h 16"/>
                <a:gd name="T6" fmla="*/ 2147483647 w 40"/>
                <a:gd name="T7" fmla="*/ 0 h 16"/>
                <a:gd name="T8" fmla="*/ 2147483647 w 40"/>
                <a:gd name="T9" fmla="*/ 0 h 16"/>
                <a:gd name="T10" fmla="*/ 2147483647 w 40"/>
                <a:gd name="T11" fmla="*/ 0 h 16"/>
                <a:gd name="T12" fmla="*/ 2147483647 w 40"/>
                <a:gd name="T13" fmla="*/ 2147483647 h 16"/>
                <a:gd name="T14" fmla="*/ 2147483647 w 40"/>
                <a:gd name="T15" fmla="*/ 2147483647 h 16"/>
                <a:gd name="T16" fmla="*/ 2147483647 w 40"/>
                <a:gd name="T17" fmla="*/ 2147483647 h 16"/>
                <a:gd name="T18" fmla="*/ 2147483647 w 40"/>
                <a:gd name="T19" fmla="*/ 2147483647 h 16"/>
                <a:gd name="T20" fmla="*/ 0 w 40"/>
                <a:gd name="T21" fmla="*/ 2147483647 h 16"/>
                <a:gd name="T22" fmla="*/ 2147483647 w 40"/>
                <a:gd name="T23" fmla="*/ 2147483647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0"/>
                <a:gd name="T37" fmla="*/ 0 h 16"/>
                <a:gd name="T38" fmla="*/ 40 w 40"/>
                <a:gd name="T39" fmla="*/ 16 h 1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0" h="16">
                  <a:moveTo>
                    <a:pt x="38" y="16"/>
                  </a:moveTo>
                  <a:lnTo>
                    <a:pt x="40" y="4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12" y="6"/>
                  </a:lnTo>
                  <a:lnTo>
                    <a:pt x="8" y="6"/>
                  </a:lnTo>
                  <a:lnTo>
                    <a:pt x="4" y="8"/>
                  </a:lnTo>
                  <a:lnTo>
                    <a:pt x="2" y="12"/>
                  </a:lnTo>
                  <a:lnTo>
                    <a:pt x="0" y="16"/>
                  </a:lnTo>
                  <a:lnTo>
                    <a:pt x="38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Freeform 178"/>
            <p:cNvSpPr>
              <a:spLocks/>
            </p:cNvSpPr>
            <p:nvPr/>
          </p:nvSpPr>
          <p:spPr bwMode="auto">
            <a:xfrm>
              <a:off x="4429110" y="3354358"/>
              <a:ext cx="59962" cy="142037"/>
            </a:xfrm>
            <a:custGeom>
              <a:avLst/>
              <a:gdLst>
                <a:gd name="T0" fmla="*/ 2147483647 w 40"/>
                <a:gd name="T1" fmla="*/ 2147483647 h 90"/>
                <a:gd name="T2" fmla="*/ 2147483647 w 40"/>
                <a:gd name="T3" fmla="*/ 2147483647 h 90"/>
                <a:gd name="T4" fmla="*/ 2147483647 w 40"/>
                <a:gd name="T5" fmla="*/ 2147483647 h 90"/>
                <a:gd name="T6" fmla="*/ 2147483647 w 40"/>
                <a:gd name="T7" fmla="*/ 2147483647 h 90"/>
                <a:gd name="T8" fmla="*/ 2147483647 w 40"/>
                <a:gd name="T9" fmla="*/ 2147483647 h 90"/>
                <a:gd name="T10" fmla="*/ 2147483647 w 40"/>
                <a:gd name="T11" fmla="*/ 2147483647 h 90"/>
                <a:gd name="T12" fmla="*/ 2147483647 w 40"/>
                <a:gd name="T13" fmla="*/ 2147483647 h 90"/>
                <a:gd name="T14" fmla="*/ 2147483647 w 40"/>
                <a:gd name="T15" fmla="*/ 2147483647 h 90"/>
                <a:gd name="T16" fmla="*/ 0 w 40"/>
                <a:gd name="T17" fmla="*/ 2147483647 h 90"/>
                <a:gd name="T18" fmla="*/ 0 w 40"/>
                <a:gd name="T19" fmla="*/ 2147483647 h 90"/>
                <a:gd name="T20" fmla="*/ 0 w 40"/>
                <a:gd name="T21" fmla="*/ 2147483647 h 90"/>
                <a:gd name="T22" fmla="*/ 2147483647 w 40"/>
                <a:gd name="T23" fmla="*/ 2147483647 h 90"/>
                <a:gd name="T24" fmla="*/ 2147483647 w 40"/>
                <a:gd name="T25" fmla="*/ 2147483647 h 90"/>
                <a:gd name="T26" fmla="*/ 2147483647 w 40"/>
                <a:gd name="T27" fmla="*/ 2147483647 h 90"/>
                <a:gd name="T28" fmla="*/ 2147483647 w 40"/>
                <a:gd name="T29" fmla="*/ 2147483647 h 90"/>
                <a:gd name="T30" fmla="*/ 2147483647 w 40"/>
                <a:gd name="T31" fmla="*/ 2147483647 h 90"/>
                <a:gd name="T32" fmla="*/ 2147483647 w 40"/>
                <a:gd name="T33" fmla="*/ 2147483647 h 90"/>
                <a:gd name="T34" fmla="*/ 2147483647 w 40"/>
                <a:gd name="T35" fmla="*/ 2147483647 h 90"/>
                <a:gd name="T36" fmla="*/ 2147483647 w 40"/>
                <a:gd name="T37" fmla="*/ 2147483647 h 90"/>
                <a:gd name="T38" fmla="*/ 2147483647 w 40"/>
                <a:gd name="T39" fmla="*/ 2147483647 h 90"/>
                <a:gd name="T40" fmla="*/ 2147483647 w 40"/>
                <a:gd name="T41" fmla="*/ 2147483647 h 90"/>
                <a:gd name="T42" fmla="*/ 2147483647 w 40"/>
                <a:gd name="T43" fmla="*/ 0 h 90"/>
                <a:gd name="T44" fmla="*/ 2147483647 w 40"/>
                <a:gd name="T45" fmla="*/ 2147483647 h 90"/>
                <a:gd name="T46" fmla="*/ 2147483647 w 40"/>
                <a:gd name="T47" fmla="*/ 2147483647 h 90"/>
                <a:gd name="T48" fmla="*/ 2147483647 w 40"/>
                <a:gd name="T49" fmla="*/ 2147483647 h 90"/>
                <a:gd name="T50" fmla="*/ 2147483647 w 40"/>
                <a:gd name="T51" fmla="*/ 2147483647 h 90"/>
                <a:gd name="T52" fmla="*/ 2147483647 w 40"/>
                <a:gd name="T53" fmla="*/ 2147483647 h 90"/>
                <a:gd name="T54" fmla="*/ 2147483647 w 40"/>
                <a:gd name="T55" fmla="*/ 2147483647 h 90"/>
                <a:gd name="T56" fmla="*/ 2147483647 w 40"/>
                <a:gd name="T57" fmla="*/ 2147483647 h 90"/>
                <a:gd name="T58" fmla="*/ 2147483647 w 40"/>
                <a:gd name="T59" fmla="*/ 2147483647 h 90"/>
                <a:gd name="T60" fmla="*/ 2147483647 w 40"/>
                <a:gd name="T61" fmla="*/ 2147483647 h 90"/>
                <a:gd name="T62" fmla="*/ 2147483647 w 40"/>
                <a:gd name="T63" fmla="*/ 2147483647 h 90"/>
                <a:gd name="T64" fmla="*/ 2147483647 w 40"/>
                <a:gd name="T65" fmla="*/ 2147483647 h 90"/>
                <a:gd name="T66" fmla="*/ 2147483647 w 40"/>
                <a:gd name="T67" fmla="*/ 2147483647 h 90"/>
                <a:gd name="T68" fmla="*/ 2147483647 w 40"/>
                <a:gd name="T69" fmla="*/ 2147483647 h 90"/>
                <a:gd name="T70" fmla="*/ 2147483647 w 40"/>
                <a:gd name="T71" fmla="*/ 2147483647 h 90"/>
                <a:gd name="T72" fmla="*/ 2147483647 w 40"/>
                <a:gd name="T73" fmla="*/ 2147483647 h 90"/>
                <a:gd name="T74" fmla="*/ 2147483647 w 40"/>
                <a:gd name="T75" fmla="*/ 2147483647 h 90"/>
                <a:gd name="T76" fmla="*/ 2147483647 w 40"/>
                <a:gd name="T77" fmla="*/ 2147483647 h 90"/>
                <a:gd name="T78" fmla="*/ 2147483647 w 40"/>
                <a:gd name="T79" fmla="*/ 2147483647 h 90"/>
                <a:gd name="T80" fmla="*/ 2147483647 w 40"/>
                <a:gd name="T81" fmla="*/ 2147483647 h 90"/>
                <a:gd name="T82" fmla="*/ 2147483647 w 40"/>
                <a:gd name="T83" fmla="*/ 2147483647 h 9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0"/>
                <a:gd name="T127" fmla="*/ 0 h 90"/>
                <a:gd name="T128" fmla="*/ 40 w 40"/>
                <a:gd name="T129" fmla="*/ 90 h 9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0" h="90">
                  <a:moveTo>
                    <a:pt x="24" y="90"/>
                  </a:moveTo>
                  <a:lnTo>
                    <a:pt x="16" y="90"/>
                  </a:lnTo>
                  <a:lnTo>
                    <a:pt x="12" y="90"/>
                  </a:lnTo>
                  <a:lnTo>
                    <a:pt x="8" y="90"/>
                  </a:lnTo>
                  <a:lnTo>
                    <a:pt x="6" y="76"/>
                  </a:lnTo>
                  <a:lnTo>
                    <a:pt x="8" y="66"/>
                  </a:lnTo>
                  <a:lnTo>
                    <a:pt x="6" y="64"/>
                  </a:lnTo>
                  <a:lnTo>
                    <a:pt x="4" y="64"/>
                  </a:lnTo>
                  <a:lnTo>
                    <a:pt x="0" y="62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2" y="48"/>
                  </a:lnTo>
                  <a:lnTo>
                    <a:pt x="6" y="38"/>
                  </a:lnTo>
                  <a:lnTo>
                    <a:pt x="10" y="32"/>
                  </a:lnTo>
                  <a:lnTo>
                    <a:pt x="12" y="26"/>
                  </a:lnTo>
                  <a:lnTo>
                    <a:pt x="12" y="22"/>
                  </a:lnTo>
                  <a:lnTo>
                    <a:pt x="12" y="18"/>
                  </a:lnTo>
                  <a:lnTo>
                    <a:pt x="10" y="16"/>
                  </a:lnTo>
                  <a:lnTo>
                    <a:pt x="8" y="14"/>
                  </a:lnTo>
                  <a:lnTo>
                    <a:pt x="8" y="12"/>
                  </a:lnTo>
                  <a:lnTo>
                    <a:pt x="10" y="6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22" y="6"/>
                  </a:lnTo>
                  <a:lnTo>
                    <a:pt x="36" y="6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38" y="24"/>
                  </a:lnTo>
                  <a:lnTo>
                    <a:pt x="34" y="34"/>
                  </a:lnTo>
                  <a:lnTo>
                    <a:pt x="30" y="40"/>
                  </a:lnTo>
                  <a:lnTo>
                    <a:pt x="28" y="50"/>
                  </a:lnTo>
                  <a:lnTo>
                    <a:pt x="30" y="54"/>
                  </a:lnTo>
                  <a:lnTo>
                    <a:pt x="30" y="60"/>
                  </a:lnTo>
                  <a:lnTo>
                    <a:pt x="30" y="64"/>
                  </a:lnTo>
                  <a:lnTo>
                    <a:pt x="28" y="68"/>
                  </a:lnTo>
                  <a:lnTo>
                    <a:pt x="30" y="70"/>
                  </a:lnTo>
                  <a:lnTo>
                    <a:pt x="32" y="74"/>
                  </a:lnTo>
                  <a:lnTo>
                    <a:pt x="30" y="78"/>
                  </a:lnTo>
                  <a:lnTo>
                    <a:pt x="28" y="80"/>
                  </a:lnTo>
                  <a:lnTo>
                    <a:pt x="26" y="84"/>
                  </a:lnTo>
                  <a:lnTo>
                    <a:pt x="24" y="86"/>
                  </a:lnTo>
                  <a:lnTo>
                    <a:pt x="24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3" name="Freeform 179"/>
            <p:cNvSpPr>
              <a:spLocks/>
            </p:cNvSpPr>
            <p:nvPr/>
          </p:nvSpPr>
          <p:spPr bwMode="auto">
            <a:xfrm>
              <a:off x="4439488" y="3305243"/>
              <a:ext cx="253684" cy="220355"/>
            </a:xfrm>
            <a:custGeom>
              <a:avLst/>
              <a:gdLst>
                <a:gd name="T0" fmla="*/ 2147483647 w 174"/>
                <a:gd name="T1" fmla="*/ 2147483647 h 140"/>
                <a:gd name="T2" fmla="*/ 2147483647 w 174"/>
                <a:gd name="T3" fmla="*/ 2147483647 h 140"/>
                <a:gd name="T4" fmla="*/ 2147483647 w 174"/>
                <a:gd name="T5" fmla="*/ 2147483647 h 140"/>
                <a:gd name="T6" fmla="*/ 2147483647 w 174"/>
                <a:gd name="T7" fmla="*/ 2147483647 h 140"/>
                <a:gd name="T8" fmla="*/ 2147483647 w 174"/>
                <a:gd name="T9" fmla="*/ 2147483647 h 140"/>
                <a:gd name="T10" fmla="*/ 2147483647 w 174"/>
                <a:gd name="T11" fmla="*/ 2147483647 h 140"/>
                <a:gd name="T12" fmla="*/ 2147483647 w 174"/>
                <a:gd name="T13" fmla="*/ 2147483647 h 140"/>
                <a:gd name="T14" fmla="*/ 2147483647 w 174"/>
                <a:gd name="T15" fmla="*/ 2147483647 h 140"/>
                <a:gd name="T16" fmla="*/ 2147483647 w 174"/>
                <a:gd name="T17" fmla="*/ 2147483647 h 140"/>
                <a:gd name="T18" fmla="*/ 2147483647 w 174"/>
                <a:gd name="T19" fmla="*/ 2147483647 h 140"/>
                <a:gd name="T20" fmla="*/ 2147483647 w 174"/>
                <a:gd name="T21" fmla="*/ 2147483647 h 140"/>
                <a:gd name="T22" fmla="*/ 2147483647 w 174"/>
                <a:gd name="T23" fmla="*/ 2147483647 h 140"/>
                <a:gd name="T24" fmla="*/ 2147483647 w 174"/>
                <a:gd name="T25" fmla="*/ 2147483647 h 140"/>
                <a:gd name="T26" fmla="*/ 2147483647 w 174"/>
                <a:gd name="T27" fmla="*/ 2147483647 h 140"/>
                <a:gd name="T28" fmla="*/ 2147483647 w 174"/>
                <a:gd name="T29" fmla="*/ 2147483647 h 140"/>
                <a:gd name="T30" fmla="*/ 2147483647 w 174"/>
                <a:gd name="T31" fmla="*/ 2147483647 h 140"/>
                <a:gd name="T32" fmla="*/ 2147483647 w 174"/>
                <a:gd name="T33" fmla="*/ 2147483647 h 140"/>
                <a:gd name="T34" fmla="*/ 2147483647 w 174"/>
                <a:gd name="T35" fmla="*/ 2147483647 h 140"/>
                <a:gd name="T36" fmla="*/ 2147483647 w 174"/>
                <a:gd name="T37" fmla="*/ 2147483647 h 140"/>
                <a:gd name="T38" fmla="*/ 2147483647 w 174"/>
                <a:gd name="T39" fmla="*/ 2147483647 h 140"/>
                <a:gd name="T40" fmla="*/ 2147483647 w 174"/>
                <a:gd name="T41" fmla="*/ 2147483647 h 140"/>
                <a:gd name="T42" fmla="*/ 2147483647 w 174"/>
                <a:gd name="T43" fmla="*/ 2147483647 h 140"/>
                <a:gd name="T44" fmla="*/ 2147483647 w 174"/>
                <a:gd name="T45" fmla="*/ 2147483647 h 140"/>
                <a:gd name="T46" fmla="*/ 2147483647 w 174"/>
                <a:gd name="T47" fmla="*/ 2147483647 h 140"/>
                <a:gd name="T48" fmla="*/ 2147483647 w 174"/>
                <a:gd name="T49" fmla="*/ 2147483647 h 140"/>
                <a:gd name="T50" fmla="*/ 2147483647 w 174"/>
                <a:gd name="T51" fmla="*/ 2147483647 h 140"/>
                <a:gd name="T52" fmla="*/ 0 w 174"/>
                <a:gd name="T53" fmla="*/ 2147483647 h 140"/>
                <a:gd name="T54" fmla="*/ 0 w 174"/>
                <a:gd name="T55" fmla="*/ 2147483647 h 140"/>
                <a:gd name="T56" fmla="*/ 2147483647 w 174"/>
                <a:gd name="T57" fmla="*/ 2147483647 h 140"/>
                <a:gd name="T58" fmla="*/ 2147483647 w 174"/>
                <a:gd name="T59" fmla="*/ 0 h 140"/>
                <a:gd name="T60" fmla="*/ 2147483647 w 174"/>
                <a:gd name="T61" fmla="*/ 2147483647 h 140"/>
                <a:gd name="T62" fmla="*/ 2147483647 w 174"/>
                <a:gd name="T63" fmla="*/ 2147483647 h 140"/>
                <a:gd name="T64" fmla="*/ 2147483647 w 174"/>
                <a:gd name="T65" fmla="*/ 2147483647 h 140"/>
                <a:gd name="T66" fmla="*/ 2147483647 w 174"/>
                <a:gd name="T67" fmla="*/ 2147483647 h 140"/>
                <a:gd name="T68" fmla="*/ 2147483647 w 174"/>
                <a:gd name="T69" fmla="*/ 2147483647 h 140"/>
                <a:gd name="T70" fmla="*/ 2147483647 w 174"/>
                <a:gd name="T71" fmla="*/ 2147483647 h 14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74"/>
                <a:gd name="T109" fmla="*/ 0 h 140"/>
                <a:gd name="T110" fmla="*/ 174 w 174"/>
                <a:gd name="T111" fmla="*/ 140 h 14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74" h="140">
                  <a:moveTo>
                    <a:pt x="174" y="32"/>
                  </a:moveTo>
                  <a:lnTo>
                    <a:pt x="174" y="34"/>
                  </a:lnTo>
                  <a:lnTo>
                    <a:pt x="168" y="38"/>
                  </a:lnTo>
                  <a:lnTo>
                    <a:pt x="164" y="44"/>
                  </a:lnTo>
                  <a:lnTo>
                    <a:pt x="146" y="52"/>
                  </a:lnTo>
                  <a:lnTo>
                    <a:pt x="138" y="56"/>
                  </a:lnTo>
                  <a:lnTo>
                    <a:pt x="134" y="62"/>
                  </a:lnTo>
                  <a:lnTo>
                    <a:pt x="128" y="68"/>
                  </a:lnTo>
                  <a:lnTo>
                    <a:pt x="126" y="80"/>
                  </a:lnTo>
                  <a:lnTo>
                    <a:pt x="128" y="86"/>
                  </a:lnTo>
                  <a:lnTo>
                    <a:pt x="132" y="90"/>
                  </a:lnTo>
                  <a:lnTo>
                    <a:pt x="124" y="96"/>
                  </a:lnTo>
                  <a:lnTo>
                    <a:pt x="112" y="108"/>
                  </a:lnTo>
                  <a:lnTo>
                    <a:pt x="106" y="118"/>
                  </a:lnTo>
                  <a:lnTo>
                    <a:pt x="102" y="122"/>
                  </a:lnTo>
                  <a:lnTo>
                    <a:pt x="102" y="126"/>
                  </a:lnTo>
                  <a:lnTo>
                    <a:pt x="70" y="126"/>
                  </a:lnTo>
                  <a:lnTo>
                    <a:pt x="64" y="128"/>
                  </a:lnTo>
                  <a:lnTo>
                    <a:pt x="62" y="132"/>
                  </a:lnTo>
                  <a:lnTo>
                    <a:pt x="56" y="134"/>
                  </a:lnTo>
                  <a:lnTo>
                    <a:pt x="54" y="136"/>
                  </a:lnTo>
                  <a:lnTo>
                    <a:pt x="50" y="140"/>
                  </a:lnTo>
                  <a:lnTo>
                    <a:pt x="48" y="140"/>
                  </a:lnTo>
                  <a:lnTo>
                    <a:pt x="42" y="140"/>
                  </a:lnTo>
                  <a:lnTo>
                    <a:pt x="38" y="136"/>
                  </a:lnTo>
                  <a:lnTo>
                    <a:pt x="36" y="130"/>
                  </a:lnTo>
                  <a:lnTo>
                    <a:pt x="36" y="124"/>
                  </a:lnTo>
                  <a:lnTo>
                    <a:pt x="34" y="122"/>
                  </a:lnTo>
                  <a:lnTo>
                    <a:pt x="30" y="120"/>
                  </a:lnTo>
                  <a:lnTo>
                    <a:pt x="24" y="120"/>
                  </a:lnTo>
                  <a:lnTo>
                    <a:pt x="18" y="120"/>
                  </a:lnTo>
                  <a:lnTo>
                    <a:pt x="20" y="116"/>
                  </a:lnTo>
                  <a:lnTo>
                    <a:pt x="22" y="112"/>
                  </a:lnTo>
                  <a:lnTo>
                    <a:pt x="24" y="108"/>
                  </a:lnTo>
                  <a:lnTo>
                    <a:pt x="26" y="104"/>
                  </a:lnTo>
                  <a:lnTo>
                    <a:pt x="24" y="100"/>
                  </a:lnTo>
                  <a:lnTo>
                    <a:pt x="22" y="98"/>
                  </a:lnTo>
                  <a:lnTo>
                    <a:pt x="24" y="94"/>
                  </a:lnTo>
                  <a:lnTo>
                    <a:pt x="24" y="90"/>
                  </a:lnTo>
                  <a:lnTo>
                    <a:pt x="24" y="84"/>
                  </a:lnTo>
                  <a:lnTo>
                    <a:pt x="22" y="80"/>
                  </a:lnTo>
                  <a:lnTo>
                    <a:pt x="24" y="70"/>
                  </a:lnTo>
                  <a:lnTo>
                    <a:pt x="28" y="64"/>
                  </a:lnTo>
                  <a:lnTo>
                    <a:pt x="32" y="54"/>
                  </a:lnTo>
                  <a:lnTo>
                    <a:pt x="34" y="42"/>
                  </a:lnTo>
                  <a:lnTo>
                    <a:pt x="32" y="38"/>
                  </a:lnTo>
                  <a:lnTo>
                    <a:pt x="30" y="36"/>
                  </a:lnTo>
                  <a:lnTo>
                    <a:pt x="16" y="36"/>
                  </a:lnTo>
                  <a:lnTo>
                    <a:pt x="10" y="34"/>
                  </a:lnTo>
                  <a:lnTo>
                    <a:pt x="6" y="30"/>
                  </a:lnTo>
                  <a:lnTo>
                    <a:pt x="6" y="26"/>
                  </a:lnTo>
                  <a:lnTo>
                    <a:pt x="4" y="22"/>
                  </a:lnTo>
                  <a:lnTo>
                    <a:pt x="2" y="18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4" y="8"/>
                  </a:lnTo>
                  <a:lnTo>
                    <a:pt x="12" y="6"/>
                  </a:lnTo>
                  <a:lnTo>
                    <a:pt x="12" y="2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40" y="2"/>
                  </a:lnTo>
                  <a:lnTo>
                    <a:pt x="60" y="4"/>
                  </a:lnTo>
                  <a:lnTo>
                    <a:pt x="80" y="8"/>
                  </a:lnTo>
                  <a:lnTo>
                    <a:pt x="102" y="10"/>
                  </a:lnTo>
                  <a:lnTo>
                    <a:pt x="124" y="16"/>
                  </a:lnTo>
                  <a:lnTo>
                    <a:pt x="136" y="18"/>
                  </a:lnTo>
                  <a:lnTo>
                    <a:pt x="150" y="20"/>
                  </a:lnTo>
                  <a:lnTo>
                    <a:pt x="152" y="20"/>
                  </a:lnTo>
                  <a:lnTo>
                    <a:pt x="154" y="22"/>
                  </a:lnTo>
                  <a:lnTo>
                    <a:pt x="160" y="26"/>
                  </a:lnTo>
                  <a:lnTo>
                    <a:pt x="174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4" name="Freeform 180"/>
            <p:cNvSpPr>
              <a:spLocks/>
            </p:cNvSpPr>
            <p:nvPr/>
          </p:nvSpPr>
          <p:spPr bwMode="auto">
            <a:xfrm>
              <a:off x="4531736" y="3099489"/>
              <a:ext cx="261756" cy="257523"/>
            </a:xfrm>
            <a:custGeom>
              <a:avLst/>
              <a:gdLst>
                <a:gd name="T0" fmla="*/ 2147483647 w 178"/>
                <a:gd name="T1" fmla="*/ 2147483647 h 162"/>
                <a:gd name="T2" fmla="*/ 2147483647 w 178"/>
                <a:gd name="T3" fmla="*/ 2147483647 h 162"/>
                <a:gd name="T4" fmla="*/ 2147483647 w 178"/>
                <a:gd name="T5" fmla="*/ 2147483647 h 162"/>
                <a:gd name="T6" fmla="*/ 2147483647 w 178"/>
                <a:gd name="T7" fmla="*/ 2147483647 h 162"/>
                <a:gd name="T8" fmla="*/ 2147483647 w 178"/>
                <a:gd name="T9" fmla="*/ 2147483647 h 162"/>
                <a:gd name="T10" fmla="*/ 2147483647 w 178"/>
                <a:gd name="T11" fmla="*/ 2147483647 h 162"/>
                <a:gd name="T12" fmla="*/ 2147483647 w 178"/>
                <a:gd name="T13" fmla="*/ 2147483647 h 162"/>
                <a:gd name="T14" fmla="*/ 2147483647 w 178"/>
                <a:gd name="T15" fmla="*/ 2147483647 h 162"/>
                <a:gd name="T16" fmla="*/ 2147483647 w 178"/>
                <a:gd name="T17" fmla="*/ 2147483647 h 162"/>
                <a:gd name="T18" fmla="*/ 2147483647 w 178"/>
                <a:gd name="T19" fmla="*/ 2147483647 h 162"/>
                <a:gd name="T20" fmla="*/ 2147483647 w 178"/>
                <a:gd name="T21" fmla="*/ 2147483647 h 162"/>
                <a:gd name="T22" fmla="*/ 2147483647 w 178"/>
                <a:gd name="T23" fmla="*/ 2147483647 h 162"/>
                <a:gd name="T24" fmla="*/ 2147483647 w 178"/>
                <a:gd name="T25" fmla="*/ 2147483647 h 162"/>
                <a:gd name="T26" fmla="*/ 2147483647 w 178"/>
                <a:gd name="T27" fmla="*/ 2147483647 h 162"/>
                <a:gd name="T28" fmla="*/ 2147483647 w 178"/>
                <a:gd name="T29" fmla="*/ 2147483647 h 162"/>
                <a:gd name="T30" fmla="*/ 2147483647 w 178"/>
                <a:gd name="T31" fmla="*/ 2147483647 h 162"/>
                <a:gd name="T32" fmla="*/ 2147483647 w 178"/>
                <a:gd name="T33" fmla="*/ 2147483647 h 162"/>
                <a:gd name="T34" fmla="*/ 2147483647 w 178"/>
                <a:gd name="T35" fmla="*/ 2147483647 h 162"/>
                <a:gd name="T36" fmla="*/ 2147483647 w 178"/>
                <a:gd name="T37" fmla="*/ 2147483647 h 162"/>
                <a:gd name="T38" fmla="*/ 2147483647 w 178"/>
                <a:gd name="T39" fmla="*/ 2147483647 h 162"/>
                <a:gd name="T40" fmla="*/ 2147483647 w 178"/>
                <a:gd name="T41" fmla="*/ 2147483647 h 162"/>
                <a:gd name="T42" fmla="*/ 2147483647 w 178"/>
                <a:gd name="T43" fmla="*/ 2147483647 h 162"/>
                <a:gd name="T44" fmla="*/ 2147483647 w 178"/>
                <a:gd name="T45" fmla="*/ 2147483647 h 162"/>
                <a:gd name="T46" fmla="*/ 2147483647 w 178"/>
                <a:gd name="T47" fmla="*/ 2147483647 h 162"/>
                <a:gd name="T48" fmla="*/ 2147483647 w 178"/>
                <a:gd name="T49" fmla="*/ 2147483647 h 162"/>
                <a:gd name="T50" fmla="*/ 2147483647 w 178"/>
                <a:gd name="T51" fmla="*/ 2147483647 h 162"/>
                <a:gd name="T52" fmla="*/ 2147483647 w 178"/>
                <a:gd name="T53" fmla="*/ 2147483647 h 162"/>
                <a:gd name="T54" fmla="*/ 2147483647 w 178"/>
                <a:gd name="T55" fmla="*/ 2147483647 h 162"/>
                <a:gd name="T56" fmla="*/ 2147483647 w 178"/>
                <a:gd name="T57" fmla="*/ 2147483647 h 162"/>
                <a:gd name="T58" fmla="*/ 2147483647 w 178"/>
                <a:gd name="T59" fmla="*/ 2147483647 h 162"/>
                <a:gd name="T60" fmla="*/ 2147483647 w 178"/>
                <a:gd name="T61" fmla="*/ 2147483647 h 162"/>
                <a:gd name="T62" fmla="*/ 2147483647 w 178"/>
                <a:gd name="T63" fmla="*/ 0 h 162"/>
                <a:gd name="T64" fmla="*/ 2147483647 w 178"/>
                <a:gd name="T65" fmla="*/ 2147483647 h 162"/>
                <a:gd name="T66" fmla="*/ 2147483647 w 178"/>
                <a:gd name="T67" fmla="*/ 2147483647 h 162"/>
                <a:gd name="T68" fmla="*/ 2147483647 w 178"/>
                <a:gd name="T69" fmla="*/ 2147483647 h 162"/>
                <a:gd name="T70" fmla="*/ 2147483647 w 178"/>
                <a:gd name="T71" fmla="*/ 2147483647 h 162"/>
                <a:gd name="T72" fmla="*/ 2147483647 w 178"/>
                <a:gd name="T73" fmla="*/ 2147483647 h 162"/>
                <a:gd name="T74" fmla="*/ 2147483647 w 178"/>
                <a:gd name="T75" fmla="*/ 2147483647 h 162"/>
                <a:gd name="T76" fmla="*/ 2147483647 w 178"/>
                <a:gd name="T77" fmla="*/ 2147483647 h 162"/>
                <a:gd name="T78" fmla="*/ 2147483647 w 178"/>
                <a:gd name="T79" fmla="*/ 2147483647 h 162"/>
                <a:gd name="T80" fmla="*/ 2147483647 w 178"/>
                <a:gd name="T81" fmla="*/ 2147483647 h 162"/>
                <a:gd name="T82" fmla="*/ 2147483647 w 178"/>
                <a:gd name="T83" fmla="*/ 2147483647 h 162"/>
                <a:gd name="T84" fmla="*/ 2147483647 w 178"/>
                <a:gd name="T85" fmla="*/ 2147483647 h 162"/>
                <a:gd name="T86" fmla="*/ 2147483647 w 178"/>
                <a:gd name="T87" fmla="*/ 2147483647 h 162"/>
                <a:gd name="T88" fmla="*/ 2147483647 w 178"/>
                <a:gd name="T89" fmla="*/ 2147483647 h 162"/>
                <a:gd name="T90" fmla="*/ 2147483647 w 178"/>
                <a:gd name="T91" fmla="*/ 2147483647 h 162"/>
                <a:gd name="T92" fmla="*/ 2147483647 w 178"/>
                <a:gd name="T93" fmla="*/ 2147483647 h 162"/>
                <a:gd name="T94" fmla="*/ 2147483647 w 178"/>
                <a:gd name="T95" fmla="*/ 2147483647 h 162"/>
                <a:gd name="T96" fmla="*/ 2147483647 w 178"/>
                <a:gd name="T97" fmla="*/ 2147483647 h 162"/>
                <a:gd name="T98" fmla="*/ 2147483647 w 178"/>
                <a:gd name="T99" fmla="*/ 2147483647 h 162"/>
                <a:gd name="T100" fmla="*/ 2147483647 w 178"/>
                <a:gd name="T101" fmla="*/ 2147483647 h 162"/>
                <a:gd name="T102" fmla="*/ 2147483647 w 178"/>
                <a:gd name="T103" fmla="*/ 2147483647 h 162"/>
                <a:gd name="T104" fmla="*/ 2147483647 w 178"/>
                <a:gd name="T105" fmla="*/ 2147483647 h 16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78"/>
                <a:gd name="T160" fmla="*/ 0 h 162"/>
                <a:gd name="T161" fmla="*/ 178 w 178"/>
                <a:gd name="T162" fmla="*/ 162 h 16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78" h="162">
                  <a:moveTo>
                    <a:pt x="178" y="128"/>
                  </a:moveTo>
                  <a:lnTo>
                    <a:pt x="174" y="128"/>
                  </a:lnTo>
                  <a:lnTo>
                    <a:pt x="168" y="132"/>
                  </a:lnTo>
                  <a:lnTo>
                    <a:pt x="162" y="136"/>
                  </a:lnTo>
                  <a:lnTo>
                    <a:pt x="158" y="140"/>
                  </a:lnTo>
                  <a:lnTo>
                    <a:pt x="154" y="142"/>
                  </a:lnTo>
                  <a:lnTo>
                    <a:pt x="146" y="140"/>
                  </a:lnTo>
                  <a:lnTo>
                    <a:pt x="138" y="138"/>
                  </a:lnTo>
                  <a:lnTo>
                    <a:pt x="132" y="134"/>
                  </a:lnTo>
                  <a:lnTo>
                    <a:pt x="126" y="134"/>
                  </a:lnTo>
                  <a:lnTo>
                    <a:pt x="120" y="134"/>
                  </a:lnTo>
                  <a:lnTo>
                    <a:pt x="114" y="138"/>
                  </a:lnTo>
                  <a:lnTo>
                    <a:pt x="110" y="142"/>
                  </a:lnTo>
                  <a:lnTo>
                    <a:pt x="110" y="150"/>
                  </a:lnTo>
                  <a:lnTo>
                    <a:pt x="110" y="162"/>
                  </a:lnTo>
                  <a:lnTo>
                    <a:pt x="96" y="156"/>
                  </a:lnTo>
                  <a:lnTo>
                    <a:pt x="90" y="152"/>
                  </a:lnTo>
                  <a:lnTo>
                    <a:pt x="88" y="150"/>
                  </a:lnTo>
                  <a:lnTo>
                    <a:pt x="86" y="150"/>
                  </a:lnTo>
                  <a:lnTo>
                    <a:pt x="72" y="148"/>
                  </a:lnTo>
                  <a:lnTo>
                    <a:pt x="60" y="146"/>
                  </a:lnTo>
                  <a:lnTo>
                    <a:pt x="38" y="140"/>
                  </a:lnTo>
                  <a:lnTo>
                    <a:pt x="42" y="138"/>
                  </a:lnTo>
                  <a:lnTo>
                    <a:pt x="44" y="136"/>
                  </a:lnTo>
                  <a:lnTo>
                    <a:pt x="46" y="126"/>
                  </a:lnTo>
                  <a:lnTo>
                    <a:pt x="48" y="114"/>
                  </a:lnTo>
                  <a:lnTo>
                    <a:pt x="48" y="106"/>
                  </a:lnTo>
                  <a:lnTo>
                    <a:pt x="48" y="92"/>
                  </a:lnTo>
                  <a:lnTo>
                    <a:pt x="44" y="80"/>
                  </a:lnTo>
                  <a:lnTo>
                    <a:pt x="38" y="68"/>
                  </a:lnTo>
                  <a:lnTo>
                    <a:pt x="34" y="64"/>
                  </a:lnTo>
                  <a:lnTo>
                    <a:pt x="30" y="62"/>
                  </a:lnTo>
                  <a:lnTo>
                    <a:pt x="12" y="60"/>
                  </a:lnTo>
                  <a:lnTo>
                    <a:pt x="8" y="58"/>
                  </a:lnTo>
                  <a:lnTo>
                    <a:pt x="4" y="54"/>
                  </a:lnTo>
                  <a:lnTo>
                    <a:pt x="2" y="50"/>
                  </a:lnTo>
                  <a:lnTo>
                    <a:pt x="0" y="44"/>
                  </a:lnTo>
                  <a:lnTo>
                    <a:pt x="6" y="42"/>
                  </a:lnTo>
                  <a:lnTo>
                    <a:pt x="12" y="40"/>
                  </a:lnTo>
                  <a:lnTo>
                    <a:pt x="16" y="36"/>
                  </a:lnTo>
                  <a:lnTo>
                    <a:pt x="20" y="36"/>
                  </a:lnTo>
                  <a:lnTo>
                    <a:pt x="24" y="36"/>
                  </a:lnTo>
                  <a:lnTo>
                    <a:pt x="28" y="38"/>
                  </a:lnTo>
                  <a:lnTo>
                    <a:pt x="32" y="40"/>
                  </a:lnTo>
                  <a:lnTo>
                    <a:pt x="38" y="42"/>
                  </a:lnTo>
                  <a:lnTo>
                    <a:pt x="42" y="42"/>
                  </a:lnTo>
                  <a:lnTo>
                    <a:pt x="44" y="40"/>
                  </a:lnTo>
                  <a:lnTo>
                    <a:pt x="44" y="36"/>
                  </a:lnTo>
                  <a:lnTo>
                    <a:pt x="44" y="34"/>
                  </a:lnTo>
                  <a:lnTo>
                    <a:pt x="40" y="32"/>
                  </a:lnTo>
                  <a:lnTo>
                    <a:pt x="40" y="26"/>
                  </a:lnTo>
                  <a:lnTo>
                    <a:pt x="46" y="26"/>
                  </a:lnTo>
                  <a:lnTo>
                    <a:pt x="50" y="28"/>
                  </a:lnTo>
                  <a:lnTo>
                    <a:pt x="56" y="30"/>
                  </a:lnTo>
                  <a:lnTo>
                    <a:pt x="62" y="30"/>
                  </a:lnTo>
                  <a:lnTo>
                    <a:pt x="66" y="30"/>
                  </a:lnTo>
                  <a:lnTo>
                    <a:pt x="66" y="28"/>
                  </a:lnTo>
                  <a:lnTo>
                    <a:pt x="68" y="22"/>
                  </a:lnTo>
                  <a:lnTo>
                    <a:pt x="72" y="18"/>
                  </a:lnTo>
                  <a:lnTo>
                    <a:pt x="80" y="14"/>
                  </a:lnTo>
                  <a:lnTo>
                    <a:pt x="86" y="10"/>
                  </a:lnTo>
                  <a:lnTo>
                    <a:pt x="86" y="6"/>
                  </a:lnTo>
                  <a:lnTo>
                    <a:pt x="88" y="2"/>
                  </a:lnTo>
                  <a:lnTo>
                    <a:pt x="98" y="0"/>
                  </a:lnTo>
                  <a:lnTo>
                    <a:pt x="100" y="4"/>
                  </a:lnTo>
                  <a:lnTo>
                    <a:pt x="106" y="8"/>
                  </a:lnTo>
                  <a:lnTo>
                    <a:pt x="112" y="10"/>
                  </a:lnTo>
                  <a:lnTo>
                    <a:pt x="120" y="12"/>
                  </a:lnTo>
                  <a:lnTo>
                    <a:pt x="120" y="16"/>
                  </a:lnTo>
                  <a:lnTo>
                    <a:pt x="122" y="18"/>
                  </a:lnTo>
                  <a:lnTo>
                    <a:pt x="126" y="20"/>
                  </a:lnTo>
                  <a:lnTo>
                    <a:pt x="130" y="20"/>
                  </a:lnTo>
                  <a:lnTo>
                    <a:pt x="130" y="22"/>
                  </a:lnTo>
                  <a:lnTo>
                    <a:pt x="132" y="22"/>
                  </a:lnTo>
                  <a:lnTo>
                    <a:pt x="136" y="26"/>
                  </a:lnTo>
                  <a:lnTo>
                    <a:pt x="140" y="28"/>
                  </a:lnTo>
                  <a:lnTo>
                    <a:pt x="150" y="28"/>
                  </a:lnTo>
                  <a:lnTo>
                    <a:pt x="154" y="30"/>
                  </a:lnTo>
                  <a:lnTo>
                    <a:pt x="160" y="32"/>
                  </a:lnTo>
                  <a:lnTo>
                    <a:pt x="168" y="34"/>
                  </a:lnTo>
                  <a:lnTo>
                    <a:pt x="176" y="36"/>
                  </a:lnTo>
                  <a:lnTo>
                    <a:pt x="174" y="44"/>
                  </a:lnTo>
                  <a:lnTo>
                    <a:pt x="172" y="54"/>
                  </a:lnTo>
                  <a:lnTo>
                    <a:pt x="168" y="60"/>
                  </a:lnTo>
                  <a:lnTo>
                    <a:pt x="166" y="62"/>
                  </a:lnTo>
                  <a:lnTo>
                    <a:pt x="164" y="64"/>
                  </a:lnTo>
                  <a:lnTo>
                    <a:pt x="162" y="68"/>
                  </a:lnTo>
                  <a:lnTo>
                    <a:pt x="158" y="70"/>
                  </a:lnTo>
                  <a:lnTo>
                    <a:pt x="154" y="74"/>
                  </a:lnTo>
                  <a:lnTo>
                    <a:pt x="150" y="82"/>
                  </a:lnTo>
                  <a:lnTo>
                    <a:pt x="150" y="88"/>
                  </a:lnTo>
                  <a:lnTo>
                    <a:pt x="154" y="88"/>
                  </a:lnTo>
                  <a:lnTo>
                    <a:pt x="154" y="86"/>
                  </a:lnTo>
                  <a:lnTo>
                    <a:pt x="154" y="84"/>
                  </a:lnTo>
                  <a:lnTo>
                    <a:pt x="158" y="86"/>
                  </a:lnTo>
                  <a:lnTo>
                    <a:pt x="160" y="84"/>
                  </a:lnTo>
                  <a:lnTo>
                    <a:pt x="162" y="94"/>
                  </a:lnTo>
                  <a:lnTo>
                    <a:pt x="162" y="96"/>
                  </a:lnTo>
                  <a:lnTo>
                    <a:pt x="164" y="98"/>
                  </a:lnTo>
                  <a:lnTo>
                    <a:pt x="166" y="100"/>
                  </a:lnTo>
                  <a:lnTo>
                    <a:pt x="166" y="102"/>
                  </a:lnTo>
                  <a:lnTo>
                    <a:pt x="158" y="108"/>
                  </a:lnTo>
                  <a:lnTo>
                    <a:pt x="166" y="118"/>
                  </a:lnTo>
                  <a:lnTo>
                    <a:pt x="170" y="124"/>
                  </a:lnTo>
                  <a:lnTo>
                    <a:pt x="176" y="128"/>
                  </a:lnTo>
                  <a:lnTo>
                    <a:pt x="178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5" name="Freeform 181"/>
            <p:cNvSpPr>
              <a:spLocks/>
            </p:cNvSpPr>
            <p:nvPr/>
          </p:nvSpPr>
          <p:spPr bwMode="auto">
            <a:xfrm>
              <a:off x="4673569" y="3091525"/>
              <a:ext cx="80718" cy="53098"/>
            </a:xfrm>
            <a:custGeom>
              <a:avLst/>
              <a:gdLst>
                <a:gd name="T0" fmla="*/ 2147483647 w 54"/>
                <a:gd name="T1" fmla="*/ 2147483647 h 34"/>
                <a:gd name="T2" fmla="*/ 2147483647 w 54"/>
                <a:gd name="T3" fmla="*/ 2147483647 h 34"/>
                <a:gd name="T4" fmla="*/ 2147483647 w 54"/>
                <a:gd name="T5" fmla="*/ 2147483647 h 34"/>
                <a:gd name="T6" fmla="*/ 2147483647 w 54"/>
                <a:gd name="T7" fmla="*/ 2147483647 h 34"/>
                <a:gd name="T8" fmla="*/ 2147483647 w 54"/>
                <a:gd name="T9" fmla="*/ 2147483647 h 34"/>
                <a:gd name="T10" fmla="*/ 2147483647 w 54"/>
                <a:gd name="T11" fmla="*/ 2147483647 h 34"/>
                <a:gd name="T12" fmla="*/ 2147483647 w 54"/>
                <a:gd name="T13" fmla="*/ 2147483647 h 34"/>
                <a:gd name="T14" fmla="*/ 2147483647 w 54"/>
                <a:gd name="T15" fmla="*/ 2147483647 h 34"/>
                <a:gd name="T16" fmla="*/ 2147483647 w 54"/>
                <a:gd name="T17" fmla="*/ 2147483647 h 34"/>
                <a:gd name="T18" fmla="*/ 2147483647 w 54"/>
                <a:gd name="T19" fmla="*/ 2147483647 h 34"/>
                <a:gd name="T20" fmla="*/ 2147483647 w 54"/>
                <a:gd name="T21" fmla="*/ 2147483647 h 34"/>
                <a:gd name="T22" fmla="*/ 2147483647 w 54"/>
                <a:gd name="T23" fmla="*/ 0 h 34"/>
                <a:gd name="T24" fmla="*/ 2147483647 w 54"/>
                <a:gd name="T25" fmla="*/ 2147483647 h 34"/>
                <a:gd name="T26" fmla="*/ 2147483647 w 54"/>
                <a:gd name="T27" fmla="*/ 2147483647 h 34"/>
                <a:gd name="T28" fmla="*/ 2147483647 w 54"/>
                <a:gd name="T29" fmla="*/ 0 h 34"/>
                <a:gd name="T30" fmla="*/ 0 w 54"/>
                <a:gd name="T31" fmla="*/ 2147483647 h 34"/>
                <a:gd name="T32" fmla="*/ 2147483647 w 54"/>
                <a:gd name="T33" fmla="*/ 2147483647 h 34"/>
                <a:gd name="T34" fmla="*/ 2147483647 w 54"/>
                <a:gd name="T35" fmla="*/ 2147483647 h 34"/>
                <a:gd name="T36" fmla="*/ 2147483647 w 54"/>
                <a:gd name="T37" fmla="*/ 2147483647 h 34"/>
                <a:gd name="T38" fmla="*/ 2147483647 w 54"/>
                <a:gd name="T39" fmla="*/ 2147483647 h 34"/>
                <a:gd name="T40" fmla="*/ 2147483647 w 54"/>
                <a:gd name="T41" fmla="*/ 2147483647 h 34"/>
                <a:gd name="T42" fmla="*/ 2147483647 w 54"/>
                <a:gd name="T43" fmla="*/ 2147483647 h 34"/>
                <a:gd name="T44" fmla="*/ 2147483647 w 54"/>
                <a:gd name="T45" fmla="*/ 2147483647 h 34"/>
                <a:gd name="T46" fmla="*/ 2147483647 w 54"/>
                <a:gd name="T47" fmla="*/ 2147483647 h 34"/>
                <a:gd name="T48" fmla="*/ 2147483647 w 54"/>
                <a:gd name="T49" fmla="*/ 2147483647 h 34"/>
                <a:gd name="T50" fmla="*/ 2147483647 w 54"/>
                <a:gd name="T51" fmla="*/ 2147483647 h 34"/>
                <a:gd name="T52" fmla="*/ 2147483647 w 54"/>
                <a:gd name="T53" fmla="*/ 2147483647 h 34"/>
                <a:gd name="T54" fmla="*/ 2147483647 w 54"/>
                <a:gd name="T55" fmla="*/ 2147483647 h 34"/>
                <a:gd name="T56" fmla="*/ 2147483647 w 54"/>
                <a:gd name="T57" fmla="*/ 2147483647 h 3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4"/>
                <a:gd name="T88" fmla="*/ 0 h 34"/>
                <a:gd name="T89" fmla="*/ 54 w 54"/>
                <a:gd name="T90" fmla="*/ 34 h 3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4" h="34">
                  <a:moveTo>
                    <a:pt x="46" y="34"/>
                  </a:moveTo>
                  <a:lnTo>
                    <a:pt x="46" y="32"/>
                  </a:lnTo>
                  <a:lnTo>
                    <a:pt x="46" y="30"/>
                  </a:lnTo>
                  <a:lnTo>
                    <a:pt x="44" y="28"/>
                  </a:lnTo>
                  <a:lnTo>
                    <a:pt x="46" y="26"/>
                  </a:lnTo>
                  <a:lnTo>
                    <a:pt x="48" y="22"/>
                  </a:lnTo>
                  <a:lnTo>
                    <a:pt x="52" y="20"/>
                  </a:lnTo>
                  <a:lnTo>
                    <a:pt x="54" y="16"/>
                  </a:lnTo>
                  <a:lnTo>
                    <a:pt x="52" y="12"/>
                  </a:lnTo>
                  <a:lnTo>
                    <a:pt x="50" y="10"/>
                  </a:lnTo>
                  <a:lnTo>
                    <a:pt x="44" y="6"/>
                  </a:lnTo>
                  <a:lnTo>
                    <a:pt x="30" y="0"/>
                  </a:lnTo>
                  <a:lnTo>
                    <a:pt x="16" y="4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0" y="6"/>
                  </a:lnTo>
                  <a:lnTo>
                    <a:pt x="2" y="10"/>
                  </a:lnTo>
                  <a:lnTo>
                    <a:pt x="8" y="14"/>
                  </a:lnTo>
                  <a:lnTo>
                    <a:pt x="14" y="16"/>
                  </a:lnTo>
                  <a:lnTo>
                    <a:pt x="22" y="18"/>
                  </a:lnTo>
                  <a:lnTo>
                    <a:pt x="22" y="22"/>
                  </a:lnTo>
                  <a:lnTo>
                    <a:pt x="24" y="24"/>
                  </a:lnTo>
                  <a:lnTo>
                    <a:pt x="28" y="26"/>
                  </a:lnTo>
                  <a:lnTo>
                    <a:pt x="32" y="26"/>
                  </a:lnTo>
                  <a:lnTo>
                    <a:pt x="32" y="28"/>
                  </a:lnTo>
                  <a:lnTo>
                    <a:pt x="34" y="28"/>
                  </a:lnTo>
                  <a:lnTo>
                    <a:pt x="38" y="32"/>
                  </a:lnTo>
                  <a:lnTo>
                    <a:pt x="42" y="34"/>
                  </a:lnTo>
                  <a:lnTo>
                    <a:pt x="4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6" name="Freeform 182"/>
            <p:cNvSpPr>
              <a:spLocks/>
            </p:cNvSpPr>
            <p:nvPr/>
          </p:nvSpPr>
          <p:spPr bwMode="auto">
            <a:xfrm>
              <a:off x="4690866" y="3022498"/>
              <a:ext cx="71493" cy="79646"/>
            </a:xfrm>
            <a:custGeom>
              <a:avLst/>
              <a:gdLst>
                <a:gd name="T0" fmla="*/ 2147483647 w 50"/>
                <a:gd name="T1" fmla="*/ 0 h 50"/>
                <a:gd name="T2" fmla="*/ 2147483647 w 50"/>
                <a:gd name="T3" fmla="*/ 2147483647 h 50"/>
                <a:gd name="T4" fmla="*/ 2147483647 w 50"/>
                <a:gd name="T5" fmla="*/ 2147483647 h 50"/>
                <a:gd name="T6" fmla="*/ 2147483647 w 50"/>
                <a:gd name="T7" fmla="*/ 2147483647 h 50"/>
                <a:gd name="T8" fmla="*/ 2147483647 w 50"/>
                <a:gd name="T9" fmla="*/ 2147483647 h 50"/>
                <a:gd name="T10" fmla="*/ 2147483647 w 50"/>
                <a:gd name="T11" fmla="*/ 2147483647 h 50"/>
                <a:gd name="T12" fmla="*/ 2147483647 w 50"/>
                <a:gd name="T13" fmla="*/ 2147483647 h 50"/>
                <a:gd name="T14" fmla="*/ 2147483647 w 50"/>
                <a:gd name="T15" fmla="*/ 2147483647 h 50"/>
                <a:gd name="T16" fmla="*/ 2147483647 w 50"/>
                <a:gd name="T17" fmla="*/ 2147483647 h 50"/>
                <a:gd name="T18" fmla="*/ 2147483647 w 50"/>
                <a:gd name="T19" fmla="*/ 2147483647 h 50"/>
                <a:gd name="T20" fmla="*/ 2147483647 w 50"/>
                <a:gd name="T21" fmla="*/ 2147483647 h 50"/>
                <a:gd name="T22" fmla="*/ 2147483647 w 50"/>
                <a:gd name="T23" fmla="*/ 2147483647 h 50"/>
                <a:gd name="T24" fmla="*/ 2147483647 w 50"/>
                <a:gd name="T25" fmla="*/ 2147483647 h 50"/>
                <a:gd name="T26" fmla="*/ 2147483647 w 50"/>
                <a:gd name="T27" fmla="*/ 2147483647 h 50"/>
                <a:gd name="T28" fmla="*/ 2147483647 w 50"/>
                <a:gd name="T29" fmla="*/ 2147483647 h 50"/>
                <a:gd name="T30" fmla="*/ 0 w 50"/>
                <a:gd name="T31" fmla="*/ 2147483647 h 50"/>
                <a:gd name="T32" fmla="*/ 2147483647 w 50"/>
                <a:gd name="T33" fmla="*/ 2147483647 h 50"/>
                <a:gd name="T34" fmla="*/ 2147483647 w 50"/>
                <a:gd name="T35" fmla="*/ 2147483647 h 50"/>
                <a:gd name="T36" fmla="*/ 2147483647 w 50"/>
                <a:gd name="T37" fmla="*/ 2147483647 h 50"/>
                <a:gd name="T38" fmla="*/ 2147483647 w 50"/>
                <a:gd name="T39" fmla="*/ 2147483647 h 50"/>
                <a:gd name="T40" fmla="*/ 2147483647 w 50"/>
                <a:gd name="T41" fmla="*/ 2147483647 h 50"/>
                <a:gd name="T42" fmla="*/ 2147483647 w 50"/>
                <a:gd name="T43" fmla="*/ 2147483647 h 50"/>
                <a:gd name="T44" fmla="*/ 2147483647 w 50"/>
                <a:gd name="T45" fmla="*/ 2147483647 h 50"/>
                <a:gd name="T46" fmla="*/ 2147483647 w 50"/>
                <a:gd name="T47" fmla="*/ 2147483647 h 50"/>
                <a:gd name="T48" fmla="*/ 2147483647 w 50"/>
                <a:gd name="T49" fmla="*/ 2147483647 h 50"/>
                <a:gd name="T50" fmla="*/ 2147483647 w 50"/>
                <a:gd name="T51" fmla="*/ 0 h 5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0"/>
                <a:gd name="T79" fmla="*/ 0 h 50"/>
                <a:gd name="T80" fmla="*/ 50 w 50"/>
                <a:gd name="T81" fmla="*/ 50 h 5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0" h="50">
                  <a:moveTo>
                    <a:pt x="50" y="0"/>
                  </a:moveTo>
                  <a:lnTo>
                    <a:pt x="50" y="10"/>
                  </a:lnTo>
                  <a:lnTo>
                    <a:pt x="48" y="18"/>
                  </a:lnTo>
                  <a:lnTo>
                    <a:pt x="48" y="24"/>
                  </a:lnTo>
                  <a:lnTo>
                    <a:pt x="50" y="24"/>
                  </a:lnTo>
                  <a:lnTo>
                    <a:pt x="46" y="30"/>
                  </a:lnTo>
                  <a:lnTo>
                    <a:pt x="44" y="34"/>
                  </a:lnTo>
                  <a:lnTo>
                    <a:pt x="42" y="38"/>
                  </a:lnTo>
                  <a:lnTo>
                    <a:pt x="40" y="44"/>
                  </a:lnTo>
                  <a:lnTo>
                    <a:pt x="38" y="48"/>
                  </a:lnTo>
                  <a:lnTo>
                    <a:pt x="36" y="50"/>
                  </a:lnTo>
                  <a:lnTo>
                    <a:pt x="26" y="46"/>
                  </a:lnTo>
                  <a:lnTo>
                    <a:pt x="20" y="42"/>
                  </a:lnTo>
                  <a:lnTo>
                    <a:pt x="6" y="46"/>
                  </a:lnTo>
                  <a:lnTo>
                    <a:pt x="2" y="44"/>
                  </a:lnTo>
                  <a:lnTo>
                    <a:pt x="0" y="42"/>
                  </a:lnTo>
                  <a:lnTo>
                    <a:pt x="10" y="36"/>
                  </a:lnTo>
                  <a:lnTo>
                    <a:pt x="14" y="30"/>
                  </a:lnTo>
                  <a:lnTo>
                    <a:pt x="18" y="24"/>
                  </a:lnTo>
                  <a:lnTo>
                    <a:pt x="20" y="18"/>
                  </a:lnTo>
                  <a:lnTo>
                    <a:pt x="22" y="14"/>
                  </a:lnTo>
                  <a:lnTo>
                    <a:pt x="28" y="14"/>
                  </a:lnTo>
                  <a:lnTo>
                    <a:pt x="32" y="6"/>
                  </a:lnTo>
                  <a:lnTo>
                    <a:pt x="38" y="4"/>
                  </a:lnTo>
                  <a:lnTo>
                    <a:pt x="42" y="2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7" name="Freeform 183"/>
            <p:cNvSpPr>
              <a:spLocks/>
            </p:cNvSpPr>
            <p:nvPr/>
          </p:nvSpPr>
          <p:spPr bwMode="auto">
            <a:xfrm>
              <a:off x="4787727" y="2913647"/>
              <a:ext cx="44971" cy="80974"/>
            </a:xfrm>
            <a:custGeom>
              <a:avLst/>
              <a:gdLst>
                <a:gd name="T0" fmla="*/ 2147483647 w 32"/>
                <a:gd name="T1" fmla="*/ 2147483647 h 52"/>
                <a:gd name="T2" fmla="*/ 2147483647 w 32"/>
                <a:gd name="T3" fmla="*/ 2147483647 h 52"/>
                <a:gd name="T4" fmla="*/ 2147483647 w 32"/>
                <a:gd name="T5" fmla="*/ 2147483647 h 52"/>
                <a:gd name="T6" fmla="*/ 2147483647 w 32"/>
                <a:gd name="T7" fmla="*/ 2147483647 h 52"/>
                <a:gd name="T8" fmla="*/ 2147483647 w 32"/>
                <a:gd name="T9" fmla="*/ 2147483647 h 52"/>
                <a:gd name="T10" fmla="*/ 2147483647 w 32"/>
                <a:gd name="T11" fmla="*/ 2147483647 h 52"/>
                <a:gd name="T12" fmla="*/ 2147483647 w 32"/>
                <a:gd name="T13" fmla="*/ 2147483647 h 52"/>
                <a:gd name="T14" fmla="*/ 2147483647 w 32"/>
                <a:gd name="T15" fmla="*/ 2147483647 h 52"/>
                <a:gd name="T16" fmla="*/ 0 w 32"/>
                <a:gd name="T17" fmla="*/ 2147483647 h 52"/>
                <a:gd name="T18" fmla="*/ 2147483647 w 32"/>
                <a:gd name="T19" fmla="*/ 2147483647 h 52"/>
                <a:gd name="T20" fmla="*/ 2147483647 w 32"/>
                <a:gd name="T21" fmla="*/ 2147483647 h 52"/>
                <a:gd name="T22" fmla="*/ 2147483647 w 32"/>
                <a:gd name="T23" fmla="*/ 2147483647 h 52"/>
                <a:gd name="T24" fmla="*/ 2147483647 w 32"/>
                <a:gd name="T25" fmla="*/ 0 h 52"/>
                <a:gd name="T26" fmla="*/ 2147483647 w 32"/>
                <a:gd name="T27" fmla="*/ 2147483647 h 52"/>
                <a:gd name="T28" fmla="*/ 2147483647 w 32"/>
                <a:gd name="T29" fmla="*/ 2147483647 h 52"/>
                <a:gd name="T30" fmla="*/ 2147483647 w 32"/>
                <a:gd name="T31" fmla="*/ 2147483647 h 52"/>
                <a:gd name="T32" fmla="*/ 2147483647 w 32"/>
                <a:gd name="T33" fmla="*/ 2147483647 h 52"/>
                <a:gd name="T34" fmla="*/ 2147483647 w 32"/>
                <a:gd name="T35" fmla="*/ 2147483647 h 52"/>
                <a:gd name="T36" fmla="*/ 2147483647 w 32"/>
                <a:gd name="T37" fmla="*/ 2147483647 h 52"/>
                <a:gd name="T38" fmla="*/ 2147483647 w 32"/>
                <a:gd name="T39" fmla="*/ 2147483647 h 52"/>
                <a:gd name="T40" fmla="*/ 2147483647 w 32"/>
                <a:gd name="T41" fmla="*/ 2147483647 h 52"/>
                <a:gd name="T42" fmla="*/ 2147483647 w 32"/>
                <a:gd name="T43" fmla="*/ 2147483647 h 52"/>
                <a:gd name="T44" fmla="*/ 2147483647 w 32"/>
                <a:gd name="T45" fmla="*/ 2147483647 h 52"/>
                <a:gd name="T46" fmla="*/ 2147483647 w 32"/>
                <a:gd name="T47" fmla="*/ 2147483647 h 52"/>
                <a:gd name="T48" fmla="*/ 2147483647 w 32"/>
                <a:gd name="T49" fmla="*/ 2147483647 h 5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2"/>
                <a:gd name="T76" fmla="*/ 0 h 52"/>
                <a:gd name="T77" fmla="*/ 32 w 32"/>
                <a:gd name="T78" fmla="*/ 52 h 5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2" h="52">
                  <a:moveTo>
                    <a:pt x="22" y="52"/>
                  </a:moveTo>
                  <a:lnTo>
                    <a:pt x="8" y="52"/>
                  </a:lnTo>
                  <a:lnTo>
                    <a:pt x="10" y="52"/>
                  </a:lnTo>
                  <a:lnTo>
                    <a:pt x="12" y="50"/>
                  </a:lnTo>
                  <a:lnTo>
                    <a:pt x="6" y="50"/>
                  </a:lnTo>
                  <a:lnTo>
                    <a:pt x="6" y="42"/>
                  </a:lnTo>
                  <a:lnTo>
                    <a:pt x="4" y="38"/>
                  </a:lnTo>
                  <a:lnTo>
                    <a:pt x="2" y="32"/>
                  </a:lnTo>
                  <a:lnTo>
                    <a:pt x="0" y="26"/>
                  </a:lnTo>
                  <a:lnTo>
                    <a:pt x="2" y="22"/>
                  </a:lnTo>
                  <a:lnTo>
                    <a:pt x="4" y="18"/>
                  </a:lnTo>
                  <a:lnTo>
                    <a:pt x="12" y="12"/>
                  </a:lnTo>
                  <a:lnTo>
                    <a:pt x="28" y="0"/>
                  </a:lnTo>
                  <a:lnTo>
                    <a:pt x="28" y="14"/>
                  </a:lnTo>
                  <a:lnTo>
                    <a:pt x="26" y="16"/>
                  </a:lnTo>
                  <a:lnTo>
                    <a:pt x="28" y="18"/>
                  </a:lnTo>
                  <a:lnTo>
                    <a:pt x="32" y="20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2" y="30"/>
                  </a:lnTo>
                  <a:lnTo>
                    <a:pt x="24" y="36"/>
                  </a:lnTo>
                  <a:lnTo>
                    <a:pt x="28" y="40"/>
                  </a:lnTo>
                  <a:lnTo>
                    <a:pt x="22" y="40"/>
                  </a:lnTo>
                  <a:lnTo>
                    <a:pt x="22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8" name="Freeform 184"/>
            <p:cNvSpPr>
              <a:spLocks/>
            </p:cNvSpPr>
            <p:nvPr/>
          </p:nvSpPr>
          <p:spPr bwMode="auto">
            <a:xfrm>
              <a:off x="4741603" y="2994621"/>
              <a:ext cx="186804" cy="207081"/>
            </a:xfrm>
            <a:custGeom>
              <a:avLst/>
              <a:gdLst>
                <a:gd name="T0" fmla="*/ 2147483647 w 127"/>
                <a:gd name="T1" fmla="*/ 2147483647 h 130"/>
                <a:gd name="T2" fmla="*/ 2147483647 w 127"/>
                <a:gd name="T3" fmla="*/ 2147483647 h 130"/>
                <a:gd name="T4" fmla="*/ 2147483647 w 127"/>
                <a:gd name="T5" fmla="*/ 2147483647 h 130"/>
                <a:gd name="T6" fmla="*/ 2147483647 w 127"/>
                <a:gd name="T7" fmla="*/ 2147483647 h 130"/>
                <a:gd name="T8" fmla="*/ 2147483647 w 127"/>
                <a:gd name="T9" fmla="*/ 2147483647 h 130"/>
                <a:gd name="T10" fmla="*/ 2147483647 w 127"/>
                <a:gd name="T11" fmla="*/ 2147483647 h 130"/>
                <a:gd name="T12" fmla="*/ 2147483647 w 127"/>
                <a:gd name="T13" fmla="*/ 2147483647 h 130"/>
                <a:gd name="T14" fmla="*/ 2147483647 w 127"/>
                <a:gd name="T15" fmla="*/ 2147483647 h 130"/>
                <a:gd name="T16" fmla="*/ 2147483647 w 127"/>
                <a:gd name="T17" fmla="*/ 2147483647 h 130"/>
                <a:gd name="T18" fmla="*/ 2147483647 w 127"/>
                <a:gd name="T19" fmla="*/ 2147483647 h 130"/>
                <a:gd name="T20" fmla="*/ 2147483647 w 127"/>
                <a:gd name="T21" fmla="*/ 2147483647 h 130"/>
                <a:gd name="T22" fmla="*/ 2147483647 w 127"/>
                <a:gd name="T23" fmla="*/ 2147483647 h 130"/>
                <a:gd name="T24" fmla="*/ 2147483647 w 127"/>
                <a:gd name="T25" fmla="*/ 2147483647 h 130"/>
                <a:gd name="T26" fmla="*/ 2147483647 w 127"/>
                <a:gd name="T27" fmla="*/ 2147483647 h 130"/>
                <a:gd name="T28" fmla="*/ 2147483647 w 127"/>
                <a:gd name="T29" fmla="*/ 2147483647 h 130"/>
                <a:gd name="T30" fmla="*/ 2147483647 w 127"/>
                <a:gd name="T31" fmla="*/ 2147483647 h 130"/>
                <a:gd name="T32" fmla="*/ 2147483647 w 127"/>
                <a:gd name="T33" fmla="*/ 2147483647 h 130"/>
                <a:gd name="T34" fmla="*/ 2147483647 w 127"/>
                <a:gd name="T35" fmla="*/ 2147483647 h 130"/>
                <a:gd name="T36" fmla="*/ 2147483647 w 127"/>
                <a:gd name="T37" fmla="*/ 2147483647 h 130"/>
                <a:gd name="T38" fmla="*/ 2147483647 w 127"/>
                <a:gd name="T39" fmla="*/ 0 h 130"/>
                <a:gd name="T40" fmla="*/ 2147483647 w 127"/>
                <a:gd name="T41" fmla="*/ 2147483647 h 130"/>
                <a:gd name="T42" fmla="*/ 2147483647 w 127"/>
                <a:gd name="T43" fmla="*/ 2147483647 h 130"/>
                <a:gd name="T44" fmla="*/ 2147483647 w 127"/>
                <a:gd name="T45" fmla="*/ 2147483647 h 130"/>
                <a:gd name="T46" fmla="*/ 2147483647 w 127"/>
                <a:gd name="T47" fmla="*/ 2147483647 h 130"/>
                <a:gd name="T48" fmla="*/ 2147483647 w 127"/>
                <a:gd name="T49" fmla="*/ 2147483647 h 130"/>
                <a:gd name="T50" fmla="*/ 2147483647 w 127"/>
                <a:gd name="T51" fmla="*/ 2147483647 h 130"/>
                <a:gd name="T52" fmla="*/ 2147483647 w 127"/>
                <a:gd name="T53" fmla="*/ 2147483647 h 130"/>
                <a:gd name="T54" fmla="*/ 2147483647 w 127"/>
                <a:gd name="T55" fmla="*/ 2147483647 h 130"/>
                <a:gd name="T56" fmla="*/ 2147483647 w 127"/>
                <a:gd name="T57" fmla="*/ 2147483647 h 130"/>
                <a:gd name="T58" fmla="*/ 2147483647 w 127"/>
                <a:gd name="T59" fmla="*/ 2147483647 h 130"/>
                <a:gd name="T60" fmla="*/ 2147483647 w 127"/>
                <a:gd name="T61" fmla="*/ 2147483647 h 130"/>
                <a:gd name="T62" fmla="*/ 0 w 127"/>
                <a:gd name="T63" fmla="*/ 2147483647 h 130"/>
                <a:gd name="T64" fmla="*/ 2147483647 w 127"/>
                <a:gd name="T65" fmla="*/ 2147483647 h 130"/>
                <a:gd name="T66" fmla="*/ 2147483647 w 127"/>
                <a:gd name="T67" fmla="*/ 2147483647 h 130"/>
                <a:gd name="T68" fmla="*/ 2147483647 w 127"/>
                <a:gd name="T69" fmla="*/ 2147483647 h 130"/>
                <a:gd name="T70" fmla="*/ 2147483647 w 127"/>
                <a:gd name="T71" fmla="*/ 2147483647 h 130"/>
                <a:gd name="T72" fmla="*/ 2147483647 w 127"/>
                <a:gd name="T73" fmla="*/ 2147483647 h 130"/>
                <a:gd name="T74" fmla="*/ 2147483647 w 127"/>
                <a:gd name="T75" fmla="*/ 2147483647 h 130"/>
                <a:gd name="T76" fmla="*/ 2147483647 w 127"/>
                <a:gd name="T77" fmla="*/ 2147483647 h 13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7"/>
                <a:gd name="T118" fmla="*/ 0 h 130"/>
                <a:gd name="T119" fmla="*/ 127 w 127"/>
                <a:gd name="T120" fmla="*/ 130 h 13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7" h="130">
                  <a:moveTo>
                    <a:pt x="24" y="128"/>
                  </a:moveTo>
                  <a:lnTo>
                    <a:pt x="22" y="128"/>
                  </a:lnTo>
                  <a:lnTo>
                    <a:pt x="32" y="126"/>
                  </a:lnTo>
                  <a:lnTo>
                    <a:pt x="40" y="126"/>
                  </a:lnTo>
                  <a:lnTo>
                    <a:pt x="48" y="128"/>
                  </a:lnTo>
                  <a:lnTo>
                    <a:pt x="52" y="130"/>
                  </a:lnTo>
                  <a:lnTo>
                    <a:pt x="58" y="130"/>
                  </a:lnTo>
                  <a:lnTo>
                    <a:pt x="62" y="130"/>
                  </a:lnTo>
                  <a:lnTo>
                    <a:pt x="74" y="130"/>
                  </a:lnTo>
                  <a:lnTo>
                    <a:pt x="80" y="130"/>
                  </a:lnTo>
                  <a:lnTo>
                    <a:pt x="88" y="126"/>
                  </a:lnTo>
                  <a:lnTo>
                    <a:pt x="102" y="126"/>
                  </a:lnTo>
                  <a:lnTo>
                    <a:pt x="100" y="122"/>
                  </a:lnTo>
                  <a:lnTo>
                    <a:pt x="102" y="116"/>
                  </a:lnTo>
                  <a:lnTo>
                    <a:pt x="106" y="114"/>
                  </a:lnTo>
                  <a:lnTo>
                    <a:pt x="110" y="110"/>
                  </a:lnTo>
                  <a:lnTo>
                    <a:pt x="114" y="108"/>
                  </a:lnTo>
                  <a:lnTo>
                    <a:pt x="108" y="102"/>
                  </a:lnTo>
                  <a:lnTo>
                    <a:pt x="100" y="96"/>
                  </a:lnTo>
                  <a:lnTo>
                    <a:pt x="92" y="90"/>
                  </a:lnTo>
                  <a:lnTo>
                    <a:pt x="92" y="84"/>
                  </a:lnTo>
                  <a:lnTo>
                    <a:pt x="90" y="80"/>
                  </a:lnTo>
                  <a:lnTo>
                    <a:pt x="119" y="70"/>
                  </a:lnTo>
                  <a:lnTo>
                    <a:pt x="121" y="70"/>
                  </a:lnTo>
                  <a:lnTo>
                    <a:pt x="127" y="70"/>
                  </a:lnTo>
                  <a:lnTo>
                    <a:pt x="127" y="60"/>
                  </a:lnTo>
                  <a:lnTo>
                    <a:pt x="121" y="46"/>
                  </a:lnTo>
                  <a:lnTo>
                    <a:pt x="114" y="34"/>
                  </a:lnTo>
                  <a:lnTo>
                    <a:pt x="114" y="16"/>
                  </a:lnTo>
                  <a:lnTo>
                    <a:pt x="110" y="12"/>
                  </a:lnTo>
                  <a:lnTo>
                    <a:pt x="108" y="8"/>
                  </a:lnTo>
                  <a:lnTo>
                    <a:pt x="102" y="6"/>
                  </a:lnTo>
                  <a:lnTo>
                    <a:pt x="96" y="4"/>
                  </a:lnTo>
                  <a:lnTo>
                    <a:pt x="92" y="4"/>
                  </a:lnTo>
                  <a:lnTo>
                    <a:pt x="86" y="8"/>
                  </a:lnTo>
                  <a:lnTo>
                    <a:pt x="80" y="10"/>
                  </a:lnTo>
                  <a:lnTo>
                    <a:pt x="76" y="16"/>
                  </a:lnTo>
                  <a:lnTo>
                    <a:pt x="70" y="12"/>
                  </a:lnTo>
                  <a:lnTo>
                    <a:pt x="66" y="8"/>
                  </a:lnTo>
                  <a:lnTo>
                    <a:pt x="52" y="0"/>
                  </a:lnTo>
                  <a:lnTo>
                    <a:pt x="38" y="0"/>
                  </a:lnTo>
                  <a:lnTo>
                    <a:pt x="40" y="8"/>
                  </a:lnTo>
                  <a:lnTo>
                    <a:pt x="42" y="12"/>
                  </a:lnTo>
                  <a:lnTo>
                    <a:pt x="50" y="20"/>
                  </a:lnTo>
                  <a:lnTo>
                    <a:pt x="46" y="20"/>
                  </a:lnTo>
                  <a:lnTo>
                    <a:pt x="42" y="16"/>
                  </a:lnTo>
                  <a:lnTo>
                    <a:pt x="38" y="16"/>
                  </a:lnTo>
                  <a:lnTo>
                    <a:pt x="38" y="18"/>
                  </a:lnTo>
                  <a:lnTo>
                    <a:pt x="36" y="20"/>
                  </a:lnTo>
                  <a:lnTo>
                    <a:pt x="34" y="20"/>
                  </a:lnTo>
                  <a:lnTo>
                    <a:pt x="30" y="18"/>
                  </a:lnTo>
                  <a:lnTo>
                    <a:pt x="26" y="18"/>
                  </a:lnTo>
                  <a:lnTo>
                    <a:pt x="22" y="16"/>
                  </a:lnTo>
                  <a:lnTo>
                    <a:pt x="14" y="18"/>
                  </a:lnTo>
                  <a:lnTo>
                    <a:pt x="14" y="28"/>
                  </a:lnTo>
                  <a:lnTo>
                    <a:pt x="12" y="36"/>
                  </a:lnTo>
                  <a:lnTo>
                    <a:pt x="12" y="42"/>
                  </a:lnTo>
                  <a:lnTo>
                    <a:pt x="14" y="42"/>
                  </a:lnTo>
                  <a:lnTo>
                    <a:pt x="10" y="48"/>
                  </a:lnTo>
                  <a:lnTo>
                    <a:pt x="8" y="52"/>
                  </a:lnTo>
                  <a:lnTo>
                    <a:pt x="6" y="56"/>
                  </a:lnTo>
                  <a:lnTo>
                    <a:pt x="4" y="62"/>
                  </a:lnTo>
                  <a:lnTo>
                    <a:pt x="2" y="66"/>
                  </a:lnTo>
                  <a:lnTo>
                    <a:pt x="0" y="68"/>
                  </a:lnTo>
                  <a:lnTo>
                    <a:pt x="4" y="72"/>
                  </a:lnTo>
                  <a:lnTo>
                    <a:pt x="8" y="76"/>
                  </a:lnTo>
                  <a:lnTo>
                    <a:pt x="6" y="78"/>
                  </a:lnTo>
                  <a:lnTo>
                    <a:pt x="6" y="80"/>
                  </a:lnTo>
                  <a:lnTo>
                    <a:pt x="10" y="88"/>
                  </a:lnTo>
                  <a:lnTo>
                    <a:pt x="10" y="92"/>
                  </a:lnTo>
                  <a:lnTo>
                    <a:pt x="10" y="94"/>
                  </a:lnTo>
                  <a:lnTo>
                    <a:pt x="10" y="96"/>
                  </a:lnTo>
                  <a:lnTo>
                    <a:pt x="20" y="98"/>
                  </a:lnTo>
                  <a:lnTo>
                    <a:pt x="24" y="100"/>
                  </a:lnTo>
                  <a:lnTo>
                    <a:pt x="32" y="102"/>
                  </a:lnTo>
                  <a:lnTo>
                    <a:pt x="30" y="112"/>
                  </a:lnTo>
                  <a:lnTo>
                    <a:pt x="28" y="120"/>
                  </a:lnTo>
                  <a:lnTo>
                    <a:pt x="24" y="126"/>
                  </a:lnTo>
                  <a:lnTo>
                    <a:pt x="24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9" name="Freeform 185"/>
            <p:cNvSpPr>
              <a:spLocks/>
            </p:cNvSpPr>
            <p:nvPr/>
          </p:nvSpPr>
          <p:spPr bwMode="auto">
            <a:xfrm>
              <a:off x="4751980" y="3195066"/>
              <a:ext cx="86483" cy="46460"/>
            </a:xfrm>
            <a:custGeom>
              <a:avLst/>
              <a:gdLst>
                <a:gd name="T0" fmla="*/ 2147483647 w 60"/>
                <a:gd name="T1" fmla="*/ 2147483647 h 30"/>
                <a:gd name="T2" fmla="*/ 2147483647 w 60"/>
                <a:gd name="T3" fmla="*/ 2147483647 h 30"/>
                <a:gd name="T4" fmla="*/ 2147483647 w 60"/>
                <a:gd name="T5" fmla="*/ 0 h 30"/>
                <a:gd name="T6" fmla="*/ 2147483647 w 60"/>
                <a:gd name="T7" fmla="*/ 0 h 30"/>
                <a:gd name="T8" fmla="*/ 2147483647 w 60"/>
                <a:gd name="T9" fmla="*/ 2147483647 h 30"/>
                <a:gd name="T10" fmla="*/ 2147483647 w 60"/>
                <a:gd name="T11" fmla="*/ 2147483647 h 30"/>
                <a:gd name="T12" fmla="*/ 2147483647 w 60"/>
                <a:gd name="T13" fmla="*/ 0 h 30"/>
                <a:gd name="T14" fmla="*/ 2147483647 w 60"/>
                <a:gd name="T15" fmla="*/ 2147483647 h 30"/>
                <a:gd name="T16" fmla="*/ 2147483647 w 60"/>
                <a:gd name="T17" fmla="*/ 2147483647 h 30"/>
                <a:gd name="T18" fmla="*/ 2147483647 w 60"/>
                <a:gd name="T19" fmla="*/ 2147483647 h 30"/>
                <a:gd name="T20" fmla="*/ 2147483647 w 60"/>
                <a:gd name="T21" fmla="*/ 2147483647 h 30"/>
                <a:gd name="T22" fmla="*/ 2147483647 w 60"/>
                <a:gd name="T23" fmla="*/ 2147483647 h 30"/>
                <a:gd name="T24" fmla="*/ 0 w 60"/>
                <a:gd name="T25" fmla="*/ 2147483647 h 30"/>
                <a:gd name="T26" fmla="*/ 0 w 60"/>
                <a:gd name="T27" fmla="*/ 2147483647 h 30"/>
                <a:gd name="T28" fmla="*/ 2147483647 w 60"/>
                <a:gd name="T29" fmla="*/ 2147483647 h 30"/>
                <a:gd name="T30" fmla="*/ 2147483647 w 60"/>
                <a:gd name="T31" fmla="*/ 2147483647 h 30"/>
                <a:gd name="T32" fmla="*/ 2147483647 w 60"/>
                <a:gd name="T33" fmla="*/ 2147483647 h 30"/>
                <a:gd name="T34" fmla="*/ 2147483647 w 60"/>
                <a:gd name="T35" fmla="*/ 2147483647 h 30"/>
                <a:gd name="T36" fmla="*/ 2147483647 w 60"/>
                <a:gd name="T37" fmla="*/ 2147483647 h 30"/>
                <a:gd name="T38" fmla="*/ 2147483647 w 60"/>
                <a:gd name="T39" fmla="*/ 2147483647 h 30"/>
                <a:gd name="T40" fmla="*/ 2147483647 w 60"/>
                <a:gd name="T41" fmla="*/ 2147483647 h 30"/>
                <a:gd name="T42" fmla="*/ 2147483647 w 60"/>
                <a:gd name="T43" fmla="*/ 2147483647 h 30"/>
                <a:gd name="T44" fmla="*/ 2147483647 w 60"/>
                <a:gd name="T45" fmla="*/ 2147483647 h 30"/>
                <a:gd name="T46" fmla="*/ 2147483647 w 60"/>
                <a:gd name="T47" fmla="*/ 2147483647 h 30"/>
                <a:gd name="T48" fmla="*/ 2147483647 w 60"/>
                <a:gd name="T49" fmla="*/ 2147483647 h 30"/>
                <a:gd name="T50" fmla="*/ 2147483647 w 60"/>
                <a:gd name="T51" fmla="*/ 2147483647 h 30"/>
                <a:gd name="T52" fmla="*/ 2147483647 w 60"/>
                <a:gd name="T53" fmla="*/ 2147483647 h 30"/>
                <a:gd name="T54" fmla="*/ 2147483647 w 60"/>
                <a:gd name="T55" fmla="*/ 2147483647 h 30"/>
                <a:gd name="T56" fmla="*/ 2147483647 w 60"/>
                <a:gd name="T57" fmla="*/ 2147483647 h 30"/>
                <a:gd name="T58" fmla="*/ 2147483647 w 60"/>
                <a:gd name="T59" fmla="*/ 2147483647 h 30"/>
                <a:gd name="T60" fmla="*/ 2147483647 w 60"/>
                <a:gd name="T61" fmla="*/ 2147483647 h 30"/>
                <a:gd name="T62" fmla="*/ 2147483647 w 60"/>
                <a:gd name="T63" fmla="*/ 2147483647 h 30"/>
                <a:gd name="T64" fmla="*/ 2147483647 w 60"/>
                <a:gd name="T65" fmla="*/ 2147483647 h 30"/>
                <a:gd name="T66" fmla="*/ 2147483647 w 60"/>
                <a:gd name="T67" fmla="*/ 2147483647 h 30"/>
                <a:gd name="T68" fmla="*/ 2147483647 w 60"/>
                <a:gd name="T69" fmla="*/ 2147483647 h 30"/>
                <a:gd name="T70" fmla="*/ 2147483647 w 60"/>
                <a:gd name="T71" fmla="*/ 2147483647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0"/>
                <a:gd name="T109" fmla="*/ 0 h 30"/>
                <a:gd name="T110" fmla="*/ 60 w 60"/>
                <a:gd name="T111" fmla="*/ 30 h 3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0" h="30">
                  <a:moveTo>
                    <a:pt x="50" y="4"/>
                  </a:moveTo>
                  <a:lnTo>
                    <a:pt x="44" y="2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4" y="4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4" y="28"/>
                  </a:lnTo>
                  <a:lnTo>
                    <a:pt x="4" y="26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0" y="24"/>
                  </a:lnTo>
                  <a:lnTo>
                    <a:pt x="12" y="30"/>
                  </a:lnTo>
                  <a:lnTo>
                    <a:pt x="26" y="30"/>
                  </a:lnTo>
                  <a:lnTo>
                    <a:pt x="28" y="28"/>
                  </a:lnTo>
                  <a:lnTo>
                    <a:pt x="30" y="26"/>
                  </a:lnTo>
                  <a:lnTo>
                    <a:pt x="32" y="26"/>
                  </a:lnTo>
                  <a:lnTo>
                    <a:pt x="36" y="28"/>
                  </a:lnTo>
                  <a:lnTo>
                    <a:pt x="40" y="30"/>
                  </a:lnTo>
                  <a:lnTo>
                    <a:pt x="44" y="30"/>
                  </a:lnTo>
                  <a:lnTo>
                    <a:pt x="44" y="26"/>
                  </a:lnTo>
                  <a:lnTo>
                    <a:pt x="48" y="24"/>
                  </a:lnTo>
                  <a:lnTo>
                    <a:pt x="54" y="22"/>
                  </a:lnTo>
                  <a:lnTo>
                    <a:pt x="60" y="20"/>
                  </a:lnTo>
                  <a:lnTo>
                    <a:pt x="60" y="14"/>
                  </a:lnTo>
                  <a:lnTo>
                    <a:pt x="58" y="14"/>
                  </a:lnTo>
                  <a:lnTo>
                    <a:pt x="54" y="12"/>
                  </a:lnTo>
                  <a:lnTo>
                    <a:pt x="50" y="8"/>
                  </a:lnTo>
                  <a:lnTo>
                    <a:pt x="5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0" name="Freeform 186"/>
            <p:cNvSpPr>
              <a:spLocks/>
            </p:cNvSpPr>
            <p:nvPr/>
          </p:nvSpPr>
          <p:spPr bwMode="auto">
            <a:xfrm>
              <a:off x="4824626" y="3156569"/>
              <a:ext cx="156823" cy="71682"/>
            </a:xfrm>
            <a:custGeom>
              <a:avLst/>
              <a:gdLst>
                <a:gd name="T0" fmla="*/ 2147483647 w 107"/>
                <a:gd name="T1" fmla="*/ 2147483647 h 46"/>
                <a:gd name="T2" fmla="*/ 2147483647 w 107"/>
                <a:gd name="T3" fmla="*/ 2147483647 h 46"/>
                <a:gd name="T4" fmla="*/ 2147483647 w 107"/>
                <a:gd name="T5" fmla="*/ 2147483647 h 46"/>
                <a:gd name="T6" fmla="*/ 2147483647 w 107"/>
                <a:gd name="T7" fmla="*/ 2147483647 h 46"/>
                <a:gd name="T8" fmla="*/ 2147483647 w 107"/>
                <a:gd name="T9" fmla="*/ 0 h 46"/>
                <a:gd name="T10" fmla="*/ 2147483647 w 107"/>
                <a:gd name="T11" fmla="*/ 2147483647 h 46"/>
                <a:gd name="T12" fmla="*/ 2147483647 w 107"/>
                <a:gd name="T13" fmla="*/ 2147483647 h 46"/>
                <a:gd name="T14" fmla="*/ 2147483647 w 107"/>
                <a:gd name="T15" fmla="*/ 2147483647 h 46"/>
                <a:gd name="T16" fmla="*/ 2147483647 w 107"/>
                <a:gd name="T17" fmla="*/ 2147483647 h 46"/>
                <a:gd name="T18" fmla="*/ 2147483647 w 107"/>
                <a:gd name="T19" fmla="*/ 2147483647 h 46"/>
                <a:gd name="T20" fmla="*/ 2147483647 w 107"/>
                <a:gd name="T21" fmla="*/ 2147483647 h 46"/>
                <a:gd name="T22" fmla="*/ 2147483647 w 107"/>
                <a:gd name="T23" fmla="*/ 2147483647 h 46"/>
                <a:gd name="T24" fmla="*/ 2147483647 w 107"/>
                <a:gd name="T25" fmla="*/ 2147483647 h 46"/>
                <a:gd name="T26" fmla="*/ 2147483647 w 107"/>
                <a:gd name="T27" fmla="*/ 2147483647 h 46"/>
                <a:gd name="T28" fmla="*/ 2147483647 w 107"/>
                <a:gd name="T29" fmla="*/ 2147483647 h 46"/>
                <a:gd name="T30" fmla="*/ 2147483647 w 107"/>
                <a:gd name="T31" fmla="*/ 2147483647 h 46"/>
                <a:gd name="T32" fmla="*/ 2147483647 w 107"/>
                <a:gd name="T33" fmla="*/ 2147483647 h 46"/>
                <a:gd name="T34" fmla="*/ 2147483647 w 107"/>
                <a:gd name="T35" fmla="*/ 2147483647 h 46"/>
                <a:gd name="T36" fmla="*/ 2147483647 w 107"/>
                <a:gd name="T37" fmla="*/ 2147483647 h 46"/>
                <a:gd name="T38" fmla="*/ 2147483647 w 107"/>
                <a:gd name="T39" fmla="*/ 2147483647 h 46"/>
                <a:gd name="T40" fmla="*/ 2147483647 w 107"/>
                <a:gd name="T41" fmla="*/ 2147483647 h 46"/>
                <a:gd name="T42" fmla="*/ 2147483647 w 107"/>
                <a:gd name="T43" fmla="*/ 2147483647 h 46"/>
                <a:gd name="T44" fmla="*/ 2147483647 w 107"/>
                <a:gd name="T45" fmla="*/ 2147483647 h 46"/>
                <a:gd name="T46" fmla="*/ 2147483647 w 107"/>
                <a:gd name="T47" fmla="*/ 2147483647 h 46"/>
                <a:gd name="T48" fmla="*/ 2147483647 w 107"/>
                <a:gd name="T49" fmla="*/ 2147483647 h 46"/>
                <a:gd name="T50" fmla="*/ 2147483647 w 107"/>
                <a:gd name="T51" fmla="*/ 2147483647 h 46"/>
                <a:gd name="T52" fmla="*/ 2147483647 w 107"/>
                <a:gd name="T53" fmla="*/ 2147483647 h 46"/>
                <a:gd name="T54" fmla="*/ 2147483647 w 107"/>
                <a:gd name="T55" fmla="*/ 2147483647 h 46"/>
                <a:gd name="T56" fmla="*/ 0 w 107"/>
                <a:gd name="T57" fmla="*/ 2147483647 h 46"/>
                <a:gd name="T58" fmla="*/ 0 w 107"/>
                <a:gd name="T59" fmla="*/ 2147483647 h 46"/>
                <a:gd name="T60" fmla="*/ 2147483647 w 107"/>
                <a:gd name="T61" fmla="*/ 2147483647 h 46"/>
                <a:gd name="T62" fmla="*/ 2147483647 w 107"/>
                <a:gd name="T63" fmla="*/ 2147483647 h 46"/>
                <a:gd name="T64" fmla="*/ 2147483647 w 107"/>
                <a:gd name="T65" fmla="*/ 2147483647 h 46"/>
                <a:gd name="T66" fmla="*/ 2147483647 w 107"/>
                <a:gd name="T67" fmla="*/ 2147483647 h 46"/>
                <a:gd name="T68" fmla="*/ 2147483647 w 107"/>
                <a:gd name="T69" fmla="*/ 2147483647 h 46"/>
                <a:gd name="T70" fmla="*/ 2147483647 w 107"/>
                <a:gd name="T71" fmla="*/ 2147483647 h 46"/>
                <a:gd name="T72" fmla="*/ 2147483647 w 107"/>
                <a:gd name="T73" fmla="*/ 2147483647 h 46"/>
                <a:gd name="T74" fmla="*/ 2147483647 w 107"/>
                <a:gd name="T75" fmla="*/ 2147483647 h 46"/>
                <a:gd name="T76" fmla="*/ 2147483647 w 107"/>
                <a:gd name="T77" fmla="*/ 2147483647 h 46"/>
                <a:gd name="T78" fmla="*/ 2147483647 w 107"/>
                <a:gd name="T79" fmla="*/ 2147483647 h 46"/>
                <a:gd name="T80" fmla="*/ 2147483647 w 107"/>
                <a:gd name="T81" fmla="*/ 2147483647 h 46"/>
                <a:gd name="T82" fmla="*/ 2147483647 w 107"/>
                <a:gd name="T83" fmla="*/ 2147483647 h 4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7"/>
                <a:gd name="T127" fmla="*/ 0 h 46"/>
                <a:gd name="T128" fmla="*/ 107 w 107"/>
                <a:gd name="T129" fmla="*/ 46 h 4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7" h="46">
                  <a:moveTo>
                    <a:pt x="65" y="8"/>
                  </a:moveTo>
                  <a:lnTo>
                    <a:pt x="69" y="6"/>
                  </a:lnTo>
                  <a:lnTo>
                    <a:pt x="71" y="4"/>
                  </a:lnTo>
                  <a:lnTo>
                    <a:pt x="75" y="2"/>
                  </a:lnTo>
                  <a:lnTo>
                    <a:pt x="79" y="0"/>
                  </a:lnTo>
                  <a:lnTo>
                    <a:pt x="85" y="2"/>
                  </a:lnTo>
                  <a:lnTo>
                    <a:pt x="91" y="4"/>
                  </a:lnTo>
                  <a:lnTo>
                    <a:pt x="95" y="6"/>
                  </a:lnTo>
                  <a:lnTo>
                    <a:pt x="101" y="6"/>
                  </a:lnTo>
                  <a:lnTo>
                    <a:pt x="103" y="14"/>
                  </a:lnTo>
                  <a:lnTo>
                    <a:pt x="107" y="18"/>
                  </a:lnTo>
                  <a:lnTo>
                    <a:pt x="101" y="24"/>
                  </a:lnTo>
                  <a:lnTo>
                    <a:pt x="99" y="30"/>
                  </a:lnTo>
                  <a:lnTo>
                    <a:pt x="95" y="38"/>
                  </a:lnTo>
                  <a:lnTo>
                    <a:pt x="93" y="40"/>
                  </a:lnTo>
                  <a:lnTo>
                    <a:pt x="79" y="42"/>
                  </a:lnTo>
                  <a:lnTo>
                    <a:pt x="75" y="44"/>
                  </a:lnTo>
                  <a:lnTo>
                    <a:pt x="73" y="44"/>
                  </a:lnTo>
                  <a:lnTo>
                    <a:pt x="65" y="46"/>
                  </a:lnTo>
                  <a:lnTo>
                    <a:pt x="52" y="44"/>
                  </a:lnTo>
                  <a:lnTo>
                    <a:pt x="42" y="40"/>
                  </a:lnTo>
                  <a:lnTo>
                    <a:pt x="36" y="38"/>
                  </a:lnTo>
                  <a:lnTo>
                    <a:pt x="26" y="36"/>
                  </a:lnTo>
                  <a:lnTo>
                    <a:pt x="22" y="36"/>
                  </a:lnTo>
                  <a:lnTo>
                    <a:pt x="22" y="38"/>
                  </a:lnTo>
                  <a:lnTo>
                    <a:pt x="10" y="38"/>
                  </a:lnTo>
                  <a:lnTo>
                    <a:pt x="8" y="38"/>
                  </a:lnTo>
                  <a:lnTo>
                    <a:pt x="4" y="36"/>
                  </a:lnTo>
                  <a:lnTo>
                    <a:pt x="0" y="32"/>
                  </a:lnTo>
                  <a:lnTo>
                    <a:pt x="0" y="28"/>
                  </a:lnTo>
                  <a:lnTo>
                    <a:pt x="6" y="28"/>
                  </a:lnTo>
                  <a:lnTo>
                    <a:pt x="18" y="28"/>
                  </a:lnTo>
                  <a:lnTo>
                    <a:pt x="24" y="28"/>
                  </a:lnTo>
                  <a:lnTo>
                    <a:pt x="32" y="24"/>
                  </a:lnTo>
                  <a:lnTo>
                    <a:pt x="46" y="24"/>
                  </a:lnTo>
                  <a:lnTo>
                    <a:pt x="44" y="20"/>
                  </a:lnTo>
                  <a:lnTo>
                    <a:pt x="46" y="14"/>
                  </a:lnTo>
                  <a:lnTo>
                    <a:pt x="50" y="12"/>
                  </a:lnTo>
                  <a:lnTo>
                    <a:pt x="54" y="8"/>
                  </a:lnTo>
                  <a:lnTo>
                    <a:pt x="58" y="6"/>
                  </a:lnTo>
                  <a:lnTo>
                    <a:pt x="56" y="6"/>
                  </a:lnTo>
                  <a:lnTo>
                    <a:pt x="65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1" name="Freeform 187"/>
            <p:cNvSpPr>
              <a:spLocks/>
            </p:cNvSpPr>
            <p:nvPr/>
          </p:nvSpPr>
          <p:spPr bwMode="auto">
            <a:xfrm>
              <a:off x="4762358" y="3212322"/>
              <a:ext cx="270981" cy="258851"/>
            </a:xfrm>
            <a:custGeom>
              <a:avLst/>
              <a:gdLst>
                <a:gd name="T0" fmla="*/ 2147483647 w 185"/>
                <a:gd name="T1" fmla="*/ 2147483647 h 162"/>
                <a:gd name="T2" fmla="*/ 0 w 185"/>
                <a:gd name="T3" fmla="*/ 2147483647 h 162"/>
                <a:gd name="T4" fmla="*/ 2147483647 w 185"/>
                <a:gd name="T5" fmla="*/ 2147483647 h 162"/>
                <a:gd name="T6" fmla="*/ 2147483647 w 185"/>
                <a:gd name="T7" fmla="*/ 2147483647 h 162"/>
                <a:gd name="T8" fmla="*/ 2147483647 w 185"/>
                <a:gd name="T9" fmla="*/ 2147483647 h 162"/>
                <a:gd name="T10" fmla="*/ 2147483647 w 185"/>
                <a:gd name="T11" fmla="*/ 2147483647 h 162"/>
                <a:gd name="T12" fmla="*/ 2147483647 w 185"/>
                <a:gd name="T13" fmla="*/ 2147483647 h 162"/>
                <a:gd name="T14" fmla="*/ 2147483647 w 185"/>
                <a:gd name="T15" fmla="*/ 2147483647 h 162"/>
                <a:gd name="T16" fmla="*/ 2147483647 w 185"/>
                <a:gd name="T17" fmla="*/ 2147483647 h 162"/>
                <a:gd name="T18" fmla="*/ 2147483647 w 185"/>
                <a:gd name="T19" fmla="*/ 2147483647 h 162"/>
                <a:gd name="T20" fmla="*/ 2147483647 w 185"/>
                <a:gd name="T21" fmla="*/ 2147483647 h 162"/>
                <a:gd name="T22" fmla="*/ 2147483647 w 185"/>
                <a:gd name="T23" fmla="*/ 0 h 162"/>
                <a:gd name="T24" fmla="*/ 2147483647 w 185"/>
                <a:gd name="T25" fmla="*/ 2147483647 h 162"/>
                <a:gd name="T26" fmla="*/ 2147483647 w 185"/>
                <a:gd name="T27" fmla="*/ 2147483647 h 162"/>
                <a:gd name="T28" fmla="*/ 2147483647 w 185"/>
                <a:gd name="T29" fmla="*/ 2147483647 h 162"/>
                <a:gd name="T30" fmla="*/ 2147483647 w 185"/>
                <a:gd name="T31" fmla="*/ 2147483647 h 162"/>
                <a:gd name="T32" fmla="*/ 2147483647 w 185"/>
                <a:gd name="T33" fmla="*/ 2147483647 h 162"/>
                <a:gd name="T34" fmla="*/ 2147483647 w 185"/>
                <a:gd name="T35" fmla="*/ 2147483647 h 162"/>
                <a:gd name="T36" fmla="*/ 2147483647 w 185"/>
                <a:gd name="T37" fmla="*/ 2147483647 h 162"/>
                <a:gd name="T38" fmla="*/ 2147483647 w 185"/>
                <a:gd name="T39" fmla="*/ 2147483647 h 162"/>
                <a:gd name="T40" fmla="*/ 2147483647 w 185"/>
                <a:gd name="T41" fmla="*/ 2147483647 h 162"/>
                <a:gd name="T42" fmla="*/ 2147483647 w 185"/>
                <a:gd name="T43" fmla="*/ 2147483647 h 162"/>
                <a:gd name="T44" fmla="*/ 2147483647 w 185"/>
                <a:gd name="T45" fmla="*/ 2147483647 h 162"/>
                <a:gd name="T46" fmla="*/ 2147483647 w 185"/>
                <a:gd name="T47" fmla="*/ 2147483647 h 162"/>
                <a:gd name="T48" fmla="*/ 2147483647 w 185"/>
                <a:gd name="T49" fmla="*/ 2147483647 h 162"/>
                <a:gd name="T50" fmla="*/ 2147483647 w 185"/>
                <a:gd name="T51" fmla="*/ 2147483647 h 162"/>
                <a:gd name="T52" fmla="*/ 2147483647 w 185"/>
                <a:gd name="T53" fmla="*/ 2147483647 h 162"/>
                <a:gd name="T54" fmla="*/ 2147483647 w 185"/>
                <a:gd name="T55" fmla="*/ 2147483647 h 162"/>
                <a:gd name="T56" fmla="*/ 2147483647 w 185"/>
                <a:gd name="T57" fmla="*/ 2147483647 h 162"/>
                <a:gd name="T58" fmla="*/ 2147483647 w 185"/>
                <a:gd name="T59" fmla="*/ 2147483647 h 162"/>
                <a:gd name="T60" fmla="*/ 2147483647 w 185"/>
                <a:gd name="T61" fmla="*/ 2147483647 h 162"/>
                <a:gd name="T62" fmla="*/ 2147483647 w 185"/>
                <a:gd name="T63" fmla="*/ 2147483647 h 162"/>
                <a:gd name="T64" fmla="*/ 2147483647 w 185"/>
                <a:gd name="T65" fmla="*/ 2147483647 h 162"/>
                <a:gd name="T66" fmla="*/ 2147483647 w 185"/>
                <a:gd name="T67" fmla="*/ 2147483647 h 162"/>
                <a:gd name="T68" fmla="*/ 2147483647 w 185"/>
                <a:gd name="T69" fmla="*/ 2147483647 h 162"/>
                <a:gd name="T70" fmla="*/ 2147483647 w 185"/>
                <a:gd name="T71" fmla="*/ 2147483647 h 162"/>
                <a:gd name="T72" fmla="*/ 2147483647 w 185"/>
                <a:gd name="T73" fmla="*/ 2147483647 h 162"/>
                <a:gd name="T74" fmla="*/ 2147483647 w 185"/>
                <a:gd name="T75" fmla="*/ 2147483647 h 162"/>
                <a:gd name="T76" fmla="*/ 2147483647 w 185"/>
                <a:gd name="T77" fmla="*/ 2147483647 h 162"/>
                <a:gd name="T78" fmla="*/ 2147483647 w 185"/>
                <a:gd name="T79" fmla="*/ 2147483647 h 162"/>
                <a:gd name="T80" fmla="*/ 2147483647 w 185"/>
                <a:gd name="T81" fmla="*/ 2147483647 h 162"/>
                <a:gd name="T82" fmla="*/ 2147483647 w 185"/>
                <a:gd name="T83" fmla="*/ 2147483647 h 162"/>
                <a:gd name="T84" fmla="*/ 2147483647 w 185"/>
                <a:gd name="T85" fmla="*/ 2147483647 h 162"/>
                <a:gd name="T86" fmla="*/ 2147483647 w 185"/>
                <a:gd name="T87" fmla="*/ 2147483647 h 162"/>
                <a:gd name="T88" fmla="*/ 2147483647 w 185"/>
                <a:gd name="T89" fmla="*/ 2147483647 h 162"/>
                <a:gd name="T90" fmla="*/ 2147483647 w 185"/>
                <a:gd name="T91" fmla="*/ 2147483647 h 162"/>
                <a:gd name="T92" fmla="*/ 2147483647 w 185"/>
                <a:gd name="T93" fmla="*/ 2147483647 h 162"/>
                <a:gd name="T94" fmla="*/ 2147483647 w 185"/>
                <a:gd name="T95" fmla="*/ 2147483647 h 162"/>
                <a:gd name="T96" fmla="*/ 2147483647 w 185"/>
                <a:gd name="T97" fmla="*/ 2147483647 h 16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85"/>
                <a:gd name="T148" fmla="*/ 0 h 162"/>
                <a:gd name="T149" fmla="*/ 185 w 185"/>
                <a:gd name="T150" fmla="*/ 162 h 16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85" h="162">
                  <a:moveTo>
                    <a:pt x="18" y="56"/>
                  </a:moveTo>
                  <a:lnTo>
                    <a:pt x="12" y="52"/>
                  </a:lnTo>
                  <a:lnTo>
                    <a:pt x="8" y="46"/>
                  </a:lnTo>
                  <a:lnTo>
                    <a:pt x="0" y="36"/>
                  </a:lnTo>
                  <a:lnTo>
                    <a:pt x="8" y="30"/>
                  </a:lnTo>
                  <a:lnTo>
                    <a:pt x="8" y="28"/>
                  </a:lnTo>
                  <a:lnTo>
                    <a:pt x="6" y="26"/>
                  </a:lnTo>
                  <a:lnTo>
                    <a:pt x="4" y="24"/>
                  </a:lnTo>
                  <a:lnTo>
                    <a:pt x="4" y="22"/>
                  </a:lnTo>
                  <a:lnTo>
                    <a:pt x="4" y="18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2" y="14"/>
                  </a:lnTo>
                  <a:lnTo>
                    <a:pt x="24" y="14"/>
                  </a:lnTo>
                  <a:lnTo>
                    <a:pt x="28" y="16"/>
                  </a:lnTo>
                  <a:lnTo>
                    <a:pt x="32" y="18"/>
                  </a:lnTo>
                  <a:lnTo>
                    <a:pt x="36" y="18"/>
                  </a:lnTo>
                  <a:lnTo>
                    <a:pt x="36" y="14"/>
                  </a:lnTo>
                  <a:lnTo>
                    <a:pt x="40" y="12"/>
                  </a:lnTo>
                  <a:lnTo>
                    <a:pt x="46" y="10"/>
                  </a:lnTo>
                  <a:lnTo>
                    <a:pt x="52" y="8"/>
                  </a:lnTo>
                  <a:lnTo>
                    <a:pt x="52" y="2"/>
                  </a:lnTo>
                  <a:lnTo>
                    <a:pt x="64" y="2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4" y="2"/>
                  </a:lnTo>
                  <a:lnTo>
                    <a:pt x="80" y="2"/>
                  </a:lnTo>
                  <a:lnTo>
                    <a:pt x="94" y="8"/>
                  </a:lnTo>
                  <a:lnTo>
                    <a:pt x="96" y="8"/>
                  </a:lnTo>
                  <a:lnTo>
                    <a:pt x="96" y="16"/>
                  </a:lnTo>
                  <a:lnTo>
                    <a:pt x="88" y="24"/>
                  </a:lnTo>
                  <a:lnTo>
                    <a:pt x="86" y="28"/>
                  </a:lnTo>
                  <a:lnTo>
                    <a:pt x="86" y="32"/>
                  </a:lnTo>
                  <a:lnTo>
                    <a:pt x="84" y="38"/>
                  </a:lnTo>
                  <a:lnTo>
                    <a:pt x="84" y="44"/>
                  </a:lnTo>
                  <a:lnTo>
                    <a:pt x="84" y="48"/>
                  </a:lnTo>
                  <a:lnTo>
                    <a:pt x="88" y="52"/>
                  </a:lnTo>
                  <a:lnTo>
                    <a:pt x="96" y="58"/>
                  </a:lnTo>
                  <a:lnTo>
                    <a:pt x="107" y="62"/>
                  </a:lnTo>
                  <a:lnTo>
                    <a:pt x="109" y="64"/>
                  </a:lnTo>
                  <a:lnTo>
                    <a:pt x="115" y="68"/>
                  </a:lnTo>
                  <a:lnTo>
                    <a:pt x="119" y="72"/>
                  </a:lnTo>
                  <a:lnTo>
                    <a:pt x="121" y="80"/>
                  </a:lnTo>
                  <a:lnTo>
                    <a:pt x="125" y="86"/>
                  </a:lnTo>
                  <a:lnTo>
                    <a:pt x="131" y="90"/>
                  </a:lnTo>
                  <a:lnTo>
                    <a:pt x="135" y="92"/>
                  </a:lnTo>
                  <a:lnTo>
                    <a:pt x="137" y="92"/>
                  </a:lnTo>
                  <a:lnTo>
                    <a:pt x="139" y="90"/>
                  </a:lnTo>
                  <a:lnTo>
                    <a:pt x="141" y="94"/>
                  </a:lnTo>
                  <a:lnTo>
                    <a:pt x="145" y="98"/>
                  </a:lnTo>
                  <a:lnTo>
                    <a:pt x="149" y="102"/>
                  </a:lnTo>
                  <a:lnTo>
                    <a:pt x="161" y="108"/>
                  </a:lnTo>
                  <a:lnTo>
                    <a:pt x="173" y="114"/>
                  </a:lnTo>
                  <a:lnTo>
                    <a:pt x="179" y="120"/>
                  </a:lnTo>
                  <a:lnTo>
                    <a:pt x="185" y="124"/>
                  </a:lnTo>
                  <a:lnTo>
                    <a:pt x="179" y="124"/>
                  </a:lnTo>
                  <a:lnTo>
                    <a:pt x="173" y="124"/>
                  </a:lnTo>
                  <a:lnTo>
                    <a:pt x="169" y="122"/>
                  </a:lnTo>
                  <a:lnTo>
                    <a:pt x="163" y="118"/>
                  </a:lnTo>
                  <a:lnTo>
                    <a:pt x="159" y="118"/>
                  </a:lnTo>
                  <a:lnTo>
                    <a:pt x="153" y="120"/>
                  </a:lnTo>
                  <a:lnTo>
                    <a:pt x="153" y="124"/>
                  </a:lnTo>
                  <a:lnTo>
                    <a:pt x="153" y="126"/>
                  </a:lnTo>
                  <a:lnTo>
                    <a:pt x="155" y="128"/>
                  </a:lnTo>
                  <a:lnTo>
                    <a:pt x="159" y="132"/>
                  </a:lnTo>
                  <a:lnTo>
                    <a:pt x="161" y="136"/>
                  </a:lnTo>
                  <a:lnTo>
                    <a:pt x="163" y="138"/>
                  </a:lnTo>
                  <a:lnTo>
                    <a:pt x="163" y="140"/>
                  </a:lnTo>
                  <a:lnTo>
                    <a:pt x="163" y="144"/>
                  </a:lnTo>
                  <a:lnTo>
                    <a:pt x="161" y="146"/>
                  </a:lnTo>
                  <a:lnTo>
                    <a:pt x="155" y="144"/>
                  </a:lnTo>
                  <a:lnTo>
                    <a:pt x="155" y="152"/>
                  </a:lnTo>
                  <a:lnTo>
                    <a:pt x="155" y="154"/>
                  </a:lnTo>
                  <a:lnTo>
                    <a:pt x="151" y="158"/>
                  </a:lnTo>
                  <a:lnTo>
                    <a:pt x="147" y="162"/>
                  </a:lnTo>
                  <a:lnTo>
                    <a:pt x="141" y="162"/>
                  </a:lnTo>
                  <a:lnTo>
                    <a:pt x="141" y="156"/>
                  </a:lnTo>
                  <a:lnTo>
                    <a:pt x="145" y="152"/>
                  </a:lnTo>
                  <a:lnTo>
                    <a:pt x="147" y="148"/>
                  </a:lnTo>
                  <a:lnTo>
                    <a:pt x="147" y="142"/>
                  </a:lnTo>
                  <a:lnTo>
                    <a:pt x="147" y="136"/>
                  </a:lnTo>
                  <a:lnTo>
                    <a:pt x="145" y="132"/>
                  </a:lnTo>
                  <a:lnTo>
                    <a:pt x="141" y="126"/>
                  </a:lnTo>
                  <a:lnTo>
                    <a:pt x="135" y="124"/>
                  </a:lnTo>
                  <a:lnTo>
                    <a:pt x="129" y="120"/>
                  </a:lnTo>
                  <a:lnTo>
                    <a:pt x="119" y="112"/>
                  </a:lnTo>
                  <a:lnTo>
                    <a:pt x="107" y="104"/>
                  </a:lnTo>
                  <a:lnTo>
                    <a:pt x="84" y="92"/>
                  </a:lnTo>
                  <a:lnTo>
                    <a:pt x="74" y="84"/>
                  </a:lnTo>
                  <a:lnTo>
                    <a:pt x="64" y="74"/>
                  </a:lnTo>
                  <a:lnTo>
                    <a:pt x="56" y="64"/>
                  </a:lnTo>
                  <a:lnTo>
                    <a:pt x="52" y="50"/>
                  </a:lnTo>
                  <a:lnTo>
                    <a:pt x="42" y="48"/>
                  </a:lnTo>
                  <a:lnTo>
                    <a:pt x="36" y="44"/>
                  </a:lnTo>
                  <a:lnTo>
                    <a:pt x="30" y="46"/>
                  </a:lnTo>
                  <a:lnTo>
                    <a:pt x="28" y="50"/>
                  </a:lnTo>
                  <a:lnTo>
                    <a:pt x="24" y="54"/>
                  </a:lnTo>
                  <a:lnTo>
                    <a:pt x="20" y="56"/>
                  </a:lnTo>
                  <a:lnTo>
                    <a:pt x="18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2" name="Freeform 188"/>
            <p:cNvSpPr>
              <a:spLocks/>
            </p:cNvSpPr>
            <p:nvPr/>
          </p:nvSpPr>
          <p:spPr bwMode="auto">
            <a:xfrm>
              <a:off x="4908803" y="2991966"/>
              <a:ext cx="206407" cy="157966"/>
            </a:xfrm>
            <a:custGeom>
              <a:avLst/>
              <a:gdLst>
                <a:gd name="T0" fmla="*/ 2147483647 w 141"/>
                <a:gd name="T1" fmla="*/ 2147483647 h 100"/>
                <a:gd name="T2" fmla="*/ 2147483647 w 141"/>
                <a:gd name="T3" fmla="*/ 2147483647 h 100"/>
                <a:gd name="T4" fmla="*/ 2147483647 w 141"/>
                <a:gd name="T5" fmla="*/ 2147483647 h 100"/>
                <a:gd name="T6" fmla="*/ 2147483647 w 141"/>
                <a:gd name="T7" fmla="*/ 2147483647 h 100"/>
                <a:gd name="T8" fmla="*/ 2147483647 w 141"/>
                <a:gd name="T9" fmla="*/ 2147483647 h 100"/>
                <a:gd name="T10" fmla="*/ 2147483647 w 141"/>
                <a:gd name="T11" fmla="*/ 2147483647 h 100"/>
                <a:gd name="T12" fmla="*/ 2147483647 w 141"/>
                <a:gd name="T13" fmla="*/ 2147483647 h 100"/>
                <a:gd name="T14" fmla="*/ 2147483647 w 141"/>
                <a:gd name="T15" fmla="*/ 2147483647 h 100"/>
                <a:gd name="T16" fmla="*/ 2147483647 w 141"/>
                <a:gd name="T17" fmla="*/ 2147483647 h 100"/>
                <a:gd name="T18" fmla="*/ 2147483647 w 141"/>
                <a:gd name="T19" fmla="*/ 2147483647 h 100"/>
                <a:gd name="T20" fmla="*/ 2147483647 w 141"/>
                <a:gd name="T21" fmla="*/ 2147483647 h 100"/>
                <a:gd name="T22" fmla="*/ 2147483647 w 141"/>
                <a:gd name="T23" fmla="*/ 2147483647 h 100"/>
                <a:gd name="T24" fmla="*/ 2147483647 w 141"/>
                <a:gd name="T25" fmla="*/ 2147483647 h 100"/>
                <a:gd name="T26" fmla="*/ 2147483647 w 141"/>
                <a:gd name="T27" fmla="*/ 2147483647 h 100"/>
                <a:gd name="T28" fmla="*/ 2147483647 w 141"/>
                <a:gd name="T29" fmla="*/ 2147483647 h 100"/>
                <a:gd name="T30" fmla="*/ 2147483647 w 141"/>
                <a:gd name="T31" fmla="*/ 2147483647 h 100"/>
                <a:gd name="T32" fmla="*/ 2147483647 w 141"/>
                <a:gd name="T33" fmla="*/ 2147483647 h 100"/>
                <a:gd name="T34" fmla="*/ 2147483647 w 141"/>
                <a:gd name="T35" fmla="*/ 2147483647 h 100"/>
                <a:gd name="T36" fmla="*/ 2147483647 w 141"/>
                <a:gd name="T37" fmla="*/ 2147483647 h 100"/>
                <a:gd name="T38" fmla="*/ 2147483647 w 141"/>
                <a:gd name="T39" fmla="*/ 2147483647 h 100"/>
                <a:gd name="T40" fmla="*/ 2147483647 w 141"/>
                <a:gd name="T41" fmla="*/ 2147483647 h 100"/>
                <a:gd name="T42" fmla="*/ 2147483647 w 141"/>
                <a:gd name="T43" fmla="*/ 2147483647 h 100"/>
                <a:gd name="T44" fmla="*/ 2147483647 w 141"/>
                <a:gd name="T45" fmla="*/ 2147483647 h 100"/>
                <a:gd name="T46" fmla="*/ 2147483647 w 141"/>
                <a:gd name="T47" fmla="*/ 2147483647 h 100"/>
                <a:gd name="T48" fmla="*/ 0 w 141"/>
                <a:gd name="T49" fmla="*/ 2147483647 h 100"/>
                <a:gd name="T50" fmla="*/ 0 w 141"/>
                <a:gd name="T51" fmla="*/ 2147483647 h 100"/>
                <a:gd name="T52" fmla="*/ 2147483647 w 141"/>
                <a:gd name="T53" fmla="*/ 2147483647 h 100"/>
                <a:gd name="T54" fmla="*/ 2147483647 w 141"/>
                <a:gd name="T55" fmla="*/ 2147483647 h 100"/>
                <a:gd name="T56" fmla="*/ 2147483647 w 141"/>
                <a:gd name="T57" fmla="*/ 2147483647 h 100"/>
                <a:gd name="T58" fmla="*/ 2147483647 w 141"/>
                <a:gd name="T59" fmla="*/ 0 h 100"/>
                <a:gd name="T60" fmla="*/ 2147483647 w 141"/>
                <a:gd name="T61" fmla="*/ 0 h 100"/>
                <a:gd name="T62" fmla="*/ 2147483647 w 141"/>
                <a:gd name="T63" fmla="*/ 2147483647 h 100"/>
                <a:gd name="T64" fmla="*/ 2147483647 w 141"/>
                <a:gd name="T65" fmla="*/ 2147483647 h 100"/>
                <a:gd name="T66" fmla="*/ 2147483647 w 141"/>
                <a:gd name="T67" fmla="*/ 2147483647 h 100"/>
                <a:gd name="T68" fmla="*/ 2147483647 w 141"/>
                <a:gd name="T69" fmla="*/ 2147483647 h 100"/>
                <a:gd name="T70" fmla="*/ 2147483647 w 141"/>
                <a:gd name="T71" fmla="*/ 2147483647 h 100"/>
                <a:gd name="T72" fmla="*/ 2147483647 w 141"/>
                <a:gd name="T73" fmla="*/ 2147483647 h 100"/>
                <a:gd name="T74" fmla="*/ 2147483647 w 141"/>
                <a:gd name="T75" fmla="*/ 2147483647 h 100"/>
                <a:gd name="T76" fmla="*/ 2147483647 w 141"/>
                <a:gd name="T77" fmla="*/ 2147483647 h 100"/>
                <a:gd name="T78" fmla="*/ 2147483647 w 141"/>
                <a:gd name="T79" fmla="*/ 2147483647 h 100"/>
                <a:gd name="T80" fmla="*/ 2147483647 w 141"/>
                <a:gd name="T81" fmla="*/ 2147483647 h 100"/>
                <a:gd name="T82" fmla="*/ 2147483647 w 141"/>
                <a:gd name="T83" fmla="*/ 2147483647 h 100"/>
                <a:gd name="T84" fmla="*/ 2147483647 w 141"/>
                <a:gd name="T85" fmla="*/ 2147483647 h 100"/>
                <a:gd name="T86" fmla="*/ 2147483647 w 141"/>
                <a:gd name="T87" fmla="*/ 2147483647 h 100"/>
                <a:gd name="T88" fmla="*/ 2147483647 w 141"/>
                <a:gd name="T89" fmla="*/ 2147483647 h 100"/>
                <a:gd name="T90" fmla="*/ 2147483647 w 141"/>
                <a:gd name="T91" fmla="*/ 2147483647 h 100"/>
                <a:gd name="T92" fmla="*/ 2147483647 w 141"/>
                <a:gd name="T93" fmla="*/ 2147483647 h 100"/>
                <a:gd name="T94" fmla="*/ 2147483647 w 141"/>
                <a:gd name="T95" fmla="*/ 2147483647 h 100"/>
                <a:gd name="T96" fmla="*/ 2147483647 w 141"/>
                <a:gd name="T97" fmla="*/ 2147483647 h 100"/>
                <a:gd name="T98" fmla="*/ 2147483647 w 141"/>
                <a:gd name="T99" fmla="*/ 2147483647 h 100"/>
                <a:gd name="T100" fmla="*/ 2147483647 w 141"/>
                <a:gd name="T101" fmla="*/ 2147483647 h 100"/>
                <a:gd name="T102" fmla="*/ 2147483647 w 141"/>
                <a:gd name="T103" fmla="*/ 2147483647 h 100"/>
                <a:gd name="T104" fmla="*/ 2147483647 w 141"/>
                <a:gd name="T105" fmla="*/ 2147483647 h 100"/>
                <a:gd name="T106" fmla="*/ 2147483647 w 141"/>
                <a:gd name="T107" fmla="*/ 2147483647 h 100"/>
                <a:gd name="T108" fmla="*/ 2147483647 w 141"/>
                <a:gd name="T109" fmla="*/ 2147483647 h 1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1"/>
                <a:gd name="T166" fmla="*/ 0 h 100"/>
                <a:gd name="T167" fmla="*/ 141 w 141"/>
                <a:gd name="T168" fmla="*/ 100 h 10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1" h="100">
                  <a:moveTo>
                    <a:pt x="121" y="100"/>
                  </a:moveTo>
                  <a:lnTo>
                    <a:pt x="117" y="100"/>
                  </a:lnTo>
                  <a:lnTo>
                    <a:pt x="111" y="100"/>
                  </a:lnTo>
                  <a:lnTo>
                    <a:pt x="101" y="98"/>
                  </a:lnTo>
                  <a:lnTo>
                    <a:pt x="91" y="100"/>
                  </a:lnTo>
                  <a:lnTo>
                    <a:pt x="85" y="100"/>
                  </a:lnTo>
                  <a:lnTo>
                    <a:pt x="83" y="100"/>
                  </a:lnTo>
                  <a:lnTo>
                    <a:pt x="81" y="96"/>
                  </a:lnTo>
                  <a:lnTo>
                    <a:pt x="75" y="96"/>
                  </a:lnTo>
                  <a:lnTo>
                    <a:pt x="71" y="96"/>
                  </a:lnTo>
                  <a:lnTo>
                    <a:pt x="69" y="96"/>
                  </a:lnTo>
                  <a:lnTo>
                    <a:pt x="67" y="94"/>
                  </a:lnTo>
                  <a:lnTo>
                    <a:pt x="65" y="88"/>
                  </a:lnTo>
                  <a:lnTo>
                    <a:pt x="61" y="86"/>
                  </a:lnTo>
                  <a:lnTo>
                    <a:pt x="55" y="84"/>
                  </a:lnTo>
                  <a:lnTo>
                    <a:pt x="47" y="82"/>
                  </a:lnTo>
                  <a:lnTo>
                    <a:pt x="43" y="78"/>
                  </a:lnTo>
                  <a:lnTo>
                    <a:pt x="41" y="82"/>
                  </a:lnTo>
                  <a:lnTo>
                    <a:pt x="37" y="82"/>
                  </a:lnTo>
                  <a:lnTo>
                    <a:pt x="35" y="82"/>
                  </a:lnTo>
                  <a:lnTo>
                    <a:pt x="35" y="78"/>
                  </a:lnTo>
                  <a:lnTo>
                    <a:pt x="13" y="72"/>
                  </a:lnTo>
                  <a:lnTo>
                    <a:pt x="13" y="62"/>
                  </a:lnTo>
                  <a:lnTo>
                    <a:pt x="7" y="48"/>
                  </a:lnTo>
                  <a:lnTo>
                    <a:pt x="0" y="36"/>
                  </a:lnTo>
                  <a:lnTo>
                    <a:pt x="0" y="18"/>
                  </a:lnTo>
                  <a:lnTo>
                    <a:pt x="5" y="18"/>
                  </a:lnTo>
                  <a:lnTo>
                    <a:pt x="13" y="16"/>
                  </a:lnTo>
                  <a:lnTo>
                    <a:pt x="25" y="10"/>
                  </a:lnTo>
                  <a:lnTo>
                    <a:pt x="41" y="0"/>
                  </a:lnTo>
                  <a:lnTo>
                    <a:pt x="59" y="0"/>
                  </a:lnTo>
                  <a:lnTo>
                    <a:pt x="61" y="4"/>
                  </a:lnTo>
                  <a:lnTo>
                    <a:pt x="61" y="6"/>
                  </a:lnTo>
                  <a:lnTo>
                    <a:pt x="65" y="8"/>
                  </a:lnTo>
                  <a:lnTo>
                    <a:pt x="75" y="6"/>
                  </a:lnTo>
                  <a:lnTo>
                    <a:pt x="113" y="6"/>
                  </a:lnTo>
                  <a:lnTo>
                    <a:pt x="117" y="10"/>
                  </a:lnTo>
                  <a:lnTo>
                    <a:pt x="119" y="12"/>
                  </a:lnTo>
                  <a:lnTo>
                    <a:pt x="123" y="14"/>
                  </a:lnTo>
                  <a:lnTo>
                    <a:pt x="125" y="16"/>
                  </a:lnTo>
                  <a:lnTo>
                    <a:pt x="129" y="22"/>
                  </a:lnTo>
                  <a:lnTo>
                    <a:pt x="131" y="28"/>
                  </a:lnTo>
                  <a:lnTo>
                    <a:pt x="131" y="34"/>
                  </a:lnTo>
                  <a:lnTo>
                    <a:pt x="135" y="40"/>
                  </a:lnTo>
                  <a:lnTo>
                    <a:pt x="129" y="44"/>
                  </a:lnTo>
                  <a:lnTo>
                    <a:pt x="127" y="46"/>
                  </a:lnTo>
                  <a:lnTo>
                    <a:pt x="125" y="46"/>
                  </a:lnTo>
                  <a:lnTo>
                    <a:pt x="125" y="50"/>
                  </a:lnTo>
                  <a:lnTo>
                    <a:pt x="127" y="54"/>
                  </a:lnTo>
                  <a:lnTo>
                    <a:pt x="133" y="62"/>
                  </a:lnTo>
                  <a:lnTo>
                    <a:pt x="141" y="76"/>
                  </a:lnTo>
                  <a:lnTo>
                    <a:pt x="135" y="80"/>
                  </a:lnTo>
                  <a:lnTo>
                    <a:pt x="131" y="88"/>
                  </a:lnTo>
                  <a:lnTo>
                    <a:pt x="121" y="98"/>
                  </a:lnTo>
                  <a:lnTo>
                    <a:pt x="121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3" name="Freeform 189"/>
            <p:cNvSpPr>
              <a:spLocks/>
            </p:cNvSpPr>
            <p:nvPr/>
          </p:nvSpPr>
          <p:spPr bwMode="auto">
            <a:xfrm>
              <a:off x="5039105" y="3341084"/>
              <a:ext cx="41512" cy="82301"/>
            </a:xfrm>
            <a:custGeom>
              <a:avLst/>
              <a:gdLst>
                <a:gd name="T0" fmla="*/ 2147483647 w 28"/>
                <a:gd name="T1" fmla="*/ 2147483647 h 52"/>
                <a:gd name="T2" fmla="*/ 2147483647 w 28"/>
                <a:gd name="T3" fmla="*/ 2147483647 h 52"/>
                <a:gd name="T4" fmla="*/ 2147483647 w 28"/>
                <a:gd name="T5" fmla="*/ 2147483647 h 52"/>
                <a:gd name="T6" fmla="*/ 2147483647 w 28"/>
                <a:gd name="T7" fmla="*/ 2147483647 h 52"/>
                <a:gd name="T8" fmla="*/ 2147483647 w 28"/>
                <a:gd name="T9" fmla="*/ 2147483647 h 52"/>
                <a:gd name="T10" fmla="*/ 2147483647 w 28"/>
                <a:gd name="T11" fmla="*/ 2147483647 h 52"/>
                <a:gd name="T12" fmla="*/ 2147483647 w 28"/>
                <a:gd name="T13" fmla="*/ 2147483647 h 52"/>
                <a:gd name="T14" fmla="*/ 2147483647 w 28"/>
                <a:gd name="T15" fmla="*/ 2147483647 h 52"/>
                <a:gd name="T16" fmla="*/ 2147483647 w 28"/>
                <a:gd name="T17" fmla="*/ 2147483647 h 52"/>
                <a:gd name="T18" fmla="*/ 0 w 28"/>
                <a:gd name="T19" fmla="*/ 2147483647 h 52"/>
                <a:gd name="T20" fmla="*/ 2147483647 w 28"/>
                <a:gd name="T21" fmla="*/ 2147483647 h 52"/>
                <a:gd name="T22" fmla="*/ 2147483647 w 28"/>
                <a:gd name="T23" fmla="*/ 2147483647 h 52"/>
                <a:gd name="T24" fmla="*/ 2147483647 w 28"/>
                <a:gd name="T25" fmla="*/ 0 h 52"/>
                <a:gd name="T26" fmla="*/ 2147483647 w 28"/>
                <a:gd name="T27" fmla="*/ 0 h 52"/>
                <a:gd name="T28" fmla="*/ 2147483647 w 28"/>
                <a:gd name="T29" fmla="*/ 0 h 52"/>
                <a:gd name="T30" fmla="*/ 2147483647 w 28"/>
                <a:gd name="T31" fmla="*/ 2147483647 h 52"/>
                <a:gd name="T32" fmla="*/ 2147483647 w 28"/>
                <a:gd name="T33" fmla="*/ 2147483647 h 52"/>
                <a:gd name="T34" fmla="*/ 2147483647 w 28"/>
                <a:gd name="T35" fmla="*/ 2147483647 h 52"/>
                <a:gd name="T36" fmla="*/ 2147483647 w 28"/>
                <a:gd name="T37" fmla="*/ 2147483647 h 52"/>
                <a:gd name="T38" fmla="*/ 2147483647 w 28"/>
                <a:gd name="T39" fmla="*/ 2147483647 h 52"/>
                <a:gd name="T40" fmla="*/ 2147483647 w 28"/>
                <a:gd name="T41" fmla="*/ 2147483647 h 52"/>
                <a:gd name="T42" fmla="*/ 2147483647 w 28"/>
                <a:gd name="T43" fmla="*/ 2147483647 h 5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8"/>
                <a:gd name="T67" fmla="*/ 0 h 52"/>
                <a:gd name="T68" fmla="*/ 28 w 28"/>
                <a:gd name="T69" fmla="*/ 52 h 5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8" h="52">
                  <a:moveTo>
                    <a:pt x="28" y="30"/>
                  </a:moveTo>
                  <a:lnTo>
                    <a:pt x="28" y="38"/>
                  </a:lnTo>
                  <a:lnTo>
                    <a:pt x="24" y="42"/>
                  </a:lnTo>
                  <a:lnTo>
                    <a:pt x="20" y="46"/>
                  </a:lnTo>
                  <a:lnTo>
                    <a:pt x="16" y="52"/>
                  </a:lnTo>
                  <a:lnTo>
                    <a:pt x="12" y="46"/>
                  </a:lnTo>
                  <a:lnTo>
                    <a:pt x="8" y="42"/>
                  </a:lnTo>
                  <a:lnTo>
                    <a:pt x="6" y="26"/>
                  </a:lnTo>
                  <a:lnTo>
                    <a:pt x="4" y="16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2"/>
                  </a:lnTo>
                  <a:lnTo>
                    <a:pt x="2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6" y="28"/>
                  </a:lnTo>
                  <a:lnTo>
                    <a:pt x="28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4" name="Freeform 190"/>
            <p:cNvSpPr>
              <a:spLocks/>
            </p:cNvSpPr>
            <p:nvPr/>
          </p:nvSpPr>
          <p:spPr bwMode="auto">
            <a:xfrm>
              <a:off x="5062167" y="3364977"/>
              <a:ext cx="138373" cy="155311"/>
            </a:xfrm>
            <a:custGeom>
              <a:avLst/>
              <a:gdLst>
                <a:gd name="T0" fmla="*/ 2147483647 w 94"/>
                <a:gd name="T1" fmla="*/ 2147483647 h 98"/>
                <a:gd name="T2" fmla="*/ 2147483647 w 94"/>
                <a:gd name="T3" fmla="*/ 2147483647 h 98"/>
                <a:gd name="T4" fmla="*/ 2147483647 w 94"/>
                <a:gd name="T5" fmla="*/ 2147483647 h 98"/>
                <a:gd name="T6" fmla="*/ 2147483647 w 94"/>
                <a:gd name="T7" fmla="*/ 2147483647 h 98"/>
                <a:gd name="T8" fmla="*/ 2147483647 w 94"/>
                <a:gd name="T9" fmla="*/ 2147483647 h 98"/>
                <a:gd name="T10" fmla="*/ 2147483647 w 94"/>
                <a:gd name="T11" fmla="*/ 2147483647 h 98"/>
                <a:gd name="T12" fmla="*/ 2147483647 w 94"/>
                <a:gd name="T13" fmla="*/ 2147483647 h 98"/>
                <a:gd name="T14" fmla="*/ 2147483647 w 94"/>
                <a:gd name="T15" fmla="*/ 2147483647 h 98"/>
                <a:gd name="T16" fmla="*/ 2147483647 w 94"/>
                <a:gd name="T17" fmla="*/ 2147483647 h 98"/>
                <a:gd name="T18" fmla="*/ 2147483647 w 94"/>
                <a:gd name="T19" fmla="*/ 0 h 98"/>
                <a:gd name="T20" fmla="*/ 2147483647 w 94"/>
                <a:gd name="T21" fmla="*/ 2147483647 h 98"/>
                <a:gd name="T22" fmla="*/ 2147483647 w 94"/>
                <a:gd name="T23" fmla="*/ 2147483647 h 98"/>
                <a:gd name="T24" fmla="*/ 2147483647 w 94"/>
                <a:gd name="T25" fmla="*/ 2147483647 h 98"/>
                <a:gd name="T26" fmla="*/ 2147483647 w 94"/>
                <a:gd name="T27" fmla="*/ 2147483647 h 98"/>
                <a:gd name="T28" fmla="*/ 2147483647 w 94"/>
                <a:gd name="T29" fmla="*/ 2147483647 h 98"/>
                <a:gd name="T30" fmla="*/ 2147483647 w 94"/>
                <a:gd name="T31" fmla="*/ 2147483647 h 98"/>
                <a:gd name="T32" fmla="*/ 2147483647 w 94"/>
                <a:gd name="T33" fmla="*/ 2147483647 h 98"/>
                <a:gd name="T34" fmla="*/ 2147483647 w 94"/>
                <a:gd name="T35" fmla="*/ 2147483647 h 98"/>
                <a:gd name="T36" fmla="*/ 2147483647 w 94"/>
                <a:gd name="T37" fmla="*/ 2147483647 h 98"/>
                <a:gd name="T38" fmla="*/ 2147483647 w 94"/>
                <a:gd name="T39" fmla="*/ 2147483647 h 98"/>
                <a:gd name="T40" fmla="*/ 2147483647 w 94"/>
                <a:gd name="T41" fmla="*/ 2147483647 h 98"/>
                <a:gd name="T42" fmla="*/ 2147483647 w 94"/>
                <a:gd name="T43" fmla="*/ 2147483647 h 98"/>
                <a:gd name="T44" fmla="*/ 2147483647 w 94"/>
                <a:gd name="T45" fmla="*/ 2147483647 h 98"/>
                <a:gd name="T46" fmla="*/ 2147483647 w 94"/>
                <a:gd name="T47" fmla="*/ 2147483647 h 98"/>
                <a:gd name="T48" fmla="*/ 2147483647 w 94"/>
                <a:gd name="T49" fmla="*/ 2147483647 h 98"/>
                <a:gd name="T50" fmla="*/ 2147483647 w 94"/>
                <a:gd name="T51" fmla="*/ 2147483647 h 98"/>
                <a:gd name="T52" fmla="*/ 2147483647 w 94"/>
                <a:gd name="T53" fmla="*/ 2147483647 h 98"/>
                <a:gd name="T54" fmla="*/ 2147483647 w 94"/>
                <a:gd name="T55" fmla="*/ 2147483647 h 98"/>
                <a:gd name="T56" fmla="*/ 2147483647 w 94"/>
                <a:gd name="T57" fmla="*/ 2147483647 h 98"/>
                <a:gd name="T58" fmla="*/ 2147483647 w 94"/>
                <a:gd name="T59" fmla="*/ 2147483647 h 98"/>
                <a:gd name="T60" fmla="*/ 2147483647 w 94"/>
                <a:gd name="T61" fmla="*/ 2147483647 h 98"/>
                <a:gd name="T62" fmla="*/ 2147483647 w 94"/>
                <a:gd name="T63" fmla="*/ 2147483647 h 98"/>
                <a:gd name="T64" fmla="*/ 2147483647 w 94"/>
                <a:gd name="T65" fmla="*/ 2147483647 h 98"/>
                <a:gd name="T66" fmla="*/ 2147483647 w 94"/>
                <a:gd name="T67" fmla="*/ 2147483647 h 98"/>
                <a:gd name="T68" fmla="*/ 2147483647 w 94"/>
                <a:gd name="T69" fmla="*/ 2147483647 h 98"/>
                <a:gd name="T70" fmla="*/ 2147483647 w 94"/>
                <a:gd name="T71" fmla="*/ 2147483647 h 9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4"/>
                <a:gd name="T109" fmla="*/ 0 h 98"/>
                <a:gd name="T110" fmla="*/ 94 w 94"/>
                <a:gd name="T111" fmla="*/ 98 h 9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4" h="98">
                  <a:moveTo>
                    <a:pt x="12" y="14"/>
                  </a:moveTo>
                  <a:lnTo>
                    <a:pt x="20" y="12"/>
                  </a:lnTo>
                  <a:lnTo>
                    <a:pt x="30" y="10"/>
                  </a:lnTo>
                  <a:lnTo>
                    <a:pt x="36" y="8"/>
                  </a:lnTo>
                  <a:lnTo>
                    <a:pt x="38" y="6"/>
                  </a:lnTo>
                  <a:lnTo>
                    <a:pt x="38" y="2"/>
                  </a:lnTo>
                  <a:lnTo>
                    <a:pt x="38" y="4"/>
                  </a:lnTo>
                  <a:lnTo>
                    <a:pt x="42" y="4"/>
                  </a:lnTo>
                  <a:lnTo>
                    <a:pt x="48" y="4"/>
                  </a:lnTo>
                  <a:lnTo>
                    <a:pt x="54" y="2"/>
                  </a:lnTo>
                  <a:lnTo>
                    <a:pt x="60" y="0"/>
                  </a:lnTo>
                  <a:lnTo>
                    <a:pt x="64" y="2"/>
                  </a:lnTo>
                  <a:lnTo>
                    <a:pt x="66" y="4"/>
                  </a:lnTo>
                  <a:lnTo>
                    <a:pt x="70" y="6"/>
                  </a:lnTo>
                  <a:lnTo>
                    <a:pt x="76" y="6"/>
                  </a:lnTo>
                  <a:lnTo>
                    <a:pt x="78" y="6"/>
                  </a:lnTo>
                  <a:lnTo>
                    <a:pt x="80" y="4"/>
                  </a:lnTo>
                  <a:lnTo>
                    <a:pt x="84" y="4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90" y="2"/>
                  </a:lnTo>
                  <a:lnTo>
                    <a:pt x="90" y="4"/>
                  </a:lnTo>
                  <a:lnTo>
                    <a:pt x="94" y="6"/>
                  </a:lnTo>
                  <a:lnTo>
                    <a:pt x="94" y="16"/>
                  </a:lnTo>
                  <a:lnTo>
                    <a:pt x="58" y="16"/>
                  </a:lnTo>
                  <a:lnTo>
                    <a:pt x="60" y="20"/>
                  </a:lnTo>
                  <a:lnTo>
                    <a:pt x="62" y="24"/>
                  </a:lnTo>
                  <a:lnTo>
                    <a:pt x="58" y="24"/>
                  </a:lnTo>
                  <a:lnTo>
                    <a:pt x="56" y="26"/>
                  </a:lnTo>
                  <a:lnTo>
                    <a:pt x="56" y="28"/>
                  </a:lnTo>
                  <a:lnTo>
                    <a:pt x="50" y="28"/>
                  </a:lnTo>
                  <a:lnTo>
                    <a:pt x="46" y="26"/>
                  </a:lnTo>
                  <a:lnTo>
                    <a:pt x="40" y="20"/>
                  </a:lnTo>
                  <a:lnTo>
                    <a:pt x="38" y="22"/>
                  </a:lnTo>
                  <a:lnTo>
                    <a:pt x="38" y="24"/>
                  </a:lnTo>
                  <a:lnTo>
                    <a:pt x="40" y="28"/>
                  </a:lnTo>
                  <a:lnTo>
                    <a:pt x="40" y="32"/>
                  </a:lnTo>
                  <a:lnTo>
                    <a:pt x="44" y="38"/>
                  </a:lnTo>
                  <a:lnTo>
                    <a:pt x="48" y="44"/>
                  </a:lnTo>
                  <a:lnTo>
                    <a:pt x="54" y="48"/>
                  </a:lnTo>
                  <a:lnTo>
                    <a:pt x="66" y="56"/>
                  </a:lnTo>
                  <a:lnTo>
                    <a:pt x="70" y="60"/>
                  </a:lnTo>
                  <a:lnTo>
                    <a:pt x="74" y="64"/>
                  </a:lnTo>
                  <a:lnTo>
                    <a:pt x="66" y="64"/>
                  </a:lnTo>
                  <a:lnTo>
                    <a:pt x="64" y="68"/>
                  </a:lnTo>
                  <a:lnTo>
                    <a:pt x="60" y="68"/>
                  </a:lnTo>
                  <a:lnTo>
                    <a:pt x="56" y="66"/>
                  </a:lnTo>
                  <a:lnTo>
                    <a:pt x="52" y="64"/>
                  </a:lnTo>
                  <a:lnTo>
                    <a:pt x="54" y="70"/>
                  </a:lnTo>
                  <a:lnTo>
                    <a:pt x="58" y="74"/>
                  </a:lnTo>
                  <a:lnTo>
                    <a:pt x="52" y="76"/>
                  </a:lnTo>
                  <a:lnTo>
                    <a:pt x="46" y="74"/>
                  </a:lnTo>
                  <a:lnTo>
                    <a:pt x="48" y="82"/>
                  </a:lnTo>
                  <a:lnTo>
                    <a:pt x="50" y="84"/>
                  </a:lnTo>
                  <a:lnTo>
                    <a:pt x="52" y="90"/>
                  </a:lnTo>
                  <a:lnTo>
                    <a:pt x="54" y="98"/>
                  </a:lnTo>
                  <a:lnTo>
                    <a:pt x="48" y="92"/>
                  </a:lnTo>
                  <a:lnTo>
                    <a:pt x="42" y="90"/>
                  </a:lnTo>
                  <a:lnTo>
                    <a:pt x="38" y="88"/>
                  </a:lnTo>
                  <a:lnTo>
                    <a:pt x="38" y="84"/>
                  </a:lnTo>
                  <a:lnTo>
                    <a:pt x="34" y="84"/>
                  </a:lnTo>
                  <a:lnTo>
                    <a:pt x="30" y="82"/>
                  </a:lnTo>
                  <a:lnTo>
                    <a:pt x="26" y="82"/>
                  </a:lnTo>
                  <a:lnTo>
                    <a:pt x="24" y="78"/>
                  </a:lnTo>
                  <a:lnTo>
                    <a:pt x="20" y="68"/>
                  </a:lnTo>
                  <a:lnTo>
                    <a:pt x="18" y="58"/>
                  </a:lnTo>
                  <a:lnTo>
                    <a:pt x="14" y="48"/>
                  </a:lnTo>
                  <a:lnTo>
                    <a:pt x="12" y="46"/>
                  </a:lnTo>
                  <a:lnTo>
                    <a:pt x="0" y="36"/>
                  </a:lnTo>
                  <a:lnTo>
                    <a:pt x="4" y="30"/>
                  </a:lnTo>
                  <a:lnTo>
                    <a:pt x="8" y="26"/>
                  </a:lnTo>
                  <a:lnTo>
                    <a:pt x="12" y="22"/>
                  </a:lnTo>
                  <a:lnTo>
                    <a:pt x="1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5" name="Freeform 191"/>
            <p:cNvSpPr>
              <a:spLocks/>
            </p:cNvSpPr>
            <p:nvPr/>
          </p:nvSpPr>
          <p:spPr bwMode="auto">
            <a:xfrm>
              <a:off x="4972224" y="3132675"/>
              <a:ext cx="114157" cy="62390"/>
            </a:xfrm>
            <a:custGeom>
              <a:avLst/>
              <a:gdLst>
                <a:gd name="T0" fmla="*/ 2147483647 w 78"/>
                <a:gd name="T1" fmla="*/ 0 h 40"/>
                <a:gd name="T2" fmla="*/ 2147483647 w 78"/>
                <a:gd name="T3" fmla="*/ 2147483647 h 40"/>
                <a:gd name="T4" fmla="*/ 2147483647 w 78"/>
                <a:gd name="T5" fmla="*/ 2147483647 h 40"/>
                <a:gd name="T6" fmla="*/ 2147483647 w 78"/>
                <a:gd name="T7" fmla="*/ 2147483647 h 40"/>
                <a:gd name="T8" fmla="*/ 2147483647 w 78"/>
                <a:gd name="T9" fmla="*/ 2147483647 h 40"/>
                <a:gd name="T10" fmla="*/ 2147483647 w 78"/>
                <a:gd name="T11" fmla="*/ 2147483647 h 40"/>
                <a:gd name="T12" fmla="*/ 2147483647 w 78"/>
                <a:gd name="T13" fmla="*/ 2147483647 h 40"/>
                <a:gd name="T14" fmla="*/ 2147483647 w 78"/>
                <a:gd name="T15" fmla="*/ 2147483647 h 40"/>
                <a:gd name="T16" fmla="*/ 2147483647 w 78"/>
                <a:gd name="T17" fmla="*/ 2147483647 h 40"/>
                <a:gd name="T18" fmla="*/ 2147483647 w 78"/>
                <a:gd name="T19" fmla="*/ 2147483647 h 40"/>
                <a:gd name="T20" fmla="*/ 2147483647 w 78"/>
                <a:gd name="T21" fmla="*/ 2147483647 h 40"/>
                <a:gd name="T22" fmla="*/ 2147483647 w 78"/>
                <a:gd name="T23" fmla="*/ 2147483647 h 40"/>
                <a:gd name="T24" fmla="*/ 2147483647 w 78"/>
                <a:gd name="T25" fmla="*/ 2147483647 h 40"/>
                <a:gd name="T26" fmla="*/ 2147483647 w 78"/>
                <a:gd name="T27" fmla="*/ 2147483647 h 40"/>
                <a:gd name="T28" fmla="*/ 2147483647 w 78"/>
                <a:gd name="T29" fmla="*/ 2147483647 h 40"/>
                <a:gd name="T30" fmla="*/ 2147483647 w 78"/>
                <a:gd name="T31" fmla="*/ 2147483647 h 40"/>
                <a:gd name="T32" fmla="*/ 2147483647 w 78"/>
                <a:gd name="T33" fmla="*/ 2147483647 h 40"/>
                <a:gd name="T34" fmla="*/ 2147483647 w 78"/>
                <a:gd name="T35" fmla="*/ 2147483647 h 40"/>
                <a:gd name="T36" fmla="*/ 2147483647 w 78"/>
                <a:gd name="T37" fmla="*/ 2147483647 h 40"/>
                <a:gd name="T38" fmla="*/ 2147483647 w 78"/>
                <a:gd name="T39" fmla="*/ 2147483647 h 40"/>
                <a:gd name="T40" fmla="*/ 2147483647 w 78"/>
                <a:gd name="T41" fmla="*/ 2147483647 h 40"/>
                <a:gd name="T42" fmla="*/ 2147483647 w 78"/>
                <a:gd name="T43" fmla="*/ 2147483647 h 40"/>
                <a:gd name="T44" fmla="*/ 2147483647 w 78"/>
                <a:gd name="T45" fmla="*/ 2147483647 h 40"/>
                <a:gd name="T46" fmla="*/ 2147483647 w 78"/>
                <a:gd name="T47" fmla="*/ 2147483647 h 40"/>
                <a:gd name="T48" fmla="*/ 2147483647 w 78"/>
                <a:gd name="T49" fmla="*/ 2147483647 h 40"/>
                <a:gd name="T50" fmla="*/ 2147483647 w 78"/>
                <a:gd name="T51" fmla="*/ 2147483647 h 40"/>
                <a:gd name="T52" fmla="*/ 2147483647 w 78"/>
                <a:gd name="T53" fmla="*/ 2147483647 h 40"/>
                <a:gd name="T54" fmla="*/ 0 w 78"/>
                <a:gd name="T55" fmla="*/ 2147483647 h 40"/>
                <a:gd name="T56" fmla="*/ 2147483647 w 78"/>
                <a:gd name="T57" fmla="*/ 2147483647 h 40"/>
                <a:gd name="T58" fmla="*/ 2147483647 w 78"/>
                <a:gd name="T59" fmla="*/ 2147483647 h 40"/>
                <a:gd name="T60" fmla="*/ 2147483647 w 78"/>
                <a:gd name="T61" fmla="*/ 2147483647 h 40"/>
                <a:gd name="T62" fmla="*/ 2147483647 w 78"/>
                <a:gd name="T63" fmla="*/ 2147483647 h 40"/>
                <a:gd name="T64" fmla="*/ 2147483647 w 78"/>
                <a:gd name="T65" fmla="*/ 2147483647 h 40"/>
                <a:gd name="T66" fmla="*/ 2147483647 w 78"/>
                <a:gd name="T67" fmla="*/ 2147483647 h 40"/>
                <a:gd name="T68" fmla="*/ 2147483647 w 78"/>
                <a:gd name="T69" fmla="*/ 0 h 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8"/>
                <a:gd name="T106" fmla="*/ 0 h 40"/>
                <a:gd name="T107" fmla="*/ 78 w 78"/>
                <a:gd name="T108" fmla="*/ 40 h 4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8" h="40">
                  <a:moveTo>
                    <a:pt x="22" y="0"/>
                  </a:moveTo>
                  <a:lnTo>
                    <a:pt x="24" y="6"/>
                  </a:lnTo>
                  <a:lnTo>
                    <a:pt x="26" y="8"/>
                  </a:lnTo>
                  <a:lnTo>
                    <a:pt x="28" y="8"/>
                  </a:lnTo>
                  <a:lnTo>
                    <a:pt x="32" y="8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2"/>
                  </a:lnTo>
                  <a:lnTo>
                    <a:pt x="48" y="12"/>
                  </a:lnTo>
                  <a:lnTo>
                    <a:pt x="58" y="10"/>
                  </a:lnTo>
                  <a:lnTo>
                    <a:pt x="68" y="12"/>
                  </a:lnTo>
                  <a:lnTo>
                    <a:pt x="74" y="12"/>
                  </a:lnTo>
                  <a:lnTo>
                    <a:pt x="78" y="12"/>
                  </a:lnTo>
                  <a:lnTo>
                    <a:pt x="78" y="16"/>
                  </a:lnTo>
                  <a:lnTo>
                    <a:pt x="76" y="24"/>
                  </a:lnTo>
                  <a:lnTo>
                    <a:pt x="76" y="26"/>
                  </a:lnTo>
                  <a:lnTo>
                    <a:pt x="72" y="26"/>
                  </a:lnTo>
                  <a:lnTo>
                    <a:pt x="64" y="24"/>
                  </a:lnTo>
                  <a:lnTo>
                    <a:pt x="56" y="24"/>
                  </a:lnTo>
                  <a:lnTo>
                    <a:pt x="52" y="24"/>
                  </a:lnTo>
                  <a:lnTo>
                    <a:pt x="50" y="26"/>
                  </a:lnTo>
                  <a:lnTo>
                    <a:pt x="46" y="30"/>
                  </a:lnTo>
                  <a:lnTo>
                    <a:pt x="36" y="34"/>
                  </a:lnTo>
                  <a:lnTo>
                    <a:pt x="20" y="40"/>
                  </a:lnTo>
                  <a:lnTo>
                    <a:pt x="12" y="38"/>
                  </a:lnTo>
                  <a:lnTo>
                    <a:pt x="6" y="34"/>
                  </a:lnTo>
                  <a:lnTo>
                    <a:pt x="2" y="30"/>
                  </a:lnTo>
                  <a:lnTo>
                    <a:pt x="0" y="22"/>
                  </a:lnTo>
                  <a:lnTo>
                    <a:pt x="6" y="16"/>
                  </a:lnTo>
                  <a:lnTo>
                    <a:pt x="12" y="14"/>
                  </a:lnTo>
                  <a:lnTo>
                    <a:pt x="18" y="12"/>
                  </a:lnTo>
                  <a:lnTo>
                    <a:pt x="18" y="10"/>
                  </a:lnTo>
                  <a:lnTo>
                    <a:pt x="18" y="6"/>
                  </a:lnTo>
                  <a:lnTo>
                    <a:pt x="20" y="6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6" name="Freeform 192"/>
            <p:cNvSpPr>
              <a:spLocks/>
            </p:cNvSpPr>
            <p:nvPr/>
          </p:nvSpPr>
          <p:spPr bwMode="auto">
            <a:xfrm>
              <a:off x="4873056" y="3107454"/>
              <a:ext cx="131455" cy="62390"/>
            </a:xfrm>
            <a:custGeom>
              <a:avLst/>
              <a:gdLst>
                <a:gd name="T0" fmla="*/ 2147483647 w 89"/>
                <a:gd name="T1" fmla="*/ 2147483647 h 40"/>
                <a:gd name="T2" fmla="*/ 2147483647 w 89"/>
                <a:gd name="T3" fmla="*/ 2147483647 h 40"/>
                <a:gd name="T4" fmla="*/ 2147483647 w 89"/>
                <a:gd name="T5" fmla="*/ 2147483647 h 40"/>
                <a:gd name="T6" fmla="*/ 2147483647 w 89"/>
                <a:gd name="T7" fmla="*/ 2147483647 h 40"/>
                <a:gd name="T8" fmla="*/ 2147483647 w 89"/>
                <a:gd name="T9" fmla="*/ 2147483647 h 40"/>
                <a:gd name="T10" fmla="*/ 2147483647 w 89"/>
                <a:gd name="T11" fmla="*/ 2147483647 h 40"/>
                <a:gd name="T12" fmla="*/ 2147483647 w 89"/>
                <a:gd name="T13" fmla="*/ 2147483647 h 40"/>
                <a:gd name="T14" fmla="*/ 2147483647 w 89"/>
                <a:gd name="T15" fmla="*/ 2147483647 h 40"/>
                <a:gd name="T16" fmla="*/ 2147483647 w 89"/>
                <a:gd name="T17" fmla="*/ 2147483647 h 40"/>
                <a:gd name="T18" fmla="*/ 2147483647 w 89"/>
                <a:gd name="T19" fmla="*/ 0 h 40"/>
                <a:gd name="T20" fmla="*/ 2147483647 w 89"/>
                <a:gd name="T21" fmla="*/ 0 h 40"/>
                <a:gd name="T22" fmla="*/ 2147483647 w 89"/>
                <a:gd name="T23" fmla="*/ 0 h 40"/>
                <a:gd name="T24" fmla="*/ 0 w 89"/>
                <a:gd name="T25" fmla="*/ 2147483647 h 40"/>
                <a:gd name="T26" fmla="*/ 2147483647 w 89"/>
                <a:gd name="T27" fmla="*/ 2147483647 h 40"/>
                <a:gd name="T28" fmla="*/ 2147483647 w 89"/>
                <a:gd name="T29" fmla="*/ 2147483647 h 40"/>
                <a:gd name="T30" fmla="*/ 2147483647 w 89"/>
                <a:gd name="T31" fmla="*/ 2147483647 h 40"/>
                <a:gd name="T32" fmla="*/ 2147483647 w 89"/>
                <a:gd name="T33" fmla="*/ 2147483647 h 40"/>
                <a:gd name="T34" fmla="*/ 2147483647 w 89"/>
                <a:gd name="T35" fmla="*/ 2147483647 h 40"/>
                <a:gd name="T36" fmla="*/ 2147483647 w 89"/>
                <a:gd name="T37" fmla="*/ 2147483647 h 40"/>
                <a:gd name="T38" fmla="*/ 2147483647 w 89"/>
                <a:gd name="T39" fmla="*/ 2147483647 h 40"/>
                <a:gd name="T40" fmla="*/ 2147483647 w 89"/>
                <a:gd name="T41" fmla="*/ 2147483647 h 40"/>
                <a:gd name="T42" fmla="*/ 2147483647 w 89"/>
                <a:gd name="T43" fmla="*/ 2147483647 h 40"/>
                <a:gd name="T44" fmla="*/ 2147483647 w 89"/>
                <a:gd name="T45" fmla="*/ 2147483647 h 40"/>
                <a:gd name="T46" fmla="*/ 2147483647 w 89"/>
                <a:gd name="T47" fmla="*/ 2147483647 h 40"/>
                <a:gd name="T48" fmla="*/ 2147483647 w 89"/>
                <a:gd name="T49" fmla="*/ 2147483647 h 40"/>
                <a:gd name="T50" fmla="*/ 2147483647 w 89"/>
                <a:gd name="T51" fmla="*/ 2147483647 h 40"/>
                <a:gd name="T52" fmla="*/ 2147483647 w 89"/>
                <a:gd name="T53" fmla="*/ 2147483647 h 40"/>
                <a:gd name="T54" fmla="*/ 2147483647 w 89"/>
                <a:gd name="T55" fmla="*/ 2147483647 h 40"/>
                <a:gd name="T56" fmla="*/ 2147483647 w 89"/>
                <a:gd name="T57" fmla="*/ 2147483647 h 40"/>
                <a:gd name="T58" fmla="*/ 2147483647 w 89"/>
                <a:gd name="T59" fmla="*/ 2147483647 h 40"/>
                <a:gd name="T60" fmla="*/ 2147483647 w 89"/>
                <a:gd name="T61" fmla="*/ 2147483647 h 40"/>
                <a:gd name="T62" fmla="*/ 2147483647 w 89"/>
                <a:gd name="T63" fmla="*/ 2147483647 h 40"/>
                <a:gd name="T64" fmla="*/ 2147483647 w 89"/>
                <a:gd name="T65" fmla="*/ 2147483647 h 40"/>
                <a:gd name="T66" fmla="*/ 2147483647 w 89"/>
                <a:gd name="T67" fmla="*/ 2147483647 h 40"/>
                <a:gd name="T68" fmla="*/ 2147483647 w 89"/>
                <a:gd name="T69" fmla="*/ 2147483647 h 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9"/>
                <a:gd name="T106" fmla="*/ 0 h 40"/>
                <a:gd name="T107" fmla="*/ 89 w 89"/>
                <a:gd name="T108" fmla="*/ 40 h 4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9" h="40">
                  <a:moveTo>
                    <a:pt x="89" y="16"/>
                  </a:moveTo>
                  <a:lnTo>
                    <a:pt x="85" y="14"/>
                  </a:lnTo>
                  <a:lnTo>
                    <a:pt x="79" y="12"/>
                  </a:lnTo>
                  <a:lnTo>
                    <a:pt x="71" y="10"/>
                  </a:lnTo>
                  <a:lnTo>
                    <a:pt x="67" y="6"/>
                  </a:lnTo>
                  <a:lnTo>
                    <a:pt x="65" y="10"/>
                  </a:lnTo>
                  <a:lnTo>
                    <a:pt x="61" y="10"/>
                  </a:lnTo>
                  <a:lnTo>
                    <a:pt x="59" y="10"/>
                  </a:lnTo>
                  <a:lnTo>
                    <a:pt x="59" y="6"/>
                  </a:lnTo>
                  <a:lnTo>
                    <a:pt x="37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2" y="20"/>
                  </a:lnTo>
                  <a:lnTo>
                    <a:pt x="10" y="26"/>
                  </a:lnTo>
                  <a:lnTo>
                    <a:pt x="18" y="32"/>
                  </a:lnTo>
                  <a:lnTo>
                    <a:pt x="24" y="38"/>
                  </a:lnTo>
                  <a:lnTo>
                    <a:pt x="31" y="40"/>
                  </a:lnTo>
                  <a:lnTo>
                    <a:pt x="35" y="38"/>
                  </a:lnTo>
                  <a:lnTo>
                    <a:pt x="37" y="36"/>
                  </a:lnTo>
                  <a:lnTo>
                    <a:pt x="41" y="34"/>
                  </a:lnTo>
                  <a:lnTo>
                    <a:pt x="45" y="32"/>
                  </a:lnTo>
                  <a:lnTo>
                    <a:pt x="51" y="34"/>
                  </a:lnTo>
                  <a:lnTo>
                    <a:pt x="55" y="36"/>
                  </a:lnTo>
                  <a:lnTo>
                    <a:pt x="61" y="38"/>
                  </a:lnTo>
                  <a:lnTo>
                    <a:pt x="65" y="38"/>
                  </a:lnTo>
                  <a:lnTo>
                    <a:pt x="67" y="38"/>
                  </a:lnTo>
                  <a:lnTo>
                    <a:pt x="73" y="32"/>
                  </a:lnTo>
                  <a:lnTo>
                    <a:pt x="79" y="30"/>
                  </a:lnTo>
                  <a:lnTo>
                    <a:pt x="85" y="28"/>
                  </a:lnTo>
                  <a:lnTo>
                    <a:pt x="85" y="26"/>
                  </a:lnTo>
                  <a:lnTo>
                    <a:pt x="85" y="22"/>
                  </a:lnTo>
                  <a:lnTo>
                    <a:pt x="87" y="22"/>
                  </a:lnTo>
                  <a:lnTo>
                    <a:pt x="89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7" name="Freeform 193"/>
            <p:cNvSpPr>
              <a:spLocks/>
            </p:cNvSpPr>
            <p:nvPr/>
          </p:nvSpPr>
          <p:spPr bwMode="auto">
            <a:xfrm>
              <a:off x="5179783" y="3165861"/>
              <a:ext cx="72646" cy="78319"/>
            </a:xfrm>
            <a:custGeom>
              <a:avLst/>
              <a:gdLst>
                <a:gd name="T0" fmla="*/ 2147483647 w 50"/>
                <a:gd name="T1" fmla="*/ 2147483647 h 50"/>
                <a:gd name="T2" fmla="*/ 2147483647 w 50"/>
                <a:gd name="T3" fmla="*/ 2147483647 h 50"/>
                <a:gd name="T4" fmla="*/ 2147483647 w 50"/>
                <a:gd name="T5" fmla="*/ 2147483647 h 50"/>
                <a:gd name="T6" fmla="*/ 2147483647 w 50"/>
                <a:gd name="T7" fmla="*/ 2147483647 h 50"/>
                <a:gd name="T8" fmla="*/ 2147483647 w 50"/>
                <a:gd name="T9" fmla="*/ 2147483647 h 50"/>
                <a:gd name="T10" fmla="*/ 0 w 50"/>
                <a:gd name="T11" fmla="*/ 2147483647 h 50"/>
                <a:gd name="T12" fmla="*/ 2147483647 w 50"/>
                <a:gd name="T13" fmla="*/ 0 h 50"/>
                <a:gd name="T14" fmla="*/ 2147483647 w 50"/>
                <a:gd name="T15" fmla="*/ 2147483647 h 50"/>
                <a:gd name="T16" fmla="*/ 2147483647 w 50"/>
                <a:gd name="T17" fmla="*/ 2147483647 h 50"/>
                <a:gd name="T18" fmla="*/ 2147483647 w 50"/>
                <a:gd name="T19" fmla="*/ 2147483647 h 50"/>
                <a:gd name="T20" fmla="*/ 2147483647 w 50"/>
                <a:gd name="T21" fmla="*/ 2147483647 h 50"/>
                <a:gd name="T22" fmla="*/ 2147483647 w 50"/>
                <a:gd name="T23" fmla="*/ 2147483647 h 50"/>
                <a:gd name="T24" fmla="*/ 2147483647 w 50"/>
                <a:gd name="T25" fmla="*/ 2147483647 h 50"/>
                <a:gd name="T26" fmla="*/ 2147483647 w 50"/>
                <a:gd name="T27" fmla="*/ 2147483647 h 50"/>
                <a:gd name="T28" fmla="*/ 2147483647 w 50"/>
                <a:gd name="T29" fmla="*/ 2147483647 h 50"/>
                <a:gd name="T30" fmla="*/ 2147483647 w 50"/>
                <a:gd name="T31" fmla="*/ 2147483647 h 5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0"/>
                <a:gd name="T49" fmla="*/ 0 h 50"/>
                <a:gd name="T50" fmla="*/ 50 w 50"/>
                <a:gd name="T51" fmla="*/ 50 h 5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0" h="50">
                  <a:moveTo>
                    <a:pt x="26" y="50"/>
                  </a:moveTo>
                  <a:lnTo>
                    <a:pt x="22" y="34"/>
                  </a:lnTo>
                  <a:lnTo>
                    <a:pt x="18" y="24"/>
                  </a:lnTo>
                  <a:lnTo>
                    <a:pt x="14" y="16"/>
                  </a:lnTo>
                  <a:lnTo>
                    <a:pt x="8" y="10"/>
                  </a:lnTo>
                  <a:lnTo>
                    <a:pt x="0" y="8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32" y="6"/>
                  </a:lnTo>
                  <a:lnTo>
                    <a:pt x="40" y="18"/>
                  </a:lnTo>
                  <a:lnTo>
                    <a:pt x="44" y="24"/>
                  </a:lnTo>
                  <a:lnTo>
                    <a:pt x="50" y="36"/>
                  </a:lnTo>
                  <a:lnTo>
                    <a:pt x="34" y="34"/>
                  </a:lnTo>
                  <a:lnTo>
                    <a:pt x="34" y="44"/>
                  </a:lnTo>
                  <a:lnTo>
                    <a:pt x="26" y="48"/>
                  </a:lnTo>
                  <a:lnTo>
                    <a:pt x="26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8" name="Freeform 194"/>
            <p:cNvSpPr>
              <a:spLocks/>
            </p:cNvSpPr>
            <p:nvPr/>
          </p:nvSpPr>
          <p:spPr bwMode="auto">
            <a:xfrm>
              <a:off x="4960693" y="3169843"/>
              <a:ext cx="140680" cy="79646"/>
            </a:xfrm>
            <a:custGeom>
              <a:avLst/>
              <a:gdLst>
                <a:gd name="T0" fmla="*/ 2147483647 w 96"/>
                <a:gd name="T1" fmla="*/ 2147483647 h 50"/>
                <a:gd name="T2" fmla="*/ 2147483647 w 96"/>
                <a:gd name="T3" fmla="*/ 2147483647 h 50"/>
                <a:gd name="T4" fmla="*/ 2147483647 w 96"/>
                <a:gd name="T5" fmla="*/ 2147483647 h 50"/>
                <a:gd name="T6" fmla="*/ 2147483647 w 96"/>
                <a:gd name="T7" fmla="*/ 2147483647 h 50"/>
                <a:gd name="T8" fmla="*/ 2147483647 w 96"/>
                <a:gd name="T9" fmla="*/ 2147483647 h 50"/>
                <a:gd name="T10" fmla="*/ 2147483647 w 96"/>
                <a:gd name="T11" fmla="*/ 2147483647 h 50"/>
                <a:gd name="T12" fmla="*/ 2147483647 w 96"/>
                <a:gd name="T13" fmla="*/ 2147483647 h 50"/>
                <a:gd name="T14" fmla="*/ 2147483647 w 96"/>
                <a:gd name="T15" fmla="*/ 2147483647 h 50"/>
                <a:gd name="T16" fmla="*/ 2147483647 w 96"/>
                <a:gd name="T17" fmla="*/ 2147483647 h 50"/>
                <a:gd name="T18" fmla="*/ 2147483647 w 96"/>
                <a:gd name="T19" fmla="*/ 2147483647 h 50"/>
                <a:gd name="T20" fmla="*/ 0 w 96"/>
                <a:gd name="T21" fmla="*/ 2147483647 h 50"/>
                <a:gd name="T22" fmla="*/ 2147483647 w 96"/>
                <a:gd name="T23" fmla="*/ 2147483647 h 50"/>
                <a:gd name="T24" fmla="*/ 2147483647 w 96"/>
                <a:gd name="T25" fmla="*/ 2147483647 h 50"/>
                <a:gd name="T26" fmla="*/ 2147483647 w 96"/>
                <a:gd name="T27" fmla="*/ 2147483647 h 50"/>
                <a:gd name="T28" fmla="*/ 2147483647 w 96"/>
                <a:gd name="T29" fmla="*/ 2147483647 h 50"/>
                <a:gd name="T30" fmla="*/ 2147483647 w 96"/>
                <a:gd name="T31" fmla="*/ 2147483647 h 50"/>
                <a:gd name="T32" fmla="*/ 2147483647 w 96"/>
                <a:gd name="T33" fmla="*/ 2147483647 h 50"/>
                <a:gd name="T34" fmla="*/ 2147483647 w 96"/>
                <a:gd name="T35" fmla="*/ 2147483647 h 50"/>
                <a:gd name="T36" fmla="*/ 2147483647 w 96"/>
                <a:gd name="T37" fmla="*/ 2147483647 h 50"/>
                <a:gd name="T38" fmla="*/ 2147483647 w 96"/>
                <a:gd name="T39" fmla="*/ 2147483647 h 50"/>
                <a:gd name="T40" fmla="*/ 2147483647 w 96"/>
                <a:gd name="T41" fmla="*/ 0 h 50"/>
                <a:gd name="T42" fmla="*/ 2147483647 w 96"/>
                <a:gd name="T43" fmla="*/ 0 h 50"/>
                <a:gd name="T44" fmla="*/ 2147483647 w 96"/>
                <a:gd name="T45" fmla="*/ 0 h 50"/>
                <a:gd name="T46" fmla="*/ 2147483647 w 96"/>
                <a:gd name="T47" fmla="*/ 2147483647 h 50"/>
                <a:gd name="T48" fmla="*/ 2147483647 w 96"/>
                <a:gd name="T49" fmla="*/ 2147483647 h 50"/>
                <a:gd name="T50" fmla="*/ 2147483647 w 96"/>
                <a:gd name="T51" fmla="*/ 2147483647 h 50"/>
                <a:gd name="T52" fmla="*/ 2147483647 w 96"/>
                <a:gd name="T53" fmla="*/ 2147483647 h 50"/>
                <a:gd name="T54" fmla="*/ 2147483647 w 96"/>
                <a:gd name="T55" fmla="*/ 2147483647 h 50"/>
                <a:gd name="T56" fmla="*/ 2147483647 w 96"/>
                <a:gd name="T57" fmla="*/ 2147483647 h 50"/>
                <a:gd name="T58" fmla="*/ 2147483647 w 96"/>
                <a:gd name="T59" fmla="*/ 2147483647 h 50"/>
                <a:gd name="T60" fmla="*/ 2147483647 w 96"/>
                <a:gd name="T61" fmla="*/ 2147483647 h 50"/>
                <a:gd name="T62" fmla="*/ 2147483647 w 96"/>
                <a:gd name="T63" fmla="*/ 2147483647 h 50"/>
                <a:gd name="T64" fmla="*/ 2147483647 w 96"/>
                <a:gd name="T65" fmla="*/ 2147483647 h 50"/>
                <a:gd name="T66" fmla="*/ 2147483647 w 96"/>
                <a:gd name="T67" fmla="*/ 2147483647 h 50"/>
                <a:gd name="T68" fmla="*/ 2147483647 w 96"/>
                <a:gd name="T69" fmla="*/ 2147483647 h 50"/>
                <a:gd name="T70" fmla="*/ 2147483647 w 96"/>
                <a:gd name="T71" fmla="*/ 2147483647 h 50"/>
                <a:gd name="T72" fmla="*/ 2147483647 w 96"/>
                <a:gd name="T73" fmla="*/ 2147483647 h 50"/>
                <a:gd name="T74" fmla="*/ 2147483647 w 96"/>
                <a:gd name="T75" fmla="*/ 2147483647 h 50"/>
                <a:gd name="T76" fmla="*/ 2147483647 w 96"/>
                <a:gd name="T77" fmla="*/ 2147483647 h 5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96"/>
                <a:gd name="T118" fmla="*/ 0 h 50"/>
                <a:gd name="T119" fmla="*/ 96 w 96"/>
                <a:gd name="T120" fmla="*/ 50 h 5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96" h="50">
                  <a:moveTo>
                    <a:pt x="58" y="46"/>
                  </a:moveTo>
                  <a:lnTo>
                    <a:pt x="56" y="44"/>
                  </a:lnTo>
                  <a:lnTo>
                    <a:pt x="54" y="42"/>
                  </a:lnTo>
                  <a:lnTo>
                    <a:pt x="44" y="46"/>
                  </a:lnTo>
                  <a:lnTo>
                    <a:pt x="38" y="48"/>
                  </a:lnTo>
                  <a:lnTo>
                    <a:pt x="30" y="50"/>
                  </a:lnTo>
                  <a:lnTo>
                    <a:pt x="26" y="50"/>
                  </a:lnTo>
                  <a:lnTo>
                    <a:pt x="22" y="48"/>
                  </a:lnTo>
                  <a:lnTo>
                    <a:pt x="16" y="44"/>
                  </a:lnTo>
                  <a:lnTo>
                    <a:pt x="8" y="38"/>
                  </a:lnTo>
                  <a:lnTo>
                    <a:pt x="0" y="32"/>
                  </a:lnTo>
                  <a:lnTo>
                    <a:pt x="2" y="30"/>
                  </a:lnTo>
                  <a:lnTo>
                    <a:pt x="6" y="22"/>
                  </a:lnTo>
                  <a:lnTo>
                    <a:pt x="8" y="16"/>
                  </a:lnTo>
                  <a:lnTo>
                    <a:pt x="14" y="10"/>
                  </a:lnTo>
                  <a:lnTo>
                    <a:pt x="20" y="14"/>
                  </a:lnTo>
                  <a:lnTo>
                    <a:pt x="28" y="16"/>
                  </a:lnTo>
                  <a:lnTo>
                    <a:pt x="44" y="10"/>
                  </a:lnTo>
                  <a:lnTo>
                    <a:pt x="54" y="6"/>
                  </a:lnTo>
                  <a:lnTo>
                    <a:pt x="58" y="2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4" y="2"/>
                  </a:lnTo>
                  <a:lnTo>
                    <a:pt x="86" y="4"/>
                  </a:lnTo>
                  <a:lnTo>
                    <a:pt x="90" y="6"/>
                  </a:lnTo>
                  <a:lnTo>
                    <a:pt x="96" y="8"/>
                  </a:lnTo>
                  <a:lnTo>
                    <a:pt x="94" y="14"/>
                  </a:lnTo>
                  <a:lnTo>
                    <a:pt x="90" y="16"/>
                  </a:lnTo>
                  <a:lnTo>
                    <a:pt x="86" y="18"/>
                  </a:lnTo>
                  <a:lnTo>
                    <a:pt x="82" y="22"/>
                  </a:lnTo>
                  <a:lnTo>
                    <a:pt x="82" y="30"/>
                  </a:lnTo>
                  <a:lnTo>
                    <a:pt x="80" y="36"/>
                  </a:lnTo>
                  <a:lnTo>
                    <a:pt x="78" y="38"/>
                  </a:lnTo>
                  <a:lnTo>
                    <a:pt x="74" y="42"/>
                  </a:lnTo>
                  <a:lnTo>
                    <a:pt x="68" y="42"/>
                  </a:lnTo>
                  <a:lnTo>
                    <a:pt x="62" y="42"/>
                  </a:lnTo>
                  <a:lnTo>
                    <a:pt x="5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9" name="Freeform 195"/>
            <p:cNvSpPr>
              <a:spLocks/>
            </p:cNvSpPr>
            <p:nvPr/>
          </p:nvSpPr>
          <p:spPr bwMode="auto">
            <a:xfrm>
              <a:off x="5082923" y="3049046"/>
              <a:ext cx="380526" cy="234958"/>
            </a:xfrm>
            <a:custGeom>
              <a:avLst/>
              <a:gdLst>
                <a:gd name="T0" fmla="*/ 2147483647 w 260"/>
                <a:gd name="T1" fmla="*/ 2147483647 h 148"/>
                <a:gd name="T2" fmla="*/ 2147483647 w 260"/>
                <a:gd name="T3" fmla="*/ 2147483647 h 148"/>
                <a:gd name="T4" fmla="*/ 2147483647 w 260"/>
                <a:gd name="T5" fmla="*/ 2147483647 h 148"/>
                <a:gd name="T6" fmla="*/ 2147483647 w 260"/>
                <a:gd name="T7" fmla="*/ 2147483647 h 148"/>
                <a:gd name="T8" fmla="*/ 2147483647 w 260"/>
                <a:gd name="T9" fmla="*/ 2147483647 h 148"/>
                <a:gd name="T10" fmla="*/ 2147483647 w 260"/>
                <a:gd name="T11" fmla="*/ 2147483647 h 148"/>
                <a:gd name="T12" fmla="*/ 2147483647 w 260"/>
                <a:gd name="T13" fmla="*/ 2147483647 h 148"/>
                <a:gd name="T14" fmla="*/ 2147483647 w 260"/>
                <a:gd name="T15" fmla="*/ 2147483647 h 148"/>
                <a:gd name="T16" fmla="*/ 2147483647 w 260"/>
                <a:gd name="T17" fmla="*/ 2147483647 h 148"/>
                <a:gd name="T18" fmla="*/ 2147483647 w 260"/>
                <a:gd name="T19" fmla="*/ 2147483647 h 148"/>
                <a:gd name="T20" fmla="*/ 2147483647 w 260"/>
                <a:gd name="T21" fmla="*/ 2147483647 h 148"/>
                <a:gd name="T22" fmla="*/ 2147483647 w 260"/>
                <a:gd name="T23" fmla="*/ 2147483647 h 148"/>
                <a:gd name="T24" fmla="*/ 2147483647 w 260"/>
                <a:gd name="T25" fmla="*/ 2147483647 h 148"/>
                <a:gd name="T26" fmla="*/ 2147483647 w 260"/>
                <a:gd name="T27" fmla="*/ 2147483647 h 148"/>
                <a:gd name="T28" fmla="*/ 2147483647 w 260"/>
                <a:gd name="T29" fmla="*/ 2147483647 h 148"/>
                <a:gd name="T30" fmla="*/ 2147483647 w 260"/>
                <a:gd name="T31" fmla="*/ 2147483647 h 148"/>
                <a:gd name="T32" fmla="*/ 2147483647 w 260"/>
                <a:gd name="T33" fmla="*/ 2147483647 h 148"/>
                <a:gd name="T34" fmla="*/ 2147483647 w 260"/>
                <a:gd name="T35" fmla="*/ 2147483647 h 148"/>
                <a:gd name="T36" fmla="*/ 2147483647 w 260"/>
                <a:gd name="T37" fmla="*/ 2147483647 h 148"/>
                <a:gd name="T38" fmla="*/ 2147483647 w 260"/>
                <a:gd name="T39" fmla="*/ 2147483647 h 148"/>
                <a:gd name="T40" fmla="*/ 2147483647 w 260"/>
                <a:gd name="T41" fmla="*/ 2147483647 h 148"/>
                <a:gd name="T42" fmla="*/ 2147483647 w 260"/>
                <a:gd name="T43" fmla="*/ 2147483647 h 148"/>
                <a:gd name="T44" fmla="*/ 2147483647 w 260"/>
                <a:gd name="T45" fmla="*/ 2147483647 h 148"/>
                <a:gd name="T46" fmla="*/ 2147483647 w 260"/>
                <a:gd name="T47" fmla="*/ 2147483647 h 148"/>
                <a:gd name="T48" fmla="*/ 2147483647 w 260"/>
                <a:gd name="T49" fmla="*/ 2147483647 h 148"/>
                <a:gd name="T50" fmla="*/ 2147483647 w 260"/>
                <a:gd name="T51" fmla="*/ 2147483647 h 148"/>
                <a:gd name="T52" fmla="*/ 2147483647 w 260"/>
                <a:gd name="T53" fmla="*/ 2147483647 h 148"/>
                <a:gd name="T54" fmla="*/ 2147483647 w 260"/>
                <a:gd name="T55" fmla="*/ 2147483647 h 148"/>
                <a:gd name="T56" fmla="*/ 2147483647 w 260"/>
                <a:gd name="T57" fmla="*/ 2147483647 h 148"/>
                <a:gd name="T58" fmla="*/ 2147483647 w 260"/>
                <a:gd name="T59" fmla="*/ 2147483647 h 148"/>
                <a:gd name="T60" fmla="*/ 2147483647 w 260"/>
                <a:gd name="T61" fmla="*/ 2147483647 h 148"/>
                <a:gd name="T62" fmla="*/ 2147483647 w 260"/>
                <a:gd name="T63" fmla="*/ 2147483647 h 148"/>
                <a:gd name="T64" fmla="*/ 2147483647 w 260"/>
                <a:gd name="T65" fmla="*/ 2147483647 h 148"/>
                <a:gd name="T66" fmla="*/ 2147483647 w 260"/>
                <a:gd name="T67" fmla="*/ 2147483647 h 148"/>
                <a:gd name="T68" fmla="*/ 2147483647 w 260"/>
                <a:gd name="T69" fmla="*/ 2147483647 h 148"/>
                <a:gd name="T70" fmla="*/ 2147483647 w 260"/>
                <a:gd name="T71" fmla="*/ 2147483647 h 148"/>
                <a:gd name="T72" fmla="*/ 2147483647 w 260"/>
                <a:gd name="T73" fmla="*/ 2147483647 h 148"/>
                <a:gd name="T74" fmla="*/ 2147483647 w 260"/>
                <a:gd name="T75" fmla="*/ 2147483647 h 148"/>
                <a:gd name="T76" fmla="*/ 2147483647 w 260"/>
                <a:gd name="T77" fmla="*/ 2147483647 h 148"/>
                <a:gd name="T78" fmla="*/ 2147483647 w 260"/>
                <a:gd name="T79" fmla="*/ 2147483647 h 148"/>
                <a:gd name="T80" fmla="*/ 2147483647 w 260"/>
                <a:gd name="T81" fmla="*/ 2147483647 h 148"/>
                <a:gd name="T82" fmla="*/ 2147483647 w 260"/>
                <a:gd name="T83" fmla="*/ 2147483647 h 148"/>
                <a:gd name="T84" fmla="*/ 2147483647 w 260"/>
                <a:gd name="T85" fmla="*/ 2147483647 h 148"/>
                <a:gd name="T86" fmla="*/ 2147483647 w 260"/>
                <a:gd name="T87" fmla="*/ 2147483647 h 148"/>
                <a:gd name="T88" fmla="*/ 2147483647 w 260"/>
                <a:gd name="T89" fmla="*/ 2147483647 h 148"/>
                <a:gd name="T90" fmla="*/ 2147483647 w 260"/>
                <a:gd name="T91" fmla="*/ 2147483647 h 148"/>
                <a:gd name="T92" fmla="*/ 2147483647 w 260"/>
                <a:gd name="T93" fmla="*/ 2147483647 h 148"/>
                <a:gd name="T94" fmla="*/ 2147483647 w 260"/>
                <a:gd name="T95" fmla="*/ 2147483647 h 148"/>
                <a:gd name="T96" fmla="*/ 2147483647 w 260"/>
                <a:gd name="T97" fmla="*/ 2147483647 h 14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60"/>
                <a:gd name="T148" fmla="*/ 0 h 148"/>
                <a:gd name="T149" fmla="*/ 260 w 260"/>
                <a:gd name="T150" fmla="*/ 148 h 14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60" h="148">
                  <a:moveTo>
                    <a:pt x="66" y="82"/>
                  </a:moveTo>
                  <a:lnTo>
                    <a:pt x="60" y="84"/>
                  </a:lnTo>
                  <a:lnTo>
                    <a:pt x="54" y="88"/>
                  </a:lnTo>
                  <a:lnTo>
                    <a:pt x="44" y="90"/>
                  </a:lnTo>
                  <a:lnTo>
                    <a:pt x="36" y="90"/>
                  </a:lnTo>
                  <a:lnTo>
                    <a:pt x="26" y="88"/>
                  </a:lnTo>
                  <a:lnTo>
                    <a:pt x="18" y="84"/>
                  </a:lnTo>
                  <a:lnTo>
                    <a:pt x="12" y="84"/>
                  </a:lnTo>
                  <a:lnTo>
                    <a:pt x="6" y="82"/>
                  </a:lnTo>
                  <a:lnTo>
                    <a:pt x="2" y="80"/>
                  </a:lnTo>
                  <a:lnTo>
                    <a:pt x="0" y="78"/>
                  </a:lnTo>
                  <a:lnTo>
                    <a:pt x="2" y="66"/>
                  </a:lnTo>
                  <a:lnTo>
                    <a:pt x="2" y="62"/>
                  </a:lnTo>
                  <a:lnTo>
                    <a:pt x="12" y="52"/>
                  </a:lnTo>
                  <a:lnTo>
                    <a:pt x="16" y="44"/>
                  </a:lnTo>
                  <a:lnTo>
                    <a:pt x="22" y="38"/>
                  </a:lnTo>
                  <a:lnTo>
                    <a:pt x="16" y="30"/>
                  </a:lnTo>
                  <a:lnTo>
                    <a:pt x="8" y="20"/>
                  </a:lnTo>
                  <a:lnTo>
                    <a:pt x="6" y="14"/>
                  </a:lnTo>
                  <a:lnTo>
                    <a:pt x="24" y="10"/>
                  </a:lnTo>
                  <a:lnTo>
                    <a:pt x="46" y="10"/>
                  </a:lnTo>
                  <a:lnTo>
                    <a:pt x="64" y="10"/>
                  </a:lnTo>
                  <a:lnTo>
                    <a:pt x="80" y="16"/>
                  </a:lnTo>
                  <a:lnTo>
                    <a:pt x="96" y="14"/>
                  </a:lnTo>
                  <a:lnTo>
                    <a:pt x="112" y="16"/>
                  </a:lnTo>
                  <a:lnTo>
                    <a:pt x="116" y="8"/>
                  </a:lnTo>
                  <a:lnTo>
                    <a:pt x="128" y="6"/>
                  </a:lnTo>
                  <a:lnTo>
                    <a:pt x="138" y="6"/>
                  </a:lnTo>
                  <a:lnTo>
                    <a:pt x="156" y="0"/>
                  </a:lnTo>
                  <a:lnTo>
                    <a:pt x="166" y="8"/>
                  </a:lnTo>
                  <a:lnTo>
                    <a:pt x="166" y="14"/>
                  </a:lnTo>
                  <a:lnTo>
                    <a:pt x="168" y="22"/>
                  </a:lnTo>
                  <a:lnTo>
                    <a:pt x="184" y="24"/>
                  </a:lnTo>
                  <a:lnTo>
                    <a:pt x="186" y="30"/>
                  </a:lnTo>
                  <a:lnTo>
                    <a:pt x="188" y="36"/>
                  </a:lnTo>
                  <a:lnTo>
                    <a:pt x="198" y="36"/>
                  </a:lnTo>
                  <a:lnTo>
                    <a:pt x="202" y="40"/>
                  </a:lnTo>
                  <a:lnTo>
                    <a:pt x="216" y="36"/>
                  </a:lnTo>
                  <a:lnTo>
                    <a:pt x="222" y="44"/>
                  </a:lnTo>
                  <a:lnTo>
                    <a:pt x="234" y="48"/>
                  </a:lnTo>
                  <a:lnTo>
                    <a:pt x="248" y="50"/>
                  </a:lnTo>
                  <a:lnTo>
                    <a:pt x="260" y="56"/>
                  </a:lnTo>
                  <a:lnTo>
                    <a:pt x="260" y="58"/>
                  </a:lnTo>
                  <a:lnTo>
                    <a:pt x="254" y="64"/>
                  </a:lnTo>
                  <a:lnTo>
                    <a:pt x="258" y="72"/>
                  </a:lnTo>
                  <a:lnTo>
                    <a:pt x="260" y="78"/>
                  </a:lnTo>
                  <a:lnTo>
                    <a:pt x="260" y="84"/>
                  </a:lnTo>
                  <a:lnTo>
                    <a:pt x="244" y="84"/>
                  </a:lnTo>
                  <a:lnTo>
                    <a:pt x="240" y="88"/>
                  </a:lnTo>
                  <a:lnTo>
                    <a:pt x="236" y="92"/>
                  </a:lnTo>
                  <a:lnTo>
                    <a:pt x="236" y="100"/>
                  </a:lnTo>
                  <a:lnTo>
                    <a:pt x="226" y="100"/>
                  </a:lnTo>
                  <a:lnTo>
                    <a:pt x="216" y="100"/>
                  </a:lnTo>
                  <a:lnTo>
                    <a:pt x="208" y="106"/>
                  </a:lnTo>
                  <a:lnTo>
                    <a:pt x="204" y="108"/>
                  </a:lnTo>
                  <a:lnTo>
                    <a:pt x="190" y="112"/>
                  </a:lnTo>
                  <a:lnTo>
                    <a:pt x="182" y="116"/>
                  </a:lnTo>
                  <a:lnTo>
                    <a:pt x="184" y="118"/>
                  </a:lnTo>
                  <a:lnTo>
                    <a:pt x="186" y="122"/>
                  </a:lnTo>
                  <a:lnTo>
                    <a:pt x="194" y="128"/>
                  </a:lnTo>
                  <a:lnTo>
                    <a:pt x="204" y="130"/>
                  </a:lnTo>
                  <a:lnTo>
                    <a:pt x="212" y="138"/>
                  </a:lnTo>
                  <a:lnTo>
                    <a:pt x="204" y="138"/>
                  </a:lnTo>
                  <a:lnTo>
                    <a:pt x="200" y="140"/>
                  </a:lnTo>
                  <a:lnTo>
                    <a:pt x="192" y="144"/>
                  </a:lnTo>
                  <a:lnTo>
                    <a:pt x="186" y="146"/>
                  </a:lnTo>
                  <a:lnTo>
                    <a:pt x="176" y="148"/>
                  </a:lnTo>
                  <a:lnTo>
                    <a:pt x="174" y="138"/>
                  </a:lnTo>
                  <a:lnTo>
                    <a:pt x="170" y="134"/>
                  </a:lnTo>
                  <a:lnTo>
                    <a:pt x="160" y="128"/>
                  </a:lnTo>
                  <a:lnTo>
                    <a:pt x="166" y="120"/>
                  </a:lnTo>
                  <a:lnTo>
                    <a:pt x="172" y="118"/>
                  </a:lnTo>
                  <a:lnTo>
                    <a:pt x="164" y="118"/>
                  </a:lnTo>
                  <a:lnTo>
                    <a:pt x="160" y="118"/>
                  </a:lnTo>
                  <a:lnTo>
                    <a:pt x="152" y="116"/>
                  </a:lnTo>
                  <a:lnTo>
                    <a:pt x="146" y="114"/>
                  </a:lnTo>
                  <a:lnTo>
                    <a:pt x="144" y="112"/>
                  </a:lnTo>
                  <a:lnTo>
                    <a:pt x="140" y="108"/>
                  </a:lnTo>
                  <a:lnTo>
                    <a:pt x="132" y="108"/>
                  </a:lnTo>
                  <a:lnTo>
                    <a:pt x="130" y="112"/>
                  </a:lnTo>
                  <a:lnTo>
                    <a:pt x="128" y="116"/>
                  </a:lnTo>
                  <a:lnTo>
                    <a:pt x="124" y="120"/>
                  </a:lnTo>
                  <a:lnTo>
                    <a:pt x="118" y="126"/>
                  </a:lnTo>
                  <a:lnTo>
                    <a:pt x="114" y="128"/>
                  </a:lnTo>
                  <a:lnTo>
                    <a:pt x="110" y="126"/>
                  </a:lnTo>
                  <a:lnTo>
                    <a:pt x="102" y="128"/>
                  </a:lnTo>
                  <a:lnTo>
                    <a:pt x="94" y="132"/>
                  </a:lnTo>
                  <a:lnTo>
                    <a:pt x="92" y="124"/>
                  </a:lnTo>
                  <a:lnTo>
                    <a:pt x="100" y="118"/>
                  </a:lnTo>
                  <a:lnTo>
                    <a:pt x="100" y="108"/>
                  </a:lnTo>
                  <a:lnTo>
                    <a:pt x="106" y="108"/>
                  </a:lnTo>
                  <a:lnTo>
                    <a:pt x="116" y="110"/>
                  </a:lnTo>
                  <a:lnTo>
                    <a:pt x="110" y="98"/>
                  </a:lnTo>
                  <a:lnTo>
                    <a:pt x="106" y="92"/>
                  </a:lnTo>
                  <a:lnTo>
                    <a:pt x="98" y="80"/>
                  </a:lnTo>
                  <a:lnTo>
                    <a:pt x="90" y="76"/>
                  </a:lnTo>
                  <a:lnTo>
                    <a:pt x="82" y="74"/>
                  </a:lnTo>
                  <a:lnTo>
                    <a:pt x="74" y="78"/>
                  </a:lnTo>
                  <a:lnTo>
                    <a:pt x="66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0" name="Freeform 196"/>
            <p:cNvSpPr>
              <a:spLocks/>
            </p:cNvSpPr>
            <p:nvPr/>
          </p:nvSpPr>
          <p:spPr bwMode="auto">
            <a:xfrm>
              <a:off x="5092147" y="2945506"/>
              <a:ext cx="193722" cy="128763"/>
            </a:xfrm>
            <a:custGeom>
              <a:avLst/>
              <a:gdLst>
                <a:gd name="T0" fmla="*/ 2147483647 w 132"/>
                <a:gd name="T1" fmla="*/ 2147483647 h 82"/>
                <a:gd name="T2" fmla="*/ 2147483647 w 132"/>
                <a:gd name="T3" fmla="*/ 2147483647 h 82"/>
                <a:gd name="T4" fmla="*/ 2147483647 w 132"/>
                <a:gd name="T5" fmla="*/ 2147483647 h 82"/>
                <a:gd name="T6" fmla="*/ 2147483647 w 132"/>
                <a:gd name="T7" fmla="*/ 2147483647 h 82"/>
                <a:gd name="T8" fmla="*/ 2147483647 w 132"/>
                <a:gd name="T9" fmla="*/ 2147483647 h 82"/>
                <a:gd name="T10" fmla="*/ 2147483647 w 132"/>
                <a:gd name="T11" fmla="*/ 2147483647 h 82"/>
                <a:gd name="T12" fmla="*/ 2147483647 w 132"/>
                <a:gd name="T13" fmla="*/ 2147483647 h 82"/>
                <a:gd name="T14" fmla="*/ 2147483647 w 132"/>
                <a:gd name="T15" fmla="*/ 2147483647 h 82"/>
                <a:gd name="T16" fmla="*/ 2147483647 w 132"/>
                <a:gd name="T17" fmla="*/ 2147483647 h 82"/>
                <a:gd name="T18" fmla="*/ 2147483647 w 132"/>
                <a:gd name="T19" fmla="*/ 2147483647 h 82"/>
                <a:gd name="T20" fmla="*/ 2147483647 w 132"/>
                <a:gd name="T21" fmla="*/ 2147483647 h 82"/>
                <a:gd name="T22" fmla="*/ 2147483647 w 132"/>
                <a:gd name="T23" fmla="*/ 2147483647 h 82"/>
                <a:gd name="T24" fmla="*/ 2147483647 w 132"/>
                <a:gd name="T25" fmla="*/ 2147483647 h 82"/>
                <a:gd name="T26" fmla="*/ 0 w 132"/>
                <a:gd name="T27" fmla="*/ 2147483647 h 82"/>
                <a:gd name="T28" fmla="*/ 0 w 132"/>
                <a:gd name="T29" fmla="*/ 2147483647 h 82"/>
                <a:gd name="T30" fmla="*/ 2147483647 w 132"/>
                <a:gd name="T31" fmla="*/ 2147483647 h 82"/>
                <a:gd name="T32" fmla="*/ 2147483647 w 132"/>
                <a:gd name="T33" fmla="*/ 2147483647 h 82"/>
                <a:gd name="T34" fmla="*/ 2147483647 w 132"/>
                <a:gd name="T35" fmla="*/ 2147483647 h 82"/>
                <a:gd name="T36" fmla="*/ 2147483647 w 132"/>
                <a:gd name="T37" fmla="*/ 2147483647 h 82"/>
                <a:gd name="T38" fmla="*/ 2147483647 w 132"/>
                <a:gd name="T39" fmla="*/ 2147483647 h 82"/>
                <a:gd name="T40" fmla="*/ 2147483647 w 132"/>
                <a:gd name="T41" fmla="*/ 2147483647 h 82"/>
                <a:gd name="T42" fmla="*/ 2147483647 w 132"/>
                <a:gd name="T43" fmla="*/ 2147483647 h 82"/>
                <a:gd name="T44" fmla="*/ 2147483647 w 132"/>
                <a:gd name="T45" fmla="*/ 2147483647 h 82"/>
                <a:gd name="T46" fmla="*/ 2147483647 w 132"/>
                <a:gd name="T47" fmla="*/ 2147483647 h 82"/>
                <a:gd name="T48" fmla="*/ 2147483647 w 132"/>
                <a:gd name="T49" fmla="*/ 2147483647 h 82"/>
                <a:gd name="T50" fmla="*/ 2147483647 w 132"/>
                <a:gd name="T51" fmla="*/ 2147483647 h 82"/>
                <a:gd name="T52" fmla="*/ 2147483647 w 132"/>
                <a:gd name="T53" fmla="*/ 2147483647 h 82"/>
                <a:gd name="T54" fmla="*/ 2147483647 w 132"/>
                <a:gd name="T55" fmla="*/ 2147483647 h 82"/>
                <a:gd name="T56" fmla="*/ 2147483647 w 132"/>
                <a:gd name="T57" fmla="*/ 0 h 82"/>
                <a:gd name="T58" fmla="*/ 2147483647 w 132"/>
                <a:gd name="T59" fmla="*/ 2147483647 h 82"/>
                <a:gd name="T60" fmla="*/ 2147483647 w 132"/>
                <a:gd name="T61" fmla="*/ 2147483647 h 82"/>
                <a:gd name="T62" fmla="*/ 2147483647 w 132"/>
                <a:gd name="T63" fmla="*/ 2147483647 h 82"/>
                <a:gd name="T64" fmla="*/ 2147483647 w 132"/>
                <a:gd name="T65" fmla="*/ 2147483647 h 82"/>
                <a:gd name="T66" fmla="*/ 2147483647 w 132"/>
                <a:gd name="T67" fmla="*/ 2147483647 h 82"/>
                <a:gd name="T68" fmla="*/ 2147483647 w 132"/>
                <a:gd name="T69" fmla="*/ 2147483647 h 82"/>
                <a:gd name="T70" fmla="*/ 2147483647 w 132"/>
                <a:gd name="T71" fmla="*/ 2147483647 h 82"/>
                <a:gd name="T72" fmla="*/ 2147483647 w 132"/>
                <a:gd name="T73" fmla="*/ 2147483647 h 82"/>
                <a:gd name="T74" fmla="*/ 2147483647 w 132"/>
                <a:gd name="T75" fmla="*/ 2147483647 h 82"/>
                <a:gd name="T76" fmla="*/ 2147483647 w 132"/>
                <a:gd name="T77" fmla="*/ 2147483647 h 82"/>
                <a:gd name="T78" fmla="*/ 2147483647 w 132"/>
                <a:gd name="T79" fmla="*/ 2147483647 h 82"/>
                <a:gd name="T80" fmla="*/ 2147483647 w 132"/>
                <a:gd name="T81" fmla="*/ 2147483647 h 82"/>
                <a:gd name="T82" fmla="*/ 2147483647 w 132"/>
                <a:gd name="T83" fmla="*/ 2147483647 h 82"/>
                <a:gd name="T84" fmla="*/ 2147483647 w 132"/>
                <a:gd name="T85" fmla="*/ 2147483647 h 8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32"/>
                <a:gd name="T130" fmla="*/ 0 h 82"/>
                <a:gd name="T131" fmla="*/ 132 w 132"/>
                <a:gd name="T132" fmla="*/ 82 h 8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32" h="82">
                  <a:moveTo>
                    <a:pt x="122" y="72"/>
                  </a:moveTo>
                  <a:lnTo>
                    <a:pt x="110" y="74"/>
                  </a:lnTo>
                  <a:lnTo>
                    <a:pt x="106" y="82"/>
                  </a:lnTo>
                  <a:lnTo>
                    <a:pt x="98" y="82"/>
                  </a:lnTo>
                  <a:lnTo>
                    <a:pt x="90" y="80"/>
                  </a:lnTo>
                  <a:lnTo>
                    <a:pt x="80" y="82"/>
                  </a:lnTo>
                  <a:lnTo>
                    <a:pt x="74" y="82"/>
                  </a:lnTo>
                  <a:lnTo>
                    <a:pt x="62" y="78"/>
                  </a:lnTo>
                  <a:lnTo>
                    <a:pt x="58" y="76"/>
                  </a:lnTo>
                  <a:lnTo>
                    <a:pt x="40" y="76"/>
                  </a:lnTo>
                  <a:lnTo>
                    <a:pt x="30" y="76"/>
                  </a:lnTo>
                  <a:lnTo>
                    <a:pt x="22" y="76"/>
                  </a:lnTo>
                  <a:lnTo>
                    <a:pt x="16" y="78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10" y="70"/>
                  </a:lnTo>
                  <a:lnTo>
                    <a:pt x="6" y="64"/>
                  </a:lnTo>
                  <a:lnTo>
                    <a:pt x="4" y="52"/>
                  </a:lnTo>
                  <a:lnTo>
                    <a:pt x="2" y="48"/>
                  </a:lnTo>
                  <a:lnTo>
                    <a:pt x="12" y="46"/>
                  </a:lnTo>
                  <a:lnTo>
                    <a:pt x="18" y="34"/>
                  </a:lnTo>
                  <a:lnTo>
                    <a:pt x="26" y="24"/>
                  </a:lnTo>
                  <a:lnTo>
                    <a:pt x="26" y="18"/>
                  </a:lnTo>
                  <a:lnTo>
                    <a:pt x="30" y="18"/>
                  </a:lnTo>
                  <a:lnTo>
                    <a:pt x="36" y="18"/>
                  </a:lnTo>
                  <a:lnTo>
                    <a:pt x="46" y="14"/>
                  </a:lnTo>
                  <a:lnTo>
                    <a:pt x="48" y="6"/>
                  </a:lnTo>
                  <a:lnTo>
                    <a:pt x="60" y="4"/>
                  </a:lnTo>
                  <a:lnTo>
                    <a:pt x="68" y="0"/>
                  </a:lnTo>
                  <a:lnTo>
                    <a:pt x="76" y="4"/>
                  </a:lnTo>
                  <a:lnTo>
                    <a:pt x="98" y="4"/>
                  </a:lnTo>
                  <a:lnTo>
                    <a:pt x="106" y="16"/>
                  </a:lnTo>
                  <a:lnTo>
                    <a:pt x="106" y="24"/>
                  </a:lnTo>
                  <a:lnTo>
                    <a:pt x="112" y="28"/>
                  </a:lnTo>
                  <a:lnTo>
                    <a:pt x="116" y="34"/>
                  </a:lnTo>
                  <a:lnTo>
                    <a:pt x="120" y="40"/>
                  </a:lnTo>
                  <a:lnTo>
                    <a:pt x="122" y="42"/>
                  </a:lnTo>
                  <a:lnTo>
                    <a:pt x="130" y="44"/>
                  </a:lnTo>
                  <a:lnTo>
                    <a:pt x="132" y="50"/>
                  </a:lnTo>
                  <a:lnTo>
                    <a:pt x="126" y="52"/>
                  </a:lnTo>
                  <a:lnTo>
                    <a:pt x="114" y="54"/>
                  </a:lnTo>
                  <a:lnTo>
                    <a:pt x="118" y="62"/>
                  </a:lnTo>
                  <a:lnTo>
                    <a:pt x="122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1" name="Freeform 197"/>
            <p:cNvSpPr>
              <a:spLocks/>
            </p:cNvSpPr>
            <p:nvPr/>
          </p:nvSpPr>
          <p:spPr bwMode="auto">
            <a:xfrm>
              <a:off x="4904191" y="3218959"/>
              <a:ext cx="71493" cy="58407"/>
            </a:xfrm>
            <a:custGeom>
              <a:avLst/>
              <a:gdLst>
                <a:gd name="T0" fmla="*/ 0 w 49"/>
                <a:gd name="T1" fmla="*/ 2147483647 h 36"/>
                <a:gd name="T2" fmla="*/ 2147483647 w 49"/>
                <a:gd name="T3" fmla="*/ 2147483647 h 36"/>
                <a:gd name="T4" fmla="*/ 2147483647 w 49"/>
                <a:gd name="T5" fmla="*/ 2147483647 h 36"/>
                <a:gd name="T6" fmla="*/ 2147483647 w 49"/>
                <a:gd name="T7" fmla="*/ 2147483647 h 36"/>
                <a:gd name="T8" fmla="*/ 2147483647 w 49"/>
                <a:gd name="T9" fmla="*/ 0 h 36"/>
                <a:gd name="T10" fmla="*/ 2147483647 w 49"/>
                <a:gd name="T11" fmla="*/ 2147483647 h 36"/>
                <a:gd name="T12" fmla="*/ 2147483647 w 49"/>
                <a:gd name="T13" fmla="*/ 2147483647 h 36"/>
                <a:gd name="T14" fmla="*/ 2147483647 w 49"/>
                <a:gd name="T15" fmla="*/ 2147483647 h 36"/>
                <a:gd name="T16" fmla="*/ 2147483647 w 49"/>
                <a:gd name="T17" fmla="*/ 2147483647 h 36"/>
                <a:gd name="T18" fmla="*/ 2147483647 w 49"/>
                <a:gd name="T19" fmla="*/ 2147483647 h 36"/>
                <a:gd name="T20" fmla="*/ 2147483647 w 49"/>
                <a:gd name="T21" fmla="*/ 2147483647 h 36"/>
                <a:gd name="T22" fmla="*/ 2147483647 w 49"/>
                <a:gd name="T23" fmla="*/ 2147483647 h 36"/>
                <a:gd name="T24" fmla="*/ 2147483647 w 49"/>
                <a:gd name="T25" fmla="*/ 2147483647 h 36"/>
                <a:gd name="T26" fmla="*/ 2147483647 w 49"/>
                <a:gd name="T27" fmla="*/ 2147483647 h 36"/>
                <a:gd name="T28" fmla="*/ 2147483647 w 49"/>
                <a:gd name="T29" fmla="*/ 2147483647 h 36"/>
                <a:gd name="T30" fmla="*/ 0 w 49"/>
                <a:gd name="T31" fmla="*/ 2147483647 h 36"/>
                <a:gd name="T32" fmla="*/ 0 w 49"/>
                <a:gd name="T33" fmla="*/ 2147483647 h 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36"/>
                <a:gd name="T53" fmla="*/ 49 w 49"/>
                <a:gd name="T54" fmla="*/ 36 h 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36">
                  <a:moveTo>
                    <a:pt x="0" y="4"/>
                  </a:moveTo>
                  <a:lnTo>
                    <a:pt x="13" y="6"/>
                  </a:lnTo>
                  <a:lnTo>
                    <a:pt x="21" y="4"/>
                  </a:lnTo>
                  <a:lnTo>
                    <a:pt x="25" y="2"/>
                  </a:lnTo>
                  <a:lnTo>
                    <a:pt x="39" y="0"/>
                  </a:lnTo>
                  <a:lnTo>
                    <a:pt x="49" y="6"/>
                  </a:lnTo>
                  <a:lnTo>
                    <a:pt x="35" y="10"/>
                  </a:lnTo>
                  <a:lnTo>
                    <a:pt x="33" y="16"/>
                  </a:lnTo>
                  <a:lnTo>
                    <a:pt x="29" y="24"/>
                  </a:lnTo>
                  <a:lnTo>
                    <a:pt x="21" y="24"/>
                  </a:lnTo>
                  <a:lnTo>
                    <a:pt x="17" y="28"/>
                  </a:lnTo>
                  <a:lnTo>
                    <a:pt x="15" y="36"/>
                  </a:lnTo>
                  <a:lnTo>
                    <a:pt x="11" y="32"/>
                  </a:lnTo>
                  <a:lnTo>
                    <a:pt x="7" y="26"/>
                  </a:lnTo>
                  <a:lnTo>
                    <a:pt x="4" y="18"/>
                  </a:lnTo>
                  <a:lnTo>
                    <a:pt x="0" y="1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2" name="Freeform 198"/>
            <p:cNvSpPr>
              <a:spLocks/>
            </p:cNvSpPr>
            <p:nvPr/>
          </p:nvSpPr>
          <p:spPr bwMode="auto">
            <a:xfrm>
              <a:off x="5065626" y="3349048"/>
              <a:ext cx="51890" cy="37169"/>
            </a:xfrm>
            <a:custGeom>
              <a:avLst/>
              <a:gdLst>
                <a:gd name="T0" fmla="*/ 2147483647 w 36"/>
                <a:gd name="T1" fmla="*/ 0 h 24"/>
                <a:gd name="T2" fmla="*/ 2147483647 w 36"/>
                <a:gd name="T3" fmla="*/ 2147483647 h 24"/>
                <a:gd name="T4" fmla="*/ 2147483647 w 36"/>
                <a:gd name="T5" fmla="*/ 2147483647 h 24"/>
                <a:gd name="T6" fmla="*/ 2147483647 w 36"/>
                <a:gd name="T7" fmla="*/ 2147483647 h 24"/>
                <a:gd name="T8" fmla="*/ 2147483647 w 36"/>
                <a:gd name="T9" fmla="*/ 2147483647 h 24"/>
                <a:gd name="T10" fmla="*/ 2147483647 w 36"/>
                <a:gd name="T11" fmla="*/ 2147483647 h 24"/>
                <a:gd name="T12" fmla="*/ 2147483647 w 36"/>
                <a:gd name="T13" fmla="*/ 2147483647 h 24"/>
                <a:gd name="T14" fmla="*/ 0 w 36"/>
                <a:gd name="T15" fmla="*/ 2147483647 h 24"/>
                <a:gd name="T16" fmla="*/ 0 w 36"/>
                <a:gd name="T17" fmla="*/ 2147483647 h 24"/>
                <a:gd name="T18" fmla="*/ 2147483647 w 36"/>
                <a:gd name="T19" fmla="*/ 2147483647 h 24"/>
                <a:gd name="T20" fmla="*/ 2147483647 w 36"/>
                <a:gd name="T21" fmla="*/ 0 h 24"/>
                <a:gd name="T22" fmla="*/ 2147483647 w 36"/>
                <a:gd name="T23" fmla="*/ 0 h 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6"/>
                <a:gd name="T37" fmla="*/ 0 h 24"/>
                <a:gd name="T38" fmla="*/ 36 w 36"/>
                <a:gd name="T39" fmla="*/ 24 h 2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6" h="24">
                  <a:moveTo>
                    <a:pt x="26" y="0"/>
                  </a:moveTo>
                  <a:lnTo>
                    <a:pt x="36" y="4"/>
                  </a:lnTo>
                  <a:lnTo>
                    <a:pt x="36" y="16"/>
                  </a:lnTo>
                  <a:lnTo>
                    <a:pt x="30" y="20"/>
                  </a:lnTo>
                  <a:lnTo>
                    <a:pt x="10" y="24"/>
                  </a:lnTo>
                  <a:lnTo>
                    <a:pt x="6" y="22"/>
                  </a:lnTo>
                  <a:lnTo>
                    <a:pt x="4" y="22"/>
                  </a:lnTo>
                  <a:lnTo>
                    <a:pt x="0" y="16"/>
                  </a:lnTo>
                  <a:lnTo>
                    <a:pt x="0" y="2"/>
                  </a:lnTo>
                  <a:lnTo>
                    <a:pt x="8" y="2"/>
                  </a:lnTo>
                  <a:lnTo>
                    <a:pt x="12" y="0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3" name="Freeform 199"/>
            <p:cNvSpPr>
              <a:spLocks/>
            </p:cNvSpPr>
            <p:nvPr/>
          </p:nvSpPr>
          <p:spPr bwMode="auto">
            <a:xfrm>
              <a:off x="5044870" y="3179136"/>
              <a:ext cx="207559" cy="126107"/>
            </a:xfrm>
            <a:custGeom>
              <a:avLst/>
              <a:gdLst>
                <a:gd name="T0" fmla="*/ 2147483647 w 142"/>
                <a:gd name="T1" fmla="*/ 2147483647 h 80"/>
                <a:gd name="T2" fmla="*/ 2147483647 w 142"/>
                <a:gd name="T3" fmla="*/ 2147483647 h 80"/>
                <a:gd name="T4" fmla="*/ 2147483647 w 142"/>
                <a:gd name="T5" fmla="*/ 2147483647 h 80"/>
                <a:gd name="T6" fmla="*/ 2147483647 w 142"/>
                <a:gd name="T7" fmla="*/ 2147483647 h 80"/>
                <a:gd name="T8" fmla="*/ 2147483647 w 142"/>
                <a:gd name="T9" fmla="*/ 2147483647 h 80"/>
                <a:gd name="T10" fmla="*/ 2147483647 w 142"/>
                <a:gd name="T11" fmla="*/ 2147483647 h 80"/>
                <a:gd name="T12" fmla="*/ 2147483647 w 142"/>
                <a:gd name="T13" fmla="*/ 2147483647 h 80"/>
                <a:gd name="T14" fmla="*/ 2147483647 w 142"/>
                <a:gd name="T15" fmla="*/ 2147483647 h 80"/>
                <a:gd name="T16" fmla="*/ 2147483647 w 142"/>
                <a:gd name="T17" fmla="*/ 2147483647 h 80"/>
                <a:gd name="T18" fmla="*/ 2147483647 w 142"/>
                <a:gd name="T19" fmla="*/ 2147483647 h 80"/>
                <a:gd name="T20" fmla="*/ 2147483647 w 142"/>
                <a:gd name="T21" fmla="*/ 2147483647 h 80"/>
                <a:gd name="T22" fmla="*/ 0 w 142"/>
                <a:gd name="T23" fmla="*/ 2147483647 h 80"/>
                <a:gd name="T24" fmla="*/ 2147483647 w 142"/>
                <a:gd name="T25" fmla="*/ 2147483647 h 80"/>
                <a:gd name="T26" fmla="*/ 2147483647 w 142"/>
                <a:gd name="T27" fmla="*/ 2147483647 h 80"/>
                <a:gd name="T28" fmla="*/ 2147483647 w 142"/>
                <a:gd name="T29" fmla="*/ 2147483647 h 80"/>
                <a:gd name="T30" fmla="*/ 2147483647 w 142"/>
                <a:gd name="T31" fmla="*/ 2147483647 h 80"/>
                <a:gd name="T32" fmla="*/ 2147483647 w 142"/>
                <a:gd name="T33" fmla="*/ 2147483647 h 80"/>
                <a:gd name="T34" fmla="*/ 2147483647 w 142"/>
                <a:gd name="T35" fmla="*/ 2147483647 h 80"/>
                <a:gd name="T36" fmla="*/ 2147483647 w 142"/>
                <a:gd name="T37" fmla="*/ 2147483647 h 80"/>
                <a:gd name="T38" fmla="*/ 2147483647 w 142"/>
                <a:gd name="T39" fmla="*/ 2147483647 h 80"/>
                <a:gd name="T40" fmla="*/ 2147483647 w 142"/>
                <a:gd name="T41" fmla="*/ 2147483647 h 80"/>
                <a:gd name="T42" fmla="*/ 2147483647 w 142"/>
                <a:gd name="T43" fmla="*/ 2147483647 h 80"/>
                <a:gd name="T44" fmla="*/ 2147483647 w 142"/>
                <a:gd name="T45" fmla="*/ 2147483647 h 80"/>
                <a:gd name="T46" fmla="*/ 2147483647 w 142"/>
                <a:gd name="T47" fmla="*/ 2147483647 h 80"/>
                <a:gd name="T48" fmla="*/ 2147483647 w 142"/>
                <a:gd name="T49" fmla="*/ 2147483647 h 80"/>
                <a:gd name="T50" fmla="*/ 2147483647 w 142"/>
                <a:gd name="T51" fmla="*/ 2147483647 h 80"/>
                <a:gd name="T52" fmla="*/ 2147483647 w 142"/>
                <a:gd name="T53" fmla="*/ 2147483647 h 80"/>
                <a:gd name="T54" fmla="*/ 2147483647 w 142"/>
                <a:gd name="T55" fmla="*/ 2147483647 h 80"/>
                <a:gd name="T56" fmla="*/ 2147483647 w 142"/>
                <a:gd name="T57" fmla="*/ 0 h 80"/>
                <a:gd name="T58" fmla="*/ 2147483647 w 142"/>
                <a:gd name="T59" fmla="*/ 2147483647 h 80"/>
                <a:gd name="T60" fmla="*/ 2147483647 w 142"/>
                <a:gd name="T61" fmla="*/ 2147483647 h 80"/>
                <a:gd name="T62" fmla="*/ 2147483647 w 142"/>
                <a:gd name="T63" fmla="*/ 2147483647 h 80"/>
                <a:gd name="T64" fmla="*/ 2147483647 w 142"/>
                <a:gd name="T65" fmla="*/ 2147483647 h 80"/>
                <a:gd name="T66" fmla="*/ 2147483647 w 142"/>
                <a:gd name="T67" fmla="*/ 2147483647 h 80"/>
                <a:gd name="T68" fmla="*/ 2147483647 w 142"/>
                <a:gd name="T69" fmla="*/ 2147483647 h 80"/>
                <a:gd name="T70" fmla="*/ 2147483647 w 142"/>
                <a:gd name="T71" fmla="*/ 2147483647 h 80"/>
                <a:gd name="T72" fmla="*/ 2147483647 w 142"/>
                <a:gd name="T73" fmla="*/ 2147483647 h 80"/>
                <a:gd name="T74" fmla="*/ 2147483647 w 142"/>
                <a:gd name="T75" fmla="*/ 2147483647 h 80"/>
                <a:gd name="T76" fmla="*/ 2147483647 w 142"/>
                <a:gd name="T77" fmla="*/ 2147483647 h 80"/>
                <a:gd name="T78" fmla="*/ 2147483647 w 142"/>
                <a:gd name="T79" fmla="*/ 2147483647 h 80"/>
                <a:gd name="T80" fmla="*/ 2147483647 w 142"/>
                <a:gd name="T81" fmla="*/ 2147483647 h 80"/>
                <a:gd name="T82" fmla="*/ 2147483647 w 142"/>
                <a:gd name="T83" fmla="*/ 2147483647 h 80"/>
                <a:gd name="T84" fmla="*/ 2147483647 w 142"/>
                <a:gd name="T85" fmla="*/ 2147483647 h 80"/>
                <a:gd name="T86" fmla="*/ 2147483647 w 142"/>
                <a:gd name="T87" fmla="*/ 2147483647 h 80"/>
                <a:gd name="T88" fmla="*/ 2147483647 w 142"/>
                <a:gd name="T89" fmla="*/ 2147483647 h 80"/>
                <a:gd name="T90" fmla="*/ 2147483647 w 142"/>
                <a:gd name="T91" fmla="*/ 2147483647 h 80"/>
                <a:gd name="T92" fmla="*/ 2147483647 w 142"/>
                <a:gd name="T93" fmla="*/ 2147483647 h 80"/>
                <a:gd name="T94" fmla="*/ 2147483647 w 142"/>
                <a:gd name="T95" fmla="*/ 2147483647 h 80"/>
                <a:gd name="T96" fmla="*/ 2147483647 w 142"/>
                <a:gd name="T97" fmla="*/ 2147483647 h 80"/>
                <a:gd name="T98" fmla="*/ 2147483647 w 142"/>
                <a:gd name="T99" fmla="*/ 2147483647 h 80"/>
                <a:gd name="T100" fmla="*/ 2147483647 w 142"/>
                <a:gd name="T101" fmla="*/ 2147483647 h 80"/>
                <a:gd name="T102" fmla="*/ 2147483647 w 142"/>
                <a:gd name="T103" fmla="*/ 2147483647 h 80"/>
                <a:gd name="T104" fmla="*/ 2147483647 w 142"/>
                <a:gd name="T105" fmla="*/ 2147483647 h 80"/>
                <a:gd name="T106" fmla="*/ 2147483647 w 142"/>
                <a:gd name="T107" fmla="*/ 2147483647 h 80"/>
                <a:gd name="T108" fmla="*/ 2147483647 w 142"/>
                <a:gd name="T109" fmla="*/ 2147483647 h 80"/>
                <a:gd name="T110" fmla="*/ 2147483647 w 142"/>
                <a:gd name="T111" fmla="*/ 2147483647 h 80"/>
                <a:gd name="T112" fmla="*/ 2147483647 w 142"/>
                <a:gd name="T113" fmla="*/ 2147483647 h 80"/>
                <a:gd name="T114" fmla="*/ 2147483647 w 142"/>
                <a:gd name="T115" fmla="*/ 2147483647 h 80"/>
                <a:gd name="T116" fmla="*/ 2147483647 w 142"/>
                <a:gd name="T117" fmla="*/ 2147483647 h 80"/>
                <a:gd name="T118" fmla="*/ 2147483647 w 142"/>
                <a:gd name="T119" fmla="*/ 2147483647 h 80"/>
                <a:gd name="T120" fmla="*/ 2147483647 w 142"/>
                <a:gd name="T121" fmla="*/ 2147483647 h 80"/>
                <a:gd name="T122" fmla="*/ 2147483647 w 142"/>
                <a:gd name="T123" fmla="*/ 2147483647 h 8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2"/>
                <a:gd name="T187" fmla="*/ 0 h 80"/>
                <a:gd name="T188" fmla="*/ 142 w 142"/>
                <a:gd name="T189" fmla="*/ 80 h 8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2" h="80">
                  <a:moveTo>
                    <a:pt x="36" y="68"/>
                  </a:moveTo>
                  <a:lnTo>
                    <a:pt x="28" y="64"/>
                  </a:lnTo>
                  <a:lnTo>
                    <a:pt x="26" y="64"/>
                  </a:lnTo>
                  <a:lnTo>
                    <a:pt x="24" y="62"/>
                  </a:lnTo>
                  <a:lnTo>
                    <a:pt x="22" y="58"/>
                  </a:lnTo>
                  <a:lnTo>
                    <a:pt x="20" y="54"/>
                  </a:lnTo>
                  <a:lnTo>
                    <a:pt x="16" y="52"/>
                  </a:lnTo>
                  <a:lnTo>
                    <a:pt x="14" y="52"/>
                  </a:lnTo>
                  <a:lnTo>
                    <a:pt x="14" y="48"/>
                  </a:lnTo>
                  <a:lnTo>
                    <a:pt x="10" y="46"/>
                  </a:lnTo>
                  <a:lnTo>
                    <a:pt x="8" y="40"/>
                  </a:lnTo>
                  <a:lnTo>
                    <a:pt x="0" y="40"/>
                  </a:lnTo>
                  <a:lnTo>
                    <a:pt x="4" y="36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20" y="32"/>
                  </a:lnTo>
                  <a:lnTo>
                    <a:pt x="22" y="30"/>
                  </a:lnTo>
                  <a:lnTo>
                    <a:pt x="24" y="24"/>
                  </a:lnTo>
                  <a:lnTo>
                    <a:pt x="24" y="16"/>
                  </a:lnTo>
                  <a:lnTo>
                    <a:pt x="28" y="12"/>
                  </a:lnTo>
                  <a:lnTo>
                    <a:pt x="32" y="10"/>
                  </a:lnTo>
                  <a:lnTo>
                    <a:pt x="36" y="8"/>
                  </a:lnTo>
                  <a:lnTo>
                    <a:pt x="38" y="2"/>
                  </a:lnTo>
                  <a:lnTo>
                    <a:pt x="56" y="6"/>
                  </a:lnTo>
                  <a:lnTo>
                    <a:pt x="70" y="10"/>
                  </a:lnTo>
                  <a:lnTo>
                    <a:pt x="76" y="8"/>
                  </a:lnTo>
                  <a:lnTo>
                    <a:pt x="80" y="6"/>
                  </a:lnTo>
                  <a:lnTo>
                    <a:pt x="86" y="2"/>
                  </a:lnTo>
                  <a:lnTo>
                    <a:pt x="92" y="0"/>
                  </a:lnTo>
                  <a:lnTo>
                    <a:pt x="100" y="2"/>
                  </a:lnTo>
                  <a:lnTo>
                    <a:pt x="106" y="8"/>
                  </a:lnTo>
                  <a:lnTo>
                    <a:pt x="108" y="12"/>
                  </a:lnTo>
                  <a:lnTo>
                    <a:pt x="112" y="20"/>
                  </a:lnTo>
                  <a:lnTo>
                    <a:pt x="116" y="36"/>
                  </a:lnTo>
                  <a:lnTo>
                    <a:pt x="118" y="44"/>
                  </a:lnTo>
                  <a:lnTo>
                    <a:pt x="120" y="50"/>
                  </a:lnTo>
                  <a:lnTo>
                    <a:pt x="128" y="46"/>
                  </a:lnTo>
                  <a:lnTo>
                    <a:pt x="136" y="44"/>
                  </a:lnTo>
                  <a:lnTo>
                    <a:pt x="140" y="46"/>
                  </a:lnTo>
                  <a:lnTo>
                    <a:pt x="142" y="50"/>
                  </a:lnTo>
                  <a:lnTo>
                    <a:pt x="142" y="54"/>
                  </a:lnTo>
                  <a:lnTo>
                    <a:pt x="140" y="56"/>
                  </a:lnTo>
                  <a:lnTo>
                    <a:pt x="138" y="56"/>
                  </a:lnTo>
                  <a:lnTo>
                    <a:pt x="132" y="56"/>
                  </a:lnTo>
                  <a:lnTo>
                    <a:pt x="130" y="68"/>
                  </a:lnTo>
                  <a:lnTo>
                    <a:pt x="126" y="80"/>
                  </a:lnTo>
                  <a:lnTo>
                    <a:pt x="116" y="74"/>
                  </a:lnTo>
                  <a:lnTo>
                    <a:pt x="110" y="72"/>
                  </a:lnTo>
                  <a:lnTo>
                    <a:pt x="106" y="72"/>
                  </a:lnTo>
                  <a:lnTo>
                    <a:pt x="100" y="74"/>
                  </a:lnTo>
                  <a:lnTo>
                    <a:pt x="96" y="76"/>
                  </a:lnTo>
                  <a:lnTo>
                    <a:pt x="92" y="80"/>
                  </a:lnTo>
                  <a:lnTo>
                    <a:pt x="86" y="80"/>
                  </a:lnTo>
                  <a:lnTo>
                    <a:pt x="64" y="80"/>
                  </a:lnTo>
                  <a:lnTo>
                    <a:pt x="60" y="78"/>
                  </a:lnTo>
                  <a:lnTo>
                    <a:pt x="54" y="78"/>
                  </a:lnTo>
                  <a:lnTo>
                    <a:pt x="50" y="78"/>
                  </a:lnTo>
                  <a:lnTo>
                    <a:pt x="46" y="76"/>
                  </a:lnTo>
                  <a:lnTo>
                    <a:pt x="44" y="76"/>
                  </a:lnTo>
                  <a:lnTo>
                    <a:pt x="42" y="74"/>
                  </a:lnTo>
                  <a:lnTo>
                    <a:pt x="42" y="72"/>
                  </a:lnTo>
                  <a:lnTo>
                    <a:pt x="36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4" name="Freeform 200"/>
            <p:cNvSpPr>
              <a:spLocks/>
            </p:cNvSpPr>
            <p:nvPr/>
          </p:nvSpPr>
          <p:spPr bwMode="auto">
            <a:xfrm>
              <a:off x="5016043" y="3232233"/>
              <a:ext cx="99168" cy="122125"/>
            </a:xfrm>
            <a:custGeom>
              <a:avLst/>
              <a:gdLst>
                <a:gd name="T0" fmla="*/ 2147483647 w 68"/>
                <a:gd name="T1" fmla="*/ 2147483647 h 76"/>
                <a:gd name="T2" fmla="*/ 2147483647 w 68"/>
                <a:gd name="T3" fmla="*/ 2147483647 h 76"/>
                <a:gd name="T4" fmla="*/ 2147483647 w 68"/>
                <a:gd name="T5" fmla="*/ 0 h 76"/>
                <a:gd name="T6" fmla="*/ 2147483647 w 68"/>
                <a:gd name="T7" fmla="*/ 2147483647 h 76"/>
                <a:gd name="T8" fmla="*/ 2147483647 w 68"/>
                <a:gd name="T9" fmla="*/ 2147483647 h 76"/>
                <a:gd name="T10" fmla="*/ 2147483647 w 68"/>
                <a:gd name="T11" fmla="*/ 2147483647 h 76"/>
                <a:gd name="T12" fmla="*/ 2147483647 w 68"/>
                <a:gd name="T13" fmla="*/ 2147483647 h 76"/>
                <a:gd name="T14" fmla="*/ 2147483647 w 68"/>
                <a:gd name="T15" fmla="*/ 2147483647 h 76"/>
                <a:gd name="T16" fmla="*/ 2147483647 w 68"/>
                <a:gd name="T17" fmla="*/ 2147483647 h 76"/>
                <a:gd name="T18" fmla="*/ 2147483647 w 68"/>
                <a:gd name="T19" fmla="*/ 2147483647 h 76"/>
                <a:gd name="T20" fmla="*/ 2147483647 w 68"/>
                <a:gd name="T21" fmla="*/ 2147483647 h 76"/>
                <a:gd name="T22" fmla="*/ 2147483647 w 68"/>
                <a:gd name="T23" fmla="*/ 2147483647 h 76"/>
                <a:gd name="T24" fmla="*/ 2147483647 w 68"/>
                <a:gd name="T25" fmla="*/ 2147483647 h 76"/>
                <a:gd name="T26" fmla="*/ 2147483647 w 68"/>
                <a:gd name="T27" fmla="*/ 2147483647 h 76"/>
                <a:gd name="T28" fmla="*/ 2147483647 w 68"/>
                <a:gd name="T29" fmla="*/ 2147483647 h 76"/>
                <a:gd name="T30" fmla="*/ 2147483647 w 68"/>
                <a:gd name="T31" fmla="*/ 2147483647 h 76"/>
                <a:gd name="T32" fmla="*/ 2147483647 w 68"/>
                <a:gd name="T33" fmla="*/ 2147483647 h 76"/>
                <a:gd name="T34" fmla="*/ 2147483647 w 68"/>
                <a:gd name="T35" fmla="*/ 2147483647 h 76"/>
                <a:gd name="T36" fmla="*/ 2147483647 w 68"/>
                <a:gd name="T37" fmla="*/ 2147483647 h 76"/>
                <a:gd name="T38" fmla="*/ 2147483647 w 68"/>
                <a:gd name="T39" fmla="*/ 2147483647 h 76"/>
                <a:gd name="T40" fmla="*/ 2147483647 w 68"/>
                <a:gd name="T41" fmla="*/ 2147483647 h 76"/>
                <a:gd name="T42" fmla="*/ 2147483647 w 68"/>
                <a:gd name="T43" fmla="*/ 2147483647 h 76"/>
                <a:gd name="T44" fmla="*/ 2147483647 w 68"/>
                <a:gd name="T45" fmla="*/ 2147483647 h 76"/>
                <a:gd name="T46" fmla="*/ 2147483647 w 68"/>
                <a:gd name="T47" fmla="*/ 2147483647 h 76"/>
                <a:gd name="T48" fmla="*/ 2147483647 w 68"/>
                <a:gd name="T49" fmla="*/ 2147483647 h 76"/>
                <a:gd name="T50" fmla="*/ 2147483647 w 68"/>
                <a:gd name="T51" fmla="*/ 2147483647 h 76"/>
                <a:gd name="T52" fmla="*/ 2147483647 w 68"/>
                <a:gd name="T53" fmla="*/ 2147483647 h 76"/>
                <a:gd name="T54" fmla="*/ 2147483647 w 68"/>
                <a:gd name="T55" fmla="*/ 2147483647 h 76"/>
                <a:gd name="T56" fmla="*/ 2147483647 w 68"/>
                <a:gd name="T57" fmla="*/ 2147483647 h 76"/>
                <a:gd name="T58" fmla="*/ 0 w 68"/>
                <a:gd name="T59" fmla="*/ 2147483647 h 76"/>
                <a:gd name="T60" fmla="*/ 2147483647 w 68"/>
                <a:gd name="T61" fmla="*/ 2147483647 h 76"/>
                <a:gd name="T62" fmla="*/ 2147483647 w 68"/>
                <a:gd name="T63" fmla="*/ 2147483647 h 76"/>
                <a:gd name="T64" fmla="*/ 2147483647 w 68"/>
                <a:gd name="T65" fmla="*/ 2147483647 h 76"/>
                <a:gd name="T66" fmla="*/ 2147483647 w 68"/>
                <a:gd name="T67" fmla="*/ 2147483647 h 76"/>
                <a:gd name="T68" fmla="*/ 2147483647 w 68"/>
                <a:gd name="T69" fmla="*/ 2147483647 h 76"/>
                <a:gd name="T70" fmla="*/ 2147483647 w 68"/>
                <a:gd name="T71" fmla="*/ 2147483647 h 76"/>
                <a:gd name="T72" fmla="*/ 2147483647 w 68"/>
                <a:gd name="T73" fmla="*/ 2147483647 h 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8"/>
                <a:gd name="T112" fmla="*/ 0 h 76"/>
                <a:gd name="T113" fmla="*/ 68 w 68"/>
                <a:gd name="T114" fmla="*/ 76 h 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8" h="76">
                  <a:moveTo>
                    <a:pt x="2" y="8"/>
                  </a:moveTo>
                  <a:lnTo>
                    <a:pt x="6" y="6"/>
                  </a:lnTo>
                  <a:lnTo>
                    <a:pt x="16" y="0"/>
                  </a:lnTo>
                  <a:lnTo>
                    <a:pt x="20" y="6"/>
                  </a:lnTo>
                  <a:lnTo>
                    <a:pt x="28" y="6"/>
                  </a:lnTo>
                  <a:lnTo>
                    <a:pt x="30" y="12"/>
                  </a:lnTo>
                  <a:lnTo>
                    <a:pt x="34" y="14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40" y="20"/>
                  </a:lnTo>
                  <a:lnTo>
                    <a:pt x="42" y="28"/>
                  </a:lnTo>
                  <a:lnTo>
                    <a:pt x="48" y="30"/>
                  </a:lnTo>
                  <a:lnTo>
                    <a:pt x="56" y="34"/>
                  </a:lnTo>
                  <a:lnTo>
                    <a:pt x="62" y="38"/>
                  </a:lnTo>
                  <a:lnTo>
                    <a:pt x="62" y="44"/>
                  </a:lnTo>
                  <a:lnTo>
                    <a:pt x="64" y="48"/>
                  </a:lnTo>
                  <a:lnTo>
                    <a:pt x="68" y="56"/>
                  </a:lnTo>
                  <a:lnTo>
                    <a:pt x="64" y="62"/>
                  </a:lnTo>
                  <a:lnTo>
                    <a:pt x="60" y="70"/>
                  </a:lnTo>
                  <a:lnTo>
                    <a:pt x="60" y="74"/>
                  </a:lnTo>
                  <a:lnTo>
                    <a:pt x="46" y="74"/>
                  </a:lnTo>
                  <a:lnTo>
                    <a:pt x="42" y="76"/>
                  </a:lnTo>
                  <a:lnTo>
                    <a:pt x="34" y="76"/>
                  </a:lnTo>
                  <a:lnTo>
                    <a:pt x="26" y="68"/>
                  </a:lnTo>
                  <a:lnTo>
                    <a:pt x="18" y="68"/>
                  </a:lnTo>
                  <a:lnTo>
                    <a:pt x="18" y="70"/>
                  </a:lnTo>
                  <a:lnTo>
                    <a:pt x="16" y="74"/>
                  </a:lnTo>
                  <a:lnTo>
                    <a:pt x="16" y="76"/>
                  </a:lnTo>
                  <a:lnTo>
                    <a:pt x="10" y="66"/>
                  </a:lnTo>
                  <a:lnTo>
                    <a:pt x="0" y="60"/>
                  </a:lnTo>
                  <a:lnTo>
                    <a:pt x="4" y="52"/>
                  </a:lnTo>
                  <a:lnTo>
                    <a:pt x="12" y="50"/>
                  </a:lnTo>
                  <a:lnTo>
                    <a:pt x="14" y="44"/>
                  </a:lnTo>
                  <a:lnTo>
                    <a:pt x="8" y="3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5" name="Freeform 201"/>
            <p:cNvSpPr>
              <a:spLocks/>
            </p:cNvSpPr>
            <p:nvPr/>
          </p:nvSpPr>
          <p:spPr bwMode="auto">
            <a:xfrm>
              <a:off x="5103679" y="3291968"/>
              <a:ext cx="127995" cy="80974"/>
            </a:xfrm>
            <a:custGeom>
              <a:avLst/>
              <a:gdLst>
                <a:gd name="T0" fmla="*/ 2147483647 w 88"/>
                <a:gd name="T1" fmla="*/ 2147483647 h 52"/>
                <a:gd name="T2" fmla="*/ 2147483647 w 88"/>
                <a:gd name="T3" fmla="*/ 2147483647 h 52"/>
                <a:gd name="T4" fmla="*/ 2147483647 w 88"/>
                <a:gd name="T5" fmla="*/ 2147483647 h 52"/>
                <a:gd name="T6" fmla="*/ 0 w 88"/>
                <a:gd name="T7" fmla="*/ 2147483647 h 52"/>
                <a:gd name="T8" fmla="*/ 2147483647 w 88"/>
                <a:gd name="T9" fmla="*/ 2147483647 h 52"/>
                <a:gd name="T10" fmla="*/ 2147483647 w 88"/>
                <a:gd name="T11" fmla="*/ 2147483647 h 52"/>
                <a:gd name="T12" fmla="*/ 2147483647 w 88"/>
                <a:gd name="T13" fmla="*/ 2147483647 h 52"/>
                <a:gd name="T14" fmla="*/ 2147483647 w 88"/>
                <a:gd name="T15" fmla="*/ 2147483647 h 52"/>
                <a:gd name="T16" fmla="*/ 2147483647 w 88"/>
                <a:gd name="T17" fmla="*/ 2147483647 h 52"/>
                <a:gd name="T18" fmla="*/ 2147483647 w 88"/>
                <a:gd name="T19" fmla="*/ 2147483647 h 52"/>
                <a:gd name="T20" fmla="*/ 2147483647 w 88"/>
                <a:gd name="T21" fmla="*/ 2147483647 h 52"/>
                <a:gd name="T22" fmla="*/ 2147483647 w 88"/>
                <a:gd name="T23" fmla="*/ 2147483647 h 52"/>
                <a:gd name="T24" fmla="*/ 2147483647 w 88"/>
                <a:gd name="T25" fmla="*/ 2147483647 h 52"/>
                <a:gd name="T26" fmla="*/ 2147483647 w 88"/>
                <a:gd name="T27" fmla="*/ 2147483647 h 52"/>
                <a:gd name="T28" fmla="*/ 2147483647 w 88"/>
                <a:gd name="T29" fmla="*/ 2147483647 h 52"/>
                <a:gd name="T30" fmla="*/ 2147483647 w 88"/>
                <a:gd name="T31" fmla="*/ 2147483647 h 52"/>
                <a:gd name="T32" fmla="*/ 2147483647 w 88"/>
                <a:gd name="T33" fmla="*/ 2147483647 h 52"/>
                <a:gd name="T34" fmla="*/ 2147483647 w 88"/>
                <a:gd name="T35" fmla="*/ 2147483647 h 52"/>
                <a:gd name="T36" fmla="*/ 2147483647 w 88"/>
                <a:gd name="T37" fmla="*/ 2147483647 h 52"/>
                <a:gd name="T38" fmla="*/ 2147483647 w 88"/>
                <a:gd name="T39" fmla="*/ 2147483647 h 52"/>
                <a:gd name="T40" fmla="*/ 2147483647 w 88"/>
                <a:gd name="T41" fmla="*/ 2147483647 h 52"/>
                <a:gd name="T42" fmla="*/ 2147483647 w 88"/>
                <a:gd name="T43" fmla="*/ 0 h 52"/>
                <a:gd name="T44" fmla="*/ 2147483647 w 88"/>
                <a:gd name="T45" fmla="*/ 0 h 52"/>
                <a:gd name="T46" fmla="*/ 2147483647 w 88"/>
                <a:gd name="T47" fmla="*/ 2147483647 h 52"/>
                <a:gd name="T48" fmla="*/ 2147483647 w 88"/>
                <a:gd name="T49" fmla="*/ 2147483647 h 52"/>
                <a:gd name="T50" fmla="*/ 2147483647 w 88"/>
                <a:gd name="T51" fmla="*/ 2147483647 h 52"/>
                <a:gd name="T52" fmla="*/ 2147483647 w 88"/>
                <a:gd name="T53" fmla="*/ 2147483647 h 52"/>
                <a:gd name="T54" fmla="*/ 2147483647 w 88"/>
                <a:gd name="T55" fmla="*/ 2147483647 h 52"/>
                <a:gd name="T56" fmla="*/ 2147483647 w 88"/>
                <a:gd name="T57" fmla="*/ 2147483647 h 52"/>
                <a:gd name="T58" fmla="*/ 2147483647 w 88"/>
                <a:gd name="T59" fmla="*/ 2147483647 h 52"/>
                <a:gd name="T60" fmla="*/ 2147483647 w 88"/>
                <a:gd name="T61" fmla="*/ 2147483647 h 52"/>
                <a:gd name="T62" fmla="*/ 2147483647 w 88"/>
                <a:gd name="T63" fmla="*/ 2147483647 h 52"/>
                <a:gd name="T64" fmla="*/ 2147483647 w 88"/>
                <a:gd name="T65" fmla="*/ 2147483647 h 52"/>
                <a:gd name="T66" fmla="*/ 2147483647 w 88"/>
                <a:gd name="T67" fmla="*/ 2147483647 h 52"/>
                <a:gd name="T68" fmla="*/ 2147483647 w 88"/>
                <a:gd name="T69" fmla="*/ 2147483647 h 52"/>
                <a:gd name="T70" fmla="*/ 2147483647 w 88"/>
                <a:gd name="T71" fmla="*/ 2147483647 h 52"/>
                <a:gd name="T72" fmla="*/ 2147483647 w 88"/>
                <a:gd name="T73" fmla="*/ 2147483647 h 52"/>
                <a:gd name="T74" fmla="*/ 2147483647 w 88"/>
                <a:gd name="T75" fmla="*/ 2147483647 h 52"/>
                <a:gd name="T76" fmla="*/ 2147483647 w 88"/>
                <a:gd name="T77" fmla="*/ 2147483647 h 52"/>
                <a:gd name="T78" fmla="*/ 2147483647 w 88"/>
                <a:gd name="T79" fmla="*/ 2147483647 h 52"/>
                <a:gd name="T80" fmla="*/ 2147483647 w 88"/>
                <a:gd name="T81" fmla="*/ 2147483647 h 52"/>
                <a:gd name="T82" fmla="*/ 2147483647 w 88"/>
                <a:gd name="T83" fmla="*/ 2147483647 h 52"/>
                <a:gd name="T84" fmla="*/ 2147483647 w 88"/>
                <a:gd name="T85" fmla="*/ 2147483647 h 52"/>
                <a:gd name="T86" fmla="*/ 2147483647 w 88"/>
                <a:gd name="T87" fmla="*/ 2147483647 h 52"/>
                <a:gd name="T88" fmla="*/ 2147483647 w 88"/>
                <a:gd name="T89" fmla="*/ 2147483647 h 52"/>
                <a:gd name="T90" fmla="*/ 2147483647 w 88"/>
                <a:gd name="T91" fmla="*/ 2147483647 h 52"/>
                <a:gd name="T92" fmla="*/ 2147483647 w 88"/>
                <a:gd name="T93" fmla="*/ 2147483647 h 5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88"/>
                <a:gd name="T142" fmla="*/ 0 h 52"/>
                <a:gd name="T143" fmla="*/ 88 w 88"/>
                <a:gd name="T144" fmla="*/ 52 h 5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8" h="52">
                  <a:moveTo>
                    <a:pt x="10" y="48"/>
                  </a:moveTo>
                  <a:lnTo>
                    <a:pt x="8" y="40"/>
                  </a:lnTo>
                  <a:lnTo>
                    <a:pt x="6" y="38"/>
                  </a:lnTo>
                  <a:lnTo>
                    <a:pt x="0" y="36"/>
                  </a:lnTo>
                  <a:lnTo>
                    <a:pt x="2" y="32"/>
                  </a:lnTo>
                  <a:lnTo>
                    <a:pt x="4" y="24"/>
                  </a:lnTo>
                  <a:lnTo>
                    <a:pt x="8" y="18"/>
                  </a:lnTo>
                  <a:lnTo>
                    <a:pt x="4" y="12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4"/>
                  </a:lnTo>
                  <a:lnTo>
                    <a:pt x="6" y="4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20" y="6"/>
                  </a:lnTo>
                  <a:lnTo>
                    <a:pt x="24" y="8"/>
                  </a:lnTo>
                  <a:lnTo>
                    <a:pt x="46" y="8"/>
                  </a:lnTo>
                  <a:lnTo>
                    <a:pt x="52" y="8"/>
                  </a:lnTo>
                  <a:lnTo>
                    <a:pt x="56" y="4"/>
                  </a:lnTo>
                  <a:lnTo>
                    <a:pt x="60" y="2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6" y="2"/>
                  </a:lnTo>
                  <a:lnTo>
                    <a:pt x="86" y="8"/>
                  </a:lnTo>
                  <a:lnTo>
                    <a:pt x="84" y="14"/>
                  </a:lnTo>
                  <a:lnTo>
                    <a:pt x="84" y="22"/>
                  </a:lnTo>
                  <a:lnTo>
                    <a:pt x="84" y="30"/>
                  </a:lnTo>
                  <a:lnTo>
                    <a:pt x="88" y="38"/>
                  </a:lnTo>
                  <a:lnTo>
                    <a:pt x="70" y="40"/>
                  </a:lnTo>
                  <a:lnTo>
                    <a:pt x="64" y="42"/>
                  </a:lnTo>
                  <a:lnTo>
                    <a:pt x="62" y="44"/>
                  </a:lnTo>
                  <a:lnTo>
                    <a:pt x="60" y="46"/>
                  </a:lnTo>
                  <a:lnTo>
                    <a:pt x="58" y="46"/>
                  </a:lnTo>
                  <a:lnTo>
                    <a:pt x="56" y="50"/>
                  </a:lnTo>
                  <a:lnTo>
                    <a:pt x="52" y="50"/>
                  </a:lnTo>
                  <a:lnTo>
                    <a:pt x="50" y="52"/>
                  </a:lnTo>
                  <a:lnTo>
                    <a:pt x="48" y="52"/>
                  </a:lnTo>
                  <a:lnTo>
                    <a:pt x="42" y="52"/>
                  </a:lnTo>
                  <a:lnTo>
                    <a:pt x="38" y="50"/>
                  </a:lnTo>
                  <a:lnTo>
                    <a:pt x="36" y="48"/>
                  </a:lnTo>
                  <a:lnTo>
                    <a:pt x="32" y="46"/>
                  </a:lnTo>
                  <a:lnTo>
                    <a:pt x="26" y="48"/>
                  </a:lnTo>
                  <a:lnTo>
                    <a:pt x="20" y="50"/>
                  </a:lnTo>
                  <a:lnTo>
                    <a:pt x="14" y="50"/>
                  </a:lnTo>
                  <a:lnTo>
                    <a:pt x="10" y="50"/>
                  </a:lnTo>
                  <a:lnTo>
                    <a:pt x="10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6" name="Freeform 202"/>
            <p:cNvSpPr>
              <a:spLocks/>
            </p:cNvSpPr>
            <p:nvPr/>
          </p:nvSpPr>
          <p:spPr bwMode="auto">
            <a:xfrm>
              <a:off x="4828085" y="2986656"/>
              <a:ext cx="18450" cy="5310"/>
            </a:xfrm>
            <a:custGeom>
              <a:avLst/>
              <a:gdLst>
                <a:gd name="T0" fmla="*/ 0 w 14"/>
                <a:gd name="T1" fmla="*/ 2147483647 h 4"/>
                <a:gd name="T2" fmla="*/ 2147483647 w 14"/>
                <a:gd name="T3" fmla="*/ 2147483647 h 4"/>
                <a:gd name="T4" fmla="*/ 2147483647 w 14"/>
                <a:gd name="T5" fmla="*/ 2147483647 h 4"/>
                <a:gd name="T6" fmla="*/ 2147483647 w 14"/>
                <a:gd name="T7" fmla="*/ 2147483647 h 4"/>
                <a:gd name="T8" fmla="*/ 2147483647 w 14"/>
                <a:gd name="T9" fmla="*/ 0 h 4"/>
                <a:gd name="T10" fmla="*/ 2147483647 w 14"/>
                <a:gd name="T11" fmla="*/ 0 h 4"/>
                <a:gd name="T12" fmla="*/ 0 w 14"/>
                <a:gd name="T13" fmla="*/ 2147483647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"/>
                <a:gd name="T22" fmla="*/ 0 h 4"/>
                <a:gd name="T23" fmla="*/ 14 w 14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" h="4">
                  <a:moveTo>
                    <a:pt x="0" y="2"/>
                  </a:moveTo>
                  <a:lnTo>
                    <a:pt x="6" y="4"/>
                  </a:lnTo>
                  <a:lnTo>
                    <a:pt x="8" y="4"/>
                  </a:lnTo>
                  <a:lnTo>
                    <a:pt x="14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7" name="Freeform 203"/>
            <p:cNvSpPr>
              <a:spLocks/>
            </p:cNvSpPr>
            <p:nvPr/>
          </p:nvSpPr>
          <p:spPr bwMode="auto">
            <a:xfrm>
              <a:off x="4649354" y="3337101"/>
              <a:ext cx="21909" cy="11947"/>
            </a:xfrm>
            <a:custGeom>
              <a:avLst/>
              <a:gdLst>
                <a:gd name="T0" fmla="*/ 2147483647 w 16"/>
                <a:gd name="T1" fmla="*/ 2147483647 h 8"/>
                <a:gd name="T2" fmla="*/ 2147483647 w 16"/>
                <a:gd name="T3" fmla="*/ 2147483647 h 8"/>
                <a:gd name="T4" fmla="*/ 2147483647 w 16"/>
                <a:gd name="T5" fmla="*/ 2147483647 h 8"/>
                <a:gd name="T6" fmla="*/ 2147483647 w 16"/>
                <a:gd name="T7" fmla="*/ 2147483647 h 8"/>
                <a:gd name="T8" fmla="*/ 0 w 16"/>
                <a:gd name="T9" fmla="*/ 2147483647 h 8"/>
                <a:gd name="T10" fmla="*/ 0 w 16"/>
                <a:gd name="T11" fmla="*/ 2147483647 h 8"/>
                <a:gd name="T12" fmla="*/ 2147483647 w 16"/>
                <a:gd name="T13" fmla="*/ 0 h 8"/>
                <a:gd name="T14" fmla="*/ 2147483647 w 16"/>
                <a:gd name="T15" fmla="*/ 0 h 8"/>
                <a:gd name="T16" fmla="*/ 2147483647 w 16"/>
                <a:gd name="T17" fmla="*/ 0 h 8"/>
                <a:gd name="T18" fmla="*/ 2147483647 w 16"/>
                <a:gd name="T19" fmla="*/ 2147483647 h 8"/>
                <a:gd name="T20" fmla="*/ 2147483647 w 16"/>
                <a:gd name="T21" fmla="*/ 2147483647 h 8"/>
                <a:gd name="T22" fmla="*/ 2147483647 w 16"/>
                <a:gd name="T23" fmla="*/ 2147483647 h 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6"/>
                <a:gd name="T37" fmla="*/ 0 h 8"/>
                <a:gd name="T38" fmla="*/ 16 w 16"/>
                <a:gd name="T39" fmla="*/ 8 h 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6" h="8">
                  <a:moveTo>
                    <a:pt x="14" y="4"/>
                  </a:moveTo>
                  <a:lnTo>
                    <a:pt x="12" y="6"/>
                  </a:lnTo>
                  <a:lnTo>
                    <a:pt x="6" y="8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2"/>
                  </a:lnTo>
                  <a:lnTo>
                    <a:pt x="16" y="6"/>
                  </a:lnTo>
                  <a:lnTo>
                    <a:pt x="1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8" name="Freeform 204"/>
            <p:cNvSpPr>
              <a:spLocks/>
            </p:cNvSpPr>
            <p:nvPr/>
          </p:nvSpPr>
          <p:spPr bwMode="auto">
            <a:xfrm>
              <a:off x="4739296" y="3122056"/>
              <a:ext cx="17296" cy="25221"/>
            </a:xfrm>
            <a:custGeom>
              <a:avLst/>
              <a:gdLst>
                <a:gd name="T0" fmla="*/ 2147483647 w 12"/>
                <a:gd name="T1" fmla="*/ 0 h 16"/>
                <a:gd name="T2" fmla="*/ 2147483647 w 12"/>
                <a:gd name="T3" fmla="*/ 2147483647 h 16"/>
                <a:gd name="T4" fmla="*/ 2147483647 w 12"/>
                <a:gd name="T5" fmla="*/ 2147483647 h 16"/>
                <a:gd name="T6" fmla="*/ 2147483647 w 12"/>
                <a:gd name="T7" fmla="*/ 2147483647 h 16"/>
                <a:gd name="T8" fmla="*/ 0 w 12"/>
                <a:gd name="T9" fmla="*/ 2147483647 h 16"/>
                <a:gd name="T10" fmla="*/ 2147483647 w 12"/>
                <a:gd name="T11" fmla="*/ 2147483647 h 16"/>
                <a:gd name="T12" fmla="*/ 2147483647 w 12"/>
                <a:gd name="T13" fmla="*/ 2147483647 h 16"/>
                <a:gd name="T14" fmla="*/ 2147483647 w 12"/>
                <a:gd name="T15" fmla="*/ 2147483647 h 16"/>
                <a:gd name="T16" fmla="*/ 2147483647 w 12"/>
                <a:gd name="T17" fmla="*/ 2147483647 h 16"/>
                <a:gd name="T18" fmla="*/ 2147483647 w 12"/>
                <a:gd name="T19" fmla="*/ 2147483647 h 16"/>
                <a:gd name="T20" fmla="*/ 2147483647 w 12"/>
                <a:gd name="T21" fmla="*/ 2147483647 h 16"/>
                <a:gd name="T22" fmla="*/ 2147483647 w 12"/>
                <a:gd name="T23" fmla="*/ 0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"/>
                <a:gd name="T37" fmla="*/ 0 h 16"/>
                <a:gd name="T38" fmla="*/ 12 w 12"/>
                <a:gd name="T39" fmla="*/ 16 h 1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" h="16">
                  <a:moveTo>
                    <a:pt x="8" y="0"/>
                  </a:move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8" y="14"/>
                  </a:lnTo>
                  <a:lnTo>
                    <a:pt x="12" y="16"/>
                  </a:lnTo>
                  <a:lnTo>
                    <a:pt x="12" y="12"/>
                  </a:lnTo>
                  <a:lnTo>
                    <a:pt x="12" y="8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9" name="Freeform 206"/>
            <p:cNvSpPr>
              <a:spLocks/>
            </p:cNvSpPr>
            <p:nvPr/>
          </p:nvSpPr>
          <p:spPr bwMode="auto">
            <a:xfrm>
              <a:off x="5416170" y="3641085"/>
              <a:ext cx="485460" cy="471243"/>
            </a:xfrm>
            <a:custGeom>
              <a:avLst/>
              <a:gdLst>
                <a:gd name="T0" fmla="*/ 2147483647 w 332"/>
                <a:gd name="T1" fmla="*/ 2147483647 h 298"/>
                <a:gd name="T2" fmla="*/ 2147483647 w 332"/>
                <a:gd name="T3" fmla="*/ 2147483647 h 298"/>
                <a:gd name="T4" fmla="*/ 2147483647 w 332"/>
                <a:gd name="T5" fmla="*/ 2147483647 h 298"/>
                <a:gd name="T6" fmla="*/ 2147483647 w 332"/>
                <a:gd name="T7" fmla="*/ 2147483647 h 298"/>
                <a:gd name="T8" fmla="*/ 2147483647 w 332"/>
                <a:gd name="T9" fmla="*/ 2147483647 h 298"/>
                <a:gd name="T10" fmla="*/ 2147483647 w 332"/>
                <a:gd name="T11" fmla="*/ 2147483647 h 298"/>
                <a:gd name="T12" fmla="*/ 2147483647 w 332"/>
                <a:gd name="T13" fmla="*/ 2147483647 h 298"/>
                <a:gd name="T14" fmla="*/ 2147483647 w 332"/>
                <a:gd name="T15" fmla="*/ 2147483647 h 298"/>
                <a:gd name="T16" fmla="*/ 2147483647 w 332"/>
                <a:gd name="T17" fmla="*/ 2147483647 h 298"/>
                <a:gd name="T18" fmla="*/ 2147483647 w 332"/>
                <a:gd name="T19" fmla="*/ 2147483647 h 298"/>
                <a:gd name="T20" fmla="*/ 2147483647 w 332"/>
                <a:gd name="T21" fmla="*/ 2147483647 h 298"/>
                <a:gd name="T22" fmla="*/ 2147483647 w 332"/>
                <a:gd name="T23" fmla="*/ 2147483647 h 298"/>
                <a:gd name="T24" fmla="*/ 2147483647 w 332"/>
                <a:gd name="T25" fmla="*/ 2147483647 h 298"/>
                <a:gd name="T26" fmla="*/ 2147483647 w 332"/>
                <a:gd name="T27" fmla="*/ 2147483647 h 298"/>
                <a:gd name="T28" fmla="*/ 2147483647 w 332"/>
                <a:gd name="T29" fmla="*/ 2147483647 h 298"/>
                <a:gd name="T30" fmla="*/ 2147483647 w 332"/>
                <a:gd name="T31" fmla="*/ 2147483647 h 298"/>
                <a:gd name="T32" fmla="*/ 2147483647 w 332"/>
                <a:gd name="T33" fmla="*/ 2147483647 h 298"/>
                <a:gd name="T34" fmla="*/ 2147483647 w 332"/>
                <a:gd name="T35" fmla="*/ 2147483647 h 298"/>
                <a:gd name="T36" fmla="*/ 2147483647 w 332"/>
                <a:gd name="T37" fmla="*/ 2147483647 h 298"/>
                <a:gd name="T38" fmla="*/ 2147483647 w 332"/>
                <a:gd name="T39" fmla="*/ 2147483647 h 298"/>
                <a:gd name="T40" fmla="*/ 2147483647 w 332"/>
                <a:gd name="T41" fmla="*/ 2147483647 h 298"/>
                <a:gd name="T42" fmla="*/ 2147483647 w 332"/>
                <a:gd name="T43" fmla="*/ 2147483647 h 298"/>
                <a:gd name="T44" fmla="*/ 2147483647 w 332"/>
                <a:gd name="T45" fmla="*/ 2147483647 h 298"/>
                <a:gd name="T46" fmla="*/ 2147483647 w 332"/>
                <a:gd name="T47" fmla="*/ 2147483647 h 298"/>
                <a:gd name="T48" fmla="*/ 2147483647 w 332"/>
                <a:gd name="T49" fmla="*/ 2147483647 h 298"/>
                <a:gd name="T50" fmla="*/ 2147483647 w 332"/>
                <a:gd name="T51" fmla="*/ 2147483647 h 298"/>
                <a:gd name="T52" fmla="*/ 2147483647 w 332"/>
                <a:gd name="T53" fmla="*/ 2147483647 h 298"/>
                <a:gd name="T54" fmla="*/ 2147483647 w 332"/>
                <a:gd name="T55" fmla="*/ 2147483647 h 298"/>
                <a:gd name="T56" fmla="*/ 2147483647 w 332"/>
                <a:gd name="T57" fmla="*/ 2147483647 h 298"/>
                <a:gd name="T58" fmla="*/ 2147483647 w 332"/>
                <a:gd name="T59" fmla="*/ 2147483647 h 298"/>
                <a:gd name="T60" fmla="*/ 2147483647 w 332"/>
                <a:gd name="T61" fmla="*/ 2147483647 h 298"/>
                <a:gd name="T62" fmla="*/ 2147483647 w 332"/>
                <a:gd name="T63" fmla="*/ 0 h 298"/>
                <a:gd name="T64" fmla="*/ 2147483647 w 332"/>
                <a:gd name="T65" fmla="*/ 2147483647 h 298"/>
                <a:gd name="T66" fmla="*/ 2147483647 w 332"/>
                <a:gd name="T67" fmla="*/ 2147483647 h 298"/>
                <a:gd name="T68" fmla="*/ 2147483647 w 332"/>
                <a:gd name="T69" fmla="*/ 2147483647 h 298"/>
                <a:gd name="T70" fmla="*/ 2147483647 w 332"/>
                <a:gd name="T71" fmla="*/ 2147483647 h 298"/>
                <a:gd name="T72" fmla="*/ 2147483647 w 332"/>
                <a:gd name="T73" fmla="*/ 2147483647 h 298"/>
                <a:gd name="T74" fmla="*/ 2147483647 w 332"/>
                <a:gd name="T75" fmla="*/ 2147483647 h 29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2"/>
                <a:gd name="T115" fmla="*/ 0 h 298"/>
                <a:gd name="T116" fmla="*/ 332 w 332"/>
                <a:gd name="T117" fmla="*/ 298 h 29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2" h="298">
                  <a:moveTo>
                    <a:pt x="222" y="62"/>
                  </a:moveTo>
                  <a:lnTo>
                    <a:pt x="224" y="72"/>
                  </a:lnTo>
                  <a:lnTo>
                    <a:pt x="226" y="78"/>
                  </a:lnTo>
                  <a:lnTo>
                    <a:pt x="230" y="80"/>
                  </a:lnTo>
                  <a:lnTo>
                    <a:pt x="234" y="84"/>
                  </a:lnTo>
                  <a:lnTo>
                    <a:pt x="236" y="88"/>
                  </a:lnTo>
                  <a:lnTo>
                    <a:pt x="242" y="96"/>
                  </a:lnTo>
                  <a:lnTo>
                    <a:pt x="244" y="102"/>
                  </a:lnTo>
                  <a:lnTo>
                    <a:pt x="248" y="110"/>
                  </a:lnTo>
                  <a:lnTo>
                    <a:pt x="254" y="118"/>
                  </a:lnTo>
                  <a:lnTo>
                    <a:pt x="258" y="126"/>
                  </a:lnTo>
                  <a:lnTo>
                    <a:pt x="260" y="130"/>
                  </a:lnTo>
                  <a:lnTo>
                    <a:pt x="258" y="136"/>
                  </a:lnTo>
                  <a:lnTo>
                    <a:pt x="268" y="144"/>
                  </a:lnTo>
                  <a:lnTo>
                    <a:pt x="280" y="148"/>
                  </a:lnTo>
                  <a:lnTo>
                    <a:pt x="280" y="156"/>
                  </a:lnTo>
                  <a:lnTo>
                    <a:pt x="324" y="158"/>
                  </a:lnTo>
                  <a:lnTo>
                    <a:pt x="332" y="164"/>
                  </a:lnTo>
                  <a:lnTo>
                    <a:pt x="332" y="198"/>
                  </a:lnTo>
                  <a:lnTo>
                    <a:pt x="282" y="242"/>
                  </a:lnTo>
                  <a:lnTo>
                    <a:pt x="234" y="254"/>
                  </a:lnTo>
                  <a:lnTo>
                    <a:pt x="190" y="298"/>
                  </a:lnTo>
                  <a:lnTo>
                    <a:pt x="188" y="276"/>
                  </a:lnTo>
                  <a:lnTo>
                    <a:pt x="168" y="270"/>
                  </a:lnTo>
                  <a:lnTo>
                    <a:pt x="164" y="268"/>
                  </a:lnTo>
                  <a:lnTo>
                    <a:pt x="162" y="270"/>
                  </a:lnTo>
                  <a:lnTo>
                    <a:pt x="156" y="268"/>
                  </a:lnTo>
                  <a:lnTo>
                    <a:pt x="152" y="264"/>
                  </a:lnTo>
                  <a:lnTo>
                    <a:pt x="150" y="266"/>
                  </a:lnTo>
                  <a:lnTo>
                    <a:pt x="148" y="270"/>
                  </a:lnTo>
                  <a:lnTo>
                    <a:pt x="146" y="276"/>
                  </a:lnTo>
                  <a:lnTo>
                    <a:pt x="144" y="280"/>
                  </a:lnTo>
                  <a:lnTo>
                    <a:pt x="142" y="274"/>
                  </a:lnTo>
                  <a:lnTo>
                    <a:pt x="134" y="264"/>
                  </a:lnTo>
                  <a:lnTo>
                    <a:pt x="124" y="254"/>
                  </a:lnTo>
                  <a:lnTo>
                    <a:pt x="118" y="248"/>
                  </a:lnTo>
                  <a:lnTo>
                    <a:pt x="116" y="240"/>
                  </a:lnTo>
                  <a:lnTo>
                    <a:pt x="108" y="228"/>
                  </a:lnTo>
                  <a:lnTo>
                    <a:pt x="102" y="220"/>
                  </a:lnTo>
                  <a:lnTo>
                    <a:pt x="98" y="214"/>
                  </a:lnTo>
                  <a:lnTo>
                    <a:pt x="90" y="210"/>
                  </a:lnTo>
                  <a:lnTo>
                    <a:pt x="82" y="200"/>
                  </a:lnTo>
                  <a:lnTo>
                    <a:pt x="84" y="200"/>
                  </a:lnTo>
                  <a:lnTo>
                    <a:pt x="82" y="200"/>
                  </a:lnTo>
                  <a:lnTo>
                    <a:pt x="76" y="200"/>
                  </a:lnTo>
                  <a:lnTo>
                    <a:pt x="76" y="162"/>
                  </a:lnTo>
                  <a:lnTo>
                    <a:pt x="68" y="152"/>
                  </a:lnTo>
                  <a:lnTo>
                    <a:pt x="58" y="142"/>
                  </a:lnTo>
                  <a:lnTo>
                    <a:pt x="48" y="134"/>
                  </a:lnTo>
                  <a:lnTo>
                    <a:pt x="42" y="124"/>
                  </a:lnTo>
                  <a:lnTo>
                    <a:pt x="24" y="92"/>
                  </a:lnTo>
                  <a:lnTo>
                    <a:pt x="16" y="76"/>
                  </a:lnTo>
                  <a:lnTo>
                    <a:pt x="10" y="72"/>
                  </a:lnTo>
                  <a:lnTo>
                    <a:pt x="4" y="66"/>
                  </a:lnTo>
                  <a:lnTo>
                    <a:pt x="0" y="54"/>
                  </a:lnTo>
                  <a:lnTo>
                    <a:pt x="16" y="56"/>
                  </a:lnTo>
                  <a:lnTo>
                    <a:pt x="20" y="52"/>
                  </a:lnTo>
                  <a:lnTo>
                    <a:pt x="24" y="46"/>
                  </a:lnTo>
                  <a:lnTo>
                    <a:pt x="30" y="42"/>
                  </a:lnTo>
                  <a:lnTo>
                    <a:pt x="34" y="42"/>
                  </a:lnTo>
                  <a:lnTo>
                    <a:pt x="38" y="36"/>
                  </a:lnTo>
                  <a:lnTo>
                    <a:pt x="44" y="36"/>
                  </a:lnTo>
                  <a:lnTo>
                    <a:pt x="32" y="10"/>
                  </a:lnTo>
                  <a:lnTo>
                    <a:pt x="62" y="0"/>
                  </a:lnTo>
                  <a:lnTo>
                    <a:pt x="118" y="24"/>
                  </a:lnTo>
                  <a:lnTo>
                    <a:pt x="122" y="26"/>
                  </a:lnTo>
                  <a:lnTo>
                    <a:pt x="124" y="30"/>
                  </a:lnTo>
                  <a:lnTo>
                    <a:pt x="128" y="32"/>
                  </a:lnTo>
                  <a:lnTo>
                    <a:pt x="134" y="34"/>
                  </a:lnTo>
                  <a:lnTo>
                    <a:pt x="134" y="44"/>
                  </a:lnTo>
                  <a:lnTo>
                    <a:pt x="152" y="54"/>
                  </a:lnTo>
                  <a:lnTo>
                    <a:pt x="180" y="54"/>
                  </a:lnTo>
                  <a:lnTo>
                    <a:pt x="196" y="58"/>
                  </a:lnTo>
                  <a:lnTo>
                    <a:pt x="200" y="60"/>
                  </a:lnTo>
                  <a:lnTo>
                    <a:pt x="204" y="64"/>
                  </a:lnTo>
                  <a:lnTo>
                    <a:pt x="222" y="64"/>
                  </a:lnTo>
                  <a:lnTo>
                    <a:pt x="222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0" name="Freeform 207"/>
            <p:cNvSpPr>
              <a:spLocks/>
            </p:cNvSpPr>
            <p:nvPr/>
          </p:nvSpPr>
          <p:spPr bwMode="auto">
            <a:xfrm>
              <a:off x="5351596" y="3533563"/>
              <a:ext cx="29981" cy="18584"/>
            </a:xfrm>
            <a:custGeom>
              <a:avLst/>
              <a:gdLst>
                <a:gd name="T0" fmla="*/ 2147483647 w 20"/>
                <a:gd name="T1" fmla="*/ 2147483647 h 12"/>
                <a:gd name="T2" fmla="*/ 0 w 20"/>
                <a:gd name="T3" fmla="*/ 2147483647 h 12"/>
                <a:gd name="T4" fmla="*/ 0 w 20"/>
                <a:gd name="T5" fmla="*/ 2147483647 h 12"/>
                <a:gd name="T6" fmla="*/ 2147483647 w 20"/>
                <a:gd name="T7" fmla="*/ 2147483647 h 12"/>
                <a:gd name="T8" fmla="*/ 2147483647 w 20"/>
                <a:gd name="T9" fmla="*/ 2147483647 h 12"/>
                <a:gd name="T10" fmla="*/ 2147483647 w 20"/>
                <a:gd name="T11" fmla="*/ 0 h 12"/>
                <a:gd name="T12" fmla="*/ 2147483647 w 20"/>
                <a:gd name="T13" fmla="*/ 2147483647 h 12"/>
                <a:gd name="T14" fmla="*/ 2147483647 w 20"/>
                <a:gd name="T15" fmla="*/ 2147483647 h 12"/>
                <a:gd name="T16" fmla="*/ 2147483647 w 20"/>
                <a:gd name="T17" fmla="*/ 0 h 12"/>
                <a:gd name="T18" fmla="*/ 2147483647 w 20"/>
                <a:gd name="T19" fmla="*/ 2147483647 h 12"/>
                <a:gd name="T20" fmla="*/ 2147483647 w 20"/>
                <a:gd name="T21" fmla="*/ 2147483647 h 12"/>
                <a:gd name="T22" fmla="*/ 2147483647 w 20"/>
                <a:gd name="T23" fmla="*/ 2147483647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0"/>
                <a:gd name="T37" fmla="*/ 0 h 12"/>
                <a:gd name="T38" fmla="*/ 20 w 20"/>
                <a:gd name="T39" fmla="*/ 12 h 1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0" h="12">
                  <a:moveTo>
                    <a:pt x="8" y="12"/>
                  </a:moveTo>
                  <a:lnTo>
                    <a:pt x="0" y="12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0"/>
                  </a:lnTo>
                  <a:lnTo>
                    <a:pt x="8" y="4"/>
                  </a:lnTo>
                  <a:lnTo>
                    <a:pt x="12" y="4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16" y="8"/>
                  </a:lnTo>
                  <a:lnTo>
                    <a:pt x="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1" name="Freeform 208"/>
            <p:cNvSpPr>
              <a:spLocks/>
            </p:cNvSpPr>
            <p:nvPr/>
          </p:nvSpPr>
          <p:spPr bwMode="auto">
            <a:xfrm>
              <a:off x="5191314" y="3354358"/>
              <a:ext cx="47278" cy="37169"/>
            </a:xfrm>
            <a:custGeom>
              <a:avLst/>
              <a:gdLst>
                <a:gd name="T0" fmla="*/ 2147483647 w 32"/>
                <a:gd name="T1" fmla="*/ 0 h 24"/>
                <a:gd name="T2" fmla="*/ 2147483647 w 32"/>
                <a:gd name="T3" fmla="*/ 2147483647 h 24"/>
                <a:gd name="T4" fmla="*/ 2147483647 w 32"/>
                <a:gd name="T5" fmla="*/ 2147483647 h 24"/>
                <a:gd name="T6" fmla="*/ 2147483647 w 32"/>
                <a:gd name="T7" fmla="*/ 2147483647 h 24"/>
                <a:gd name="T8" fmla="*/ 0 w 32"/>
                <a:gd name="T9" fmla="*/ 2147483647 h 24"/>
                <a:gd name="T10" fmla="*/ 2147483647 w 32"/>
                <a:gd name="T11" fmla="*/ 2147483647 h 24"/>
                <a:gd name="T12" fmla="*/ 2147483647 w 32"/>
                <a:gd name="T13" fmla="*/ 2147483647 h 24"/>
                <a:gd name="T14" fmla="*/ 2147483647 w 32"/>
                <a:gd name="T15" fmla="*/ 2147483647 h 24"/>
                <a:gd name="T16" fmla="*/ 2147483647 w 32"/>
                <a:gd name="T17" fmla="*/ 2147483647 h 24"/>
                <a:gd name="T18" fmla="*/ 2147483647 w 32"/>
                <a:gd name="T19" fmla="*/ 2147483647 h 24"/>
                <a:gd name="T20" fmla="*/ 2147483647 w 32"/>
                <a:gd name="T21" fmla="*/ 2147483647 h 24"/>
                <a:gd name="T22" fmla="*/ 2147483647 w 32"/>
                <a:gd name="T23" fmla="*/ 2147483647 h 24"/>
                <a:gd name="T24" fmla="*/ 2147483647 w 32"/>
                <a:gd name="T25" fmla="*/ 2147483647 h 24"/>
                <a:gd name="T26" fmla="*/ 2147483647 w 32"/>
                <a:gd name="T27" fmla="*/ 0 h 24"/>
                <a:gd name="T28" fmla="*/ 2147483647 w 32"/>
                <a:gd name="T29" fmla="*/ 0 h 2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"/>
                <a:gd name="T46" fmla="*/ 0 h 24"/>
                <a:gd name="T47" fmla="*/ 32 w 32"/>
                <a:gd name="T48" fmla="*/ 24 h 2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" h="24">
                  <a:moveTo>
                    <a:pt x="28" y="0"/>
                  </a:moveTo>
                  <a:lnTo>
                    <a:pt x="10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6" y="14"/>
                  </a:lnTo>
                  <a:lnTo>
                    <a:pt x="6" y="24"/>
                  </a:lnTo>
                  <a:lnTo>
                    <a:pt x="12" y="22"/>
                  </a:lnTo>
                  <a:lnTo>
                    <a:pt x="20" y="18"/>
                  </a:lnTo>
                  <a:lnTo>
                    <a:pt x="32" y="8"/>
                  </a:lnTo>
                  <a:lnTo>
                    <a:pt x="30" y="6"/>
                  </a:lnTo>
                  <a:lnTo>
                    <a:pt x="26" y="0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2" name="Freeform 209"/>
            <p:cNvSpPr>
              <a:spLocks/>
            </p:cNvSpPr>
            <p:nvPr/>
          </p:nvSpPr>
          <p:spPr bwMode="auto">
            <a:xfrm>
              <a:off x="5393108" y="3611882"/>
              <a:ext cx="32287" cy="100886"/>
            </a:xfrm>
            <a:custGeom>
              <a:avLst/>
              <a:gdLst>
                <a:gd name="T0" fmla="*/ 2147483647 w 22"/>
                <a:gd name="T1" fmla="*/ 0 h 64"/>
                <a:gd name="T2" fmla="*/ 2147483647 w 22"/>
                <a:gd name="T3" fmla="*/ 0 h 64"/>
                <a:gd name="T4" fmla="*/ 2147483647 w 22"/>
                <a:gd name="T5" fmla="*/ 2147483647 h 64"/>
                <a:gd name="T6" fmla="*/ 2147483647 w 22"/>
                <a:gd name="T7" fmla="*/ 2147483647 h 64"/>
                <a:gd name="T8" fmla="*/ 2147483647 w 22"/>
                <a:gd name="T9" fmla="*/ 2147483647 h 64"/>
                <a:gd name="T10" fmla="*/ 2147483647 w 22"/>
                <a:gd name="T11" fmla="*/ 2147483647 h 64"/>
                <a:gd name="T12" fmla="*/ 2147483647 w 22"/>
                <a:gd name="T13" fmla="*/ 2147483647 h 64"/>
                <a:gd name="T14" fmla="*/ 2147483647 w 22"/>
                <a:gd name="T15" fmla="*/ 2147483647 h 64"/>
                <a:gd name="T16" fmla="*/ 2147483647 w 22"/>
                <a:gd name="T17" fmla="*/ 2147483647 h 64"/>
                <a:gd name="T18" fmla="*/ 2147483647 w 22"/>
                <a:gd name="T19" fmla="*/ 2147483647 h 64"/>
                <a:gd name="T20" fmla="*/ 0 w 22"/>
                <a:gd name="T21" fmla="*/ 2147483647 h 64"/>
                <a:gd name="T22" fmla="*/ 2147483647 w 22"/>
                <a:gd name="T23" fmla="*/ 2147483647 h 64"/>
                <a:gd name="T24" fmla="*/ 2147483647 w 22"/>
                <a:gd name="T25" fmla="*/ 2147483647 h 64"/>
                <a:gd name="T26" fmla="*/ 2147483647 w 22"/>
                <a:gd name="T27" fmla="*/ 2147483647 h 64"/>
                <a:gd name="T28" fmla="*/ 2147483647 w 22"/>
                <a:gd name="T29" fmla="*/ 0 h 6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2"/>
                <a:gd name="T46" fmla="*/ 0 h 64"/>
                <a:gd name="T47" fmla="*/ 22 w 22"/>
                <a:gd name="T48" fmla="*/ 64 h 6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2" h="64">
                  <a:moveTo>
                    <a:pt x="14" y="0"/>
                  </a:moveTo>
                  <a:lnTo>
                    <a:pt x="20" y="0"/>
                  </a:lnTo>
                  <a:lnTo>
                    <a:pt x="20" y="8"/>
                  </a:lnTo>
                  <a:lnTo>
                    <a:pt x="16" y="8"/>
                  </a:lnTo>
                  <a:lnTo>
                    <a:pt x="12" y="28"/>
                  </a:lnTo>
                  <a:lnTo>
                    <a:pt x="22" y="28"/>
                  </a:lnTo>
                  <a:lnTo>
                    <a:pt x="16" y="64"/>
                  </a:lnTo>
                  <a:lnTo>
                    <a:pt x="10" y="48"/>
                  </a:lnTo>
                  <a:lnTo>
                    <a:pt x="4" y="40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10" y="12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3" name="Freeform 210"/>
            <p:cNvSpPr>
              <a:spLocks/>
            </p:cNvSpPr>
            <p:nvPr/>
          </p:nvSpPr>
          <p:spPr bwMode="auto">
            <a:xfrm>
              <a:off x="5421936" y="3491085"/>
              <a:ext cx="138373" cy="140709"/>
            </a:xfrm>
            <a:custGeom>
              <a:avLst/>
              <a:gdLst>
                <a:gd name="T0" fmla="*/ 0 w 94"/>
                <a:gd name="T1" fmla="*/ 2147483647 h 88"/>
                <a:gd name="T2" fmla="*/ 2147483647 w 94"/>
                <a:gd name="T3" fmla="*/ 2147483647 h 88"/>
                <a:gd name="T4" fmla="*/ 2147483647 w 94"/>
                <a:gd name="T5" fmla="*/ 2147483647 h 88"/>
                <a:gd name="T6" fmla="*/ 2147483647 w 94"/>
                <a:gd name="T7" fmla="*/ 2147483647 h 88"/>
                <a:gd name="T8" fmla="*/ 2147483647 w 94"/>
                <a:gd name="T9" fmla="*/ 2147483647 h 88"/>
                <a:gd name="T10" fmla="*/ 2147483647 w 94"/>
                <a:gd name="T11" fmla="*/ 2147483647 h 88"/>
                <a:gd name="T12" fmla="*/ 2147483647 w 94"/>
                <a:gd name="T13" fmla="*/ 2147483647 h 88"/>
                <a:gd name="T14" fmla="*/ 2147483647 w 94"/>
                <a:gd name="T15" fmla="*/ 2147483647 h 88"/>
                <a:gd name="T16" fmla="*/ 2147483647 w 94"/>
                <a:gd name="T17" fmla="*/ 2147483647 h 88"/>
                <a:gd name="T18" fmla="*/ 2147483647 w 94"/>
                <a:gd name="T19" fmla="*/ 2147483647 h 88"/>
                <a:gd name="T20" fmla="*/ 2147483647 w 94"/>
                <a:gd name="T21" fmla="*/ 2147483647 h 88"/>
                <a:gd name="T22" fmla="*/ 2147483647 w 94"/>
                <a:gd name="T23" fmla="*/ 2147483647 h 88"/>
                <a:gd name="T24" fmla="*/ 2147483647 w 94"/>
                <a:gd name="T25" fmla="*/ 2147483647 h 88"/>
                <a:gd name="T26" fmla="*/ 2147483647 w 94"/>
                <a:gd name="T27" fmla="*/ 2147483647 h 88"/>
                <a:gd name="T28" fmla="*/ 2147483647 w 94"/>
                <a:gd name="T29" fmla="*/ 2147483647 h 88"/>
                <a:gd name="T30" fmla="*/ 2147483647 w 94"/>
                <a:gd name="T31" fmla="*/ 2147483647 h 88"/>
                <a:gd name="T32" fmla="*/ 2147483647 w 94"/>
                <a:gd name="T33" fmla="*/ 0 h 88"/>
                <a:gd name="T34" fmla="*/ 2147483647 w 94"/>
                <a:gd name="T35" fmla="*/ 2147483647 h 88"/>
                <a:gd name="T36" fmla="*/ 2147483647 w 94"/>
                <a:gd name="T37" fmla="*/ 2147483647 h 88"/>
                <a:gd name="T38" fmla="*/ 2147483647 w 94"/>
                <a:gd name="T39" fmla="*/ 2147483647 h 88"/>
                <a:gd name="T40" fmla="*/ 2147483647 w 94"/>
                <a:gd name="T41" fmla="*/ 2147483647 h 88"/>
                <a:gd name="T42" fmla="*/ 2147483647 w 94"/>
                <a:gd name="T43" fmla="*/ 2147483647 h 88"/>
                <a:gd name="T44" fmla="*/ 2147483647 w 94"/>
                <a:gd name="T45" fmla="*/ 2147483647 h 88"/>
                <a:gd name="T46" fmla="*/ 2147483647 w 94"/>
                <a:gd name="T47" fmla="*/ 2147483647 h 88"/>
                <a:gd name="T48" fmla="*/ 2147483647 w 94"/>
                <a:gd name="T49" fmla="*/ 2147483647 h 88"/>
                <a:gd name="T50" fmla="*/ 2147483647 w 94"/>
                <a:gd name="T51" fmla="*/ 2147483647 h 88"/>
                <a:gd name="T52" fmla="*/ 2147483647 w 94"/>
                <a:gd name="T53" fmla="*/ 2147483647 h 88"/>
                <a:gd name="T54" fmla="*/ 2147483647 w 94"/>
                <a:gd name="T55" fmla="*/ 2147483647 h 88"/>
                <a:gd name="T56" fmla="*/ 2147483647 w 94"/>
                <a:gd name="T57" fmla="*/ 2147483647 h 88"/>
                <a:gd name="T58" fmla="*/ 2147483647 w 94"/>
                <a:gd name="T59" fmla="*/ 2147483647 h 88"/>
                <a:gd name="T60" fmla="*/ 2147483647 w 94"/>
                <a:gd name="T61" fmla="*/ 2147483647 h 88"/>
                <a:gd name="T62" fmla="*/ 2147483647 w 94"/>
                <a:gd name="T63" fmla="*/ 2147483647 h 88"/>
                <a:gd name="T64" fmla="*/ 2147483647 w 94"/>
                <a:gd name="T65" fmla="*/ 2147483647 h 88"/>
                <a:gd name="T66" fmla="*/ 2147483647 w 94"/>
                <a:gd name="T67" fmla="*/ 2147483647 h 88"/>
                <a:gd name="T68" fmla="*/ 2147483647 w 94"/>
                <a:gd name="T69" fmla="*/ 2147483647 h 88"/>
                <a:gd name="T70" fmla="*/ 2147483647 w 94"/>
                <a:gd name="T71" fmla="*/ 2147483647 h 88"/>
                <a:gd name="T72" fmla="*/ 2147483647 w 94"/>
                <a:gd name="T73" fmla="*/ 2147483647 h 88"/>
                <a:gd name="T74" fmla="*/ 2147483647 w 94"/>
                <a:gd name="T75" fmla="*/ 2147483647 h 88"/>
                <a:gd name="T76" fmla="*/ 2147483647 w 94"/>
                <a:gd name="T77" fmla="*/ 2147483647 h 88"/>
                <a:gd name="T78" fmla="*/ 2147483647 w 94"/>
                <a:gd name="T79" fmla="*/ 2147483647 h 88"/>
                <a:gd name="T80" fmla="*/ 2147483647 w 94"/>
                <a:gd name="T81" fmla="*/ 2147483647 h 88"/>
                <a:gd name="T82" fmla="*/ 2147483647 w 94"/>
                <a:gd name="T83" fmla="*/ 2147483647 h 88"/>
                <a:gd name="T84" fmla="*/ 2147483647 w 94"/>
                <a:gd name="T85" fmla="*/ 2147483647 h 88"/>
                <a:gd name="T86" fmla="*/ 2147483647 w 94"/>
                <a:gd name="T87" fmla="*/ 2147483647 h 88"/>
                <a:gd name="T88" fmla="*/ 0 w 94"/>
                <a:gd name="T89" fmla="*/ 2147483647 h 88"/>
                <a:gd name="T90" fmla="*/ 0 w 94"/>
                <a:gd name="T91" fmla="*/ 2147483647 h 8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4"/>
                <a:gd name="T139" fmla="*/ 0 h 88"/>
                <a:gd name="T140" fmla="*/ 94 w 94"/>
                <a:gd name="T141" fmla="*/ 88 h 8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4" h="88">
                  <a:moveTo>
                    <a:pt x="0" y="82"/>
                  </a:moveTo>
                  <a:lnTo>
                    <a:pt x="10" y="84"/>
                  </a:lnTo>
                  <a:lnTo>
                    <a:pt x="14" y="88"/>
                  </a:lnTo>
                  <a:lnTo>
                    <a:pt x="18" y="88"/>
                  </a:lnTo>
                  <a:lnTo>
                    <a:pt x="20" y="88"/>
                  </a:lnTo>
                  <a:lnTo>
                    <a:pt x="80" y="54"/>
                  </a:lnTo>
                  <a:lnTo>
                    <a:pt x="80" y="46"/>
                  </a:lnTo>
                  <a:lnTo>
                    <a:pt x="80" y="40"/>
                  </a:lnTo>
                  <a:lnTo>
                    <a:pt x="82" y="34"/>
                  </a:lnTo>
                  <a:lnTo>
                    <a:pt x="84" y="28"/>
                  </a:lnTo>
                  <a:lnTo>
                    <a:pt x="82" y="26"/>
                  </a:lnTo>
                  <a:lnTo>
                    <a:pt x="80" y="22"/>
                  </a:lnTo>
                  <a:lnTo>
                    <a:pt x="82" y="16"/>
                  </a:lnTo>
                  <a:lnTo>
                    <a:pt x="84" y="14"/>
                  </a:lnTo>
                  <a:lnTo>
                    <a:pt x="88" y="14"/>
                  </a:lnTo>
                  <a:lnTo>
                    <a:pt x="94" y="4"/>
                  </a:lnTo>
                  <a:lnTo>
                    <a:pt x="94" y="0"/>
                  </a:lnTo>
                  <a:lnTo>
                    <a:pt x="86" y="2"/>
                  </a:lnTo>
                  <a:lnTo>
                    <a:pt x="74" y="4"/>
                  </a:lnTo>
                  <a:lnTo>
                    <a:pt x="68" y="2"/>
                  </a:lnTo>
                  <a:lnTo>
                    <a:pt x="66" y="2"/>
                  </a:lnTo>
                  <a:lnTo>
                    <a:pt x="62" y="4"/>
                  </a:lnTo>
                  <a:lnTo>
                    <a:pt x="56" y="8"/>
                  </a:lnTo>
                  <a:lnTo>
                    <a:pt x="52" y="10"/>
                  </a:lnTo>
                  <a:lnTo>
                    <a:pt x="46" y="10"/>
                  </a:lnTo>
                  <a:lnTo>
                    <a:pt x="40" y="8"/>
                  </a:lnTo>
                  <a:lnTo>
                    <a:pt x="36" y="6"/>
                  </a:lnTo>
                  <a:lnTo>
                    <a:pt x="30" y="8"/>
                  </a:lnTo>
                  <a:lnTo>
                    <a:pt x="24" y="10"/>
                  </a:lnTo>
                  <a:lnTo>
                    <a:pt x="16" y="8"/>
                  </a:lnTo>
                  <a:lnTo>
                    <a:pt x="12" y="8"/>
                  </a:lnTo>
                  <a:lnTo>
                    <a:pt x="12" y="4"/>
                  </a:lnTo>
                  <a:lnTo>
                    <a:pt x="8" y="4"/>
                  </a:lnTo>
                  <a:lnTo>
                    <a:pt x="8" y="22"/>
                  </a:lnTo>
                  <a:lnTo>
                    <a:pt x="4" y="24"/>
                  </a:lnTo>
                  <a:lnTo>
                    <a:pt x="4" y="30"/>
                  </a:lnTo>
                  <a:lnTo>
                    <a:pt x="2" y="46"/>
                  </a:lnTo>
                  <a:lnTo>
                    <a:pt x="12" y="50"/>
                  </a:lnTo>
                  <a:lnTo>
                    <a:pt x="10" y="58"/>
                  </a:lnTo>
                  <a:lnTo>
                    <a:pt x="6" y="60"/>
                  </a:lnTo>
                  <a:lnTo>
                    <a:pt x="2" y="60"/>
                  </a:lnTo>
                  <a:lnTo>
                    <a:pt x="4" y="64"/>
                  </a:lnTo>
                  <a:lnTo>
                    <a:pt x="6" y="66"/>
                  </a:lnTo>
                  <a:lnTo>
                    <a:pt x="4" y="72"/>
                  </a:lnTo>
                  <a:lnTo>
                    <a:pt x="0" y="76"/>
                  </a:ln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4" name="Freeform 211"/>
            <p:cNvSpPr>
              <a:spLocks/>
            </p:cNvSpPr>
            <p:nvPr/>
          </p:nvSpPr>
          <p:spPr bwMode="auto">
            <a:xfrm>
              <a:off x="5495735" y="3489757"/>
              <a:ext cx="224857" cy="234958"/>
            </a:xfrm>
            <a:custGeom>
              <a:avLst/>
              <a:gdLst>
                <a:gd name="T0" fmla="*/ 2147483647 w 154"/>
                <a:gd name="T1" fmla="*/ 2147483647 h 150"/>
                <a:gd name="T2" fmla="*/ 2147483647 w 154"/>
                <a:gd name="T3" fmla="*/ 2147483647 h 150"/>
                <a:gd name="T4" fmla="*/ 2147483647 w 154"/>
                <a:gd name="T5" fmla="*/ 0 h 150"/>
                <a:gd name="T6" fmla="*/ 2147483647 w 154"/>
                <a:gd name="T7" fmla="*/ 2147483647 h 150"/>
                <a:gd name="T8" fmla="*/ 2147483647 w 154"/>
                <a:gd name="T9" fmla="*/ 2147483647 h 150"/>
                <a:gd name="T10" fmla="*/ 2147483647 w 154"/>
                <a:gd name="T11" fmla="*/ 2147483647 h 150"/>
                <a:gd name="T12" fmla="*/ 2147483647 w 154"/>
                <a:gd name="T13" fmla="*/ 2147483647 h 150"/>
                <a:gd name="T14" fmla="*/ 2147483647 w 154"/>
                <a:gd name="T15" fmla="*/ 2147483647 h 150"/>
                <a:gd name="T16" fmla="*/ 2147483647 w 154"/>
                <a:gd name="T17" fmla="*/ 2147483647 h 150"/>
                <a:gd name="T18" fmla="*/ 2147483647 w 154"/>
                <a:gd name="T19" fmla="*/ 2147483647 h 150"/>
                <a:gd name="T20" fmla="*/ 2147483647 w 154"/>
                <a:gd name="T21" fmla="*/ 2147483647 h 150"/>
                <a:gd name="T22" fmla="*/ 2147483647 w 154"/>
                <a:gd name="T23" fmla="*/ 2147483647 h 150"/>
                <a:gd name="T24" fmla="*/ 2147483647 w 154"/>
                <a:gd name="T25" fmla="*/ 2147483647 h 150"/>
                <a:gd name="T26" fmla="*/ 2147483647 w 154"/>
                <a:gd name="T27" fmla="*/ 2147483647 h 150"/>
                <a:gd name="T28" fmla="*/ 2147483647 w 154"/>
                <a:gd name="T29" fmla="*/ 2147483647 h 150"/>
                <a:gd name="T30" fmla="*/ 2147483647 w 154"/>
                <a:gd name="T31" fmla="*/ 2147483647 h 150"/>
                <a:gd name="T32" fmla="*/ 2147483647 w 154"/>
                <a:gd name="T33" fmla="*/ 2147483647 h 150"/>
                <a:gd name="T34" fmla="*/ 2147483647 w 154"/>
                <a:gd name="T35" fmla="*/ 2147483647 h 150"/>
                <a:gd name="T36" fmla="*/ 2147483647 w 154"/>
                <a:gd name="T37" fmla="*/ 2147483647 h 150"/>
                <a:gd name="T38" fmla="*/ 2147483647 w 154"/>
                <a:gd name="T39" fmla="*/ 2147483647 h 150"/>
                <a:gd name="T40" fmla="*/ 2147483647 w 154"/>
                <a:gd name="T41" fmla="*/ 2147483647 h 150"/>
                <a:gd name="T42" fmla="*/ 2147483647 w 154"/>
                <a:gd name="T43" fmla="*/ 2147483647 h 150"/>
                <a:gd name="T44" fmla="*/ 2147483647 w 154"/>
                <a:gd name="T45" fmla="*/ 2147483647 h 150"/>
                <a:gd name="T46" fmla="*/ 2147483647 w 154"/>
                <a:gd name="T47" fmla="*/ 2147483647 h 150"/>
                <a:gd name="T48" fmla="*/ 2147483647 w 154"/>
                <a:gd name="T49" fmla="*/ 2147483647 h 150"/>
                <a:gd name="T50" fmla="*/ 2147483647 w 154"/>
                <a:gd name="T51" fmla="*/ 2147483647 h 150"/>
                <a:gd name="T52" fmla="*/ 2147483647 w 154"/>
                <a:gd name="T53" fmla="*/ 2147483647 h 150"/>
                <a:gd name="T54" fmla="*/ 2147483647 w 154"/>
                <a:gd name="T55" fmla="*/ 2147483647 h 150"/>
                <a:gd name="T56" fmla="*/ 2147483647 w 154"/>
                <a:gd name="T57" fmla="*/ 2147483647 h 150"/>
                <a:gd name="T58" fmla="*/ 2147483647 w 154"/>
                <a:gd name="T59" fmla="*/ 2147483647 h 150"/>
                <a:gd name="T60" fmla="*/ 2147483647 w 154"/>
                <a:gd name="T61" fmla="*/ 2147483647 h 150"/>
                <a:gd name="T62" fmla="*/ 2147483647 w 154"/>
                <a:gd name="T63" fmla="*/ 2147483647 h 150"/>
                <a:gd name="T64" fmla="*/ 2147483647 w 154"/>
                <a:gd name="T65" fmla="*/ 2147483647 h 150"/>
                <a:gd name="T66" fmla="*/ 2147483647 w 154"/>
                <a:gd name="T67" fmla="*/ 2147483647 h 150"/>
                <a:gd name="T68" fmla="*/ 2147483647 w 154"/>
                <a:gd name="T69" fmla="*/ 2147483647 h 150"/>
                <a:gd name="T70" fmla="*/ 2147483647 w 154"/>
                <a:gd name="T71" fmla="*/ 2147483647 h 150"/>
                <a:gd name="T72" fmla="*/ 2147483647 w 154"/>
                <a:gd name="T73" fmla="*/ 2147483647 h 150"/>
                <a:gd name="T74" fmla="*/ 2147483647 w 154"/>
                <a:gd name="T75" fmla="*/ 2147483647 h 150"/>
                <a:gd name="T76" fmla="*/ 2147483647 w 154"/>
                <a:gd name="T77" fmla="*/ 2147483647 h 150"/>
                <a:gd name="T78" fmla="*/ 2147483647 w 154"/>
                <a:gd name="T79" fmla="*/ 2147483647 h 150"/>
                <a:gd name="T80" fmla="*/ 0 w 154"/>
                <a:gd name="T81" fmla="*/ 2147483647 h 150"/>
                <a:gd name="T82" fmla="*/ 2147483647 w 154"/>
                <a:gd name="T83" fmla="*/ 2147483647 h 150"/>
                <a:gd name="T84" fmla="*/ 2147483647 w 154"/>
                <a:gd name="T85" fmla="*/ 2147483647 h 150"/>
                <a:gd name="T86" fmla="*/ 2147483647 w 154"/>
                <a:gd name="T87" fmla="*/ 2147483647 h 150"/>
                <a:gd name="T88" fmla="*/ 2147483647 w 154"/>
                <a:gd name="T89" fmla="*/ 2147483647 h 150"/>
                <a:gd name="T90" fmla="*/ 2147483647 w 154"/>
                <a:gd name="T91" fmla="*/ 2147483647 h 150"/>
                <a:gd name="T92" fmla="*/ 2147483647 w 154"/>
                <a:gd name="T93" fmla="*/ 2147483647 h 150"/>
                <a:gd name="T94" fmla="*/ 2147483647 w 154"/>
                <a:gd name="T95" fmla="*/ 2147483647 h 150"/>
                <a:gd name="T96" fmla="*/ 2147483647 w 154"/>
                <a:gd name="T97" fmla="*/ 2147483647 h 150"/>
                <a:gd name="T98" fmla="*/ 2147483647 w 154"/>
                <a:gd name="T99" fmla="*/ 2147483647 h 150"/>
                <a:gd name="T100" fmla="*/ 2147483647 w 154"/>
                <a:gd name="T101" fmla="*/ 2147483647 h 150"/>
                <a:gd name="T102" fmla="*/ 2147483647 w 154"/>
                <a:gd name="T103" fmla="*/ 2147483647 h 150"/>
                <a:gd name="T104" fmla="*/ 2147483647 w 154"/>
                <a:gd name="T105" fmla="*/ 2147483647 h 150"/>
                <a:gd name="T106" fmla="*/ 2147483647 w 154"/>
                <a:gd name="T107" fmla="*/ 2147483647 h 15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54"/>
                <a:gd name="T163" fmla="*/ 0 h 150"/>
                <a:gd name="T164" fmla="*/ 154 w 154"/>
                <a:gd name="T165" fmla="*/ 150 h 15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54" h="150">
                  <a:moveTo>
                    <a:pt x="48" y="2"/>
                  </a:moveTo>
                  <a:lnTo>
                    <a:pt x="62" y="2"/>
                  </a:lnTo>
                  <a:lnTo>
                    <a:pt x="66" y="0"/>
                  </a:lnTo>
                  <a:lnTo>
                    <a:pt x="70" y="2"/>
                  </a:lnTo>
                  <a:lnTo>
                    <a:pt x="76" y="2"/>
                  </a:lnTo>
                  <a:lnTo>
                    <a:pt x="80" y="12"/>
                  </a:lnTo>
                  <a:lnTo>
                    <a:pt x="88" y="20"/>
                  </a:lnTo>
                  <a:lnTo>
                    <a:pt x="98" y="24"/>
                  </a:lnTo>
                  <a:lnTo>
                    <a:pt x="108" y="28"/>
                  </a:lnTo>
                  <a:lnTo>
                    <a:pt x="102" y="40"/>
                  </a:lnTo>
                  <a:lnTo>
                    <a:pt x="100" y="48"/>
                  </a:lnTo>
                  <a:lnTo>
                    <a:pt x="98" y="56"/>
                  </a:lnTo>
                  <a:lnTo>
                    <a:pt x="100" y="62"/>
                  </a:lnTo>
                  <a:lnTo>
                    <a:pt x="102" y="68"/>
                  </a:lnTo>
                  <a:lnTo>
                    <a:pt x="108" y="74"/>
                  </a:lnTo>
                  <a:lnTo>
                    <a:pt x="112" y="78"/>
                  </a:lnTo>
                  <a:lnTo>
                    <a:pt x="124" y="86"/>
                  </a:lnTo>
                  <a:lnTo>
                    <a:pt x="132" y="92"/>
                  </a:lnTo>
                  <a:lnTo>
                    <a:pt x="136" y="96"/>
                  </a:lnTo>
                  <a:lnTo>
                    <a:pt x="136" y="102"/>
                  </a:lnTo>
                  <a:lnTo>
                    <a:pt x="138" y="112"/>
                  </a:lnTo>
                  <a:lnTo>
                    <a:pt x="142" y="116"/>
                  </a:lnTo>
                  <a:lnTo>
                    <a:pt x="148" y="122"/>
                  </a:lnTo>
                  <a:lnTo>
                    <a:pt x="152" y="126"/>
                  </a:lnTo>
                  <a:lnTo>
                    <a:pt x="154" y="132"/>
                  </a:lnTo>
                  <a:lnTo>
                    <a:pt x="152" y="134"/>
                  </a:lnTo>
                  <a:lnTo>
                    <a:pt x="148" y="132"/>
                  </a:lnTo>
                  <a:lnTo>
                    <a:pt x="142" y="132"/>
                  </a:lnTo>
                  <a:lnTo>
                    <a:pt x="138" y="132"/>
                  </a:lnTo>
                  <a:lnTo>
                    <a:pt x="134" y="136"/>
                  </a:lnTo>
                  <a:lnTo>
                    <a:pt x="130" y="142"/>
                  </a:lnTo>
                  <a:lnTo>
                    <a:pt x="126" y="150"/>
                  </a:lnTo>
                  <a:lnTo>
                    <a:pt x="98" y="150"/>
                  </a:lnTo>
                  <a:lnTo>
                    <a:pt x="80" y="140"/>
                  </a:lnTo>
                  <a:lnTo>
                    <a:pt x="80" y="130"/>
                  </a:lnTo>
                  <a:lnTo>
                    <a:pt x="74" y="128"/>
                  </a:lnTo>
                  <a:lnTo>
                    <a:pt x="70" y="126"/>
                  </a:lnTo>
                  <a:lnTo>
                    <a:pt x="68" y="122"/>
                  </a:lnTo>
                  <a:lnTo>
                    <a:pt x="64" y="120"/>
                  </a:lnTo>
                  <a:lnTo>
                    <a:pt x="8" y="96"/>
                  </a:lnTo>
                  <a:lnTo>
                    <a:pt x="0" y="74"/>
                  </a:lnTo>
                  <a:lnTo>
                    <a:pt x="30" y="56"/>
                  </a:lnTo>
                  <a:lnTo>
                    <a:pt x="30" y="48"/>
                  </a:lnTo>
                  <a:lnTo>
                    <a:pt x="30" y="42"/>
                  </a:lnTo>
                  <a:lnTo>
                    <a:pt x="32" y="36"/>
                  </a:lnTo>
                  <a:lnTo>
                    <a:pt x="34" y="30"/>
                  </a:lnTo>
                  <a:lnTo>
                    <a:pt x="32" y="28"/>
                  </a:lnTo>
                  <a:lnTo>
                    <a:pt x="30" y="24"/>
                  </a:lnTo>
                  <a:lnTo>
                    <a:pt x="32" y="18"/>
                  </a:lnTo>
                  <a:lnTo>
                    <a:pt x="34" y="16"/>
                  </a:lnTo>
                  <a:lnTo>
                    <a:pt x="38" y="16"/>
                  </a:lnTo>
                  <a:lnTo>
                    <a:pt x="44" y="6"/>
                  </a:lnTo>
                  <a:lnTo>
                    <a:pt x="44" y="2"/>
                  </a:lnTo>
                  <a:lnTo>
                    <a:pt x="48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5" name="Freeform 212"/>
            <p:cNvSpPr>
              <a:spLocks/>
            </p:cNvSpPr>
            <p:nvPr/>
          </p:nvSpPr>
          <p:spPr bwMode="auto">
            <a:xfrm>
              <a:off x="5191314" y="3346394"/>
              <a:ext cx="407047" cy="183187"/>
            </a:xfrm>
            <a:custGeom>
              <a:avLst/>
              <a:gdLst>
                <a:gd name="T0" fmla="*/ 2147483647 w 278"/>
                <a:gd name="T1" fmla="*/ 2147483647 h 116"/>
                <a:gd name="T2" fmla="*/ 2147483647 w 278"/>
                <a:gd name="T3" fmla="*/ 2147483647 h 116"/>
                <a:gd name="T4" fmla="*/ 2147483647 w 278"/>
                <a:gd name="T5" fmla="*/ 2147483647 h 116"/>
                <a:gd name="T6" fmla="*/ 2147483647 w 278"/>
                <a:gd name="T7" fmla="*/ 2147483647 h 116"/>
                <a:gd name="T8" fmla="*/ 2147483647 w 278"/>
                <a:gd name="T9" fmla="*/ 2147483647 h 116"/>
                <a:gd name="T10" fmla="*/ 2147483647 w 278"/>
                <a:gd name="T11" fmla="*/ 2147483647 h 116"/>
                <a:gd name="T12" fmla="*/ 2147483647 w 278"/>
                <a:gd name="T13" fmla="*/ 2147483647 h 116"/>
                <a:gd name="T14" fmla="*/ 2147483647 w 278"/>
                <a:gd name="T15" fmla="*/ 2147483647 h 116"/>
                <a:gd name="T16" fmla="*/ 2147483647 w 278"/>
                <a:gd name="T17" fmla="*/ 2147483647 h 116"/>
                <a:gd name="T18" fmla="*/ 2147483647 w 278"/>
                <a:gd name="T19" fmla="*/ 2147483647 h 116"/>
                <a:gd name="T20" fmla="*/ 2147483647 w 278"/>
                <a:gd name="T21" fmla="*/ 2147483647 h 116"/>
                <a:gd name="T22" fmla="*/ 2147483647 w 278"/>
                <a:gd name="T23" fmla="*/ 2147483647 h 116"/>
                <a:gd name="T24" fmla="*/ 2147483647 w 278"/>
                <a:gd name="T25" fmla="*/ 2147483647 h 116"/>
                <a:gd name="T26" fmla="*/ 2147483647 w 278"/>
                <a:gd name="T27" fmla="*/ 2147483647 h 116"/>
                <a:gd name="T28" fmla="*/ 2147483647 w 278"/>
                <a:gd name="T29" fmla="*/ 2147483647 h 116"/>
                <a:gd name="T30" fmla="*/ 2147483647 w 278"/>
                <a:gd name="T31" fmla="*/ 2147483647 h 116"/>
                <a:gd name="T32" fmla="*/ 2147483647 w 278"/>
                <a:gd name="T33" fmla="*/ 2147483647 h 116"/>
                <a:gd name="T34" fmla="*/ 2147483647 w 278"/>
                <a:gd name="T35" fmla="*/ 2147483647 h 116"/>
                <a:gd name="T36" fmla="*/ 2147483647 w 278"/>
                <a:gd name="T37" fmla="*/ 2147483647 h 116"/>
                <a:gd name="T38" fmla="*/ 2147483647 w 278"/>
                <a:gd name="T39" fmla="*/ 2147483647 h 116"/>
                <a:gd name="T40" fmla="*/ 2147483647 w 278"/>
                <a:gd name="T41" fmla="*/ 2147483647 h 116"/>
                <a:gd name="T42" fmla="*/ 2147483647 w 278"/>
                <a:gd name="T43" fmla="*/ 2147483647 h 116"/>
                <a:gd name="T44" fmla="*/ 2147483647 w 278"/>
                <a:gd name="T45" fmla="*/ 0 h 116"/>
                <a:gd name="T46" fmla="*/ 2147483647 w 278"/>
                <a:gd name="T47" fmla="*/ 2147483647 h 116"/>
                <a:gd name="T48" fmla="*/ 2147483647 w 278"/>
                <a:gd name="T49" fmla="*/ 2147483647 h 116"/>
                <a:gd name="T50" fmla="*/ 2147483647 w 278"/>
                <a:gd name="T51" fmla="*/ 2147483647 h 116"/>
                <a:gd name="T52" fmla="*/ 2147483647 w 278"/>
                <a:gd name="T53" fmla="*/ 2147483647 h 116"/>
                <a:gd name="T54" fmla="*/ 2147483647 w 278"/>
                <a:gd name="T55" fmla="*/ 2147483647 h 116"/>
                <a:gd name="T56" fmla="*/ 2147483647 w 278"/>
                <a:gd name="T57" fmla="*/ 2147483647 h 116"/>
                <a:gd name="T58" fmla="*/ 2147483647 w 278"/>
                <a:gd name="T59" fmla="*/ 2147483647 h 116"/>
                <a:gd name="T60" fmla="*/ 2147483647 w 278"/>
                <a:gd name="T61" fmla="*/ 2147483647 h 116"/>
                <a:gd name="T62" fmla="*/ 0 w 278"/>
                <a:gd name="T63" fmla="*/ 2147483647 h 116"/>
                <a:gd name="T64" fmla="*/ 2147483647 w 278"/>
                <a:gd name="T65" fmla="*/ 2147483647 h 116"/>
                <a:gd name="T66" fmla="*/ 2147483647 w 278"/>
                <a:gd name="T67" fmla="*/ 2147483647 h 116"/>
                <a:gd name="T68" fmla="*/ 2147483647 w 278"/>
                <a:gd name="T69" fmla="*/ 2147483647 h 116"/>
                <a:gd name="T70" fmla="*/ 2147483647 w 278"/>
                <a:gd name="T71" fmla="*/ 2147483647 h 116"/>
                <a:gd name="T72" fmla="*/ 2147483647 w 278"/>
                <a:gd name="T73" fmla="*/ 2147483647 h 116"/>
                <a:gd name="T74" fmla="*/ 2147483647 w 278"/>
                <a:gd name="T75" fmla="*/ 2147483647 h 116"/>
                <a:gd name="T76" fmla="*/ 2147483647 w 278"/>
                <a:gd name="T77" fmla="*/ 2147483647 h 116"/>
                <a:gd name="T78" fmla="*/ 2147483647 w 278"/>
                <a:gd name="T79" fmla="*/ 2147483647 h 116"/>
                <a:gd name="T80" fmla="*/ 2147483647 w 278"/>
                <a:gd name="T81" fmla="*/ 2147483647 h 116"/>
                <a:gd name="T82" fmla="*/ 2147483647 w 278"/>
                <a:gd name="T83" fmla="*/ 2147483647 h 116"/>
                <a:gd name="T84" fmla="*/ 2147483647 w 278"/>
                <a:gd name="T85" fmla="*/ 2147483647 h 116"/>
                <a:gd name="T86" fmla="*/ 2147483647 w 278"/>
                <a:gd name="T87" fmla="*/ 2147483647 h 116"/>
                <a:gd name="T88" fmla="*/ 2147483647 w 278"/>
                <a:gd name="T89" fmla="*/ 2147483647 h 116"/>
                <a:gd name="T90" fmla="*/ 2147483647 w 278"/>
                <a:gd name="T91" fmla="*/ 2147483647 h 116"/>
                <a:gd name="T92" fmla="*/ 2147483647 w 278"/>
                <a:gd name="T93" fmla="*/ 2147483647 h 116"/>
                <a:gd name="T94" fmla="*/ 2147483647 w 278"/>
                <a:gd name="T95" fmla="*/ 2147483647 h 116"/>
                <a:gd name="T96" fmla="*/ 2147483647 w 278"/>
                <a:gd name="T97" fmla="*/ 2147483647 h 116"/>
                <a:gd name="T98" fmla="*/ 2147483647 w 278"/>
                <a:gd name="T99" fmla="*/ 2147483647 h 116"/>
                <a:gd name="T100" fmla="*/ 2147483647 w 278"/>
                <a:gd name="T101" fmla="*/ 2147483647 h 116"/>
                <a:gd name="T102" fmla="*/ 2147483647 w 278"/>
                <a:gd name="T103" fmla="*/ 2147483647 h 116"/>
                <a:gd name="T104" fmla="*/ 2147483647 w 278"/>
                <a:gd name="T105" fmla="*/ 2147483647 h 116"/>
                <a:gd name="T106" fmla="*/ 2147483647 w 278"/>
                <a:gd name="T107" fmla="*/ 2147483647 h 116"/>
                <a:gd name="T108" fmla="*/ 2147483647 w 278"/>
                <a:gd name="T109" fmla="*/ 2147483647 h 116"/>
                <a:gd name="T110" fmla="*/ 2147483647 w 278"/>
                <a:gd name="T111" fmla="*/ 2147483647 h 1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78"/>
                <a:gd name="T169" fmla="*/ 0 h 116"/>
                <a:gd name="T170" fmla="*/ 278 w 278"/>
                <a:gd name="T171" fmla="*/ 116 h 11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78" h="116">
                  <a:moveTo>
                    <a:pt x="166" y="114"/>
                  </a:moveTo>
                  <a:lnTo>
                    <a:pt x="166" y="96"/>
                  </a:lnTo>
                  <a:lnTo>
                    <a:pt x="170" y="96"/>
                  </a:lnTo>
                  <a:lnTo>
                    <a:pt x="170" y="100"/>
                  </a:lnTo>
                  <a:lnTo>
                    <a:pt x="174" y="100"/>
                  </a:lnTo>
                  <a:lnTo>
                    <a:pt x="182" y="102"/>
                  </a:lnTo>
                  <a:lnTo>
                    <a:pt x="188" y="100"/>
                  </a:lnTo>
                  <a:lnTo>
                    <a:pt x="194" y="98"/>
                  </a:lnTo>
                  <a:lnTo>
                    <a:pt x="198" y="100"/>
                  </a:lnTo>
                  <a:lnTo>
                    <a:pt x="204" y="102"/>
                  </a:lnTo>
                  <a:lnTo>
                    <a:pt x="210" y="102"/>
                  </a:lnTo>
                  <a:lnTo>
                    <a:pt x="214" y="100"/>
                  </a:lnTo>
                  <a:lnTo>
                    <a:pt x="220" y="96"/>
                  </a:lnTo>
                  <a:lnTo>
                    <a:pt x="224" y="94"/>
                  </a:lnTo>
                  <a:lnTo>
                    <a:pt x="226" y="94"/>
                  </a:lnTo>
                  <a:lnTo>
                    <a:pt x="232" y="96"/>
                  </a:lnTo>
                  <a:lnTo>
                    <a:pt x="244" y="94"/>
                  </a:lnTo>
                  <a:lnTo>
                    <a:pt x="252" y="92"/>
                  </a:lnTo>
                  <a:lnTo>
                    <a:pt x="256" y="92"/>
                  </a:lnTo>
                  <a:lnTo>
                    <a:pt x="270" y="92"/>
                  </a:lnTo>
                  <a:lnTo>
                    <a:pt x="274" y="90"/>
                  </a:lnTo>
                  <a:lnTo>
                    <a:pt x="278" y="90"/>
                  </a:lnTo>
                  <a:lnTo>
                    <a:pt x="276" y="80"/>
                  </a:lnTo>
                  <a:lnTo>
                    <a:pt x="274" y="70"/>
                  </a:lnTo>
                  <a:lnTo>
                    <a:pt x="272" y="62"/>
                  </a:lnTo>
                  <a:lnTo>
                    <a:pt x="270" y="52"/>
                  </a:lnTo>
                  <a:lnTo>
                    <a:pt x="272" y="52"/>
                  </a:lnTo>
                  <a:lnTo>
                    <a:pt x="274" y="44"/>
                  </a:lnTo>
                  <a:lnTo>
                    <a:pt x="274" y="40"/>
                  </a:lnTo>
                  <a:lnTo>
                    <a:pt x="268" y="36"/>
                  </a:lnTo>
                  <a:lnTo>
                    <a:pt x="260" y="36"/>
                  </a:lnTo>
                  <a:lnTo>
                    <a:pt x="260" y="32"/>
                  </a:lnTo>
                  <a:lnTo>
                    <a:pt x="260" y="28"/>
                  </a:lnTo>
                  <a:lnTo>
                    <a:pt x="258" y="20"/>
                  </a:lnTo>
                  <a:lnTo>
                    <a:pt x="256" y="14"/>
                  </a:lnTo>
                  <a:lnTo>
                    <a:pt x="252" y="10"/>
                  </a:lnTo>
                  <a:lnTo>
                    <a:pt x="242" y="8"/>
                  </a:lnTo>
                  <a:lnTo>
                    <a:pt x="226" y="10"/>
                  </a:lnTo>
                  <a:lnTo>
                    <a:pt x="210" y="12"/>
                  </a:lnTo>
                  <a:lnTo>
                    <a:pt x="194" y="16"/>
                  </a:lnTo>
                  <a:lnTo>
                    <a:pt x="176" y="18"/>
                  </a:lnTo>
                  <a:lnTo>
                    <a:pt x="170" y="18"/>
                  </a:lnTo>
                  <a:lnTo>
                    <a:pt x="162" y="14"/>
                  </a:lnTo>
                  <a:lnTo>
                    <a:pt x="148" y="10"/>
                  </a:lnTo>
                  <a:lnTo>
                    <a:pt x="134" y="2"/>
                  </a:lnTo>
                  <a:lnTo>
                    <a:pt x="124" y="0"/>
                  </a:lnTo>
                  <a:lnTo>
                    <a:pt x="114" y="0"/>
                  </a:lnTo>
                  <a:lnTo>
                    <a:pt x="102" y="2"/>
                  </a:lnTo>
                  <a:lnTo>
                    <a:pt x="92" y="6"/>
                  </a:lnTo>
                  <a:lnTo>
                    <a:pt x="84" y="12"/>
                  </a:lnTo>
                  <a:lnTo>
                    <a:pt x="76" y="14"/>
                  </a:lnTo>
                  <a:lnTo>
                    <a:pt x="64" y="14"/>
                  </a:lnTo>
                  <a:lnTo>
                    <a:pt x="60" y="14"/>
                  </a:lnTo>
                  <a:lnTo>
                    <a:pt x="60" y="12"/>
                  </a:lnTo>
                  <a:lnTo>
                    <a:pt x="52" y="12"/>
                  </a:lnTo>
                  <a:lnTo>
                    <a:pt x="46" y="12"/>
                  </a:lnTo>
                  <a:lnTo>
                    <a:pt x="34" y="12"/>
                  </a:lnTo>
                  <a:lnTo>
                    <a:pt x="34" y="14"/>
                  </a:lnTo>
                  <a:lnTo>
                    <a:pt x="38" y="18"/>
                  </a:lnTo>
                  <a:lnTo>
                    <a:pt x="44" y="24"/>
                  </a:lnTo>
                  <a:lnTo>
                    <a:pt x="32" y="26"/>
                  </a:lnTo>
                  <a:lnTo>
                    <a:pt x="12" y="28"/>
                  </a:lnTo>
                  <a:lnTo>
                    <a:pt x="6" y="34"/>
                  </a:lnTo>
                  <a:lnTo>
                    <a:pt x="0" y="40"/>
                  </a:lnTo>
                  <a:lnTo>
                    <a:pt x="2" y="40"/>
                  </a:lnTo>
                  <a:lnTo>
                    <a:pt x="4" y="42"/>
                  </a:lnTo>
                  <a:lnTo>
                    <a:pt x="8" y="44"/>
                  </a:lnTo>
                  <a:lnTo>
                    <a:pt x="8" y="46"/>
                  </a:lnTo>
                  <a:lnTo>
                    <a:pt x="10" y="50"/>
                  </a:lnTo>
                  <a:lnTo>
                    <a:pt x="14" y="54"/>
                  </a:lnTo>
                  <a:lnTo>
                    <a:pt x="12" y="58"/>
                  </a:lnTo>
                  <a:lnTo>
                    <a:pt x="10" y="60"/>
                  </a:lnTo>
                  <a:lnTo>
                    <a:pt x="10" y="66"/>
                  </a:lnTo>
                  <a:lnTo>
                    <a:pt x="18" y="66"/>
                  </a:lnTo>
                  <a:lnTo>
                    <a:pt x="18" y="70"/>
                  </a:lnTo>
                  <a:lnTo>
                    <a:pt x="22" y="76"/>
                  </a:lnTo>
                  <a:lnTo>
                    <a:pt x="30" y="84"/>
                  </a:lnTo>
                  <a:lnTo>
                    <a:pt x="30" y="86"/>
                  </a:lnTo>
                  <a:lnTo>
                    <a:pt x="32" y="90"/>
                  </a:lnTo>
                  <a:lnTo>
                    <a:pt x="46" y="96"/>
                  </a:lnTo>
                  <a:lnTo>
                    <a:pt x="60" y="100"/>
                  </a:lnTo>
                  <a:lnTo>
                    <a:pt x="76" y="104"/>
                  </a:lnTo>
                  <a:lnTo>
                    <a:pt x="78" y="100"/>
                  </a:lnTo>
                  <a:lnTo>
                    <a:pt x="78" y="96"/>
                  </a:lnTo>
                  <a:lnTo>
                    <a:pt x="76" y="94"/>
                  </a:lnTo>
                  <a:lnTo>
                    <a:pt x="74" y="94"/>
                  </a:lnTo>
                  <a:lnTo>
                    <a:pt x="78" y="94"/>
                  </a:lnTo>
                  <a:lnTo>
                    <a:pt x="82" y="92"/>
                  </a:lnTo>
                  <a:lnTo>
                    <a:pt x="88" y="92"/>
                  </a:lnTo>
                  <a:lnTo>
                    <a:pt x="90" y="94"/>
                  </a:lnTo>
                  <a:lnTo>
                    <a:pt x="98" y="98"/>
                  </a:lnTo>
                  <a:lnTo>
                    <a:pt x="104" y="106"/>
                  </a:lnTo>
                  <a:lnTo>
                    <a:pt x="108" y="108"/>
                  </a:lnTo>
                  <a:lnTo>
                    <a:pt x="114" y="108"/>
                  </a:lnTo>
                  <a:lnTo>
                    <a:pt x="116" y="108"/>
                  </a:lnTo>
                  <a:lnTo>
                    <a:pt x="120" y="106"/>
                  </a:lnTo>
                  <a:lnTo>
                    <a:pt x="126" y="98"/>
                  </a:lnTo>
                  <a:lnTo>
                    <a:pt x="132" y="94"/>
                  </a:lnTo>
                  <a:lnTo>
                    <a:pt x="134" y="92"/>
                  </a:lnTo>
                  <a:lnTo>
                    <a:pt x="138" y="92"/>
                  </a:lnTo>
                  <a:lnTo>
                    <a:pt x="142" y="92"/>
                  </a:lnTo>
                  <a:lnTo>
                    <a:pt x="142" y="94"/>
                  </a:lnTo>
                  <a:lnTo>
                    <a:pt x="146" y="94"/>
                  </a:lnTo>
                  <a:lnTo>
                    <a:pt x="148" y="96"/>
                  </a:lnTo>
                  <a:lnTo>
                    <a:pt x="152" y="94"/>
                  </a:lnTo>
                  <a:lnTo>
                    <a:pt x="154" y="94"/>
                  </a:lnTo>
                  <a:lnTo>
                    <a:pt x="164" y="94"/>
                  </a:lnTo>
                  <a:lnTo>
                    <a:pt x="162" y="96"/>
                  </a:lnTo>
                  <a:lnTo>
                    <a:pt x="160" y="98"/>
                  </a:lnTo>
                  <a:lnTo>
                    <a:pt x="156" y="98"/>
                  </a:lnTo>
                  <a:lnTo>
                    <a:pt x="158" y="108"/>
                  </a:lnTo>
                  <a:lnTo>
                    <a:pt x="162" y="116"/>
                  </a:lnTo>
                  <a:lnTo>
                    <a:pt x="166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6" name="Freeform 213"/>
            <p:cNvSpPr>
              <a:spLocks/>
            </p:cNvSpPr>
            <p:nvPr/>
          </p:nvSpPr>
          <p:spPr bwMode="auto">
            <a:xfrm>
              <a:off x="5788625" y="3809671"/>
              <a:ext cx="21909" cy="37169"/>
            </a:xfrm>
            <a:custGeom>
              <a:avLst/>
              <a:gdLst>
                <a:gd name="T0" fmla="*/ 0 w 16"/>
                <a:gd name="T1" fmla="*/ 2147483647 h 24"/>
                <a:gd name="T2" fmla="*/ 2147483647 w 16"/>
                <a:gd name="T3" fmla="*/ 2147483647 h 24"/>
                <a:gd name="T4" fmla="*/ 2147483647 w 16"/>
                <a:gd name="T5" fmla="*/ 2147483647 h 24"/>
                <a:gd name="T6" fmla="*/ 2147483647 w 16"/>
                <a:gd name="T7" fmla="*/ 0 h 24"/>
                <a:gd name="T8" fmla="*/ 2147483647 w 16"/>
                <a:gd name="T9" fmla="*/ 0 h 24"/>
                <a:gd name="T10" fmla="*/ 2147483647 w 16"/>
                <a:gd name="T11" fmla="*/ 2147483647 h 24"/>
                <a:gd name="T12" fmla="*/ 2147483647 w 16"/>
                <a:gd name="T13" fmla="*/ 2147483647 h 24"/>
                <a:gd name="T14" fmla="*/ 2147483647 w 16"/>
                <a:gd name="T15" fmla="*/ 2147483647 h 24"/>
                <a:gd name="T16" fmla="*/ 2147483647 w 16"/>
                <a:gd name="T17" fmla="*/ 2147483647 h 24"/>
                <a:gd name="T18" fmla="*/ 2147483647 w 16"/>
                <a:gd name="T19" fmla="*/ 2147483647 h 24"/>
                <a:gd name="T20" fmla="*/ 2147483647 w 16"/>
                <a:gd name="T21" fmla="*/ 2147483647 h 24"/>
                <a:gd name="T22" fmla="*/ 2147483647 w 16"/>
                <a:gd name="T23" fmla="*/ 2147483647 h 24"/>
                <a:gd name="T24" fmla="*/ 0 w 16"/>
                <a:gd name="T25" fmla="*/ 2147483647 h 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"/>
                <a:gd name="T40" fmla="*/ 0 h 24"/>
                <a:gd name="T41" fmla="*/ 16 w 16"/>
                <a:gd name="T42" fmla="*/ 24 h 2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" h="24">
                  <a:moveTo>
                    <a:pt x="0" y="12"/>
                  </a:moveTo>
                  <a:lnTo>
                    <a:pt x="2" y="10"/>
                  </a:lnTo>
                  <a:lnTo>
                    <a:pt x="4" y="8"/>
                  </a:lnTo>
                  <a:lnTo>
                    <a:pt x="2" y="0"/>
                  </a:lnTo>
                  <a:lnTo>
                    <a:pt x="10" y="0"/>
                  </a:lnTo>
                  <a:lnTo>
                    <a:pt x="12" y="6"/>
                  </a:lnTo>
                  <a:lnTo>
                    <a:pt x="14" y="10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0" y="20"/>
                  </a:lnTo>
                  <a:lnTo>
                    <a:pt x="6" y="24"/>
                  </a:lnTo>
                  <a:lnTo>
                    <a:pt x="4" y="20"/>
                  </a:ln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7" name="Freeform 214"/>
            <p:cNvSpPr>
              <a:spLocks/>
            </p:cNvSpPr>
            <p:nvPr/>
          </p:nvSpPr>
          <p:spPr bwMode="auto">
            <a:xfrm>
              <a:off x="5828984" y="3836220"/>
              <a:ext cx="175272" cy="237612"/>
            </a:xfrm>
            <a:custGeom>
              <a:avLst/>
              <a:gdLst>
                <a:gd name="T0" fmla="*/ 2147483647 w 120"/>
                <a:gd name="T1" fmla="*/ 2147483647 h 150"/>
                <a:gd name="T2" fmla="*/ 2147483647 w 120"/>
                <a:gd name="T3" fmla="*/ 2147483647 h 150"/>
                <a:gd name="T4" fmla="*/ 2147483647 w 120"/>
                <a:gd name="T5" fmla="*/ 2147483647 h 150"/>
                <a:gd name="T6" fmla="*/ 2147483647 w 120"/>
                <a:gd name="T7" fmla="*/ 2147483647 h 150"/>
                <a:gd name="T8" fmla="*/ 2147483647 w 120"/>
                <a:gd name="T9" fmla="*/ 2147483647 h 150"/>
                <a:gd name="T10" fmla="*/ 2147483647 w 120"/>
                <a:gd name="T11" fmla="*/ 2147483647 h 150"/>
                <a:gd name="T12" fmla="*/ 2147483647 w 120"/>
                <a:gd name="T13" fmla="*/ 2147483647 h 150"/>
                <a:gd name="T14" fmla="*/ 2147483647 w 120"/>
                <a:gd name="T15" fmla="*/ 2147483647 h 150"/>
                <a:gd name="T16" fmla="*/ 2147483647 w 120"/>
                <a:gd name="T17" fmla="*/ 2147483647 h 150"/>
                <a:gd name="T18" fmla="*/ 2147483647 w 120"/>
                <a:gd name="T19" fmla="*/ 2147483647 h 150"/>
                <a:gd name="T20" fmla="*/ 2147483647 w 120"/>
                <a:gd name="T21" fmla="*/ 2147483647 h 150"/>
                <a:gd name="T22" fmla="*/ 2147483647 w 120"/>
                <a:gd name="T23" fmla="*/ 2147483647 h 150"/>
                <a:gd name="T24" fmla="*/ 2147483647 w 120"/>
                <a:gd name="T25" fmla="*/ 2147483647 h 150"/>
                <a:gd name="T26" fmla="*/ 2147483647 w 120"/>
                <a:gd name="T27" fmla="*/ 2147483647 h 150"/>
                <a:gd name="T28" fmla="*/ 2147483647 w 120"/>
                <a:gd name="T29" fmla="*/ 2147483647 h 150"/>
                <a:gd name="T30" fmla="*/ 2147483647 w 120"/>
                <a:gd name="T31" fmla="*/ 2147483647 h 150"/>
                <a:gd name="T32" fmla="*/ 2147483647 w 120"/>
                <a:gd name="T33" fmla="*/ 2147483647 h 150"/>
                <a:gd name="T34" fmla="*/ 2147483647 w 120"/>
                <a:gd name="T35" fmla="*/ 2147483647 h 150"/>
                <a:gd name="T36" fmla="*/ 2147483647 w 120"/>
                <a:gd name="T37" fmla="*/ 2147483647 h 150"/>
                <a:gd name="T38" fmla="*/ 2147483647 w 120"/>
                <a:gd name="T39" fmla="*/ 2147483647 h 150"/>
                <a:gd name="T40" fmla="*/ 2147483647 w 120"/>
                <a:gd name="T41" fmla="*/ 2147483647 h 150"/>
                <a:gd name="T42" fmla="*/ 2147483647 w 120"/>
                <a:gd name="T43" fmla="*/ 2147483647 h 150"/>
                <a:gd name="T44" fmla="*/ 2147483647 w 120"/>
                <a:gd name="T45" fmla="*/ 2147483647 h 150"/>
                <a:gd name="T46" fmla="*/ 2147483647 w 120"/>
                <a:gd name="T47" fmla="*/ 2147483647 h 150"/>
                <a:gd name="T48" fmla="*/ 2147483647 w 120"/>
                <a:gd name="T49" fmla="*/ 2147483647 h 150"/>
                <a:gd name="T50" fmla="*/ 2147483647 w 120"/>
                <a:gd name="T51" fmla="*/ 2147483647 h 150"/>
                <a:gd name="T52" fmla="*/ 2147483647 w 120"/>
                <a:gd name="T53" fmla="*/ 2147483647 h 150"/>
                <a:gd name="T54" fmla="*/ 2147483647 w 120"/>
                <a:gd name="T55" fmla="*/ 2147483647 h 150"/>
                <a:gd name="T56" fmla="*/ 2147483647 w 120"/>
                <a:gd name="T57" fmla="*/ 2147483647 h 150"/>
                <a:gd name="T58" fmla="*/ 2147483647 w 120"/>
                <a:gd name="T59" fmla="*/ 2147483647 h 150"/>
                <a:gd name="T60" fmla="*/ 2147483647 w 120"/>
                <a:gd name="T61" fmla="*/ 2147483647 h 150"/>
                <a:gd name="T62" fmla="*/ 2147483647 w 120"/>
                <a:gd name="T63" fmla="*/ 2147483647 h 150"/>
                <a:gd name="T64" fmla="*/ 2147483647 w 120"/>
                <a:gd name="T65" fmla="*/ 2147483647 h 150"/>
                <a:gd name="T66" fmla="*/ 0 w 120"/>
                <a:gd name="T67" fmla="*/ 2147483647 h 150"/>
                <a:gd name="T68" fmla="*/ 0 w 120"/>
                <a:gd name="T69" fmla="*/ 2147483647 h 150"/>
                <a:gd name="T70" fmla="*/ 2147483647 w 120"/>
                <a:gd name="T71" fmla="*/ 2147483647 h 150"/>
                <a:gd name="T72" fmla="*/ 2147483647 w 120"/>
                <a:gd name="T73" fmla="*/ 2147483647 h 150"/>
                <a:gd name="T74" fmla="*/ 2147483647 w 120"/>
                <a:gd name="T75" fmla="*/ 2147483647 h 150"/>
                <a:gd name="T76" fmla="*/ 2147483647 w 120"/>
                <a:gd name="T77" fmla="*/ 0 h 150"/>
                <a:gd name="T78" fmla="*/ 2147483647 w 120"/>
                <a:gd name="T79" fmla="*/ 2147483647 h 15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20"/>
                <a:gd name="T121" fmla="*/ 0 h 150"/>
                <a:gd name="T122" fmla="*/ 120 w 120"/>
                <a:gd name="T123" fmla="*/ 150 h 15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20" h="150">
                  <a:moveTo>
                    <a:pt x="66" y="4"/>
                  </a:moveTo>
                  <a:lnTo>
                    <a:pt x="72" y="12"/>
                  </a:lnTo>
                  <a:lnTo>
                    <a:pt x="76" y="22"/>
                  </a:lnTo>
                  <a:lnTo>
                    <a:pt x="82" y="26"/>
                  </a:lnTo>
                  <a:lnTo>
                    <a:pt x="88" y="28"/>
                  </a:lnTo>
                  <a:lnTo>
                    <a:pt x="102" y="30"/>
                  </a:lnTo>
                  <a:lnTo>
                    <a:pt x="110" y="34"/>
                  </a:lnTo>
                  <a:lnTo>
                    <a:pt x="116" y="38"/>
                  </a:lnTo>
                  <a:lnTo>
                    <a:pt x="118" y="42"/>
                  </a:lnTo>
                  <a:lnTo>
                    <a:pt x="120" y="50"/>
                  </a:lnTo>
                  <a:lnTo>
                    <a:pt x="118" y="58"/>
                  </a:lnTo>
                  <a:lnTo>
                    <a:pt x="116" y="64"/>
                  </a:lnTo>
                  <a:lnTo>
                    <a:pt x="104" y="76"/>
                  </a:lnTo>
                  <a:lnTo>
                    <a:pt x="98" y="82"/>
                  </a:lnTo>
                  <a:lnTo>
                    <a:pt x="94" y="86"/>
                  </a:lnTo>
                  <a:lnTo>
                    <a:pt x="92" y="90"/>
                  </a:lnTo>
                  <a:lnTo>
                    <a:pt x="92" y="98"/>
                  </a:lnTo>
                  <a:lnTo>
                    <a:pt x="92" y="110"/>
                  </a:lnTo>
                  <a:lnTo>
                    <a:pt x="84" y="112"/>
                  </a:lnTo>
                  <a:lnTo>
                    <a:pt x="78" y="110"/>
                  </a:lnTo>
                  <a:lnTo>
                    <a:pt x="78" y="120"/>
                  </a:lnTo>
                  <a:lnTo>
                    <a:pt x="78" y="122"/>
                  </a:lnTo>
                  <a:lnTo>
                    <a:pt x="78" y="126"/>
                  </a:lnTo>
                  <a:lnTo>
                    <a:pt x="72" y="128"/>
                  </a:lnTo>
                  <a:lnTo>
                    <a:pt x="66" y="130"/>
                  </a:lnTo>
                  <a:lnTo>
                    <a:pt x="64" y="132"/>
                  </a:lnTo>
                  <a:lnTo>
                    <a:pt x="62" y="136"/>
                  </a:lnTo>
                  <a:lnTo>
                    <a:pt x="58" y="140"/>
                  </a:lnTo>
                  <a:lnTo>
                    <a:pt x="56" y="144"/>
                  </a:lnTo>
                  <a:lnTo>
                    <a:pt x="44" y="146"/>
                  </a:lnTo>
                  <a:lnTo>
                    <a:pt x="36" y="148"/>
                  </a:lnTo>
                  <a:lnTo>
                    <a:pt x="30" y="148"/>
                  </a:lnTo>
                  <a:lnTo>
                    <a:pt x="20" y="150"/>
                  </a:lnTo>
                  <a:lnTo>
                    <a:pt x="0" y="126"/>
                  </a:lnTo>
                  <a:lnTo>
                    <a:pt x="0" y="118"/>
                  </a:lnTo>
                  <a:lnTo>
                    <a:pt x="50" y="74"/>
                  </a:lnTo>
                  <a:lnTo>
                    <a:pt x="50" y="40"/>
                  </a:lnTo>
                  <a:lnTo>
                    <a:pt x="42" y="34"/>
                  </a:lnTo>
                  <a:lnTo>
                    <a:pt x="66" y="0"/>
                  </a:lnTo>
                  <a:lnTo>
                    <a:pt x="6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8" name="Freeform 215"/>
            <p:cNvSpPr>
              <a:spLocks/>
            </p:cNvSpPr>
            <p:nvPr/>
          </p:nvSpPr>
          <p:spPr bwMode="auto">
            <a:xfrm>
              <a:off x="5905089" y="3799051"/>
              <a:ext cx="13837" cy="27876"/>
            </a:xfrm>
            <a:custGeom>
              <a:avLst/>
              <a:gdLst>
                <a:gd name="T0" fmla="*/ 0 w 10"/>
                <a:gd name="T1" fmla="*/ 2147483647 h 18"/>
                <a:gd name="T2" fmla="*/ 2147483647 w 10"/>
                <a:gd name="T3" fmla="*/ 0 h 18"/>
                <a:gd name="T4" fmla="*/ 2147483647 w 10"/>
                <a:gd name="T5" fmla="*/ 2147483647 h 18"/>
                <a:gd name="T6" fmla="*/ 2147483647 w 10"/>
                <a:gd name="T7" fmla="*/ 2147483647 h 18"/>
                <a:gd name="T8" fmla="*/ 2147483647 w 10"/>
                <a:gd name="T9" fmla="*/ 2147483647 h 18"/>
                <a:gd name="T10" fmla="*/ 2147483647 w 10"/>
                <a:gd name="T11" fmla="*/ 2147483647 h 18"/>
                <a:gd name="T12" fmla="*/ 2147483647 w 10"/>
                <a:gd name="T13" fmla="*/ 2147483647 h 18"/>
                <a:gd name="T14" fmla="*/ 0 w 10"/>
                <a:gd name="T15" fmla="*/ 2147483647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18"/>
                <a:gd name="T26" fmla="*/ 10 w 10"/>
                <a:gd name="T27" fmla="*/ 18 h 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18">
                  <a:moveTo>
                    <a:pt x="0" y="8"/>
                  </a:moveTo>
                  <a:lnTo>
                    <a:pt x="6" y="0"/>
                  </a:lnTo>
                  <a:lnTo>
                    <a:pt x="10" y="6"/>
                  </a:lnTo>
                  <a:lnTo>
                    <a:pt x="10" y="14"/>
                  </a:lnTo>
                  <a:lnTo>
                    <a:pt x="6" y="18"/>
                  </a:lnTo>
                  <a:lnTo>
                    <a:pt x="4" y="16"/>
                  </a:lnTo>
                  <a:lnTo>
                    <a:pt x="2" y="12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9" name="Freeform 216"/>
            <p:cNvSpPr>
              <a:spLocks/>
            </p:cNvSpPr>
            <p:nvPr/>
          </p:nvSpPr>
          <p:spPr bwMode="auto">
            <a:xfrm>
              <a:off x="5794390" y="3812326"/>
              <a:ext cx="130301" cy="76991"/>
            </a:xfrm>
            <a:custGeom>
              <a:avLst/>
              <a:gdLst>
                <a:gd name="T0" fmla="*/ 2147483647 w 90"/>
                <a:gd name="T1" fmla="*/ 2147483647 h 50"/>
                <a:gd name="T2" fmla="*/ 2147483647 w 90"/>
                <a:gd name="T3" fmla="*/ 2147483647 h 50"/>
                <a:gd name="T4" fmla="*/ 2147483647 w 90"/>
                <a:gd name="T5" fmla="*/ 2147483647 h 50"/>
                <a:gd name="T6" fmla="*/ 2147483647 w 90"/>
                <a:gd name="T7" fmla="*/ 2147483647 h 50"/>
                <a:gd name="T8" fmla="*/ 2147483647 w 90"/>
                <a:gd name="T9" fmla="*/ 2147483647 h 50"/>
                <a:gd name="T10" fmla="*/ 2147483647 w 90"/>
                <a:gd name="T11" fmla="*/ 2147483647 h 50"/>
                <a:gd name="T12" fmla="*/ 2147483647 w 90"/>
                <a:gd name="T13" fmla="*/ 0 h 50"/>
                <a:gd name="T14" fmla="*/ 2147483647 w 90"/>
                <a:gd name="T15" fmla="*/ 2147483647 h 50"/>
                <a:gd name="T16" fmla="*/ 2147483647 w 90"/>
                <a:gd name="T17" fmla="*/ 2147483647 h 50"/>
                <a:gd name="T18" fmla="*/ 2147483647 w 90"/>
                <a:gd name="T19" fmla="*/ 2147483647 h 50"/>
                <a:gd name="T20" fmla="*/ 2147483647 w 90"/>
                <a:gd name="T21" fmla="*/ 2147483647 h 50"/>
                <a:gd name="T22" fmla="*/ 2147483647 w 90"/>
                <a:gd name="T23" fmla="*/ 2147483647 h 50"/>
                <a:gd name="T24" fmla="*/ 2147483647 w 90"/>
                <a:gd name="T25" fmla="*/ 2147483647 h 50"/>
                <a:gd name="T26" fmla="*/ 2147483647 w 90"/>
                <a:gd name="T27" fmla="*/ 2147483647 h 50"/>
                <a:gd name="T28" fmla="*/ 2147483647 w 90"/>
                <a:gd name="T29" fmla="*/ 2147483647 h 50"/>
                <a:gd name="T30" fmla="*/ 2147483647 w 90"/>
                <a:gd name="T31" fmla="*/ 2147483647 h 50"/>
                <a:gd name="T32" fmla="*/ 0 w 90"/>
                <a:gd name="T33" fmla="*/ 2147483647 h 50"/>
                <a:gd name="T34" fmla="*/ 2147483647 w 90"/>
                <a:gd name="T35" fmla="*/ 2147483647 h 50"/>
                <a:gd name="T36" fmla="*/ 2147483647 w 90"/>
                <a:gd name="T37" fmla="*/ 2147483647 h 50"/>
                <a:gd name="T38" fmla="*/ 2147483647 w 90"/>
                <a:gd name="T39" fmla="*/ 2147483647 h 50"/>
                <a:gd name="T40" fmla="*/ 2147483647 w 90"/>
                <a:gd name="T41" fmla="*/ 2147483647 h 5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0"/>
                <a:gd name="T64" fmla="*/ 0 h 50"/>
                <a:gd name="T65" fmla="*/ 90 w 90"/>
                <a:gd name="T66" fmla="*/ 50 h 5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0" h="50">
                  <a:moveTo>
                    <a:pt x="66" y="50"/>
                  </a:moveTo>
                  <a:lnTo>
                    <a:pt x="90" y="16"/>
                  </a:lnTo>
                  <a:lnTo>
                    <a:pt x="86" y="6"/>
                  </a:lnTo>
                  <a:lnTo>
                    <a:pt x="82" y="10"/>
                  </a:lnTo>
                  <a:lnTo>
                    <a:pt x="80" y="8"/>
                  </a:lnTo>
                  <a:lnTo>
                    <a:pt x="78" y="4"/>
                  </a:lnTo>
                  <a:lnTo>
                    <a:pt x="76" y="0"/>
                  </a:lnTo>
                  <a:lnTo>
                    <a:pt x="66" y="12"/>
                  </a:lnTo>
                  <a:lnTo>
                    <a:pt x="58" y="22"/>
                  </a:lnTo>
                  <a:lnTo>
                    <a:pt x="52" y="28"/>
                  </a:lnTo>
                  <a:lnTo>
                    <a:pt x="44" y="30"/>
                  </a:lnTo>
                  <a:lnTo>
                    <a:pt x="36" y="34"/>
                  </a:lnTo>
                  <a:lnTo>
                    <a:pt x="26" y="34"/>
                  </a:lnTo>
                  <a:lnTo>
                    <a:pt x="20" y="34"/>
                  </a:lnTo>
                  <a:lnTo>
                    <a:pt x="12" y="30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10" y="36"/>
                  </a:lnTo>
                  <a:lnTo>
                    <a:pt x="22" y="40"/>
                  </a:lnTo>
                  <a:lnTo>
                    <a:pt x="22" y="48"/>
                  </a:lnTo>
                  <a:lnTo>
                    <a:pt x="66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0" name="Freeform 217"/>
            <p:cNvSpPr>
              <a:spLocks/>
            </p:cNvSpPr>
            <p:nvPr/>
          </p:nvSpPr>
          <p:spPr bwMode="auto">
            <a:xfrm>
              <a:off x="5619118" y="4023389"/>
              <a:ext cx="239846" cy="167258"/>
            </a:xfrm>
            <a:custGeom>
              <a:avLst/>
              <a:gdLst>
                <a:gd name="T0" fmla="*/ 2147483647 w 164"/>
                <a:gd name="T1" fmla="*/ 2147483647 h 106"/>
                <a:gd name="T2" fmla="*/ 2147483647 w 164"/>
                <a:gd name="T3" fmla="*/ 2147483647 h 106"/>
                <a:gd name="T4" fmla="*/ 2147483647 w 164"/>
                <a:gd name="T5" fmla="*/ 0 h 106"/>
                <a:gd name="T6" fmla="*/ 2147483647 w 164"/>
                <a:gd name="T7" fmla="*/ 2147483647 h 106"/>
                <a:gd name="T8" fmla="*/ 2147483647 w 164"/>
                <a:gd name="T9" fmla="*/ 2147483647 h 106"/>
                <a:gd name="T10" fmla="*/ 2147483647 w 164"/>
                <a:gd name="T11" fmla="*/ 2147483647 h 106"/>
                <a:gd name="T12" fmla="*/ 2147483647 w 164"/>
                <a:gd name="T13" fmla="*/ 2147483647 h 106"/>
                <a:gd name="T14" fmla="*/ 2147483647 w 164"/>
                <a:gd name="T15" fmla="*/ 2147483647 h 106"/>
                <a:gd name="T16" fmla="*/ 2147483647 w 164"/>
                <a:gd name="T17" fmla="*/ 2147483647 h 106"/>
                <a:gd name="T18" fmla="*/ 2147483647 w 164"/>
                <a:gd name="T19" fmla="*/ 2147483647 h 106"/>
                <a:gd name="T20" fmla="*/ 2147483647 w 164"/>
                <a:gd name="T21" fmla="*/ 2147483647 h 106"/>
                <a:gd name="T22" fmla="*/ 2147483647 w 164"/>
                <a:gd name="T23" fmla="*/ 2147483647 h 106"/>
                <a:gd name="T24" fmla="*/ 2147483647 w 164"/>
                <a:gd name="T25" fmla="*/ 2147483647 h 106"/>
                <a:gd name="T26" fmla="*/ 2147483647 w 164"/>
                <a:gd name="T27" fmla="*/ 2147483647 h 106"/>
                <a:gd name="T28" fmla="*/ 2147483647 w 164"/>
                <a:gd name="T29" fmla="*/ 2147483647 h 106"/>
                <a:gd name="T30" fmla="*/ 2147483647 w 164"/>
                <a:gd name="T31" fmla="*/ 2147483647 h 106"/>
                <a:gd name="T32" fmla="*/ 0 w 164"/>
                <a:gd name="T33" fmla="*/ 2147483647 h 106"/>
                <a:gd name="T34" fmla="*/ 2147483647 w 164"/>
                <a:gd name="T35" fmla="*/ 2147483647 h 106"/>
                <a:gd name="T36" fmla="*/ 2147483647 w 164"/>
                <a:gd name="T37" fmla="*/ 2147483647 h 106"/>
                <a:gd name="T38" fmla="*/ 2147483647 w 164"/>
                <a:gd name="T39" fmla="*/ 2147483647 h 106"/>
                <a:gd name="T40" fmla="*/ 2147483647 w 164"/>
                <a:gd name="T41" fmla="*/ 2147483647 h 106"/>
                <a:gd name="T42" fmla="*/ 2147483647 w 164"/>
                <a:gd name="T43" fmla="*/ 2147483647 h 106"/>
                <a:gd name="T44" fmla="*/ 2147483647 w 164"/>
                <a:gd name="T45" fmla="*/ 2147483647 h 106"/>
                <a:gd name="T46" fmla="*/ 2147483647 w 164"/>
                <a:gd name="T47" fmla="*/ 2147483647 h 106"/>
                <a:gd name="T48" fmla="*/ 2147483647 w 164"/>
                <a:gd name="T49" fmla="*/ 2147483647 h 106"/>
                <a:gd name="T50" fmla="*/ 2147483647 w 164"/>
                <a:gd name="T51" fmla="*/ 2147483647 h 106"/>
                <a:gd name="T52" fmla="*/ 2147483647 w 164"/>
                <a:gd name="T53" fmla="*/ 2147483647 h 106"/>
                <a:gd name="T54" fmla="*/ 2147483647 w 164"/>
                <a:gd name="T55" fmla="*/ 2147483647 h 106"/>
                <a:gd name="T56" fmla="*/ 2147483647 w 164"/>
                <a:gd name="T57" fmla="*/ 2147483647 h 106"/>
                <a:gd name="T58" fmla="*/ 2147483647 w 164"/>
                <a:gd name="T59" fmla="*/ 2147483647 h 106"/>
                <a:gd name="T60" fmla="*/ 2147483647 w 164"/>
                <a:gd name="T61" fmla="*/ 2147483647 h 106"/>
                <a:gd name="T62" fmla="*/ 2147483647 w 164"/>
                <a:gd name="T63" fmla="*/ 2147483647 h 106"/>
                <a:gd name="T64" fmla="*/ 2147483647 w 164"/>
                <a:gd name="T65" fmla="*/ 2147483647 h 106"/>
                <a:gd name="T66" fmla="*/ 2147483647 w 164"/>
                <a:gd name="T67" fmla="*/ 2147483647 h 106"/>
                <a:gd name="T68" fmla="*/ 2147483647 w 164"/>
                <a:gd name="T69" fmla="*/ 2147483647 h 106"/>
                <a:gd name="T70" fmla="*/ 2147483647 w 164"/>
                <a:gd name="T71" fmla="*/ 2147483647 h 106"/>
                <a:gd name="T72" fmla="*/ 2147483647 w 164"/>
                <a:gd name="T73" fmla="*/ 2147483647 h 106"/>
                <a:gd name="T74" fmla="*/ 2147483647 w 164"/>
                <a:gd name="T75" fmla="*/ 2147483647 h 106"/>
                <a:gd name="T76" fmla="*/ 2147483647 w 164"/>
                <a:gd name="T77" fmla="*/ 2147483647 h 106"/>
                <a:gd name="T78" fmla="*/ 2147483647 w 164"/>
                <a:gd name="T79" fmla="*/ 2147483647 h 106"/>
                <a:gd name="T80" fmla="*/ 2147483647 w 164"/>
                <a:gd name="T81" fmla="*/ 2147483647 h 10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64"/>
                <a:gd name="T124" fmla="*/ 0 h 106"/>
                <a:gd name="T125" fmla="*/ 164 w 164"/>
                <a:gd name="T126" fmla="*/ 106 h 10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64" h="106">
                  <a:moveTo>
                    <a:pt x="164" y="32"/>
                  </a:moveTo>
                  <a:lnTo>
                    <a:pt x="144" y="8"/>
                  </a:lnTo>
                  <a:lnTo>
                    <a:pt x="144" y="0"/>
                  </a:lnTo>
                  <a:lnTo>
                    <a:pt x="96" y="12"/>
                  </a:lnTo>
                  <a:lnTo>
                    <a:pt x="52" y="56"/>
                  </a:lnTo>
                  <a:lnTo>
                    <a:pt x="50" y="34"/>
                  </a:lnTo>
                  <a:lnTo>
                    <a:pt x="30" y="28"/>
                  </a:lnTo>
                  <a:lnTo>
                    <a:pt x="26" y="26"/>
                  </a:lnTo>
                  <a:lnTo>
                    <a:pt x="24" y="28"/>
                  </a:lnTo>
                  <a:lnTo>
                    <a:pt x="18" y="26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10" y="28"/>
                  </a:lnTo>
                  <a:lnTo>
                    <a:pt x="8" y="34"/>
                  </a:lnTo>
                  <a:lnTo>
                    <a:pt x="6" y="38"/>
                  </a:lnTo>
                  <a:lnTo>
                    <a:pt x="4" y="46"/>
                  </a:lnTo>
                  <a:lnTo>
                    <a:pt x="0" y="54"/>
                  </a:lnTo>
                  <a:lnTo>
                    <a:pt x="10" y="78"/>
                  </a:lnTo>
                  <a:lnTo>
                    <a:pt x="14" y="92"/>
                  </a:lnTo>
                  <a:lnTo>
                    <a:pt x="14" y="106"/>
                  </a:lnTo>
                  <a:lnTo>
                    <a:pt x="20" y="106"/>
                  </a:lnTo>
                  <a:lnTo>
                    <a:pt x="30" y="106"/>
                  </a:lnTo>
                  <a:lnTo>
                    <a:pt x="40" y="102"/>
                  </a:lnTo>
                  <a:lnTo>
                    <a:pt x="44" y="98"/>
                  </a:lnTo>
                  <a:lnTo>
                    <a:pt x="52" y="94"/>
                  </a:lnTo>
                  <a:lnTo>
                    <a:pt x="66" y="90"/>
                  </a:lnTo>
                  <a:lnTo>
                    <a:pt x="76" y="88"/>
                  </a:lnTo>
                  <a:lnTo>
                    <a:pt x="86" y="84"/>
                  </a:lnTo>
                  <a:lnTo>
                    <a:pt x="96" y="82"/>
                  </a:lnTo>
                  <a:lnTo>
                    <a:pt x="100" y="78"/>
                  </a:lnTo>
                  <a:lnTo>
                    <a:pt x="104" y="76"/>
                  </a:lnTo>
                  <a:lnTo>
                    <a:pt x="106" y="70"/>
                  </a:lnTo>
                  <a:lnTo>
                    <a:pt x="112" y="68"/>
                  </a:lnTo>
                  <a:lnTo>
                    <a:pt x="130" y="64"/>
                  </a:lnTo>
                  <a:lnTo>
                    <a:pt x="140" y="60"/>
                  </a:lnTo>
                  <a:lnTo>
                    <a:pt x="150" y="54"/>
                  </a:lnTo>
                  <a:lnTo>
                    <a:pt x="152" y="50"/>
                  </a:lnTo>
                  <a:lnTo>
                    <a:pt x="154" y="44"/>
                  </a:lnTo>
                  <a:lnTo>
                    <a:pt x="158" y="36"/>
                  </a:lnTo>
                  <a:lnTo>
                    <a:pt x="160" y="34"/>
                  </a:lnTo>
                  <a:lnTo>
                    <a:pt x="164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1" name="Freeform 218"/>
            <p:cNvSpPr>
              <a:spLocks/>
            </p:cNvSpPr>
            <p:nvPr/>
          </p:nvSpPr>
          <p:spPr bwMode="auto">
            <a:xfrm>
              <a:off x="5679080" y="3696838"/>
              <a:ext cx="61115" cy="43805"/>
            </a:xfrm>
            <a:custGeom>
              <a:avLst/>
              <a:gdLst>
                <a:gd name="T0" fmla="*/ 2147483647 w 42"/>
                <a:gd name="T1" fmla="*/ 2147483647 h 28"/>
                <a:gd name="T2" fmla="*/ 2147483647 w 42"/>
                <a:gd name="T3" fmla="*/ 2147483647 h 28"/>
                <a:gd name="T4" fmla="*/ 2147483647 w 42"/>
                <a:gd name="T5" fmla="*/ 2147483647 h 28"/>
                <a:gd name="T6" fmla="*/ 2147483647 w 42"/>
                <a:gd name="T7" fmla="*/ 2147483647 h 28"/>
                <a:gd name="T8" fmla="*/ 0 w 42"/>
                <a:gd name="T9" fmla="*/ 2147483647 h 28"/>
                <a:gd name="T10" fmla="*/ 2147483647 w 42"/>
                <a:gd name="T11" fmla="*/ 2147483647 h 28"/>
                <a:gd name="T12" fmla="*/ 2147483647 w 42"/>
                <a:gd name="T13" fmla="*/ 2147483647 h 28"/>
                <a:gd name="T14" fmla="*/ 2147483647 w 42"/>
                <a:gd name="T15" fmla="*/ 0 h 28"/>
                <a:gd name="T16" fmla="*/ 2147483647 w 42"/>
                <a:gd name="T17" fmla="*/ 0 h 28"/>
                <a:gd name="T18" fmla="*/ 2147483647 w 42"/>
                <a:gd name="T19" fmla="*/ 0 h 28"/>
                <a:gd name="T20" fmla="*/ 2147483647 w 42"/>
                <a:gd name="T21" fmla="*/ 2147483647 h 28"/>
                <a:gd name="T22" fmla="*/ 2147483647 w 42"/>
                <a:gd name="T23" fmla="*/ 0 h 28"/>
                <a:gd name="T24" fmla="*/ 2147483647 w 42"/>
                <a:gd name="T25" fmla="*/ 2147483647 h 28"/>
                <a:gd name="T26" fmla="*/ 2147483647 w 42"/>
                <a:gd name="T27" fmla="*/ 2147483647 h 28"/>
                <a:gd name="T28" fmla="*/ 2147483647 w 42"/>
                <a:gd name="T29" fmla="*/ 2147483647 h 28"/>
                <a:gd name="T30" fmla="*/ 2147483647 w 42"/>
                <a:gd name="T31" fmla="*/ 2147483647 h 28"/>
                <a:gd name="T32" fmla="*/ 2147483647 w 42"/>
                <a:gd name="T33" fmla="*/ 2147483647 h 28"/>
                <a:gd name="T34" fmla="*/ 2147483647 w 42"/>
                <a:gd name="T35" fmla="*/ 2147483647 h 28"/>
                <a:gd name="T36" fmla="*/ 2147483647 w 42"/>
                <a:gd name="T37" fmla="*/ 2147483647 h 28"/>
                <a:gd name="T38" fmla="*/ 2147483647 w 42"/>
                <a:gd name="T39" fmla="*/ 2147483647 h 2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2"/>
                <a:gd name="T61" fmla="*/ 0 h 28"/>
                <a:gd name="T62" fmla="*/ 42 w 42"/>
                <a:gd name="T63" fmla="*/ 28 h 2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2" h="28">
                  <a:moveTo>
                    <a:pt x="42" y="28"/>
                  </a:moveTo>
                  <a:lnTo>
                    <a:pt x="24" y="28"/>
                  </a:lnTo>
                  <a:lnTo>
                    <a:pt x="20" y="24"/>
                  </a:lnTo>
                  <a:lnTo>
                    <a:pt x="16" y="22"/>
                  </a:lnTo>
                  <a:lnTo>
                    <a:pt x="0" y="18"/>
                  </a:lnTo>
                  <a:lnTo>
                    <a:pt x="4" y="10"/>
                  </a:lnTo>
                  <a:lnTo>
                    <a:pt x="8" y="4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24" y="4"/>
                  </a:lnTo>
                  <a:lnTo>
                    <a:pt x="26" y="10"/>
                  </a:lnTo>
                  <a:lnTo>
                    <a:pt x="28" y="14"/>
                  </a:lnTo>
                  <a:lnTo>
                    <a:pt x="38" y="20"/>
                  </a:lnTo>
                  <a:lnTo>
                    <a:pt x="40" y="24"/>
                  </a:lnTo>
                  <a:lnTo>
                    <a:pt x="42" y="26"/>
                  </a:lnTo>
                  <a:lnTo>
                    <a:pt x="42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2" name="Freeform 219"/>
            <p:cNvSpPr>
              <a:spLocks/>
            </p:cNvSpPr>
            <p:nvPr/>
          </p:nvSpPr>
          <p:spPr bwMode="auto">
            <a:xfrm>
              <a:off x="5586831" y="3410111"/>
              <a:ext cx="485460" cy="418144"/>
            </a:xfrm>
            <a:custGeom>
              <a:avLst/>
              <a:gdLst>
                <a:gd name="T0" fmla="*/ 2147483647 w 332"/>
                <a:gd name="T1" fmla="*/ 2147483647 h 266"/>
                <a:gd name="T2" fmla="*/ 2147483647 w 332"/>
                <a:gd name="T3" fmla="*/ 2147483647 h 266"/>
                <a:gd name="T4" fmla="*/ 2147483647 w 332"/>
                <a:gd name="T5" fmla="*/ 2147483647 h 266"/>
                <a:gd name="T6" fmla="*/ 2147483647 w 332"/>
                <a:gd name="T7" fmla="*/ 2147483647 h 266"/>
                <a:gd name="T8" fmla="*/ 2147483647 w 332"/>
                <a:gd name="T9" fmla="*/ 2147483647 h 266"/>
                <a:gd name="T10" fmla="*/ 2147483647 w 332"/>
                <a:gd name="T11" fmla="*/ 2147483647 h 266"/>
                <a:gd name="T12" fmla="*/ 2147483647 w 332"/>
                <a:gd name="T13" fmla="*/ 2147483647 h 266"/>
                <a:gd name="T14" fmla="*/ 2147483647 w 332"/>
                <a:gd name="T15" fmla="*/ 2147483647 h 266"/>
                <a:gd name="T16" fmla="*/ 2147483647 w 332"/>
                <a:gd name="T17" fmla="*/ 2147483647 h 266"/>
                <a:gd name="T18" fmla="*/ 2147483647 w 332"/>
                <a:gd name="T19" fmla="*/ 2147483647 h 266"/>
                <a:gd name="T20" fmla="*/ 2147483647 w 332"/>
                <a:gd name="T21" fmla="*/ 2147483647 h 266"/>
                <a:gd name="T22" fmla="*/ 2147483647 w 332"/>
                <a:gd name="T23" fmla="*/ 2147483647 h 266"/>
                <a:gd name="T24" fmla="*/ 2147483647 w 332"/>
                <a:gd name="T25" fmla="*/ 2147483647 h 266"/>
                <a:gd name="T26" fmla="*/ 2147483647 w 332"/>
                <a:gd name="T27" fmla="*/ 2147483647 h 266"/>
                <a:gd name="T28" fmla="*/ 2147483647 w 332"/>
                <a:gd name="T29" fmla="*/ 2147483647 h 266"/>
                <a:gd name="T30" fmla="*/ 2147483647 w 332"/>
                <a:gd name="T31" fmla="*/ 2147483647 h 266"/>
                <a:gd name="T32" fmla="*/ 2147483647 w 332"/>
                <a:gd name="T33" fmla="*/ 2147483647 h 266"/>
                <a:gd name="T34" fmla="*/ 2147483647 w 332"/>
                <a:gd name="T35" fmla="*/ 2147483647 h 266"/>
                <a:gd name="T36" fmla="*/ 2147483647 w 332"/>
                <a:gd name="T37" fmla="*/ 2147483647 h 266"/>
                <a:gd name="T38" fmla="*/ 2147483647 w 332"/>
                <a:gd name="T39" fmla="*/ 2147483647 h 266"/>
                <a:gd name="T40" fmla="*/ 2147483647 w 332"/>
                <a:gd name="T41" fmla="*/ 2147483647 h 266"/>
                <a:gd name="T42" fmla="*/ 2147483647 w 332"/>
                <a:gd name="T43" fmla="*/ 2147483647 h 266"/>
                <a:gd name="T44" fmla="*/ 2147483647 w 332"/>
                <a:gd name="T45" fmla="*/ 2147483647 h 266"/>
                <a:gd name="T46" fmla="*/ 2147483647 w 332"/>
                <a:gd name="T47" fmla="*/ 2147483647 h 266"/>
                <a:gd name="T48" fmla="*/ 2147483647 w 332"/>
                <a:gd name="T49" fmla="*/ 2147483647 h 266"/>
                <a:gd name="T50" fmla="*/ 2147483647 w 332"/>
                <a:gd name="T51" fmla="*/ 2147483647 h 266"/>
                <a:gd name="T52" fmla="*/ 2147483647 w 332"/>
                <a:gd name="T53" fmla="*/ 2147483647 h 266"/>
                <a:gd name="T54" fmla="*/ 2147483647 w 332"/>
                <a:gd name="T55" fmla="*/ 2147483647 h 266"/>
                <a:gd name="T56" fmla="*/ 2147483647 w 332"/>
                <a:gd name="T57" fmla="*/ 2147483647 h 266"/>
                <a:gd name="T58" fmla="*/ 2147483647 w 332"/>
                <a:gd name="T59" fmla="*/ 2147483647 h 266"/>
                <a:gd name="T60" fmla="*/ 2147483647 w 332"/>
                <a:gd name="T61" fmla="*/ 2147483647 h 266"/>
                <a:gd name="T62" fmla="*/ 2147483647 w 332"/>
                <a:gd name="T63" fmla="*/ 2147483647 h 266"/>
                <a:gd name="T64" fmla="*/ 2147483647 w 332"/>
                <a:gd name="T65" fmla="*/ 0 h 266"/>
                <a:gd name="T66" fmla="*/ 0 w 332"/>
                <a:gd name="T67" fmla="*/ 2147483647 h 266"/>
                <a:gd name="T68" fmla="*/ 2147483647 w 332"/>
                <a:gd name="T69" fmla="*/ 2147483647 h 266"/>
                <a:gd name="T70" fmla="*/ 2147483647 w 332"/>
                <a:gd name="T71" fmla="*/ 2147483647 h 266"/>
                <a:gd name="T72" fmla="*/ 2147483647 w 332"/>
                <a:gd name="T73" fmla="*/ 2147483647 h 266"/>
                <a:gd name="T74" fmla="*/ 2147483647 w 332"/>
                <a:gd name="T75" fmla="*/ 2147483647 h 266"/>
                <a:gd name="T76" fmla="*/ 2147483647 w 332"/>
                <a:gd name="T77" fmla="*/ 2147483647 h 266"/>
                <a:gd name="T78" fmla="*/ 2147483647 w 332"/>
                <a:gd name="T79" fmla="*/ 2147483647 h 266"/>
                <a:gd name="T80" fmla="*/ 2147483647 w 332"/>
                <a:gd name="T81" fmla="*/ 2147483647 h 266"/>
                <a:gd name="T82" fmla="*/ 2147483647 w 332"/>
                <a:gd name="T83" fmla="*/ 2147483647 h 2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32"/>
                <a:gd name="T127" fmla="*/ 0 h 266"/>
                <a:gd name="T128" fmla="*/ 332 w 332"/>
                <a:gd name="T129" fmla="*/ 266 h 2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32" h="266">
                  <a:moveTo>
                    <a:pt x="94" y="184"/>
                  </a:moveTo>
                  <a:lnTo>
                    <a:pt x="98" y="180"/>
                  </a:lnTo>
                  <a:lnTo>
                    <a:pt x="100" y="172"/>
                  </a:lnTo>
                  <a:lnTo>
                    <a:pt x="112" y="180"/>
                  </a:lnTo>
                  <a:lnTo>
                    <a:pt x="122" y="190"/>
                  </a:lnTo>
                  <a:lnTo>
                    <a:pt x="144" y="212"/>
                  </a:lnTo>
                  <a:lnTo>
                    <a:pt x="154" y="222"/>
                  </a:lnTo>
                  <a:lnTo>
                    <a:pt x="166" y="230"/>
                  </a:lnTo>
                  <a:lnTo>
                    <a:pt x="180" y="238"/>
                  </a:lnTo>
                  <a:lnTo>
                    <a:pt x="188" y="238"/>
                  </a:lnTo>
                  <a:lnTo>
                    <a:pt x="198" y="240"/>
                  </a:lnTo>
                  <a:lnTo>
                    <a:pt x="206" y="238"/>
                  </a:lnTo>
                  <a:lnTo>
                    <a:pt x="214" y="234"/>
                  </a:lnTo>
                  <a:lnTo>
                    <a:pt x="222" y="230"/>
                  </a:lnTo>
                  <a:lnTo>
                    <a:pt x="228" y="228"/>
                  </a:lnTo>
                  <a:lnTo>
                    <a:pt x="234" y="228"/>
                  </a:lnTo>
                  <a:lnTo>
                    <a:pt x="236" y="230"/>
                  </a:lnTo>
                  <a:lnTo>
                    <a:pt x="236" y="234"/>
                  </a:lnTo>
                  <a:lnTo>
                    <a:pt x="238" y="240"/>
                  </a:lnTo>
                  <a:lnTo>
                    <a:pt x="236" y="246"/>
                  </a:lnTo>
                  <a:lnTo>
                    <a:pt x="240" y="248"/>
                  </a:lnTo>
                  <a:lnTo>
                    <a:pt x="246" y="252"/>
                  </a:lnTo>
                  <a:lnTo>
                    <a:pt x="262" y="258"/>
                  </a:lnTo>
                  <a:lnTo>
                    <a:pt x="282" y="264"/>
                  </a:lnTo>
                  <a:lnTo>
                    <a:pt x="294" y="266"/>
                  </a:lnTo>
                  <a:lnTo>
                    <a:pt x="302" y="266"/>
                  </a:lnTo>
                  <a:lnTo>
                    <a:pt x="308" y="266"/>
                  </a:lnTo>
                  <a:lnTo>
                    <a:pt x="308" y="258"/>
                  </a:lnTo>
                  <a:lnTo>
                    <a:pt x="310" y="254"/>
                  </a:lnTo>
                  <a:lnTo>
                    <a:pt x="312" y="248"/>
                  </a:lnTo>
                  <a:lnTo>
                    <a:pt x="316" y="246"/>
                  </a:lnTo>
                  <a:lnTo>
                    <a:pt x="326" y="240"/>
                  </a:lnTo>
                  <a:lnTo>
                    <a:pt x="330" y="238"/>
                  </a:lnTo>
                  <a:lnTo>
                    <a:pt x="332" y="234"/>
                  </a:lnTo>
                  <a:lnTo>
                    <a:pt x="328" y="230"/>
                  </a:lnTo>
                  <a:lnTo>
                    <a:pt x="322" y="226"/>
                  </a:lnTo>
                  <a:lnTo>
                    <a:pt x="320" y="218"/>
                  </a:lnTo>
                  <a:lnTo>
                    <a:pt x="318" y="212"/>
                  </a:lnTo>
                  <a:lnTo>
                    <a:pt x="314" y="210"/>
                  </a:lnTo>
                  <a:lnTo>
                    <a:pt x="310" y="210"/>
                  </a:lnTo>
                  <a:lnTo>
                    <a:pt x="304" y="204"/>
                  </a:lnTo>
                  <a:lnTo>
                    <a:pt x="298" y="196"/>
                  </a:lnTo>
                  <a:lnTo>
                    <a:pt x="292" y="192"/>
                  </a:lnTo>
                  <a:lnTo>
                    <a:pt x="286" y="190"/>
                  </a:lnTo>
                  <a:lnTo>
                    <a:pt x="282" y="186"/>
                  </a:lnTo>
                  <a:lnTo>
                    <a:pt x="282" y="182"/>
                  </a:lnTo>
                  <a:lnTo>
                    <a:pt x="284" y="178"/>
                  </a:lnTo>
                  <a:lnTo>
                    <a:pt x="288" y="172"/>
                  </a:lnTo>
                  <a:lnTo>
                    <a:pt x="294" y="164"/>
                  </a:lnTo>
                  <a:lnTo>
                    <a:pt x="296" y="162"/>
                  </a:lnTo>
                  <a:lnTo>
                    <a:pt x="296" y="158"/>
                  </a:lnTo>
                  <a:lnTo>
                    <a:pt x="288" y="156"/>
                  </a:lnTo>
                  <a:lnTo>
                    <a:pt x="282" y="152"/>
                  </a:lnTo>
                  <a:lnTo>
                    <a:pt x="280" y="148"/>
                  </a:lnTo>
                  <a:lnTo>
                    <a:pt x="278" y="142"/>
                  </a:lnTo>
                  <a:lnTo>
                    <a:pt x="274" y="130"/>
                  </a:lnTo>
                  <a:lnTo>
                    <a:pt x="270" y="118"/>
                  </a:lnTo>
                  <a:lnTo>
                    <a:pt x="270" y="110"/>
                  </a:lnTo>
                  <a:lnTo>
                    <a:pt x="270" y="104"/>
                  </a:lnTo>
                  <a:lnTo>
                    <a:pt x="272" y="94"/>
                  </a:lnTo>
                  <a:lnTo>
                    <a:pt x="274" y="84"/>
                  </a:lnTo>
                  <a:lnTo>
                    <a:pt x="274" y="76"/>
                  </a:lnTo>
                  <a:lnTo>
                    <a:pt x="274" y="72"/>
                  </a:lnTo>
                  <a:lnTo>
                    <a:pt x="272" y="68"/>
                  </a:lnTo>
                  <a:lnTo>
                    <a:pt x="268" y="64"/>
                  </a:lnTo>
                  <a:lnTo>
                    <a:pt x="264" y="62"/>
                  </a:lnTo>
                  <a:lnTo>
                    <a:pt x="256" y="60"/>
                  </a:lnTo>
                  <a:lnTo>
                    <a:pt x="250" y="56"/>
                  </a:lnTo>
                  <a:lnTo>
                    <a:pt x="226" y="40"/>
                  </a:lnTo>
                  <a:lnTo>
                    <a:pt x="210" y="32"/>
                  </a:lnTo>
                  <a:lnTo>
                    <a:pt x="200" y="28"/>
                  </a:lnTo>
                  <a:lnTo>
                    <a:pt x="194" y="28"/>
                  </a:lnTo>
                  <a:lnTo>
                    <a:pt x="184" y="30"/>
                  </a:lnTo>
                  <a:lnTo>
                    <a:pt x="174" y="32"/>
                  </a:lnTo>
                  <a:lnTo>
                    <a:pt x="162" y="42"/>
                  </a:lnTo>
                  <a:lnTo>
                    <a:pt x="156" y="46"/>
                  </a:lnTo>
                  <a:lnTo>
                    <a:pt x="148" y="50"/>
                  </a:lnTo>
                  <a:lnTo>
                    <a:pt x="140" y="54"/>
                  </a:lnTo>
                  <a:lnTo>
                    <a:pt x="126" y="54"/>
                  </a:lnTo>
                  <a:lnTo>
                    <a:pt x="112" y="52"/>
                  </a:lnTo>
                  <a:lnTo>
                    <a:pt x="94" y="46"/>
                  </a:lnTo>
                  <a:lnTo>
                    <a:pt x="88" y="40"/>
                  </a:lnTo>
                  <a:lnTo>
                    <a:pt x="82" y="34"/>
                  </a:lnTo>
                  <a:lnTo>
                    <a:pt x="78" y="30"/>
                  </a:lnTo>
                  <a:lnTo>
                    <a:pt x="76" y="26"/>
                  </a:lnTo>
                  <a:lnTo>
                    <a:pt x="68" y="22"/>
                  </a:lnTo>
                  <a:lnTo>
                    <a:pt x="64" y="18"/>
                  </a:lnTo>
                  <a:lnTo>
                    <a:pt x="64" y="12"/>
                  </a:lnTo>
                  <a:lnTo>
                    <a:pt x="62" y="4"/>
                  </a:lnTo>
                  <a:lnTo>
                    <a:pt x="54" y="4"/>
                  </a:lnTo>
                  <a:lnTo>
                    <a:pt x="44" y="14"/>
                  </a:lnTo>
                  <a:lnTo>
                    <a:pt x="36" y="20"/>
                  </a:lnTo>
                  <a:lnTo>
                    <a:pt x="32" y="20"/>
                  </a:lnTo>
                  <a:lnTo>
                    <a:pt x="28" y="22"/>
                  </a:lnTo>
                  <a:lnTo>
                    <a:pt x="24" y="22"/>
                  </a:lnTo>
                  <a:lnTo>
                    <a:pt x="18" y="18"/>
                  </a:lnTo>
                  <a:lnTo>
                    <a:pt x="14" y="12"/>
                  </a:lnTo>
                  <a:lnTo>
                    <a:pt x="8" y="4"/>
                  </a:lnTo>
                  <a:lnTo>
                    <a:pt x="4" y="0"/>
                  </a:lnTo>
                  <a:lnTo>
                    <a:pt x="4" y="4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2" y="22"/>
                  </a:lnTo>
                  <a:lnTo>
                    <a:pt x="4" y="30"/>
                  </a:lnTo>
                  <a:lnTo>
                    <a:pt x="6" y="40"/>
                  </a:lnTo>
                  <a:lnTo>
                    <a:pt x="8" y="52"/>
                  </a:lnTo>
                  <a:lnTo>
                    <a:pt x="14" y="52"/>
                  </a:lnTo>
                  <a:lnTo>
                    <a:pt x="18" y="62"/>
                  </a:lnTo>
                  <a:lnTo>
                    <a:pt x="26" y="70"/>
                  </a:lnTo>
                  <a:lnTo>
                    <a:pt x="36" y="74"/>
                  </a:lnTo>
                  <a:lnTo>
                    <a:pt x="46" y="78"/>
                  </a:lnTo>
                  <a:lnTo>
                    <a:pt x="40" y="90"/>
                  </a:lnTo>
                  <a:lnTo>
                    <a:pt x="38" y="98"/>
                  </a:lnTo>
                  <a:lnTo>
                    <a:pt x="36" y="106"/>
                  </a:lnTo>
                  <a:lnTo>
                    <a:pt x="38" y="112"/>
                  </a:lnTo>
                  <a:lnTo>
                    <a:pt x="40" y="118"/>
                  </a:lnTo>
                  <a:lnTo>
                    <a:pt x="46" y="124"/>
                  </a:lnTo>
                  <a:lnTo>
                    <a:pt x="50" y="128"/>
                  </a:lnTo>
                  <a:lnTo>
                    <a:pt x="62" y="136"/>
                  </a:lnTo>
                  <a:lnTo>
                    <a:pt x="70" y="142"/>
                  </a:lnTo>
                  <a:lnTo>
                    <a:pt x="74" y="146"/>
                  </a:lnTo>
                  <a:lnTo>
                    <a:pt x="74" y="152"/>
                  </a:lnTo>
                  <a:lnTo>
                    <a:pt x="76" y="162"/>
                  </a:lnTo>
                  <a:lnTo>
                    <a:pt x="80" y="166"/>
                  </a:lnTo>
                  <a:lnTo>
                    <a:pt x="86" y="172"/>
                  </a:lnTo>
                  <a:lnTo>
                    <a:pt x="90" y="176"/>
                  </a:lnTo>
                  <a:lnTo>
                    <a:pt x="92" y="182"/>
                  </a:lnTo>
                  <a:lnTo>
                    <a:pt x="94" y="1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3" name="Freeform 220"/>
            <p:cNvSpPr>
              <a:spLocks/>
            </p:cNvSpPr>
            <p:nvPr/>
          </p:nvSpPr>
          <p:spPr bwMode="auto">
            <a:xfrm>
              <a:off x="5416170" y="3605245"/>
              <a:ext cx="89943" cy="124780"/>
            </a:xfrm>
            <a:custGeom>
              <a:avLst/>
              <a:gdLst>
                <a:gd name="T0" fmla="*/ 0 w 62"/>
                <a:gd name="T1" fmla="*/ 2147483647 h 78"/>
                <a:gd name="T2" fmla="*/ 2147483647 w 62"/>
                <a:gd name="T3" fmla="*/ 2147483647 h 78"/>
                <a:gd name="T4" fmla="*/ 2147483647 w 62"/>
                <a:gd name="T5" fmla="*/ 2147483647 h 78"/>
                <a:gd name="T6" fmla="*/ 2147483647 w 62"/>
                <a:gd name="T7" fmla="*/ 2147483647 h 78"/>
                <a:gd name="T8" fmla="*/ 2147483647 w 62"/>
                <a:gd name="T9" fmla="*/ 2147483647 h 78"/>
                <a:gd name="T10" fmla="*/ 2147483647 w 62"/>
                <a:gd name="T11" fmla="*/ 2147483647 h 78"/>
                <a:gd name="T12" fmla="*/ 2147483647 w 62"/>
                <a:gd name="T13" fmla="*/ 2147483647 h 78"/>
                <a:gd name="T14" fmla="*/ 2147483647 w 62"/>
                <a:gd name="T15" fmla="*/ 2147483647 h 78"/>
                <a:gd name="T16" fmla="*/ 2147483647 w 62"/>
                <a:gd name="T17" fmla="*/ 2147483647 h 78"/>
                <a:gd name="T18" fmla="*/ 2147483647 w 62"/>
                <a:gd name="T19" fmla="*/ 2147483647 h 78"/>
                <a:gd name="T20" fmla="*/ 2147483647 w 62"/>
                <a:gd name="T21" fmla="*/ 0 h 78"/>
                <a:gd name="T22" fmla="*/ 2147483647 w 62"/>
                <a:gd name="T23" fmla="*/ 2147483647 h 78"/>
                <a:gd name="T24" fmla="*/ 2147483647 w 62"/>
                <a:gd name="T25" fmla="*/ 2147483647 h 78"/>
                <a:gd name="T26" fmla="*/ 2147483647 w 62"/>
                <a:gd name="T27" fmla="*/ 2147483647 h 78"/>
                <a:gd name="T28" fmla="*/ 2147483647 w 62"/>
                <a:gd name="T29" fmla="*/ 2147483647 h 78"/>
                <a:gd name="T30" fmla="*/ 2147483647 w 62"/>
                <a:gd name="T31" fmla="*/ 2147483647 h 78"/>
                <a:gd name="T32" fmla="*/ 2147483647 w 62"/>
                <a:gd name="T33" fmla="*/ 2147483647 h 78"/>
                <a:gd name="T34" fmla="*/ 2147483647 w 62"/>
                <a:gd name="T35" fmla="*/ 2147483647 h 78"/>
                <a:gd name="T36" fmla="*/ 2147483647 w 62"/>
                <a:gd name="T37" fmla="*/ 2147483647 h 78"/>
                <a:gd name="T38" fmla="*/ 0 w 62"/>
                <a:gd name="T39" fmla="*/ 2147483647 h 78"/>
                <a:gd name="T40" fmla="*/ 0 w 62"/>
                <a:gd name="T41" fmla="*/ 2147483647 h 78"/>
                <a:gd name="T42" fmla="*/ 0 w 62"/>
                <a:gd name="T43" fmla="*/ 2147483647 h 7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62"/>
                <a:gd name="T67" fmla="*/ 0 h 78"/>
                <a:gd name="T68" fmla="*/ 62 w 62"/>
                <a:gd name="T69" fmla="*/ 78 h 7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62" h="78">
                  <a:moveTo>
                    <a:pt x="0" y="76"/>
                  </a:moveTo>
                  <a:lnTo>
                    <a:pt x="16" y="78"/>
                  </a:lnTo>
                  <a:lnTo>
                    <a:pt x="20" y="74"/>
                  </a:lnTo>
                  <a:lnTo>
                    <a:pt x="24" y="68"/>
                  </a:lnTo>
                  <a:lnTo>
                    <a:pt x="30" y="64"/>
                  </a:lnTo>
                  <a:lnTo>
                    <a:pt x="34" y="64"/>
                  </a:lnTo>
                  <a:lnTo>
                    <a:pt x="38" y="58"/>
                  </a:lnTo>
                  <a:lnTo>
                    <a:pt x="44" y="58"/>
                  </a:lnTo>
                  <a:lnTo>
                    <a:pt x="32" y="32"/>
                  </a:lnTo>
                  <a:lnTo>
                    <a:pt x="62" y="22"/>
                  </a:lnTo>
                  <a:lnTo>
                    <a:pt x="54" y="0"/>
                  </a:lnTo>
                  <a:lnTo>
                    <a:pt x="24" y="16"/>
                  </a:lnTo>
                  <a:lnTo>
                    <a:pt x="22" y="16"/>
                  </a:lnTo>
                  <a:lnTo>
                    <a:pt x="18" y="16"/>
                  </a:lnTo>
                  <a:lnTo>
                    <a:pt x="14" y="12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32"/>
                  </a:lnTo>
                  <a:lnTo>
                    <a:pt x="6" y="32"/>
                  </a:lnTo>
                  <a:lnTo>
                    <a:pt x="0" y="68"/>
                  </a:lnTo>
                  <a:lnTo>
                    <a:pt x="0" y="72"/>
                  </a:lnTo>
                  <a:lnTo>
                    <a:pt x="0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4" name="Freeform 221"/>
            <p:cNvSpPr>
              <a:spLocks/>
            </p:cNvSpPr>
            <p:nvPr/>
          </p:nvSpPr>
          <p:spPr bwMode="auto">
            <a:xfrm>
              <a:off x="5413864" y="3564094"/>
              <a:ext cx="25369" cy="47788"/>
            </a:xfrm>
            <a:custGeom>
              <a:avLst/>
              <a:gdLst>
                <a:gd name="T0" fmla="*/ 0 w 18"/>
                <a:gd name="T1" fmla="*/ 2147483647 h 30"/>
                <a:gd name="T2" fmla="*/ 2147483647 w 18"/>
                <a:gd name="T3" fmla="*/ 0 h 30"/>
                <a:gd name="T4" fmla="*/ 2147483647 w 18"/>
                <a:gd name="T5" fmla="*/ 2147483647 h 30"/>
                <a:gd name="T6" fmla="*/ 2147483647 w 18"/>
                <a:gd name="T7" fmla="*/ 2147483647 h 30"/>
                <a:gd name="T8" fmla="*/ 2147483647 w 18"/>
                <a:gd name="T9" fmla="*/ 2147483647 h 30"/>
                <a:gd name="T10" fmla="*/ 2147483647 w 18"/>
                <a:gd name="T11" fmla="*/ 2147483647 h 30"/>
                <a:gd name="T12" fmla="*/ 2147483647 w 18"/>
                <a:gd name="T13" fmla="*/ 2147483647 h 30"/>
                <a:gd name="T14" fmla="*/ 2147483647 w 18"/>
                <a:gd name="T15" fmla="*/ 2147483647 h 30"/>
                <a:gd name="T16" fmla="*/ 2147483647 w 18"/>
                <a:gd name="T17" fmla="*/ 2147483647 h 30"/>
                <a:gd name="T18" fmla="*/ 2147483647 w 18"/>
                <a:gd name="T19" fmla="*/ 2147483647 h 30"/>
                <a:gd name="T20" fmla="*/ 0 w 18"/>
                <a:gd name="T21" fmla="*/ 2147483647 h 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"/>
                <a:gd name="T34" fmla="*/ 0 h 30"/>
                <a:gd name="T35" fmla="*/ 18 w 18"/>
                <a:gd name="T36" fmla="*/ 30 h 3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" h="30">
                  <a:moveTo>
                    <a:pt x="0" y="30"/>
                  </a:moveTo>
                  <a:lnTo>
                    <a:pt x="8" y="0"/>
                  </a:lnTo>
                  <a:lnTo>
                    <a:pt x="18" y="4"/>
                  </a:lnTo>
                  <a:lnTo>
                    <a:pt x="16" y="12"/>
                  </a:lnTo>
                  <a:lnTo>
                    <a:pt x="12" y="14"/>
                  </a:lnTo>
                  <a:lnTo>
                    <a:pt x="8" y="14"/>
                  </a:lnTo>
                  <a:lnTo>
                    <a:pt x="10" y="18"/>
                  </a:lnTo>
                  <a:lnTo>
                    <a:pt x="12" y="20"/>
                  </a:lnTo>
                  <a:lnTo>
                    <a:pt x="10" y="26"/>
                  </a:lnTo>
                  <a:lnTo>
                    <a:pt x="6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5" name="Freeform 222"/>
            <p:cNvSpPr>
              <a:spLocks/>
            </p:cNvSpPr>
            <p:nvPr/>
          </p:nvSpPr>
          <p:spPr bwMode="auto">
            <a:xfrm>
              <a:off x="5411558" y="3625157"/>
              <a:ext cx="13837" cy="31859"/>
            </a:xfrm>
            <a:custGeom>
              <a:avLst/>
              <a:gdLst>
                <a:gd name="T0" fmla="*/ 2147483647 w 10"/>
                <a:gd name="T1" fmla="*/ 2147483647 h 20"/>
                <a:gd name="T2" fmla="*/ 2147483647 w 10"/>
                <a:gd name="T3" fmla="*/ 0 h 20"/>
                <a:gd name="T4" fmla="*/ 2147483647 w 10"/>
                <a:gd name="T5" fmla="*/ 0 h 20"/>
                <a:gd name="T6" fmla="*/ 0 w 10"/>
                <a:gd name="T7" fmla="*/ 2147483647 h 20"/>
                <a:gd name="T8" fmla="*/ 2147483647 w 10"/>
                <a:gd name="T9" fmla="*/ 2147483647 h 20"/>
                <a:gd name="T10" fmla="*/ 2147483647 w 10"/>
                <a:gd name="T11" fmla="*/ 2147483647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20"/>
                <a:gd name="T20" fmla="*/ 10 w 10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20">
                  <a:moveTo>
                    <a:pt x="8" y="2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0" y="20"/>
                  </a:lnTo>
                  <a:lnTo>
                    <a:pt x="10" y="20"/>
                  </a:lnTo>
                  <a:lnTo>
                    <a:pt x="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6" name="Freeform 224"/>
            <p:cNvSpPr>
              <a:spLocks/>
            </p:cNvSpPr>
            <p:nvPr/>
          </p:nvSpPr>
          <p:spPr bwMode="auto">
            <a:xfrm>
              <a:off x="5448458" y="2604352"/>
              <a:ext cx="39206" cy="23894"/>
            </a:xfrm>
            <a:custGeom>
              <a:avLst/>
              <a:gdLst>
                <a:gd name="T0" fmla="*/ 2147483647 w 26"/>
                <a:gd name="T1" fmla="*/ 2147483647 h 16"/>
                <a:gd name="T2" fmla="*/ 2147483647 w 26"/>
                <a:gd name="T3" fmla="*/ 2147483647 h 16"/>
                <a:gd name="T4" fmla="*/ 2147483647 w 26"/>
                <a:gd name="T5" fmla="*/ 2147483647 h 16"/>
                <a:gd name="T6" fmla="*/ 2147483647 w 26"/>
                <a:gd name="T7" fmla="*/ 2147483647 h 16"/>
                <a:gd name="T8" fmla="*/ 2147483647 w 26"/>
                <a:gd name="T9" fmla="*/ 2147483647 h 16"/>
                <a:gd name="T10" fmla="*/ 2147483647 w 26"/>
                <a:gd name="T11" fmla="*/ 2147483647 h 16"/>
                <a:gd name="T12" fmla="*/ 0 w 26"/>
                <a:gd name="T13" fmla="*/ 2147483647 h 16"/>
                <a:gd name="T14" fmla="*/ 2147483647 w 26"/>
                <a:gd name="T15" fmla="*/ 0 h 16"/>
                <a:gd name="T16" fmla="*/ 2147483647 w 26"/>
                <a:gd name="T17" fmla="*/ 2147483647 h 16"/>
                <a:gd name="T18" fmla="*/ 2147483647 w 26"/>
                <a:gd name="T19" fmla="*/ 2147483647 h 16"/>
                <a:gd name="T20" fmla="*/ 2147483647 w 26"/>
                <a:gd name="T21" fmla="*/ 2147483647 h 16"/>
                <a:gd name="T22" fmla="*/ 2147483647 w 26"/>
                <a:gd name="T23" fmla="*/ 2147483647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"/>
                <a:gd name="T37" fmla="*/ 0 h 16"/>
                <a:gd name="T38" fmla="*/ 26 w 26"/>
                <a:gd name="T39" fmla="*/ 16 h 1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" h="16">
                  <a:moveTo>
                    <a:pt x="26" y="10"/>
                  </a:moveTo>
                  <a:lnTo>
                    <a:pt x="20" y="14"/>
                  </a:lnTo>
                  <a:lnTo>
                    <a:pt x="14" y="16"/>
                  </a:lnTo>
                  <a:lnTo>
                    <a:pt x="8" y="16"/>
                  </a:lnTo>
                  <a:lnTo>
                    <a:pt x="4" y="12"/>
                  </a:lnTo>
                  <a:lnTo>
                    <a:pt x="2" y="8"/>
                  </a:lnTo>
                  <a:lnTo>
                    <a:pt x="0" y="2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6" y="2"/>
                  </a:lnTo>
                  <a:lnTo>
                    <a:pt x="20" y="4"/>
                  </a:lnTo>
                  <a:lnTo>
                    <a:pt x="26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7" name="Freeform 225"/>
            <p:cNvSpPr>
              <a:spLocks/>
            </p:cNvSpPr>
            <p:nvPr/>
          </p:nvSpPr>
          <p:spPr bwMode="auto">
            <a:xfrm>
              <a:off x="5478438" y="2433112"/>
              <a:ext cx="213325" cy="147346"/>
            </a:xfrm>
            <a:custGeom>
              <a:avLst/>
              <a:gdLst>
                <a:gd name="T0" fmla="*/ 2147483647 w 146"/>
                <a:gd name="T1" fmla="*/ 2147483647 h 94"/>
                <a:gd name="T2" fmla="*/ 2147483647 w 146"/>
                <a:gd name="T3" fmla="*/ 2147483647 h 94"/>
                <a:gd name="T4" fmla="*/ 2147483647 w 146"/>
                <a:gd name="T5" fmla="*/ 2147483647 h 94"/>
                <a:gd name="T6" fmla="*/ 2147483647 w 146"/>
                <a:gd name="T7" fmla="*/ 2147483647 h 94"/>
                <a:gd name="T8" fmla="*/ 2147483647 w 146"/>
                <a:gd name="T9" fmla="*/ 2147483647 h 94"/>
                <a:gd name="T10" fmla="*/ 2147483647 w 146"/>
                <a:gd name="T11" fmla="*/ 2147483647 h 94"/>
                <a:gd name="T12" fmla="*/ 2147483647 w 146"/>
                <a:gd name="T13" fmla="*/ 2147483647 h 94"/>
                <a:gd name="T14" fmla="*/ 0 w 146"/>
                <a:gd name="T15" fmla="*/ 2147483647 h 94"/>
                <a:gd name="T16" fmla="*/ 0 w 146"/>
                <a:gd name="T17" fmla="*/ 2147483647 h 94"/>
                <a:gd name="T18" fmla="*/ 2147483647 w 146"/>
                <a:gd name="T19" fmla="*/ 2147483647 h 94"/>
                <a:gd name="T20" fmla="*/ 2147483647 w 146"/>
                <a:gd name="T21" fmla="*/ 2147483647 h 94"/>
                <a:gd name="T22" fmla="*/ 2147483647 w 146"/>
                <a:gd name="T23" fmla="*/ 2147483647 h 94"/>
                <a:gd name="T24" fmla="*/ 2147483647 w 146"/>
                <a:gd name="T25" fmla="*/ 2147483647 h 94"/>
                <a:gd name="T26" fmla="*/ 2147483647 w 146"/>
                <a:gd name="T27" fmla="*/ 2147483647 h 94"/>
                <a:gd name="T28" fmla="*/ 2147483647 w 146"/>
                <a:gd name="T29" fmla="*/ 2147483647 h 94"/>
                <a:gd name="T30" fmla="*/ 2147483647 w 146"/>
                <a:gd name="T31" fmla="*/ 2147483647 h 94"/>
                <a:gd name="T32" fmla="*/ 2147483647 w 146"/>
                <a:gd name="T33" fmla="*/ 2147483647 h 94"/>
                <a:gd name="T34" fmla="*/ 2147483647 w 146"/>
                <a:gd name="T35" fmla="*/ 2147483647 h 94"/>
                <a:gd name="T36" fmla="*/ 2147483647 w 146"/>
                <a:gd name="T37" fmla="*/ 2147483647 h 94"/>
                <a:gd name="T38" fmla="*/ 2147483647 w 146"/>
                <a:gd name="T39" fmla="*/ 2147483647 h 94"/>
                <a:gd name="T40" fmla="*/ 2147483647 w 146"/>
                <a:gd name="T41" fmla="*/ 2147483647 h 94"/>
                <a:gd name="T42" fmla="*/ 2147483647 w 146"/>
                <a:gd name="T43" fmla="*/ 2147483647 h 94"/>
                <a:gd name="T44" fmla="*/ 2147483647 w 146"/>
                <a:gd name="T45" fmla="*/ 2147483647 h 94"/>
                <a:gd name="T46" fmla="*/ 2147483647 w 146"/>
                <a:gd name="T47" fmla="*/ 0 h 94"/>
                <a:gd name="T48" fmla="*/ 2147483647 w 146"/>
                <a:gd name="T49" fmla="*/ 0 h 94"/>
                <a:gd name="T50" fmla="*/ 2147483647 w 146"/>
                <a:gd name="T51" fmla="*/ 0 h 94"/>
                <a:gd name="T52" fmla="*/ 2147483647 w 146"/>
                <a:gd name="T53" fmla="*/ 2147483647 h 94"/>
                <a:gd name="T54" fmla="*/ 2147483647 w 146"/>
                <a:gd name="T55" fmla="*/ 2147483647 h 94"/>
                <a:gd name="T56" fmla="*/ 2147483647 w 146"/>
                <a:gd name="T57" fmla="*/ 2147483647 h 94"/>
                <a:gd name="T58" fmla="*/ 2147483647 w 146"/>
                <a:gd name="T59" fmla="*/ 2147483647 h 94"/>
                <a:gd name="T60" fmla="*/ 2147483647 w 146"/>
                <a:gd name="T61" fmla="*/ 2147483647 h 94"/>
                <a:gd name="T62" fmla="*/ 2147483647 w 146"/>
                <a:gd name="T63" fmla="*/ 2147483647 h 94"/>
                <a:gd name="T64" fmla="*/ 2147483647 w 146"/>
                <a:gd name="T65" fmla="*/ 2147483647 h 94"/>
                <a:gd name="T66" fmla="*/ 2147483647 w 146"/>
                <a:gd name="T67" fmla="*/ 2147483647 h 94"/>
                <a:gd name="T68" fmla="*/ 2147483647 w 146"/>
                <a:gd name="T69" fmla="*/ 2147483647 h 94"/>
                <a:gd name="T70" fmla="*/ 2147483647 w 146"/>
                <a:gd name="T71" fmla="*/ 2147483647 h 94"/>
                <a:gd name="T72" fmla="*/ 2147483647 w 146"/>
                <a:gd name="T73" fmla="*/ 2147483647 h 94"/>
                <a:gd name="T74" fmla="*/ 2147483647 w 146"/>
                <a:gd name="T75" fmla="*/ 2147483647 h 94"/>
                <a:gd name="T76" fmla="*/ 2147483647 w 146"/>
                <a:gd name="T77" fmla="*/ 2147483647 h 94"/>
                <a:gd name="T78" fmla="*/ 2147483647 w 146"/>
                <a:gd name="T79" fmla="*/ 2147483647 h 94"/>
                <a:gd name="T80" fmla="*/ 2147483647 w 146"/>
                <a:gd name="T81" fmla="*/ 2147483647 h 94"/>
                <a:gd name="T82" fmla="*/ 2147483647 w 146"/>
                <a:gd name="T83" fmla="*/ 2147483647 h 94"/>
                <a:gd name="T84" fmla="*/ 2147483647 w 146"/>
                <a:gd name="T85" fmla="*/ 2147483647 h 94"/>
                <a:gd name="T86" fmla="*/ 2147483647 w 146"/>
                <a:gd name="T87" fmla="*/ 2147483647 h 94"/>
                <a:gd name="T88" fmla="*/ 2147483647 w 146"/>
                <a:gd name="T89" fmla="*/ 2147483647 h 94"/>
                <a:gd name="T90" fmla="*/ 2147483647 w 146"/>
                <a:gd name="T91" fmla="*/ 2147483647 h 94"/>
                <a:gd name="T92" fmla="*/ 2147483647 w 146"/>
                <a:gd name="T93" fmla="*/ 2147483647 h 94"/>
                <a:gd name="T94" fmla="*/ 2147483647 w 146"/>
                <a:gd name="T95" fmla="*/ 2147483647 h 9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46"/>
                <a:gd name="T145" fmla="*/ 0 h 94"/>
                <a:gd name="T146" fmla="*/ 146 w 146"/>
                <a:gd name="T147" fmla="*/ 94 h 9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46" h="94">
                  <a:moveTo>
                    <a:pt x="38" y="94"/>
                  </a:moveTo>
                  <a:lnTo>
                    <a:pt x="34" y="92"/>
                  </a:lnTo>
                  <a:lnTo>
                    <a:pt x="30" y="86"/>
                  </a:lnTo>
                  <a:lnTo>
                    <a:pt x="24" y="76"/>
                  </a:lnTo>
                  <a:lnTo>
                    <a:pt x="16" y="76"/>
                  </a:lnTo>
                  <a:lnTo>
                    <a:pt x="8" y="76"/>
                  </a:lnTo>
                  <a:lnTo>
                    <a:pt x="4" y="74"/>
                  </a:lnTo>
                  <a:lnTo>
                    <a:pt x="0" y="72"/>
                  </a:lnTo>
                  <a:lnTo>
                    <a:pt x="0" y="70"/>
                  </a:lnTo>
                  <a:lnTo>
                    <a:pt x="4" y="68"/>
                  </a:lnTo>
                  <a:lnTo>
                    <a:pt x="6" y="66"/>
                  </a:lnTo>
                  <a:lnTo>
                    <a:pt x="10" y="60"/>
                  </a:lnTo>
                  <a:lnTo>
                    <a:pt x="12" y="54"/>
                  </a:lnTo>
                  <a:lnTo>
                    <a:pt x="16" y="54"/>
                  </a:lnTo>
                  <a:lnTo>
                    <a:pt x="22" y="52"/>
                  </a:lnTo>
                  <a:lnTo>
                    <a:pt x="24" y="42"/>
                  </a:lnTo>
                  <a:lnTo>
                    <a:pt x="26" y="34"/>
                  </a:lnTo>
                  <a:lnTo>
                    <a:pt x="30" y="28"/>
                  </a:lnTo>
                  <a:lnTo>
                    <a:pt x="36" y="22"/>
                  </a:lnTo>
                  <a:lnTo>
                    <a:pt x="52" y="16"/>
                  </a:lnTo>
                  <a:lnTo>
                    <a:pt x="68" y="10"/>
                  </a:lnTo>
                  <a:lnTo>
                    <a:pt x="100" y="10"/>
                  </a:lnTo>
                  <a:lnTo>
                    <a:pt x="114" y="2"/>
                  </a:lnTo>
                  <a:lnTo>
                    <a:pt x="122" y="0"/>
                  </a:lnTo>
                  <a:lnTo>
                    <a:pt x="132" y="0"/>
                  </a:lnTo>
                  <a:lnTo>
                    <a:pt x="140" y="0"/>
                  </a:lnTo>
                  <a:lnTo>
                    <a:pt x="146" y="2"/>
                  </a:lnTo>
                  <a:lnTo>
                    <a:pt x="146" y="6"/>
                  </a:lnTo>
                  <a:lnTo>
                    <a:pt x="144" y="10"/>
                  </a:lnTo>
                  <a:lnTo>
                    <a:pt x="138" y="12"/>
                  </a:lnTo>
                  <a:lnTo>
                    <a:pt x="124" y="16"/>
                  </a:lnTo>
                  <a:lnTo>
                    <a:pt x="86" y="26"/>
                  </a:lnTo>
                  <a:lnTo>
                    <a:pt x="70" y="32"/>
                  </a:lnTo>
                  <a:lnTo>
                    <a:pt x="56" y="40"/>
                  </a:lnTo>
                  <a:lnTo>
                    <a:pt x="52" y="44"/>
                  </a:lnTo>
                  <a:lnTo>
                    <a:pt x="46" y="50"/>
                  </a:lnTo>
                  <a:lnTo>
                    <a:pt x="42" y="56"/>
                  </a:lnTo>
                  <a:lnTo>
                    <a:pt x="40" y="62"/>
                  </a:lnTo>
                  <a:lnTo>
                    <a:pt x="42" y="70"/>
                  </a:lnTo>
                  <a:lnTo>
                    <a:pt x="46" y="74"/>
                  </a:lnTo>
                  <a:lnTo>
                    <a:pt x="50" y="78"/>
                  </a:lnTo>
                  <a:lnTo>
                    <a:pt x="56" y="80"/>
                  </a:lnTo>
                  <a:lnTo>
                    <a:pt x="68" y="86"/>
                  </a:lnTo>
                  <a:lnTo>
                    <a:pt x="74" y="88"/>
                  </a:lnTo>
                  <a:lnTo>
                    <a:pt x="78" y="92"/>
                  </a:lnTo>
                  <a:lnTo>
                    <a:pt x="68" y="92"/>
                  </a:lnTo>
                  <a:lnTo>
                    <a:pt x="58" y="92"/>
                  </a:lnTo>
                  <a:lnTo>
                    <a:pt x="38" y="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8" name="Freeform 226"/>
            <p:cNvSpPr>
              <a:spLocks/>
            </p:cNvSpPr>
            <p:nvPr/>
          </p:nvSpPr>
          <p:spPr bwMode="auto">
            <a:xfrm>
              <a:off x="5963898" y="2350811"/>
              <a:ext cx="154517" cy="46460"/>
            </a:xfrm>
            <a:custGeom>
              <a:avLst/>
              <a:gdLst>
                <a:gd name="T0" fmla="*/ 2147483647 w 106"/>
                <a:gd name="T1" fmla="*/ 2147483647 h 30"/>
                <a:gd name="T2" fmla="*/ 2147483647 w 106"/>
                <a:gd name="T3" fmla="*/ 2147483647 h 30"/>
                <a:gd name="T4" fmla="*/ 2147483647 w 106"/>
                <a:gd name="T5" fmla="*/ 2147483647 h 30"/>
                <a:gd name="T6" fmla="*/ 2147483647 w 106"/>
                <a:gd name="T7" fmla="*/ 2147483647 h 30"/>
                <a:gd name="T8" fmla="*/ 2147483647 w 106"/>
                <a:gd name="T9" fmla="*/ 2147483647 h 30"/>
                <a:gd name="T10" fmla="*/ 2147483647 w 106"/>
                <a:gd name="T11" fmla="*/ 2147483647 h 30"/>
                <a:gd name="T12" fmla="*/ 2147483647 w 106"/>
                <a:gd name="T13" fmla="*/ 2147483647 h 30"/>
                <a:gd name="T14" fmla="*/ 2147483647 w 106"/>
                <a:gd name="T15" fmla="*/ 2147483647 h 30"/>
                <a:gd name="T16" fmla="*/ 2147483647 w 106"/>
                <a:gd name="T17" fmla="*/ 2147483647 h 30"/>
                <a:gd name="T18" fmla="*/ 2147483647 w 106"/>
                <a:gd name="T19" fmla="*/ 2147483647 h 30"/>
                <a:gd name="T20" fmla="*/ 2147483647 w 106"/>
                <a:gd name="T21" fmla="*/ 2147483647 h 30"/>
                <a:gd name="T22" fmla="*/ 2147483647 w 106"/>
                <a:gd name="T23" fmla="*/ 2147483647 h 30"/>
                <a:gd name="T24" fmla="*/ 2147483647 w 106"/>
                <a:gd name="T25" fmla="*/ 2147483647 h 30"/>
                <a:gd name="T26" fmla="*/ 2147483647 w 106"/>
                <a:gd name="T27" fmla="*/ 2147483647 h 30"/>
                <a:gd name="T28" fmla="*/ 2147483647 w 106"/>
                <a:gd name="T29" fmla="*/ 2147483647 h 30"/>
                <a:gd name="T30" fmla="*/ 2147483647 w 106"/>
                <a:gd name="T31" fmla="*/ 2147483647 h 30"/>
                <a:gd name="T32" fmla="*/ 0 w 106"/>
                <a:gd name="T33" fmla="*/ 2147483647 h 30"/>
                <a:gd name="T34" fmla="*/ 2147483647 w 106"/>
                <a:gd name="T35" fmla="*/ 2147483647 h 30"/>
                <a:gd name="T36" fmla="*/ 2147483647 w 106"/>
                <a:gd name="T37" fmla="*/ 2147483647 h 30"/>
                <a:gd name="T38" fmla="*/ 2147483647 w 106"/>
                <a:gd name="T39" fmla="*/ 0 h 30"/>
                <a:gd name="T40" fmla="*/ 2147483647 w 106"/>
                <a:gd name="T41" fmla="*/ 0 h 30"/>
                <a:gd name="T42" fmla="*/ 2147483647 w 106"/>
                <a:gd name="T43" fmla="*/ 0 h 30"/>
                <a:gd name="T44" fmla="*/ 2147483647 w 106"/>
                <a:gd name="T45" fmla="*/ 2147483647 h 30"/>
                <a:gd name="T46" fmla="*/ 2147483647 w 106"/>
                <a:gd name="T47" fmla="*/ 2147483647 h 30"/>
                <a:gd name="T48" fmla="*/ 2147483647 w 106"/>
                <a:gd name="T49" fmla="*/ 2147483647 h 30"/>
                <a:gd name="T50" fmla="*/ 2147483647 w 106"/>
                <a:gd name="T51" fmla="*/ 2147483647 h 30"/>
                <a:gd name="T52" fmla="*/ 2147483647 w 106"/>
                <a:gd name="T53" fmla="*/ 2147483647 h 30"/>
                <a:gd name="T54" fmla="*/ 2147483647 w 106"/>
                <a:gd name="T55" fmla="*/ 2147483647 h 30"/>
                <a:gd name="T56" fmla="*/ 2147483647 w 106"/>
                <a:gd name="T57" fmla="*/ 2147483647 h 30"/>
                <a:gd name="T58" fmla="*/ 2147483647 w 106"/>
                <a:gd name="T59" fmla="*/ 2147483647 h 30"/>
                <a:gd name="T60" fmla="*/ 2147483647 w 106"/>
                <a:gd name="T61" fmla="*/ 2147483647 h 30"/>
                <a:gd name="T62" fmla="*/ 2147483647 w 106"/>
                <a:gd name="T63" fmla="*/ 2147483647 h 30"/>
                <a:gd name="T64" fmla="*/ 2147483647 w 106"/>
                <a:gd name="T65" fmla="*/ 2147483647 h 30"/>
                <a:gd name="T66" fmla="*/ 2147483647 w 106"/>
                <a:gd name="T67" fmla="*/ 2147483647 h 30"/>
                <a:gd name="T68" fmla="*/ 2147483647 w 106"/>
                <a:gd name="T69" fmla="*/ 2147483647 h 30"/>
                <a:gd name="T70" fmla="*/ 2147483647 w 106"/>
                <a:gd name="T71" fmla="*/ 2147483647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6"/>
                <a:gd name="T109" fmla="*/ 0 h 30"/>
                <a:gd name="T110" fmla="*/ 106 w 106"/>
                <a:gd name="T111" fmla="*/ 30 h 3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6" h="30">
                  <a:moveTo>
                    <a:pt x="106" y="26"/>
                  </a:moveTo>
                  <a:lnTo>
                    <a:pt x="98" y="28"/>
                  </a:lnTo>
                  <a:lnTo>
                    <a:pt x="92" y="28"/>
                  </a:lnTo>
                  <a:lnTo>
                    <a:pt x="82" y="26"/>
                  </a:lnTo>
                  <a:lnTo>
                    <a:pt x="80" y="28"/>
                  </a:lnTo>
                  <a:lnTo>
                    <a:pt x="78" y="30"/>
                  </a:lnTo>
                  <a:lnTo>
                    <a:pt x="64" y="28"/>
                  </a:lnTo>
                  <a:lnTo>
                    <a:pt x="50" y="24"/>
                  </a:lnTo>
                  <a:lnTo>
                    <a:pt x="44" y="22"/>
                  </a:lnTo>
                  <a:lnTo>
                    <a:pt x="38" y="18"/>
                  </a:lnTo>
                  <a:lnTo>
                    <a:pt x="36" y="14"/>
                  </a:lnTo>
                  <a:lnTo>
                    <a:pt x="36" y="10"/>
                  </a:lnTo>
                  <a:lnTo>
                    <a:pt x="20" y="10"/>
                  </a:lnTo>
                  <a:lnTo>
                    <a:pt x="10" y="10"/>
                  </a:lnTo>
                  <a:lnTo>
                    <a:pt x="4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4" y="2"/>
                  </a:lnTo>
                  <a:lnTo>
                    <a:pt x="52" y="4"/>
                  </a:lnTo>
                  <a:lnTo>
                    <a:pt x="54" y="8"/>
                  </a:lnTo>
                  <a:lnTo>
                    <a:pt x="54" y="10"/>
                  </a:lnTo>
                  <a:lnTo>
                    <a:pt x="48" y="10"/>
                  </a:lnTo>
                  <a:lnTo>
                    <a:pt x="60" y="12"/>
                  </a:lnTo>
                  <a:lnTo>
                    <a:pt x="66" y="14"/>
                  </a:lnTo>
                  <a:lnTo>
                    <a:pt x="70" y="14"/>
                  </a:lnTo>
                  <a:lnTo>
                    <a:pt x="74" y="14"/>
                  </a:lnTo>
                  <a:lnTo>
                    <a:pt x="78" y="12"/>
                  </a:lnTo>
                  <a:lnTo>
                    <a:pt x="86" y="14"/>
                  </a:lnTo>
                  <a:lnTo>
                    <a:pt x="92" y="16"/>
                  </a:lnTo>
                  <a:lnTo>
                    <a:pt x="102" y="26"/>
                  </a:lnTo>
                  <a:lnTo>
                    <a:pt x="10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9" name="Freeform 227"/>
            <p:cNvSpPr>
              <a:spLocks/>
            </p:cNvSpPr>
            <p:nvPr/>
          </p:nvSpPr>
          <p:spPr bwMode="auto">
            <a:xfrm>
              <a:off x="6132251" y="2382670"/>
              <a:ext cx="77258" cy="34513"/>
            </a:xfrm>
            <a:custGeom>
              <a:avLst/>
              <a:gdLst>
                <a:gd name="T0" fmla="*/ 2147483647 w 52"/>
                <a:gd name="T1" fmla="*/ 2147483647 h 22"/>
                <a:gd name="T2" fmla="*/ 2147483647 w 52"/>
                <a:gd name="T3" fmla="*/ 2147483647 h 22"/>
                <a:gd name="T4" fmla="*/ 2147483647 w 52"/>
                <a:gd name="T5" fmla="*/ 2147483647 h 22"/>
                <a:gd name="T6" fmla="*/ 0 w 52"/>
                <a:gd name="T7" fmla="*/ 2147483647 h 22"/>
                <a:gd name="T8" fmla="*/ 0 w 52"/>
                <a:gd name="T9" fmla="*/ 2147483647 h 22"/>
                <a:gd name="T10" fmla="*/ 2147483647 w 52"/>
                <a:gd name="T11" fmla="*/ 2147483647 h 22"/>
                <a:gd name="T12" fmla="*/ 2147483647 w 52"/>
                <a:gd name="T13" fmla="*/ 0 h 22"/>
                <a:gd name="T14" fmla="*/ 2147483647 w 52"/>
                <a:gd name="T15" fmla="*/ 0 h 22"/>
                <a:gd name="T16" fmla="*/ 2147483647 w 52"/>
                <a:gd name="T17" fmla="*/ 2147483647 h 22"/>
                <a:gd name="T18" fmla="*/ 2147483647 w 52"/>
                <a:gd name="T19" fmla="*/ 2147483647 h 22"/>
                <a:gd name="T20" fmla="*/ 2147483647 w 52"/>
                <a:gd name="T21" fmla="*/ 2147483647 h 22"/>
                <a:gd name="T22" fmla="*/ 2147483647 w 52"/>
                <a:gd name="T23" fmla="*/ 2147483647 h 22"/>
                <a:gd name="T24" fmla="*/ 2147483647 w 52"/>
                <a:gd name="T25" fmla="*/ 2147483647 h 22"/>
                <a:gd name="T26" fmla="*/ 2147483647 w 52"/>
                <a:gd name="T27" fmla="*/ 2147483647 h 22"/>
                <a:gd name="T28" fmla="*/ 2147483647 w 52"/>
                <a:gd name="T29" fmla="*/ 2147483647 h 22"/>
                <a:gd name="T30" fmla="*/ 2147483647 w 52"/>
                <a:gd name="T31" fmla="*/ 2147483647 h 22"/>
                <a:gd name="T32" fmla="*/ 2147483647 w 52"/>
                <a:gd name="T33" fmla="*/ 2147483647 h 22"/>
                <a:gd name="T34" fmla="*/ 2147483647 w 52"/>
                <a:gd name="T35" fmla="*/ 2147483647 h 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2"/>
                <a:gd name="T55" fmla="*/ 0 h 22"/>
                <a:gd name="T56" fmla="*/ 52 w 52"/>
                <a:gd name="T57" fmla="*/ 22 h 2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2" h="22">
                  <a:moveTo>
                    <a:pt x="6" y="22"/>
                  </a:moveTo>
                  <a:lnTo>
                    <a:pt x="4" y="22"/>
                  </a:lnTo>
                  <a:lnTo>
                    <a:pt x="2" y="20"/>
                  </a:lnTo>
                  <a:lnTo>
                    <a:pt x="0" y="18"/>
                  </a:lnTo>
                  <a:lnTo>
                    <a:pt x="0" y="6"/>
                  </a:lnTo>
                  <a:lnTo>
                    <a:pt x="4" y="2"/>
                  </a:lnTo>
                  <a:lnTo>
                    <a:pt x="6" y="0"/>
                  </a:lnTo>
                  <a:lnTo>
                    <a:pt x="14" y="0"/>
                  </a:lnTo>
                  <a:lnTo>
                    <a:pt x="20" y="4"/>
                  </a:lnTo>
                  <a:lnTo>
                    <a:pt x="32" y="6"/>
                  </a:lnTo>
                  <a:lnTo>
                    <a:pt x="52" y="10"/>
                  </a:lnTo>
                  <a:lnTo>
                    <a:pt x="50" y="14"/>
                  </a:lnTo>
                  <a:lnTo>
                    <a:pt x="46" y="16"/>
                  </a:lnTo>
                  <a:lnTo>
                    <a:pt x="40" y="18"/>
                  </a:lnTo>
                  <a:lnTo>
                    <a:pt x="28" y="18"/>
                  </a:lnTo>
                  <a:lnTo>
                    <a:pt x="20" y="20"/>
                  </a:lnTo>
                  <a:lnTo>
                    <a:pt x="14" y="22"/>
                  </a:lnTo>
                  <a:lnTo>
                    <a:pt x="6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0" name="Freeform 228"/>
            <p:cNvSpPr>
              <a:spLocks/>
            </p:cNvSpPr>
            <p:nvPr/>
          </p:nvSpPr>
          <p:spPr bwMode="auto">
            <a:xfrm>
              <a:off x="6781453" y="2449043"/>
              <a:ext cx="136067" cy="26549"/>
            </a:xfrm>
            <a:custGeom>
              <a:avLst/>
              <a:gdLst>
                <a:gd name="T0" fmla="*/ 2147483647 w 92"/>
                <a:gd name="T1" fmla="*/ 2147483647 h 18"/>
                <a:gd name="T2" fmla="*/ 2147483647 w 92"/>
                <a:gd name="T3" fmla="*/ 2147483647 h 18"/>
                <a:gd name="T4" fmla="*/ 2147483647 w 92"/>
                <a:gd name="T5" fmla="*/ 2147483647 h 18"/>
                <a:gd name="T6" fmla="*/ 2147483647 w 92"/>
                <a:gd name="T7" fmla="*/ 2147483647 h 18"/>
                <a:gd name="T8" fmla="*/ 2147483647 w 92"/>
                <a:gd name="T9" fmla="*/ 2147483647 h 18"/>
                <a:gd name="T10" fmla="*/ 2147483647 w 92"/>
                <a:gd name="T11" fmla="*/ 2147483647 h 18"/>
                <a:gd name="T12" fmla="*/ 2147483647 w 92"/>
                <a:gd name="T13" fmla="*/ 2147483647 h 18"/>
                <a:gd name="T14" fmla="*/ 0 w 92"/>
                <a:gd name="T15" fmla="*/ 2147483647 h 18"/>
                <a:gd name="T16" fmla="*/ 0 w 92"/>
                <a:gd name="T17" fmla="*/ 2147483647 h 18"/>
                <a:gd name="T18" fmla="*/ 0 w 92"/>
                <a:gd name="T19" fmla="*/ 2147483647 h 18"/>
                <a:gd name="T20" fmla="*/ 2147483647 w 92"/>
                <a:gd name="T21" fmla="*/ 2147483647 h 18"/>
                <a:gd name="T22" fmla="*/ 2147483647 w 92"/>
                <a:gd name="T23" fmla="*/ 0 h 18"/>
                <a:gd name="T24" fmla="*/ 2147483647 w 92"/>
                <a:gd name="T25" fmla="*/ 0 h 18"/>
                <a:gd name="T26" fmla="*/ 2147483647 w 92"/>
                <a:gd name="T27" fmla="*/ 2147483647 h 18"/>
                <a:gd name="T28" fmla="*/ 2147483647 w 92"/>
                <a:gd name="T29" fmla="*/ 2147483647 h 18"/>
                <a:gd name="T30" fmla="*/ 2147483647 w 92"/>
                <a:gd name="T31" fmla="*/ 2147483647 h 18"/>
                <a:gd name="T32" fmla="*/ 2147483647 w 92"/>
                <a:gd name="T33" fmla="*/ 2147483647 h 18"/>
                <a:gd name="T34" fmla="*/ 2147483647 w 92"/>
                <a:gd name="T35" fmla="*/ 2147483647 h 18"/>
                <a:gd name="T36" fmla="*/ 2147483647 w 92"/>
                <a:gd name="T37" fmla="*/ 2147483647 h 18"/>
                <a:gd name="T38" fmla="*/ 2147483647 w 92"/>
                <a:gd name="T39" fmla="*/ 2147483647 h 18"/>
                <a:gd name="T40" fmla="*/ 2147483647 w 92"/>
                <a:gd name="T41" fmla="*/ 2147483647 h 18"/>
                <a:gd name="T42" fmla="*/ 2147483647 w 92"/>
                <a:gd name="T43" fmla="*/ 2147483647 h 18"/>
                <a:gd name="T44" fmla="*/ 2147483647 w 92"/>
                <a:gd name="T45" fmla="*/ 2147483647 h 18"/>
                <a:gd name="T46" fmla="*/ 2147483647 w 92"/>
                <a:gd name="T47" fmla="*/ 2147483647 h 18"/>
                <a:gd name="T48" fmla="*/ 2147483647 w 92"/>
                <a:gd name="T49" fmla="*/ 2147483647 h 18"/>
                <a:gd name="T50" fmla="*/ 2147483647 w 92"/>
                <a:gd name="T51" fmla="*/ 2147483647 h 18"/>
                <a:gd name="T52" fmla="*/ 2147483647 w 92"/>
                <a:gd name="T53" fmla="*/ 2147483647 h 18"/>
                <a:gd name="T54" fmla="*/ 2147483647 w 92"/>
                <a:gd name="T55" fmla="*/ 2147483647 h 1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2"/>
                <a:gd name="T85" fmla="*/ 0 h 18"/>
                <a:gd name="T86" fmla="*/ 92 w 92"/>
                <a:gd name="T87" fmla="*/ 18 h 1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2" h="18">
                  <a:moveTo>
                    <a:pt x="72" y="12"/>
                  </a:moveTo>
                  <a:lnTo>
                    <a:pt x="72" y="18"/>
                  </a:lnTo>
                  <a:lnTo>
                    <a:pt x="38" y="18"/>
                  </a:lnTo>
                  <a:lnTo>
                    <a:pt x="28" y="18"/>
                  </a:lnTo>
                  <a:lnTo>
                    <a:pt x="14" y="18"/>
                  </a:lnTo>
                  <a:lnTo>
                    <a:pt x="10" y="16"/>
                  </a:lnTo>
                  <a:lnTo>
                    <a:pt x="4" y="12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4"/>
                  </a:lnTo>
                  <a:lnTo>
                    <a:pt x="26" y="6"/>
                  </a:lnTo>
                  <a:lnTo>
                    <a:pt x="32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54" y="2"/>
                  </a:lnTo>
                  <a:lnTo>
                    <a:pt x="68" y="4"/>
                  </a:lnTo>
                  <a:lnTo>
                    <a:pt x="84" y="6"/>
                  </a:lnTo>
                  <a:lnTo>
                    <a:pt x="90" y="8"/>
                  </a:lnTo>
                  <a:lnTo>
                    <a:pt x="92" y="12"/>
                  </a:lnTo>
                  <a:lnTo>
                    <a:pt x="82" y="16"/>
                  </a:lnTo>
                  <a:lnTo>
                    <a:pt x="76" y="16"/>
                  </a:lnTo>
                  <a:lnTo>
                    <a:pt x="7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1" name="Freeform 229"/>
            <p:cNvSpPr>
              <a:spLocks/>
            </p:cNvSpPr>
            <p:nvPr/>
          </p:nvSpPr>
          <p:spPr bwMode="auto">
            <a:xfrm>
              <a:off x="6938275" y="2459662"/>
              <a:ext cx="76106" cy="23894"/>
            </a:xfrm>
            <a:custGeom>
              <a:avLst/>
              <a:gdLst>
                <a:gd name="T0" fmla="*/ 2147483647 w 52"/>
                <a:gd name="T1" fmla="*/ 2147483647 h 16"/>
                <a:gd name="T2" fmla="*/ 2147483647 w 52"/>
                <a:gd name="T3" fmla="*/ 2147483647 h 16"/>
                <a:gd name="T4" fmla="*/ 2147483647 w 52"/>
                <a:gd name="T5" fmla="*/ 2147483647 h 16"/>
                <a:gd name="T6" fmla="*/ 2147483647 w 52"/>
                <a:gd name="T7" fmla="*/ 2147483647 h 16"/>
                <a:gd name="T8" fmla="*/ 2147483647 w 52"/>
                <a:gd name="T9" fmla="*/ 2147483647 h 16"/>
                <a:gd name="T10" fmla="*/ 0 w 52"/>
                <a:gd name="T11" fmla="*/ 0 h 16"/>
                <a:gd name="T12" fmla="*/ 2147483647 w 52"/>
                <a:gd name="T13" fmla="*/ 0 h 16"/>
                <a:gd name="T14" fmla="*/ 2147483647 w 52"/>
                <a:gd name="T15" fmla="*/ 2147483647 h 16"/>
                <a:gd name="T16" fmla="*/ 2147483647 w 52"/>
                <a:gd name="T17" fmla="*/ 2147483647 h 16"/>
                <a:gd name="T18" fmla="*/ 2147483647 w 52"/>
                <a:gd name="T19" fmla="*/ 2147483647 h 16"/>
                <a:gd name="T20" fmla="*/ 2147483647 w 52"/>
                <a:gd name="T21" fmla="*/ 2147483647 h 16"/>
                <a:gd name="T22" fmla="*/ 2147483647 w 52"/>
                <a:gd name="T23" fmla="*/ 2147483647 h 16"/>
                <a:gd name="T24" fmla="*/ 2147483647 w 52"/>
                <a:gd name="T25" fmla="*/ 2147483647 h 16"/>
                <a:gd name="T26" fmla="*/ 2147483647 w 52"/>
                <a:gd name="T27" fmla="*/ 2147483647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2"/>
                <a:gd name="T43" fmla="*/ 0 h 16"/>
                <a:gd name="T44" fmla="*/ 52 w 52"/>
                <a:gd name="T45" fmla="*/ 16 h 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2" h="16">
                  <a:moveTo>
                    <a:pt x="42" y="16"/>
                  </a:moveTo>
                  <a:lnTo>
                    <a:pt x="32" y="16"/>
                  </a:lnTo>
                  <a:lnTo>
                    <a:pt x="18" y="12"/>
                  </a:lnTo>
                  <a:lnTo>
                    <a:pt x="6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8" y="0"/>
                  </a:lnTo>
                  <a:lnTo>
                    <a:pt x="18" y="4"/>
                  </a:lnTo>
                  <a:lnTo>
                    <a:pt x="30" y="4"/>
                  </a:lnTo>
                  <a:lnTo>
                    <a:pt x="42" y="6"/>
                  </a:lnTo>
                  <a:lnTo>
                    <a:pt x="46" y="6"/>
                  </a:lnTo>
                  <a:lnTo>
                    <a:pt x="52" y="8"/>
                  </a:lnTo>
                  <a:lnTo>
                    <a:pt x="48" y="14"/>
                  </a:ln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2" name="Freeform 230"/>
            <p:cNvSpPr>
              <a:spLocks/>
            </p:cNvSpPr>
            <p:nvPr/>
          </p:nvSpPr>
          <p:spPr bwMode="auto">
            <a:xfrm>
              <a:off x="7615150" y="2551255"/>
              <a:ext cx="55349" cy="23894"/>
            </a:xfrm>
            <a:custGeom>
              <a:avLst/>
              <a:gdLst>
                <a:gd name="T0" fmla="*/ 2147483647 w 38"/>
                <a:gd name="T1" fmla="*/ 2147483647 h 14"/>
                <a:gd name="T2" fmla="*/ 2147483647 w 38"/>
                <a:gd name="T3" fmla="*/ 2147483647 h 14"/>
                <a:gd name="T4" fmla="*/ 2147483647 w 38"/>
                <a:gd name="T5" fmla="*/ 2147483647 h 14"/>
                <a:gd name="T6" fmla="*/ 2147483647 w 38"/>
                <a:gd name="T7" fmla="*/ 2147483647 h 14"/>
                <a:gd name="T8" fmla="*/ 2147483647 w 38"/>
                <a:gd name="T9" fmla="*/ 2147483647 h 14"/>
                <a:gd name="T10" fmla="*/ 0 w 38"/>
                <a:gd name="T11" fmla="*/ 2147483647 h 14"/>
                <a:gd name="T12" fmla="*/ 2147483647 w 38"/>
                <a:gd name="T13" fmla="*/ 2147483647 h 14"/>
                <a:gd name="T14" fmla="*/ 2147483647 w 38"/>
                <a:gd name="T15" fmla="*/ 2147483647 h 14"/>
                <a:gd name="T16" fmla="*/ 2147483647 w 38"/>
                <a:gd name="T17" fmla="*/ 0 h 14"/>
                <a:gd name="T18" fmla="*/ 2147483647 w 38"/>
                <a:gd name="T19" fmla="*/ 0 h 14"/>
                <a:gd name="T20" fmla="*/ 2147483647 w 38"/>
                <a:gd name="T21" fmla="*/ 2147483647 h 14"/>
                <a:gd name="T22" fmla="*/ 2147483647 w 38"/>
                <a:gd name="T23" fmla="*/ 2147483647 h 14"/>
                <a:gd name="T24" fmla="*/ 2147483647 w 38"/>
                <a:gd name="T25" fmla="*/ 2147483647 h 14"/>
                <a:gd name="T26" fmla="*/ 2147483647 w 38"/>
                <a:gd name="T27" fmla="*/ 2147483647 h 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8"/>
                <a:gd name="T43" fmla="*/ 0 h 14"/>
                <a:gd name="T44" fmla="*/ 38 w 38"/>
                <a:gd name="T45" fmla="*/ 14 h 1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8" h="14">
                  <a:moveTo>
                    <a:pt x="18" y="10"/>
                  </a:moveTo>
                  <a:lnTo>
                    <a:pt x="14" y="12"/>
                  </a:lnTo>
                  <a:lnTo>
                    <a:pt x="10" y="14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8"/>
                  </a:lnTo>
                  <a:lnTo>
                    <a:pt x="2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28" y="4"/>
                  </a:lnTo>
                  <a:lnTo>
                    <a:pt x="38" y="10"/>
                  </a:lnTo>
                  <a:lnTo>
                    <a:pt x="28" y="12"/>
                  </a:lnTo>
                  <a:lnTo>
                    <a:pt x="1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3" name="Freeform 231"/>
            <p:cNvSpPr>
              <a:spLocks/>
            </p:cNvSpPr>
            <p:nvPr/>
          </p:nvSpPr>
          <p:spPr bwMode="auto">
            <a:xfrm>
              <a:off x="7460634" y="3007896"/>
              <a:ext cx="175272" cy="232302"/>
            </a:xfrm>
            <a:custGeom>
              <a:avLst/>
              <a:gdLst>
                <a:gd name="T0" fmla="*/ 0 w 120"/>
                <a:gd name="T1" fmla="*/ 0 h 146"/>
                <a:gd name="T2" fmla="*/ 2147483647 w 120"/>
                <a:gd name="T3" fmla="*/ 2147483647 h 146"/>
                <a:gd name="T4" fmla="*/ 2147483647 w 120"/>
                <a:gd name="T5" fmla="*/ 2147483647 h 146"/>
                <a:gd name="T6" fmla="*/ 2147483647 w 120"/>
                <a:gd name="T7" fmla="*/ 2147483647 h 146"/>
                <a:gd name="T8" fmla="*/ 2147483647 w 120"/>
                <a:gd name="T9" fmla="*/ 2147483647 h 146"/>
                <a:gd name="T10" fmla="*/ 2147483647 w 120"/>
                <a:gd name="T11" fmla="*/ 2147483647 h 146"/>
                <a:gd name="T12" fmla="*/ 2147483647 w 120"/>
                <a:gd name="T13" fmla="*/ 2147483647 h 146"/>
                <a:gd name="T14" fmla="*/ 2147483647 w 120"/>
                <a:gd name="T15" fmla="*/ 2147483647 h 146"/>
                <a:gd name="T16" fmla="*/ 2147483647 w 120"/>
                <a:gd name="T17" fmla="*/ 2147483647 h 146"/>
                <a:gd name="T18" fmla="*/ 2147483647 w 120"/>
                <a:gd name="T19" fmla="*/ 2147483647 h 146"/>
                <a:gd name="T20" fmla="*/ 2147483647 w 120"/>
                <a:gd name="T21" fmla="*/ 2147483647 h 146"/>
                <a:gd name="T22" fmla="*/ 2147483647 w 120"/>
                <a:gd name="T23" fmla="*/ 2147483647 h 146"/>
                <a:gd name="T24" fmla="*/ 2147483647 w 120"/>
                <a:gd name="T25" fmla="*/ 2147483647 h 146"/>
                <a:gd name="T26" fmla="*/ 2147483647 w 120"/>
                <a:gd name="T27" fmla="*/ 2147483647 h 146"/>
                <a:gd name="T28" fmla="*/ 2147483647 w 120"/>
                <a:gd name="T29" fmla="*/ 2147483647 h 146"/>
                <a:gd name="T30" fmla="*/ 2147483647 w 120"/>
                <a:gd name="T31" fmla="*/ 2147483647 h 146"/>
                <a:gd name="T32" fmla="*/ 2147483647 w 120"/>
                <a:gd name="T33" fmla="*/ 2147483647 h 146"/>
                <a:gd name="T34" fmla="*/ 2147483647 w 120"/>
                <a:gd name="T35" fmla="*/ 2147483647 h 146"/>
                <a:gd name="T36" fmla="*/ 2147483647 w 120"/>
                <a:gd name="T37" fmla="*/ 2147483647 h 146"/>
                <a:gd name="T38" fmla="*/ 2147483647 w 120"/>
                <a:gd name="T39" fmla="*/ 2147483647 h 146"/>
                <a:gd name="T40" fmla="*/ 2147483647 w 120"/>
                <a:gd name="T41" fmla="*/ 2147483647 h 146"/>
                <a:gd name="T42" fmla="*/ 2147483647 w 120"/>
                <a:gd name="T43" fmla="*/ 2147483647 h 146"/>
                <a:gd name="T44" fmla="*/ 2147483647 w 120"/>
                <a:gd name="T45" fmla="*/ 2147483647 h 146"/>
                <a:gd name="T46" fmla="*/ 2147483647 w 120"/>
                <a:gd name="T47" fmla="*/ 2147483647 h 146"/>
                <a:gd name="T48" fmla="*/ 2147483647 w 120"/>
                <a:gd name="T49" fmla="*/ 2147483647 h 146"/>
                <a:gd name="T50" fmla="*/ 2147483647 w 120"/>
                <a:gd name="T51" fmla="*/ 2147483647 h 146"/>
                <a:gd name="T52" fmla="*/ 2147483647 w 120"/>
                <a:gd name="T53" fmla="*/ 2147483647 h 146"/>
                <a:gd name="T54" fmla="*/ 2147483647 w 120"/>
                <a:gd name="T55" fmla="*/ 2147483647 h 146"/>
                <a:gd name="T56" fmla="*/ 2147483647 w 120"/>
                <a:gd name="T57" fmla="*/ 2147483647 h 146"/>
                <a:gd name="T58" fmla="*/ 2147483647 w 120"/>
                <a:gd name="T59" fmla="*/ 2147483647 h 146"/>
                <a:gd name="T60" fmla="*/ 2147483647 w 120"/>
                <a:gd name="T61" fmla="*/ 2147483647 h 146"/>
                <a:gd name="T62" fmla="*/ 0 w 120"/>
                <a:gd name="T63" fmla="*/ 0 h 14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20"/>
                <a:gd name="T97" fmla="*/ 0 h 146"/>
                <a:gd name="T98" fmla="*/ 120 w 120"/>
                <a:gd name="T99" fmla="*/ 146 h 14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20" h="146">
                  <a:moveTo>
                    <a:pt x="0" y="0"/>
                  </a:moveTo>
                  <a:lnTo>
                    <a:pt x="98" y="90"/>
                  </a:lnTo>
                  <a:lnTo>
                    <a:pt x="94" y="90"/>
                  </a:lnTo>
                  <a:lnTo>
                    <a:pt x="92" y="90"/>
                  </a:lnTo>
                  <a:lnTo>
                    <a:pt x="88" y="88"/>
                  </a:lnTo>
                  <a:lnTo>
                    <a:pt x="82" y="86"/>
                  </a:lnTo>
                  <a:lnTo>
                    <a:pt x="78" y="88"/>
                  </a:lnTo>
                  <a:lnTo>
                    <a:pt x="76" y="90"/>
                  </a:lnTo>
                  <a:lnTo>
                    <a:pt x="78" y="98"/>
                  </a:lnTo>
                  <a:lnTo>
                    <a:pt x="82" y="106"/>
                  </a:lnTo>
                  <a:lnTo>
                    <a:pt x="88" y="114"/>
                  </a:lnTo>
                  <a:lnTo>
                    <a:pt x="92" y="118"/>
                  </a:lnTo>
                  <a:lnTo>
                    <a:pt x="108" y="130"/>
                  </a:lnTo>
                  <a:lnTo>
                    <a:pt x="120" y="138"/>
                  </a:lnTo>
                  <a:lnTo>
                    <a:pt x="112" y="138"/>
                  </a:lnTo>
                  <a:lnTo>
                    <a:pt x="108" y="136"/>
                  </a:lnTo>
                  <a:lnTo>
                    <a:pt x="102" y="134"/>
                  </a:lnTo>
                  <a:lnTo>
                    <a:pt x="102" y="146"/>
                  </a:lnTo>
                  <a:lnTo>
                    <a:pt x="94" y="140"/>
                  </a:lnTo>
                  <a:lnTo>
                    <a:pt x="88" y="130"/>
                  </a:lnTo>
                  <a:lnTo>
                    <a:pt x="76" y="114"/>
                  </a:lnTo>
                  <a:lnTo>
                    <a:pt x="66" y="94"/>
                  </a:lnTo>
                  <a:lnTo>
                    <a:pt x="54" y="76"/>
                  </a:lnTo>
                  <a:lnTo>
                    <a:pt x="44" y="62"/>
                  </a:lnTo>
                  <a:lnTo>
                    <a:pt x="34" y="50"/>
                  </a:lnTo>
                  <a:lnTo>
                    <a:pt x="24" y="42"/>
                  </a:lnTo>
                  <a:lnTo>
                    <a:pt x="12" y="36"/>
                  </a:lnTo>
                  <a:lnTo>
                    <a:pt x="10" y="32"/>
                  </a:lnTo>
                  <a:lnTo>
                    <a:pt x="6" y="28"/>
                  </a:lnTo>
                  <a:lnTo>
                    <a:pt x="4" y="22"/>
                  </a:lnTo>
                  <a:lnTo>
                    <a:pt x="2" y="1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4" name="Freeform 232"/>
            <p:cNvSpPr>
              <a:spLocks/>
            </p:cNvSpPr>
            <p:nvPr/>
          </p:nvSpPr>
          <p:spPr bwMode="auto">
            <a:xfrm>
              <a:off x="5767869" y="3337101"/>
              <a:ext cx="336708" cy="204426"/>
            </a:xfrm>
            <a:custGeom>
              <a:avLst/>
              <a:gdLst>
                <a:gd name="T0" fmla="*/ 2147483647 w 230"/>
                <a:gd name="T1" fmla="*/ 2147483647 h 130"/>
                <a:gd name="T2" fmla="*/ 2147483647 w 230"/>
                <a:gd name="T3" fmla="*/ 2147483647 h 130"/>
                <a:gd name="T4" fmla="*/ 2147483647 w 230"/>
                <a:gd name="T5" fmla="*/ 2147483647 h 130"/>
                <a:gd name="T6" fmla="*/ 2147483647 w 230"/>
                <a:gd name="T7" fmla="*/ 2147483647 h 130"/>
                <a:gd name="T8" fmla="*/ 2147483647 w 230"/>
                <a:gd name="T9" fmla="*/ 2147483647 h 130"/>
                <a:gd name="T10" fmla="*/ 2147483647 w 230"/>
                <a:gd name="T11" fmla="*/ 2147483647 h 130"/>
                <a:gd name="T12" fmla="*/ 2147483647 w 230"/>
                <a:gd name="T13" fmla="*/ 2147483647 h 130"/>
                <a:gd name="T14" fmla="*/ 2147483647 w 230"/>
                <a:gd name="T15" fmla="*/ 2147483647 h 130"/>
                <a:gd name="T16" fmla="*/ 2147483647 w 230"/>
                <a:gd name="T17" fmla="*/ 2147483647 h 130"/>
                <a:gd name="T18" fmla="*/ 2147483647 w 230"/>
                <a:gd name="T19" fmla="*/ 2147483647 h 130"/>
                <a:gd name="T20" fmla="*/ 2147483647 w 230"/>
                <a:gd name="T21" fmla="*/ 2147483647 h 130"/>
                <a:gd name="T22" fmla="*/ 2147483647 w 230"/>
                <a:gd name="T23" fmla="*/ 2147483647 h 130"/>
                <a:gd name="T24" fmla="*/ 2147483647 w 230"/>
                <a:gd name="T25" fmla="*/ 2147483647 h 130"/>
                <a:gd name="T26" fmla="*/ 2147483647 w 230"/>
                <a:gd name="T27" fmla="*/ 2147483647 h 130"/>
                <a:gd name="T28" fmla="*/ 2147483647 w 230"/>
                <a:gd name="T29" fmla="*/ 2147483647 h 130"/>
                <a:gd name="T30" fmla="*/ 2147483647 w 230"/>
                <a:gd name="T31" fmla="*/ 2147483647 h 130"/>
                <a:gd name="T32" fmla="*/ 2147483647 w 230"/>
                <a:gd name="T33" fmla="*/ 2147483647 h 130"/>
                <a:gd name="T34" fmla="*/ 2147483647 w 230"/>
                <a:gd name="T35" fmla="*/ 2147483647 h 130"/>
                <a:gd name="T36" fmla="*/ 2147483647 w 230"/>
                <a:gd name="T37" fmla="*/ 2147483647 h 130"/>
                <a:gd name="T38" fmla="*/ 2147483647 w 230"/>
                <a:gd name="T39" fmla="*/ 2147483647 h 130"/>
                <a:gd name="T40" fmla="*/ 2147483647 w 230"/>
                <a:gd name="T41" fmla="*/ 2147483647 h 130"/>
                <a:gd name="T42" fmla="*/ 2147483647 w 230"/>
                <a:gd name="T43" fmla="*/ 2147483647 h 130"/>
                <a:gd name="T44" fmla="*/ 2147483647 w 230"/>
                <a:gd name="T45" fmla="*/ 2147483647 h 130"/>
                <a:gd name="T46" fmla="*/ 2147483647 w 230"/>
                <a:gd name="T47" fmla="*/ 2147483647 h 130"/>
                <a:gd name="T48" fmla="*/ 2147483647 w 230"/>
                <a:gd name="T49" fmla="*/ 2147483647 h 130"/>
                <a:gd name="T50" fmla="*/ 2147483647 w 230"/>
                <a:gd name="T51" fmla="*/ 2147483647 h 130"/>
                <a:gd name="T52" fmla="*/ 2147483647 w 230"/>
                <a:gd name="T53" fmla="*/ 2147483647 h 130"/>
                <a:gd name="T54" fmla="*/ 0 w 230"/>
                <a:gd name="T55" fmla="*/ 2147483647 h 130"/>
                <a:gd name="T56" fmla="*/ 2147483647 w 230"/>
                <a:gd name="T57" fmla="*/ 2147483647 h 130"/>
                <a:gd name="T58" fmla="*/ 2147483647 w 230"/>
                <a:gd name="T59" fmla="*/ 2147483647 h 130"/>
                <a:gd name="T60" fmla="*/ 2147483647 w 230"/>
                <a:gd name="T61" fmla="*/ 2147483647 h 130"/>
                <a:gd name="T62" fmla="*/ 2147483647 w 230"/>
                <a:gd name="T63" fmla="*/ 2147483647 h 13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30"/>
                <a:gd name="T97" fmla="*/ 0 h 130"/>
                <a:gd name="T98" fmla="*/ 230 w 230"/>
                <a:gd name="T99" fmla="*/ 130 h 13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30" h="130">
                  <a:moveTo>
                    <a:pt x="6" y="6"/>
                  </a:moveTo>
                  <a:lnTo>
                    <a:pt x="18" y="6"/>
                  </a:lnTo>
                  <a:lnTo>
                    <a:pt x="28" y="10"/>
                  </a:lnTo>
                  <a:lnTo>
                    <a:pt x="42" y="22"/>
                  </a:lnTo>
                  <a:lnTo>
                    <a:pt x="50" y="22"/>
                  </a:lnTo>
                  <a:lnTo>
                    <a:pt x="66" y="24"/>
                  </a:lnTo>
                  <a:lnTo>
                    <a:pt x="66" y="14"/>
                  </a:lnTo>
                  <a:lnTo>
                    <a:pt x="78" y="4"/>
                  </a:lnTo>
                  <a:lnTo>
                    <a:pt x="88" y="0"/>
                  </a:lnTo>
                  <a:lnTo>
                    <a:pt x="104" y="6"/>
                  </a:lnTo>
                  <a:lnTo>
                    <a:pt x="110" y="12"/>
                  </a:lnTo>
                  <a:lnTo>
                    <a:pt x="112" y="18"/>
                  </a:lnTo>
                  <a:lnTo>
                    <a:pt x="114" y="22"/>
                  </a:lnTo>
                  <a:lnTo>
                    <a:pt x="114" y="26"/>
                  </a:lnTo>
                  <a:lnTo>
                    <a:pt x="120" y="28"/>
                  </a:lnTo>
                  <a:lnTo>
                    <a:pt x="130" y="28"/>
                  </a:lnTo>
                  <a:lnTo>
                    <a:pt x="140" y="28"/>
                  </a:lnTo>
                  <a:lnTo>
                    <a:pt x="146" y="38"/>
                  </a:lnTo>
                  <a:lnTo>
                    <a:pt x="158" y="52"/>
                  </a:lnTo>
                  <a:lnTo>
                    <a:pt x="170" y="60"/>
                  </a:lnTo>
                  <a:lnTo>
                    <a:pt x="180" y="68"/>
                  </a:lnTo>
                  <a:lnTo>
                    <a:pt x="192" y="70"/>
                  </a:lnTo>
                  <a:lnTo>
                    <a:pt x="204" y="80"/>
                  </a:lnTo>
                  <a:lnTo>
                    <a:pt x="216" y="84"/>
                  </a:lnTo>
                  <a:lnTo>
                    <a:pt x="222" y="86"/>
                  </a:lnTo>
                  <a:lnTo>
                    <a:pt x="226" y="86"/>
                  </a:lnTo>
                  <a:lnTo>
                    <a:pt x="228" y="88"/>
                  </a:lnTo>
                  <a:lnTo>
                    <a:pt x="230" y="96"/>
                  </a:lnTo>
                  <a:lnTo>
                    <a:pt x="230" y="100"/>
                  </a:lnTo>
                  <a:lnTo>
                    <a:pt x="220" y="100"/>
                  </a:lnTo>
                  <a:lnTo>
                    <a:pt x="212" y="96"/>
                  </a:lnTo>
                  <a:lnTo>
                    <a:pt x="206" y="92"/>
                  </a:lnTo>
                  <a:lnTo>
                    <a:pt x="196" y="108"/>
                  </a:lnTo>
                  <a:lnTo>
                    <a:pt x="186" y="122"/>
                  </a:lnTo>
                  <a:lnTo>
                    <a:pt x="178" y="128"/>
                  </a:lnTo>
                  <a:lnTo>
                    <a:pt x="170" y="130"/>
                  </a:lnTo>
                  <a:lnTo>
                    <a:pt x="160" y="128"/>
                  </a:lnTo>
                  <a:lnTo>
                    <a:pt x="150" y="128"/>
                  </a:lnTo>
                  <a:lnTo>
                    <a:pt x="150" y="120"/>
                  </a:lnTo>
                  <a:lnTo>
                    <a:pt x="148" y="112"/>
                  </a:lnTo>
                  <a:lnTo>
                    <a:pt x="140" y="108"/>
                  </a:lnTo>
                  <a:lnTo>
                    <a:pt x="132" y="106"/>
                  </a:lnTo>
                  <a:lnTo>
                    <a:pt x="122" y="100"/>
                  </a:lnTo>
                  <a:lnTo>
                    <a:pt x="108" y="92"/>
                  </a:lnTo>
                  <a:lnTo>
                    <a:pt x="92" y="80"/>
                  </a:lnTo>
                  <a:lnTo>
                    <a:pt x="78" y="74"/>
                  </a:lnTo>
                  <a:lnTo>
                    <a:pt x="66" y="76"/>
                  </a:lnTo>
                  <a:lnTo>
                    <a:pt x="54" y="76"/>
                  </a:lnTo>
                  <a:lnTo>
                    <a:pt x="46" y="82"/>
                  </a:lnTo>
                  <a:lnTo>
                    <a:pt x="30" y="92"/>
                  </a:lnTo>
                  <a:lnTo>
                    <a:pt x="28" y="80"/>
                  </a:lnTo>
                  <a:lnTo>
                    <a:pt x="24" y="68"/>
                  </a:lnTo>
                  <a:lnTo>
                    <a:pt x="18" y="62"/>
                  </a:lnTo>
                  <a:lnTo>
                    <a:pt x="8" y="52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2" y="28"/>
                  </a:lnTo>
                  <a:lnTo>
                    <a:pt x="8" y="30"/>
                  </a:lnTo>
                  <a:lnTo>
                    <a:pt x="12" y="36"/>
                  </a:lnTo>
                  <a:lnTo>
                    <a:pt x="22" y="36"/>
                  </a:lnTo>
                  <a:lnTo>
                    <a:pt x="24" y="32"/>
                  </a:lnTo>
                  <a:lnTo>
                    <a:pt x="22" y="22"/>
                  </a:lnTo>
                  <a:lnTo>
                    <a:pt x="18" y="16"/>
                  </a:lnTo>
                  <a:lnTo>
                    <a:pt x="10" y="10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5" name="Freeform 233"/>
            <p:cNvSpPr>
              <a:spLocks/>
            </p:cNvSpPr>
            <p:nvPr/>
          </p:nvSpPr>
          <p:spPr bwMode="auto">
            <a:xfrm>
              <a:off x="6158773" y="3321172"/>
              <a:ext cx="185651" cy="114160"/>
            </a:xfrm>
            <a:custGeom>
              <a:avLst/>
              <a:gdLst>
                <a:gd name="T0" fmla="*/ 2147483647 w 126"/>
                <a:gd name="T1" fmla="*/ 2147483647 h 72"/>
                <a:gd name="T2" fmla="*/ 2147483647 w 126"/>
                <a:gd name="T3" fmla="*/ 2147483647 h 72"/>
                <a:gd name="T4" fmla="*/ 2147483647 w 126"/>
                <a:gd name="T5" fmla="*/ 2147483647 h 72"/>
                <a:gd name="T6" fmla="*/ 2147483647 w 126"/>
                <a:gd name="T7" fmla="*/ 2147483647 h 72"/>
                <a:gd name="T8" fmla="*/ 2147483647 w 126"/>
                <a:gd name="T9" fmla="*/ 2147483647 h 72"/>
                <a:gd name="T10" fmla="*/ 2147483647 w 126"/>
                <a:gd name="T11" fmla="*/ 2147483647 h 72"/>
                <a:gd name="T12" fmla="*/ 2147483647 w 126"/>
                <a:gd name="T13" fmla="*/ 2147483647 h 72"/>
                <a:gd name="T14" fmla="*/ 2147483647 w 126"/>
                <a:gd name="T15" fmla="*/ 2147483647 h 72"/>
                <a:gd name="T16" fmla="*/ 2147483647 w 126"/>
                <a:gd name="T17" fmla="*/ 2147483647 h 72"/>
                <a:gd name="T18" fmla="*/ 0 w 126"/>
                <a:gd name="T19" fmla="*/ 2147483647 h 72"/>
                <a:gd name="T20" fmla="*/ 2147483647 w 126"/>
                <a:gd name="T21" fmla="*/ 2147483647 h 72"/>
                <a:gd name="T22" fmla="*/ 2147483647 w 126"/>
                <a:gd name="T23" fmla="*/ 2147483647 h 72"/>
                <a:gd name="T24" fmla="*/ 2147483647 w 126"/>
                <a:gd name="T25" fmla="*/ 2147483647 h 72"/>
                <a:gd name="T26" fmla="*/ 2147483647 w 126"/>
                <a:gd name="T27" fmla="*/ 2147483647 h 72"/>
                <a:gd name="T28" fmla="*/ 2147483647 w 126"/>
                <a:gd name="T29" fmla="*/ 2147483647 h 72"/>
                <a:gd name="T30" fmla="*/ 2147483647 w 126"/>
                <a:gd name="T31" fmla="*/ 2147483647 h 72"/>
                <a:gd name="T32" fmla="*/ 2147483647 w 126"/>
                <a:gd name="T33" fmla="*/ 2147483647 h 72"/>
                <a:gd name="T34" fmla="*/ 2147483647 w 126"/>
                <a:gd name="T35" fmla="*/ 2147483647 h 72"/>
                <a:gd name="T36" fmla="*/ 2147483647 w 126"/>
                <a:gd name="T37" fmla="*/ 0 h 72"/>
                <a:gd name="T38" fmla="*/ 2147483647 w 126"/>
                <a:gd name="T39" fmla="*/ 2147483647 h 72"/>
                <a:gd name="T40" fmla="*/ 2147483647 w 126"/>
                <a:gd name="T41" fmla="*/ 2147483647 h 72"/>
                <a:gd name="T42" fmla="*/ 2147483647 w 126"/>
                <a:gd name="T43" fmla="*/ 2147483647 h 72"/>
                <a:gd name="T44" fmla="*/ 2147483647 w 126"/>
                <a:gd name="T45" fmla="*/ 2147483647 h 72"/>
                <a:gd name="T46" fmla="*/ 2147483647 w 126"/>
                <a:gd name="T47" fmla="*/ 2147483647 h 72"/>
                <a:gd name="T48" fmla="*/ 2147483647 w 126"/>
                <a:gd name="T49" fmla="*/ 2147483647 h 72"/>
                <a:gd name="T50" fmla="*/ 2147483647 w 126"/>
                <a:gd name="T51" fmla="*/ 2147483647 h 72"/>
                <a:gd name="T52" fmla="*/ 2147483647 w 126"/>
                <a:gd name="T53" fmla="*/ 2147483647 h 72"/>
                <a:gd name="T54" fmla="*/ 2147483647 w 126"/>
                <a:gd name="T55" fmla="*/ 2147483647 h 72"/>
                <a:gd name="T56" fmla="*/ 2147483647 w 126"/>
                <a:gd name="T57" fmla="*/ 2147483647 h 72"/>
                <a:gd name="T58" fmla="*/ 2147483647 w 126"/>
                <a:gd name="T59" fmla="*/ 2147483647 h 72"/>
                <a:gd name="T60" fmla="*/ 2147483647 w 126"/>
                <a:gd name="T61" fmla="*/ 2147483647 h 72"/>
                <a:gd name="T62" fmla="*/ 2147483647 w 126"/>
                <a:gd name="T63" fmla="*/ 2147483647 h 72"/>
                <a:gd name="T64" fmla="*/ 2147483647 w 126"/>
                <a:gd name="T65" fmla="*/ 2147483647 h 72"/>
                <a:gd name="T66" fmla="*/ 2147483647 w 126"/>
                <a:gd name="T67" fmla="*/ 2147483647 h 72"/>
                <a:gd name="T68" fmla="*/ 2147483647 w 126"/>
                <a:gd name="T69" fmla="*/ 2147483647 h 72"/>
                <a:gd name="T70" fmla="*/ 2147483647 w 126"/>
                <a:gd name="T71" fmla="*/ 2147483647 h 72"/>
                <a:gd name="T72" fmla="*/ 2147483647 w 126"/>
                <a:gd name="T73" fmla="*/ 2147483647 h 72"/>
                <a:gd name="T74" fmla="*/ 2147483647 w 126"/>
                <a:gd name="T75" fmla="*/ 2147483647 h 72"/>
                <a:gd name="T76" fmla="*/ 2147483647 w 126"/>
                <a:gd name="T77" fmla="*/ 2147483647 h 72"/>
                <a:gd name="T78" fmla="*/ 2147483647 w 126"/>
                <a:gd name="T79" fmla="*/ 2147483647 h 72"/>
                <a:gd name="T80" fmla="*/ 2147483647 w 126"/>
                <a:gd name="T81" fmla="*/ 2147483647 h 72"/>
                <a:gd name="T82" fmla="*/ 2147483647 w 126"/>
                <a:gd name="T83" fmla="*/ 2147483647 h 72"/>
                <a:gd name="T84" fmla="*/ 2147483647 w 126"/>
                <a:gd name="T85" fmla="*/ 2147483647 h 72"/>
                <a:gd name="T86" fmla="*/ 2147483647 w 126"/>
                <a:gd name="T87" fmla="*/ 2147483647 h 72"/>
                <a:gd name="T88" fmla="*/ 2147483647 w 126"/>
                <a:gd name="T89" fmla="*/ 2147483647 h 7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6"/>
                <a:gd name="T136" fmla="*/ 0 h 72"/>
                <a:gd name="T137" fmla="*/ 126 w 126"/>
                <a:gd name="T138" fmla="*/ 72 h 7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6" h="72">
                  <a:moveTo>
                    <a:pt x="12" y="60"/>
                  </a:moveTo>
                  <a:lnTo>
                    <a:pt x="20" y="58"/>
                  </a:lnTo>
                  <a:lnTo>
                    <a:pt x="28" y="56"/>
                  </a:lnTo>
                  <a:lnTo>
                    <a:pt x="36" y="52"/>
                  </a:lnTo>
                  <a:lnTo>
                    <a:pt x="42" y="44"/>
                  </a:lnTo>
                  <a:lnTo>
                    <a:pt x="32" y="40"/>
                  </a:lnTo>
                  <a:lnTo>
                    <a:pt x="20" y="32"/>
                  </a:lnTo>
                  <a:lnTo>
                    <a:pt x="16" y="36"/>
                  </a:lnTo>
                  <a:lnTo>
                    <a:pt x="6" y="34"/>
                  </a:lnTo>
                  <a:lnTo>
                    <a:pt x="0" y="32"/>
                  </a:lnTo>
                  <a:lnTo>
                    <a:pt x="2" y="28"/>
                  </a:lnTo>
                  <a:lnTo>
                    <a:pt x="6" y="20"/>
                  </a:lnTo>
                  <a:lnTo>
                    <a:pt x="6" y="8"/>
                  </a:lnTo>
                  <a:lnTo>
                    <a:pt x="18" y="6"/>
                  </a:lnTo>
                  <a:lnTo>
                    <a:pt x="24" y="8"/>
                  </a:lnTo>
                  <a:lnTo>
                    <a:pt x="30" y="10"/>
                  </a:lnTo>
                  <a:lnTo>
                    <a:pt x="38" y="12"/>
                  </a:lnTo>
                  <a:lnTo>
                    <a:pt x="38" y="4"/>
                  </a:lnTo>
                  <a:lnTo>
                    <a:pt x="48" y="0"/>
                  </a:lnTo>
                  <a:lnTo>
                    <a:pt x="56" y="2"/>
                  </a:lnTo>
                  <a:lnTo>
                    <a:pt x="62" y="4"/>
                  </a:lnTo>
                  <a:lnTo>
                    <a:pt x="68" y="6"/>
                  </a:lnTo>
                  <a:lnTo>
                    <a:pt x="86" y="6"/>
                  </a:lnTo>
                  <a:lnTo>
                    <a:pt x="100" y="6"/>
                  </a:lnTo>
                  <a:lnTo>
                    <a:pt x="112" y="6"/>
                  </a:lnTo>
                  <a:lnTo>
                    <a:pt x="126" y="12"/>
                  </a:lnTo>
                  <a:lnTo>
                    <a:pt x="122" y="18"/>
                  </a:lnTo>
                  <a:lnTo>
                    <a:pt x="118" y="24"/>
                  </a:lnTo>
                  <a:lnTo>
                    <a:pt x="114" y="30"/>
                  </a:lnTo>
                  <a:lnTo>
                    <a:pt x="106" y="36"/>
                  </a:lnTo>
                  <a:lnTo>
                    <a:pt x="100" y="42"/>
                  </a:lnTo>
                  <a:lnTo>
                    <a:pt x="88" y="50"/>
                  </a:lnTo>
                  <a:lnTo>
                    <a:pt x="76" y="52"/>
                  </a:lnTo>
                  <a:lnTo>
                    <a:pt x="68" y="52"/>
                  </a:lnTo>
                  <a:lnTo>
                    <a:pt x="60" y="56"/>
                  </a:lnTo>
                  <a:lnTo>
                    <a:pt x="56" y="58"/>
                  </a:lnTo>
                  <a:lnTo>
                    <a:pt x="50" y="64"/>
                  </a:lnTo>
                  <a:lnTo>
                    <a:pt x="50" y="68"/>
                  </a:lnTo>
                  <a:lnTo>
                    <a:pt x="44" y="72"/>
                  </a:lnTo>
                  <a:lnTo>
                    <a:pt x="38" y="72"/>
                  </a:lnTo>
                  <a:lnTo>
                    <a:pt x="30" y="72"/>
                  </a:lnTo>
                  <a:lnTo>
                    <a:pt x="24" y="70"/>
                  </a:lnTo>
                  <a:lnTo>
                    <a:pt x="18" y="70"/>
                  </a:lnTo>
                  <a:lnTo>
                    <a:pt x="10" y="70"/>
                  </a:lnTo>
                  <a:lnTo>
                    <a:pt x="12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6" name="Freeform 234"/>
            <p:cNvSpPr>
              <a:spLocks/>
            </p:cNvSpPr>
            <p:nvPr/>
          </p:nvSpPr>
          <p:spPr bwMode="auto">
            <a:xfrm>
              <a:off x="5825524" y="3252145"/>
              <a:ext cx="394363" cy="244249"/>
            </a:xfrm>
            <a:custGeom>
              <a:avLst/>
              <a:gdLst>
                <a:gd name="T0" fmla="*/ 0 w 270"/>
                <a:gd name="T1" fmla="*/ 2147483647 h 154"/>
                <a:gd name="T2" fmla="*/ 2147483647 w 270"/>
                <a:gd name="T3" fmla="*/ 2147483647 h 154"/>
                <a:gd name="T4" fmla="*/ 2147483647 w 270"/>
                <a:gd name="T5" fmla="*/ 2147483647 h 154"/>
                <a:gd name="T6" fmla="*/ 2147483647 w 270"/>
                <a:gd name="T7" fmla="*/ 2147483647 h 154"/>
                <a:gd name="T8" fmla="*/ 2147483647 w 270"/>
                <a:gd name="T9" fmla="*/ 2147483647 h 154"/>
                <a:gd name="T10" fmla="*/ 2147483647 w 270"/>
                <a:gd name="T11" fmla="*/ 2147483647 h 154"/>
                <a:gd name="T12" fmla="*/ 2147483647 w 270"/>
                <a:gd name="T13" fmla="*/ 2147483647 h 154"/>
                <a:gd name="T14" fmla="*/ 2147483647 w 270"/>
                <a:gd name="T15" fmla="*/ 2147483647 h 154"/>
                <a:gd name="T16" fmla="*/ 2147483647 w 270"/>
                <a:gd name="T17" fmla="*/ 2147483647 h 154"/>
                <a:gd name="T18" fmla="*/ 2147483647 w 270"/>
                <a:gd name="T19" fmla="*/ 2147483647 h 154"/>
                <a:gd name="T20" fmla="*/ 2147483647 w 270"/>
                <a:gd name="T21" fmla="*/ 2147483647 h 154"/>
                <a:gd name="T22" fmla="*/ 2147483647 w 270"/>
                <a:gd name="T23" fmla="*/ 2147483647 h 154"/>
                <a:gd name="T24" fmla="*/ 2147483647 w 270"/>
                <a:gd name="T25" fmla="*/ 2147483647 h 154"/>
                <a:gd name="T26" fmla="*/ 2147483647 w 270"/>
                <a:gd name="T27" fmla="*/ 2147483647 h 154"/>
                <a:gd name="T28" fmla="*/ 2147483647 w 270"/>
                <a:gd name="T29" fmla="*/ 2147483647 h 154"/>
                <a:gd name="T30" fmla="*/ 2147483647 w 270"/>
                <a:gd name="T31" fmla="*/ 2147483647 h 154"/>
                <a:gd name="T32" fmla="*/ 2147483647 w 270"/>
                <a:gd name="T33" fmla="*/ 2147483647 h 154"/>
                <a:gd name="T34" fmla="*/ 2147483647 w 270"/>
                <a:gd name="T35" fmla="*/ 2147483647 h 154"/>
                <a:gd name="T36" fmla="*/ 2147483647 w 270"/>
                <a:gd name="T37" fmla="*/ 2147483647 h 154"/>
                <a:gd name="T38" fmla="*/ 2147483647 w 270"/>
                <a:gd name="T39" fmla="*/ 2147483647 h 154"/>
                <a:gd name="T40" fmla="*/ 2147483647 w 270"/>
                <a:gd name="T41" fmla="*/ 2147483647 h 154"/>
                <a:gd name="T42" fmla="*/ 2147483647 w 270"/>
                <a:gd name="T43" fmla="*/ 2147483647 h 154"/>
                <a:gd name="T44" fmla="*/ 2147483647 w 270"/>
                <a:gd name="T45" fmla="*/ 2147483647 h 154"/>
                <a:gd name="T46" fmla="*/ 2147483647 w 270"/>
                <a:gd name="T47" fmla="*/ 2147483647 h 154"/>
                <a:gd name="T48" fmla="*/ 2147483647 w 270"/>
                <a:gd name="T49" fmla="*/ 2147483647 h 154"/>
                <a:gd name="T50" fmla="*/ 2147483647 w 270"/>
                <a:gd name="T51" fmla="*/ 2147483647 h 154"/>
                <a:gd name="T52" fmla="*/ 2147483647 w 270"/>
                <a:gd name="T53" fmla="*/ 2147483647 h 154"/>
                <a:gd name="T54" fmla="*/ 2147483647 w 270"/>
                <a:gd name="T55" fmla="*/ 2147483647 h 154"/>
                <a:gd name="T56" fmla="*/ 2147483647 w 270"/>
                <a:gd name="T57" fmla="*/ 2147483647 h 154"/>
                <a:gd name="T58" fmla="*/ 2147483647 w 270"/>
                <a:gd name="T59" fmla="*/ 2147483647 h 154"/>
                <a:gd name="T60" fmla="*/ 2147483647 w 270"/>
                <a:gd name="T61" fmla="*/ 2147483647 h 154"/>
                <a:gd name="T62" fmla="*/ 2147483647 w 270"/>
                <a:gd name="T63" fmla="*/ 2147483647 h 154"/>
                <a:gd name="T64" fmla="*/ 2147483647 w 270"/>
                <a:gd name="T65" fmla="*/ 2147483647 h 154"/>
                <a:gd name="T66" fmla="*/ 2147483647 w 270"/>
                <a:gd name="T67" fmla="*/ 2147483647 h 154"/>
                <a:gd name="T68" fmla="*/ 2147483647 w 270"/>
                <a:gd name="T69" fmla="*/ 2147483647 h 154"/>
                <a:gd name="T70" fmla="*/ 2147483647 w 270"/>
                <a:gd name="T71" fmla="*/ 2147483647 h 154"/>
                <a:gd name="T72" fmla="*/ 2147483647 w 270"/>
                <a:gd name="T73" fmla="*/ 2147483647 h 154"/>
                <a:gd name="T74" fmla="*/ 2147483647 w 270"/>
                <a:gd name="T75" fmla="*/ 2147483647 h 15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70"/>
                <a:gd name="T115" fmla="*/ 0 h 154"/>
                <a:gd name="T116" fmla="*/ 270 w 270"/>
                <a:gd name="T117" fmla="*/ 154 h 15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70" h="154">
                  <a:moveTo>
                    <a:pt x="10" y="76"/>
                  </a:moveTo>
                  <a:lnTo>
                    <a:pt x="0" y="10"/>
                  </a:lnTo>
                  <a:lnTo>
                    <a:pt x="34" y="0"/>
                  </a:lnTo>
                  <a:lnTo>
                    <a:pt x="74" y="18"/>
                  </a:lnTo>
                  <a:lnTo>
                    <a:pt x="92" y="40"/>
                  </a:lnTo>
                  <a:lnTo>
                    <a:pt x="110" y="38"/>
                  </a:lnTo>
                  <a:lnTo>
                    <a:pt x="124" y="36"/>
                  </a:lnTo>
                  <a:lnTo>
                    <a:pt x="136" y="36"/>
                  </a:lnTo>
                  <a:lnTo>
                    <a:pt x="146" y="44"/>
                  </a:lnTo>
                  <a:lnTo>
                    <a:pt x="152" y="50"/>
                  </a:lnTo>
                  <a:lnTo>
                    <a:pt x="158" y="56"/>
                  </a:lnTo>
                  <a:lnTo>
                    <a:pt x="160" y="62"/>
                  </a:lnTo>
                  <a:lnTo>
                    <a:pt x="162" y="66"/>
                  </a:lnTo>
                  <a:lnTo>
                    <a:pt x="170" y="68"/>
                  </a:lnTo>
                  <a:lnTo>
                    <a:pt x="174" y="82"/>
                  </a:lnTo>
                  <a:lnTo>
                    <a:pt x="194" y="82"/>
                  </a:lnTo>
                  <a:lnTo>
                    <a:pt x="196" y="90"/>
                  </a:lnTo>
                  <a:lnTo>
                    <a:pt x="202" y="92"/>
                  </a:lnTo>
                  <a:lnTo>
                    <a:pt x="208" y="82"/>
                  </a:lnTo>
                  <a:lnTo>
                    <a:pt x="214" y="74"/>
                  </a:lnTo>
                  <a:lnTo>
                    <a:pt x="218" y="72"/>
                  </a:lnTo>
                  <a:lnTo>
                    <a:pt x="228" y="64"/>
                  </a:lnTo>
                  <a:lnTo>
                    <a:pt x="234" y="64"/>
                  </a:lnTo>
                  <a:lnTo>
                    <a:pt x="230" y="72"/>
                  </a:lnTo>
                  <a:lnTo>
                    <a:pt x="228" y="76"/>
                  </a:lnTo>
                  <a:lnTo>
                    <a:pt x="232" y="78"/>
                  </a:lnTo>
                  <a:lnTo>
                    <a:pt x="234" y="78"/>
                  </a:lnTo>
                  <a:lnTo>
                    <a:pt x="244" y="80"/>
                  </a:lnTo>
                  <a:lnTo>
                    <a:pt x="248" y="76"/>
                  </a:lnTo>
                  <a:lnTo>
                    <a:pt x="260" y="84"/>
                  </a:lnTo>
                  <a:lnTo>
                    <a:pt x="270" y="88"/>
                  </a:lnTo>
                  <a:lnTo>
                    <a:pt x="264" y="96"/>
                  </a:lnTo>
                  <a:lnTo>
                    <a:pt x="254" y="100"/>
                  </a:lnTo>
                  <a:lnTo>
                    <a:pt x="240" y="104"/>
                  </a:lnTo>
                  <a:lnTo>
                    <a:pt x="234" y="102"/>
                  </a:lnTo>
                  <a:lnTo>
                    <a:pt x="226" y="102"/>
                  </a:lnTo>
                  <a:lnTo>
                    <a:pt x="238" y="96"/>
                  </a:lnTo>
                  <a:lnTo>
                    <a:pt x="238" y="92"/>
                  </a:lnTo>
                  <a:lnTo>
                    <a:pt x="230" y="86"/>
                  </a:lnTo>
                  <a:lnTo>
                    <a:pt x="226" y="92"/>
                  </a:lnTo>
                  <a:lnTo>
                    <a:pt x="216" y="90"/>
                  </a:lnTo>
                  <a:lnTo>
                    <a:pt x="216" y="100"/>
                  </a:lnTo>
                  <a:lnTo>
                    <a:pt x="210" y="102"/>
                  </a:lnTo>
                  <a:lnTo>
                    <a:pt x="208" y="112"/>
                  </a:lnTo>
                  <a:lnTo>
                    <a:pt x="194" y="112"/>
                  </a:lnTo>
                  <a:lnTo>
                    <a:pt x="194" y="118"/>
                  </a:lnTo>
                  <a:lnTo>
                    <a:pt x="196" y="120"/>
                  </a:lnTo>
                  <a:lnTo>
                    <a:pt x="200" y="124"/>
                  </a:lnTo>
                  <a:lnTo>
                    <a:pt x="206" y="128"/>
                  </a:lnTo>
                  <a:lnTo>
                    <a:pt x="210" y="132"/>
                  </a:lnTo>
                  <a:lnTo>
                    <a:pt x="210" y="142"/>
                  </a:lnTo>
                  <a:lnTo>
                    <a:pt x="206" y="152"/>
                  </a:lnTo>
                  <a:lnTo>
                    <a:pt x="200" y="154"/>
                  </a:lnTo>
                  <a:lnTo>
                    <a:pt x="190" y="152"/>
                  </a:lnTo>
                  <a:lnTo>
                    <a:pt x="188" y="142"/>
                  </a:lnTo>
                  <a:lnTo>
                    <a:pt x="182" y="138"/>
                  </a:lnTo>
                  <a:lnTo>
                    <a:pt x="176" y="138"/>
                  </a:lnTo>
                  <a:lnTo>
                    <a:pt x="164" y="134"/>
                  </a:lnTo>
                  <a:lnTo>
                    <a:pt x="152" y="124"/>
                  </a:lnTo>
                  <a:lnTo>
                    <a:pt x="140" y="122"/>
                  </a:lnTo>
                  <a:lnTo>
                    <a:pt x="130" y="114"/>
                  </a:lnTo>
                  <a:lnTo>
                    <a:pt x="118" y="106"/>
                  </a:lnTo>
                  <a:lnTo>
                    <a:pt x="110" y="96"/>
                  </a:lnTo>
                  <a:lnTo>
                    <a:pt x="104" y="88"/>
                  </a:lnTo>
                  <a:lnTo>
                    <a:pt x="100" y="82"/>
                  </a:lnTo>
                  <a:lnTo>
                    <a:pt x="80" y="82"/>
                  </a:lnTo>
                  <a:lnTo>
                    <a:pt x="74" y="80"/>
                  </a:lnTo>
                  <a:lnTo>
                    <a:pt x="72" y="72"/>
                  </a:lnTo>
                  <a:lnTo>
                    <a:pt x="70" y="66"/>
                  </a:lnTo>
                  <a:lnTo>
                    <a:pt x="64" y="60"/>
                  </a:lnTo>
                  <a:lnTo>
                    <a:pt x="48" y="54"/>
                  </a:lnTo>
                  <a:lnTo>
                    <a:pt x="38" y="58"/>
                  </a:lnTo>
                  <a:lnTo>
                    <a:pt x="26" y="68"/>
                  </a:lnTo>
                  <a:lnTo>
                    <a:pt x="26" y="74"/>
                  </a:lnTo>
                  <a:lnTo>
                    <a:pt x="26" y="78"/>
                  </a:lnTo>
                  <a:lnTo>
                    <a:pt x="10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7" name="Freeform 235"/>
            <p:cNvSpPr>
              <a:spLocks/>
            </p:cNvSpPr>
            <p:nvPr/>
          </p:nvSpPr>
          <p:spPr bwMode="auto">
            <a:xfrm>
              <a:off x="5602974" y="2970727"/>
              <a:ext cx="834851" cy="426109"/>
            </a:xfrm>
            <a:custGeom>
              <a:avLst/>
              <a:gdLst>
                <a:gd name="T0" fmla="*/ 2147483647 w 570"/>
                <a:gd name="T1" fmla="*/ 2147483647 h 270"/>
                <a:gd name="T2" fmla="*/ 2147483647 w 570"/>
                <a:gd name="T3" fmla="*/ 2147483647 h 270"/>
                <a:gd name="T4" fmla="*/ 2147483647 w 570"/>
                <a:gd name="T5" fmla="*/ 2147483647 h 270"/>
                <a:gd name="T6" fmla="*/ 2147483647 w 570"/>
                <a:gd name="T7" fmla="*/ 2147483647 h 270"/>
                <a:gd name="T8" fmla="*/ 2147483647 w 570"/>
                <a:gd name="T9" fmla="*/ 2147483647 h 270"/>
                <a:gd name="T10" fmla="*/ 2147483647 w 570"/>
                <a:gd name="T11" fmla="*/ 2147483647 h 270"/>
                <a:gd name="T12" fmla="*/ 2147483647 w 570"/>
                <a:gd name="T13" fmla="*/ 2147483647 h 270"/>
                <a:gd name="T14" fmla="*/ 2147483647 w 570"/>
                <a:gd name="T15" fmla="*/ 2147483647 h 270"/>
                <a:gd name="T16" fmla="*/ 2147483647 w 570"/>
                <a:gd name="T17" fmla="*/ 2147483647 h 270"/>
                <a:gd name="T18" fmla="*/ 2147483647 w 570"/>
                <a:gd name="T19" fmla="*/ 2147483647 h 270"/>
                <a:gd name="T20" fmla="*/ 0 w 570"/>
                <a:gd name="T21" fmla="*/ 2147483647 h 270"/>
                <a:gd name="T22" fmla="*/ 2147483647 w 570"/>
                <a:gd name="T23" fmla="*/ 2147483647 h 270"/>
                <a:gd name="T24" fmla="*/ 2147483647 w 570"/>
                <a:gd name="T25" fmla="*/ 2147483647 h 270"/>
                <a:gd name="T26" fmla="*/ 2147483647 w 570"/>
                <a:gd name="T27" fmla="*/ 2147483647 h 270"/>
                <a:gd name="T28" fmla="*/ 2147483647 w 570"/>
                <a:gd name="T29" fmla="*/ 2147483647 h 270"/>
                <a:gd name="T30" fmla="*/ 2147483647 w 570"/>
                <a:gd name="T31" fmla="*/ 2147483647 h 270"/>
                <a:gd name="T32" fmla="*/ 2147483647 w 570"/>
                <a:gd name="T33" fmla="*/ 2147483647 h 270"/>
                <a:gd name="T34" fmla="*/ 2147483647 w 570"/>
                <a:gd name="T35" fmla="*/ 2147483647 h 270"/>
                <a:gd name="T36" fmla="*/ 2147483647 w 570"/>
                <a:gd name="T37" fmla="*/ 2147483647 h 270"/>
                <a:gd name="T38" fmla="*/ 2147483647 w 570"/>
                <a:gd name="T39" fmla="*/ 2147483647 h 270"/>
                <a:gd name="T40" fmla="*/ 2147483647 w 570"/>
                <a:gd name="T41" fmla="*/ 2147483647 h 270"/>
                <a:gd name="T42" fmla="*/ 2147483647 w 570"/>
                <a:gd name="T43" fmla="*/ 2147483647 h 270"/>
                <a:gd name="T44" fmla="*/ 2147483647 w 570"/>
                <a:gd name="T45" fmla="*/ 2147483647 h 270"/>
                <a:gd name="T46" fmla="*/ 2147483647 w 570"/>
                <a:gd name="T47" fmla="*/ 2147483647 h 270"/>
                <a:gd name="T48" fmla="*/ 2147483647 w 570"/>
                <a:gd name="T49" fmla="*/ 2147483647 h 270"/>
                <a:gd name="T50" fmla="*/ 2147483647 w 570"/>
                <a:gd name="T51" fmla="*/ 2147483647 h 270"/>
                <a:gd name="T52" fmla="*/ 2147483647 w 570"/>
                <a:gd name="T53" fmla="*/ 2147483647 h 270"/>
                <a:gd name="T54" fmla="*/ 2147483647 w 570"/>
                <a:gd name="T55" fmla="*/ 2147483647 h 270"/>
                <a:gd name="T56" fmla="*/ 2147483647 w 570"/>
                <a:gd name="T57" fmla="*/ 2147483647 h 270"/>
                <a:gd name="T58" fmla="*/ 2147483647 w 570"/>
                <a:gd name="T59" fmla="*/ 2147483647 h 270"/>
                <a:gd name="T60" fmla="*/ 2147483647 w 570"/>
                <a:gd name="T61" fmla="*/ 2147483647 h 270"/>
                <a:gd name="T62" fmla="*/ 2147483647 w 570"/>
                <a:gd name="T63" fmla="*/ 2147483647 h 270"/>
                <a:gd name="T64" fmla="*/ 2147483647 w 570"/>
                <a:gd name="T65" fmla="*/ 2147483647 h 270"/>
                <a:gd name="T66" fmla="*/ 2147483647 w 570"/>
                <a:gd name="T67" fmla="*/ 2147483647 h 270"/>
                <a:gd name="T68" fmla="*/ 2147483647 w 570"/>
                <a:gd name="T69" fmla="*/ 2147483647 h 270"/>
                <a:gd name="T70" fmla="*/ 2147483647 w 570"/>
                <a:gd name="T71" fmla="*/ 2147483647 h 270"/>
                <a:gd name="T72" fmla="*/ 2147483647 w 570"/>
                <a:gd name="T73" fmla="*/ 2147483647 h 270"/>
                <a:gd name="T74" fmla="*/ 2147483647 w 570"/>
                <a:gd name="T75" fmla="*/ 2147483647 h 270"/>
                <a:gd name="T76" fmla="*/ 2147483647 w 570"/>
                <a:gd name="T77" fmla="*/ 2147483647 h 270"/>
                <a:gd name="T78" fmla="*/ 2147483647 w 570"/>
                <a:gd name="T79" fmla="*/ 2147483647 h 270"/>
                <a:gd name="T80" fmla="*/ 2147483647 w 570"/>
                <a:gd name="T81" fmla="*/ 2147483647 h 270"/>
                <a:gd name="T82" fmla="*/ 2147483647 w 570"/>
                <a:gd name="T83" fmla="*/ 2147483647 h 2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70"/>
                <a:gd name="T127" fmla="*/ 0 h 270"/>
                <a:gd name="T128" fmla="*/ 570 w 570"/>
                <a:gd name="T129" fmla="*/ 270 h 2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70" h="270">
                  <a:moveTo>
                    <a:pt x="118" y="238"/>
                  </a:moveTo>
                  <a:lnTo>
                    <a:pt x="110" y="240"/>
                  </a:lnTo>
                  <a:lnTo>
                    <a:pt x="108" y="248"/>
                  </a:lnTo>
                  <a:lnTo>
                    <a:pt x="108" y="252"/>
                  </a:lnTo>
                  <a:lnTo>
                    <a:pt x="104" y="248"/>
                  </a:lnTo>
                  <a:lnTo>
                    <a:pt x="102" y="236"/>
                  </a:lnTo>
                  <a:lnTo>
                    <a:pt x="102" y="230"/>
                  </a:lnTo>
                  <a:lnTo>
                    <a:pt x="92" y="224"/>
                  </a:lnTo>
                  <a:lnTo>
                    <a:pt x="84" y="222"/>
                  </a:lnTo>
                  <a:lnTo>
                    <a:pt x="72" y="210"/>
                  </a:lnTo>
                  <a:lnTo>
                    <a:pt x="62" y="200"/>
                  </a:lnTo>
                  <a:lnTo>
                    <a:pt x="58" y="194"/>
                  </a:lnTo>
                  <a:lnTo>
                    <a:pt x="64" y="194"/>
                  </a:lnTo>
                  <a:lnTo>
                    <a:pt x="76" y="196"/>
                  </a:lnTo>
                  <a:lnTo>
                    <a:pt x="70" y="184"/>
                  </a:lnTo>
                  <a:lnTo>
                    <a:pt x="82" y="182"/>
                  </a:lnTo>
                  <a:lnTo>
                    <a:pt x="94" y="182"/>
                  </a:lnTo>
                  <a:lnTo>
                    <a:pt x="92" y="168"/>
                  </a:lnTo>
                  <a:lnTo>
                    <a:pt x="92" y="158"/>
                  </a:lnTo>
                  <a:lnTo>
                    <a:pt x="88" y="152"/>
                  </a:lnTo>
                  <a:lnTo>
                    <a:pt x="80" y="152"/>
                  </a:lnTo>
                  <a:lnTo>
                    <a:pt x="74" y="156"/>
                  </a:lnTo>
                  <a:lnTo>
                    <a:pt x="70" y="154"/>
                  </a:lnTo>
                  <a:lnTo>
                    <a:pt x="64" y="152"/>
                  </a:lnTo>
                  <a:lnTo>
                    <a:pt x="52" y="152"/>
                  </a:lnTo>
                  <a:lnTo>
                    <a:pt x="42" y="162"/>
                  </a:lnTo>
                  <a:lnTo>
                    <a:pt x="36" y="152"/>
                  </a:lnTo>
                  <a:lnTo>
                    <a:pt x="24" y="136"/>
                  </a:lnTo>
                  <a:lnTo>
                    <a:pt x="10" y="136"/>
                  </a:lnTo>
                  <a:lnTo>
                    <a:pt x="10" y="126"/>
                  </a:lnTo>
                  <a:lnTo>
                    <a:pt x="4" y="128"/>
                  </a:lnTo>
                  <a:lnTo>
                    <a:pt x="0" y="128"/>
                  </a:lnTo>
                  <a:lnTo>
                    <a:pt x="0" y="126"/>
                  </a:lnTo>
                  <a:lnTo>
                    <a:pt x="0" y="110"/>
                  </a:lnTo>
                  <a:lnTo>
                    <a:pt x="0" y="96"/>
                  </a:lnTo>
                  <a:lnTo>
                    <a:pt x="10" y="88"/>
                  </a:lnTo>
                  <a:lnTo>
                    <a:pt x="18" y="98"/>
                  </a:lnTo>
                  <a:lnTo>
                    <a:pt x="26" y="94"/>
                  </a:lnTo>
                  <a:lnTo>
                    <a:pt x="24" y="82"/>
                  </a:lnTo>
                  <a:lnTo>
                    <a:pt x="48" y="62"/>
                  </a:lnTo>
                  <a:lnTo>
                    <a:pt x="68" y="66"/>
                  </a:lnTo>
                  <a:lnTo>
                    <a:pt x="86" y="72"/>
                  </a:lnTo>
                  <a:lnTo>
                    <a:pt x="102" y="84"/>
                  </a:lnTo>
                  <a:lnTo>
                    <a:pt x="110" y="82"/>
                  </a:lnTo>
                  <a:lnTo>
                    <a:pt x="122" y="86"/>
                  </a:lnTo>
                  <a:lnTo>
                    <a:pt x="128" y="78"/>
                  </a:lnTo>
                  <a:lnTo>
                    <a:pt x="160" y="78"/>
                  </a:lnTo>
                  <a:lnTo>
                    <a:pt x="170" y="86"/>
                  </a:lnTo>
                  <a:lnTo>
                    <a:pt x="176" y="86"/>
                  </a:lnTo>
                  <a:lnTo>
                    <a:pt x="186" y="84"/>
                  </a:lnTo>
                  <a:lnTo>
                    <a:pt x="202" y="84"/>
                  </a:lnTo>
                  <a:lnTo>
                    <a:pt x="204" y="70"/>
                  </a:lnTo>
                  <a:lnTo>
                    <a:pt x="180" y="62"/>
                  </a:lnTo>
                  <a:lnTo>
                    <a:pt x="184" y="56"/>
                  </a:lnTo>
                  <a:lnTo>
                    <a:pt x="186" y="44"/>
                  </a:lnTo>
                  <a:lnTo>
                    <a:pt x="200" y="42"/>
                  </a:lnTo>
                  <a:lnTo>
                    <a:pt x="188" y="36"/>
                  </a:lnTo>
                  <a:lnTo>
                    <a:pt x="182" y="26"/>
                  </a:lnTo>
                  <a:lnTo>
                    <a:pt x="204" y="24"/>
                  </a:lnTo>
                  <a:lnTo>
                    <a:pt x="270" y="10"/>
                  </a:lnTo>
                  <a:lnTo>
                    <a:pt x="280" y="0"/>
                  </a:lnTo>
                  <a:lnTo>
                    <a:pt x="308" y="4"/>
                  </a:lnTo>
                  <a:lnTo>
                    <a:pt x="320" y="22"/>
                  </a:lnTo>
                  <a:lnTo>
                    <a:pt x="354" y="26"/>
                  </a:lnTo>
                  <a:lnTo>
                    <a:pt x="352" y="32"/>
                  </a:lnTo>
                  <a:lnTo>
                    <a:pt x="370" y="32"/>
                  </a:lnTo>
                  <a:lnTo>
                    <a:pt x="388" y="18"/>
                  </a:lnTo>
                  <a:lnTo>
                    <a:pt x="396" y="18"/>
                  </a:lnTo>
                  <a:lnTo>
                    <a:pt x="396" y="28"/>
                  </a:lnTo>
                  <a:lnTo>
                    <a:pt x="412" y="34"/>
                  </a:lnTo>
                  <a:lnTo>
                    <a:pt x="464" y="82"/>
                  </a:lnTo>
                  <a:lnTo>
                    <a:pt x="472" y="84"/>
                  </a:lnTo>
                  <a:lnTo>
                    <a:pt x="472" y="74"/>
                  </a:lnTo>
                  <a:lnTo>
                    <a:pt x="484" y="76"/>
                  </a:lnTo>
                  <a:lnTo>
                    <a:pt x="486" y="84"/>
                  </a:lnTo>
                  <a:lnTo>
                    <a:pt x="506" y="86"/>
                  </a:lnTo>
                  <a:lnTo>
                    <a:pt x="510" y="78"/>
                  </a:lnTo>
                  <a:lnTo>
                    <a:pt x="534" y="94"/>
                  </a:lnTo>
                  <a:lnTo>
                    <a:pt x="550" y="104"/>
                  </a:lnTo>
                  <a:lnTo>
                    <a:pt x="570" y="108"/>
                  </a:lnTo>
                  <a:lnTo>
                    <a:pt x="564" y="112"/>
                  </a:lnTo>
                  <a:lnTo>
                    <a:pt x="562" y="116"/>
                  </a:lnTo>
                  <a:lnTo>
                    <a:pt x="558" y="120"/>
                  </a:lnTo>
                  <a:lnTo>
                    <a:pt x="544" y="130"/>
                  </a:lnTo>
                  <a:lnTo>
                    <a:pt x="556" y="144"/>
                  </a:lnTo>
                  <a:lnTo>
                    <a:pt x="548" y="152"/>
                  </a:lnTo>
                  <a:lnTo>
                    <a:pt x="540" y="154"/>
                  </a:lnTo>
                  <a:lnTo>
                    <a:pt x="532" y="152"/>
                  </a:lnTo>
                  <a:lnTo>
                    <a:pt x="518" y="148"/>
                  </a:lnTo>
                  <a:lnTo>
                    <a:pt x="522" y="160"/>
                  </a:lnTo>
                  <a:lnTo>
                    <a:pt x="522" y="176"/>
                  </a:lnTo>
                  <a:lnTo>
                    <a:pt x="520" y="184"/>
                  </a:lnTo>
                  <a:lnTo>
                    <a:pt x="510" y="186"/>
                  </a:lnTo>
                  <a:lnTo>
                    <a:pt x="498" y="182"/>
                  </a:lnTo>
                  <a:lnTo>
                    <a:pt x="500" y="190"/>
                  </a:lnTo>
                  <a:lnTo>
                    <a:pt x="510" y="210"/>
                  </a:lnTo>
                  <a:lnTo>
                    <a:pt x="512" y="224"/>
                  </a:lnTo>
                  <a:lnTo>
                    <a:pt x="506" y="234"/>
                  </a:lnTo>
                  <a:lnTo>
                    <a:pt x="492" y="228"/>
                  </a:lnTo>
                  <a:lnTo>
                    <a:pt x="480" y="228"/>
                  </a:lnTo>
                  <a:lnTo>
                    <a:pt x="460" y="228"/>
                  </a:lnTo>
                  <a:lnTo>
                    <a:pt x="448" y="228"/>
                  </a:lnTo>
                  <a:lnTo>
                    <a:pt x="428" y="222"/>
                  </a:lnTo>
                  <a:lnTo>
                    <a:pt x="418" y="226"/>
                  </a:lnTo>
                  <a:lnTo>
                    <a:pt x="418" y="234"/>
                  </a:lnTo>
                  <a:lnTo>
                    <a:pt x="398" y="228"/>
                  </a:lnTo>
                  <a:lnTo>
                    <a:pt x="386" y="230"/>
                  </a:lnTo>
                  <a:lnTo>
                    <a:pt x="386" y="242"/>
                  </a:lnTo>
                  <a:lnTo>
                    <a:pt x="380" y="242"/>
                  </a:lnTo>
                  <a:lnTo>
                    <a:pt x="360" y="260"/>
                  </a:lnTo>
                  <a:lnTo>
                    <a:pt x="358" y="264"/>
                  </a:lnTo>
                  <a:lnTo>
                    <a:pt x="354" y="270"/>
                  </a:lnTo>
                  <a:lnTo>
                    <a:pt x="348" y="268"/>
                  </a:lnTo>
                  <a:lnTo>
                    <a:pt x="346" y="260"/>
                  </a:lnTo>
                  <a:lnTo>
                    <a:pt x="326" y="260"/>
                  </a:lnTo>
                  <a:lnTo>
                    <a:pt x="322" y="246"/>
                  </a:lnTo>
                  <a:lnTo>
                    <a:pt x="314" y="244"/>
                  </a:lnTo>
                  <a:lnTo>
                    <a:pt x="310" y="234"/>
                  </a:lnTo>
                  <a:lnTo>
                    <a:pt x="288" y="214"/>
                  </a:lnTo>
                  <a:lnTo>
                    <a:pt x="244" y="218"/>
                  </a:lnTo>
                  <a:lnTo>
                    <a:pt x="226" y="196"/>
                  </a:lnTo>
                  <a:lnTo>
                    <a:pt x="186" y="178"/>
                  </a:lnTo>
                  <a:lnTo>
                    <a:pt x="152" y="188"/>
                  </a:lnTo>
                  <a:lnTo>
                    <a:pt x="162" y="254"/>
                  </a:lnTo>
                  <a:lnTo>
                    <a:pt x="154" y="254"/>
                  </a:lnTo>
                  <a:lnTo>
                    <a:pt x="140" y="242"/>
                  </a:lnTo>
                  <a:lnTo>
                    <a:pt x="130" y="238"/>
                  </a:lnTo>
                  <a:lnTo>
                    <a:pt x="118" y="2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8" name="Freeform 236"/>
            <p:cNvSpPr>
              <a:spLocks/>
            </p:cNvSpPr>
            <p:nvPr/>
          </p:nvSpPr>
          <p:spPr bwMode="auto">
            <a:xfrm>
              <a:off x="5602974" y="3423385"/>
              <a:ext cx="34594" cy="21239"/>
            </a:xfrm>
            <a:custGeom>
              <a:avLst/>
              <a:gdLst>
                <a:gd name="T0" fmla="*/ 0 w 24"/>
                <a:gd name="T1" fmla="*/ 2147483647 h 14"/>
                <a:gd name="T2" fmla="*/ 2147483647 w 24"/>
                <a:gd name="T3" fmla="*/ 0 h 14"/>
                <a:gd name="T4" fmla="*/ 2147483647 w 24"/>
                <a:gd name="T5" fmla="*/ 2147483647 h 14"/>
                <a:gd name="T6" fmla="*/ 2147483647 w 24"/>
                <a:gd name="T7" fmla="*/ 2147483647 h 14"/>
                <a:gd name="T8" fmla="*/ 2147483647 w 24"/>
                <a:gd name="T9" fmla="*/ 2147483647 h 14"/>
                <a:gd name="T10" fmla="*/ 2147483647 w 24"/>
                <a:gd name="T11" fmla="*/ 2147483647 h 14"/>
                <a:gd name="T12" fmla="*/ 2147483647 w 24"/>
                <a:gd name="T13" fmla="*/ 2147483647 h 14"/>
                <a:gd name="T14" fmla="*/ 0 w 24"/>
                <a:gd name="T15" fmla="*/ 2147483647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4"/>
                <a:gd name="T25" fmla="*/ 0 h 14"/>
                <a:gd name="T26" fmla="*/ 24 w 24"/>
                <a:gd name="T27" fmla="*/ 14 h 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4" h="14">
                  <a:moveTo>
                    <a:pt x="0" y="2"/>
                  </a:moveTo>
                  <a:lnTo>
                    <a:pt x="8" y="0"/>
                  </a:lnTo>
                  <a:lnTo>
                    <a:pt x="18" y="8"/>
                  </a:lnTo>
                  <a:lnTo>
                    <a:pt x="24" y="12"/>
                  </a:lnTo>
                  <a:lnTo>
                    <a:pt x="16" y="14"/>
                  </a:lnTo>
                  <a:lnTo>
                    <a:pt x="12" y="14"/>
                  </a:lnTo>
                  <a:lnTo>
                    <a:pt x="6" y="1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9" name="Freeform 237"/>
            <p:cNvSpPr>
              <a:spLocks/>
            </p:cNvSpPr>
            <p:nvPr/>
          </p:nvSpPr>
          <p:spPr bwMode="auto">
            <a:xfrm>
              <a:off x="5117515" y="2417183"/>
              <a:ext cx="2878162" cy="955758"/>
            </a:xfrm>
            <a:custGeom>
              <a:avLst/>
              <a:gdLst>
                <a:gd name="T0" fmla="*/ 2147483647 w 1968"/>
                <a:gd name="T1" fmla="*/ 2147483647 h 606"/>
                <a:gd name="T2" fmla="*/ 2147483647 w 1968"/>
                <a:gd name="T3" fmla="*/ 2147483647 h 606"/>
                <a:gd name="T4" fmla="*/ 2147483647 w 1968"/>
                <a:gd name="T5" fmla="*/ 2147483647 h 606"/>
                <a:gd name="T6" fmla="*/ 2147483647 w 1968"/>
                <a:gd name="T7" fmla="*/ 2147483647 h 606"/>
                <a:gd name="T8" fmla="*/ 2147483647 w 1968"/>
                <a:gd name="T9" fmla="*/ 2147483647 h 606"/>
                <a:gd name="T10" fmla="*/ 2147483647 w 1968"/>
                <a:gd name="T11" fmla="*/ 2147483647 h 606"/>
                <a:gd name="T12" fmla="*/ 2147483647 w 1968"/>
                <a:gd name="T13" fmla="*/ 2147483647 h 606"/>
                <a:gd name="T14" fmla="*/ 2147483647 w 1968"/>
                <a:gd name="T15" fmla="*/ 2147483647 h 606"/>
                <a:gd name="T16" fmla="*/ 2147483647 w 1968"/>
                <a:gd name="T17" fmla="*/ 2147483647 h 606"/>
                <a:gd name="T18" fmla="*/ 2147483647 w 1968"/>
                <a:gd name="T19" fmla="*/ 2147483647 h 606"/>
                <a:gd name="T20" fmla="*/ 2147483647 w 1968"/>
                <a:gd name="T21" fmla="*/ 2147483647 h 606"/>
                <a:gd name="T22" fmla="*/ 2147483647 w 1968"/>
                <a:gd name="T23" fmla="*/ 2147483647 h 606"/>
                <a:gd name="T24" fmla="*/ 2147483647 w 1968"/>
                <a:gd name="T25" fmla="*/ 2147483647 h 606"/>
                <a:gd name="T26" fmla="*/ 2147483647 w 1968"/>
                <a:gd name="T27" fmla="*/ 2147483647 h 606"/>
                <a:gd name="T28" fmla="*/ 2147483647 w 1968"/>
                <a:gd name="T29" fmla="*/ 2147483647 h 606"/>
                <a:gd name="T30" fmla="*/ 2147483647 w 1968"/>
                <a:gd name="T31" fmla="*/ 2147483647 h 606"/>
                <a:gd name="T32" fmla="*/ 2147483647 w 1968"/>
                <a:gd name="T33" fmla="*/ 2147483647 h 606"/>
                <a:gd name="T34" fmla="*/ 2147483647 w 1968"/>
                <a:gd name="T35" fmla="*/ 2147483647 h 606"/>
                <a:gd name="T36" fmla="*/ 2147483647 w 1968"/>
                <a:gd name="T37" fmla="*/ 2147483647 h 606"/>
                <a:gd name="T38" fmla="*/ 2147483647 w 1968"/>
                <a:gd name="T39" fmla="*/ 2147483647 h 606"/>
                <a:gd name="T40" fmla="*/ 2147483647 w 1968"/>
                <a:gd name="T41" fmla="*/ 2147483647 h 606"/>
                <a:gd name="T42" fmla="*/ 2147483647 w 1968"/>
                <a:gd name="T43" fmla="*/ 2147483647 h 606"/>
                <a:gd name="T44" fmla="*/ 2147483647 w 1968"/>
                <a:gd name="T45" fmla="*/ 2147483647 h 606"/>
                <a:gd name="T46" fmla="*/ 2147483647 w 1968"/>
                <a:gd name="T47" fmla="*/ 2147483647 h 606"/>
                <a:gd name="T48" fmla="*/ 2147483647 w 1968"/>
                <a:gd name="T49" fmla="*/ 2147483647 h 606"/>
                <a:gd name="T50" fmla="*/ 2147483647 w 1968"/>
                <a:gd name="T51" fmla="*/ 2147483647 h 606"/>
                <a:gd name="T52" fmla="*/ 2147483647 w 1968"/>
                <a:gd name="T53" fmla="*/ 2147483647 h 606"/>
                <a:gd name="T54" fmla="*/ 2147483647 w 1968"/>
                <a:gd name="T55" fmla="*/ 2147483647 h 606"/>
                <a:gd name="T56" fmla="*/ 2147483647 w 1968"/>
                <a:gd name="T57" fmla="*/ 2147483647 h 606"/>
                <a:gd name="T58" fmla="*/ 2147483647 w 1968"/>
                <a:gd name="T59" fmla="*/ 2147483647 h 606"/>
                <a:gd name="T60" fmla="*/ 2147483647 w 1968"/>
                <a:gd name="T61" fmla="*/ 0 h 606"/>
                <a:gd name="T62" fmla="*/ 2147483647 w 1968"/>
                <a:gd name="T63" fmla="*/ 2147483647 h 606"/>
                <a:gd name="T64" fmla="*/ 2147483647 w 1968"/>
                <a:gd name="T65" fmla="*/ 2147483647 h 606"/>
                <a:gd name="T66" fmla="*/ 2147483647 w 1968"/>
                <a:gd name="T67" fmla="*/ 2147483647 h 606"/>
                <a:gd name="T68" fmla="*/ 2147483647 w 1968"/>
                <a:gd name="T69" fmla="*/ 2147483647 h 606"/>
                <a:gd name="T70" fmla="*/ 2147483647 w 1968"/>
                <a:gd name="T71" fmla="*/ 2147483647 h 606"/>
                <a:gd name="T72" fmla="*/ 2147483647 w 1968"/>
                <a:gd name="T73" fmla="*/ 2147483647 h 606"/>
                <a:gd name="T74" fmla="*/ 2147483647 w 1968"/>
                <a:gd name="T75" fmla="*/ 2147483647 h 606"/>
                <a:gd name="T76" fmla="*/ 2147483647 w 1968"/>
                <a:gd name="T77" fmla="*/ 2147483647 h 606"/>
                <a:gd name="T78" fmla="*/ 2147483647 w 1968"/>
                <a:gd name="T79" fmla="*/ 2147483647 h 606"/>
                <a:gd name="T80" fmla="*/ 2147483647 w 1968"/>
                <a:gd name="T81" fmla="*/ 2147483647 h 606"/>
                <a:gd name="T82" fmla="*/ 2147483647 w 1968"/>
                <a:gd name="T83" fmla="*/ 2147483647 h 606"/>
                <a:gd name="T84" fmla="*/ 2147483647 w 1968"/>
                <a:gd name="T85" fmla="*/ 2147483647 h 606"/>
                <a:gd name="T86" fmla="*/ 2147483647 w 1968"/>
                <a:gd name="T87" fmla="*/ 2147483647 h 606"/>
                <a:gd name="T88" fmla="*/ 2147483647 w 1968"/>
                <a:gd name="T89" fmla="*/ 2147483647 h 606"/>
                <a:gd name="T90" fmla="*/ 2147483647 w 1968"/>
                <a:gd name="T91" fmla="*/ 2147483647 h 606"/>
                <a:gd name="T92" fmla="*/ 2147483647 w 1968"/>
                <a:gd name="T93" fmla="*/ 2147483647 h 606"/>
                <a:gd name="T94" fmla="*/ 2147483647 w 1968"/>
                <a:gd name="T95" fmla="*/ 2147483647 h 606"/>
                <a:gd name="T96" fmla="*/ 2147483647 w 1968"/>
                <a:gd name="T97" fmla="*/ 2147483647 h 606"/>
                <a:gd name="T98" fmla="*/ 2147483647 w 1968"/>
                <a:gd name="T99" fmla="*/ 2147483647 h 606"/>
                <a:gd name="T100" fmla="*/ 2147483647 w 1968"/>
                <a:gd name="T101" fmla="*/ 2147483647 h 606"/>
                <a:gd name="T102" fmla="*/ 2147483647 w 1968"/>
                <a:gd name="T103" fmla="*/ 2147483647 h 606"/>
                <a:gd name="T104" fmla="*/ 2147483647 w 1968"/>
                <a:gd name="T105" fmla="*/ 2147483647 h 606"/>
                <a:gd name="T106" fmla="*/ 2147483647 w 1968"/>
                <a:gd name="T107" fmla="*/ 2147483647 h 606"/>
                <a:gd name="T108" fmla="*/ 2147483647 w 1968"/>
                <a:gd name="T109" fmla="*/ 2147483647 h 606"/>
                <a:gd name="T110" fmla="*/ 2147483647 w 1968"/>
                <a:gd name="T111" fmla="*/ 2147483647 h 606"/>
                <a:gd name="T112" fmla="*/ 2147483647 w 1968"/>
                <a:gd name="T113" fmla="*/ 2147483647 h 606"/>
                <a:gd name="T114" fmla="*/ 2147483647 w 1968"/>
                <a:gd name="T115" fmla="*/ 2147483647 h 606"/>
                <a:gd name="T116" fmla="*/ 2147483647 w 1968"/>
                <a:gd name="T117" fmla="*/ 2147483647 h 606"/>
                <a:gd name="T118" fmla="*/ 2147483647 w 1968"/>
                <a:gd name="T119" fmla="*/ 2147483647 h 6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68"/>
                <a:gd name="T181" fmla="*/ 0 h 606"/>
                <a:gd name="T182" fmla="*/ 1968 w 1968"/>
                <a:gd name="T183" fmla="*/ 606 h 6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68" h="606">
                  <a:moveTo>
                    <a:pt x="902" y="458"/>
                  </a:moveTo>
                  <a:lnTo>
                    <a:pt x="912" y="448"/>
                  </a:lnTo>
                  <a:lnTo>
                    <a:pt x="924" y="440"/>
                  </a:lnTo>
                  <a:lnTo>
                    <a:pt x="936" y="436"/>
                  </a:lnTo>
                  <a:lnTo>
                    <a:pt x="950" y="434"/>
                  </a:lnTo>
                  <a:lnTo>
                    <a:pt x="958" y="436"/>
                  </a:lnTo>
                  <a:lnTo>
                    <a:pt x="964" y="436"/>
                  </a:lnTo>
                  <a:lnTo>
                    <a:pt x="982" y="442"/>
                  </a:lnTo>
                  <a:lnTo>
                    <a:pt x="1000" y="448"/>
                  </a:lnTo>
                  <a:lnTo>
                    <a:pt x="1010" y="450"/>
                  </a:lnTo>
                  <a:lnTo>
                    <a:pt x="1020" y="450"/>
                  </a:lnTo>
                  <a:lnTo>
                    <a:pt x="1026" y="450"/>
                  </a:lnTo>
                  <a:lnTo>
                    <a:pt x="1030" y="448"/>
                  </a:lnTo>
                  <a:lnTo>
                    <a:pt x="1034" y="446"/>
                  </a:lnTo>
                  <a:lnTo>
                    <a:pt x="1036" y="442"/>
                  </a:lnTo>
                  <a:lnTo>
                    <a:pt x="1036" y="438"/>
                  </a:lnTo>
                  <a:lnTo>
                    <a:pt x="1034" y="436"/>
                  </a:lnTo>
                  <a:lnTo>
                    <a:pt x="1028" y="430"/>
                  </a:lnTo>
                  <a:lnTo>
                    <a:pt x="1024" y="424"/>
                  </a:lnTo>
                  <a:lnTo>
                    <a:pt x="1022" y="420"/>
                  </a:lnTo>
                  <a:lnTo>
                    <a:pt x="1020" y="416"/>
                  </a:lnTo>
                  <a:lnTo>
                    <a:pt x="1022" y="414"/>
                  </a:lnTo>
                  <a:lnTo>
                    <a:pt x="1024" y="414"/>
                  </a:lnTo>
                  <a:lnTo>
                    <a:pt x="1030" y="412"/>
                  </a:lnTo>
                  <a:lnTo>
                    <a:pt x="1048" y="412"/>
                  </a:lnTo>
                  <a:lnTo>
                    <a:pt x="1066" y="416"/>
                  </a:lnTo>
                  <a:lnTo>
                    <a:pt x="1076" y="420"/>
                  </a:lnTo>
                  <a:lnTo>
                    <a:pt x="1082" y="426"/>
                  </a:lnTo>
                  <a:lnTo>
                    <a:pt x="1088" y="434"/>
                  </a:lnTo>
                  <a:lnTo>
                    <a:pt x="1092" y="436"/>
                  </a:lnTo>
                  <a:lnTo>
                    <a:pt x="1094" y="438"/>
                  </a:lnTo>
                  <a:lnTo>
                    <a:pt x="1100" y="440"/>
                  </a:lnTo>
                  <a:lnTo>
                    <a:pt x="1108" y="438"/>
                  </a:lnTo>
                  <a:lnTo>
                    <a:pt x="1122" y="436"/>
                  </a:lnTo>
                  <a:lnTo>
                    <a:pt x="1136" y="438"/>
                  </a:lnTo>
                  <a:lnTo>
                    <a:pt x="1148" y="440"/>
                  </a:lnTo>
                  <a:lnTo>
                    <a:pt x="1160" y="446"/>
                  </a:lnTo>
                  <a:lnTo>
                    <a:pt x="1186" y="458"/>
                  </a:lnTo>
                  <a:lnTo>
                    <a:pt x="1200" y="460"/>
                  </a:lnTo>
                  <a:lnTo>
                    <a:pt x="1214" y="462"/>
                  </a:lnTo>
                  <a:lnTo>
                    <a:pt x="1222" y="462"/>
                  </a:lnTo>
                  <a:lnTo>
                    <a:pt x="1230" y="460"/>
                  </a:lnTo>
                  <a:lnTo>
                    <a:pt x="1240" y="452"/>
                  </a:lnTo>
                  <a:lnTo>
                    <a:pt x="1252" y="444"/>
                  </a:lnTo>
                  <a:lnTo>
                    <a:pt x="1258" y="442"/>
                  </a:lnTo>
                  <a:lnTo>
                    <a:pt x="1264" y="442"/>
                  </a:lnTo>
                  <a:lnTo>
                    <a:pt x="1272" y="442"/>
                  </a:lnTo>
                  <a:lnTo>
                    <a:pt x="1284" y="446"/>
                  </a:lnTo>
                  <a:lnTo>
                    <a:pt x="1306" y="454"/>
                  </a:lnTo>
                  <a:lnTo>
                    <a:pt x="1314" y="454"/>
                  </a:lnTo>
                  <a:lnTo>
                    <a:pt x="1324" y="452"/>
                  </a:lnTo>
                  <a:lnTo>
                    <a:pt x="1326" y="450"/>
                  </a:lnTo>
                  <a:lnTo>
                    <a:pt x="1328" y="446"/>
                  </a:lnTo>
                  <a:lnTo>
                    <a:pt x="1328" y="442"/>
                  </a:lnTo>
                  <a:lnTo>
                    <a:pt x="1328" y="436"/>
                  </a:lnTo>
                  <a:lnTo>
                    <a:pt x="1326" y="426"/>
                  </a:lnTo>
                  <a:lnTo>
                    <a:pt x="1324" y="416"/>
                  </a:lnTo>
                  <a:lnTo>
                    <a:pt x="1318" y="410"/>
                  </a:lnTo>
                  <a:lnTo>
                    <a:pt x="1314" y="406"/>
                  </a:lnTo>
                  <a:lnTo>
                    <a:pt x="1312" y="404"/>
                  </a:lnTo>
                  <a:lnTo>
                    <a:pt x="1312" y="398"/>
                  </a:lnTo>
                  <a:lnTo>
                    <a:pt x="1314" y="394"/>
                  </a:lnTo>
                  <a:lnTo>
                    <a:pt x="1318" y="390"/>
                  </a:lnTo>
                  <a:lnTo>
                    <a:pt x="1324" y="388"/>
                  </a:lnTo>
                  <a:lnTo>
                    <a:pt x="1334" y="386"/>
                  </a:lnTo>
                  <a:lnTo>
                    <a:pt x="1346" y="386"/>
                  </a:lnTo>
                  <a:lnTo>
                    <a:pt x="1368" y="388"/>
                  </a:lnTo>
                  <a:lnTo>
                    <a:pt x="1384" y="394"/>
                  </a:lnTo>
                  <a:lnTo>
                    <a:pt x="1396" y="402"/>
                  </a:lnTo>
                  <a:lnTo>
                    <a:pt x="1408" y="410"/>
                  </a:lnTo>
                  <a:lnTo>
                    <a:pt x="1430" y="432"/>
                  </a:lnTo>
                  <a:lnTo>
                    <a:pt x="1442" y="440"/>
                  </a:lnTo>
                  <a:lnTo>
                    <a:pt x="1452" y="448"/>
                  </a:lnTo>
                  <a:lnTo>
                    <a:pt x="1466" y="454"/>
                  </a:lnTo>
                  <a:lnTo>
                    <a:pt x="1480" y="458"/>
                  </a:lnTo>
                  <a:lnTo>
                    <a:pt x="1494" y="462"/>
                  </a:lnTo>
                  <a:lnTo>
                    <a:pt x="1506" y="466"/>
                  </a:lnTo>
                  <a:lnTo>
                    <a:pt x="1512" y="474"/>
                  </a:lnTo>
                  <a:lnTo>
                    <a:pt x="1518" y="482"/>
                  </a:lnTo>
                  <a:lnTo>
                    <a:pt x="1526" y="488"/>
                  </a:lnTo>
                  <a:lnTo>
                    <a:pt x="1532" y="490"/>
                  </a:lnTo>
                  <a:lnTo>
                    <a:pt x="1536" y="490"/>
                  </a:lnTo>
                  <a:lnTo>
                    <a:pt x="1548" y="488"/>
                  </a:lnTo>
                  <a:lnTo>
                    <a:pt x="1554" y="484"/>
                  </a:lnTo>
                  <a:lnTo>
                    <a:pt x="1560" y="478"/>
                  </a:lnTo>
                  <a:lnTo>
                    <a:pt x="1568" y="472"/>
                  </a:lnTo>
                  <a:lnTo>
                    <a:pt x="1576" y="486"/>
                  </a:lnTo>
                  <a:lnTo>
                    <a:pt x="1580" y="496"/>
                  </a:lnTo>
                  <a:lnTo>
                    <a:pt x="1582" y="510"/>
                  </a:lnTo>
                  <a:lnTo>
                    <a:pt x="1582" y="522"/>
                  </a:lnTo>
                  <a:lnTo>
                    <a:pt x="1582" y="528"/>
                  </a:lnTo>
                  <a:lnTo>
                    <a:pt x="1582" y="538"/>
                  </a:lnTo>
                  <a:lnTo>
                    <a:pt x="1574" y="532"/>
                  </a:lnTo>
                  <a:lnTo>
                    <a:pt x="1562" y="528"/>
                  </a:lnTo>
                  <a:lnTo>
                    <a:pt x="1562" y="544"/>
                  </a:lnTo>
                  <a:lnTo>
                    <a:pt x="1570" y="550"/>
                  </a:lnTo>
                  <a:lnTo>
                    <a:pt x="1576" y="558"/>
                  </a:lnTo>
                  <a:lnTo>
                    <a:pt x="1584" y="580"/>
                  </a:lnTo>
                  <a:lnTo>
                    <a:pt x="1590" y="576"/>
                  </a:lnTo>
                  <a:lnTo>
                    <a:pt x="1600" y="574"/>
                  </a:lnTo>
                  <a:lnTo>
                    <a:pt x="1612" y="576"/>
                  </a:lnTo>
                  <a:lnTo>
                    <a:pt x="1618" y="576"/>
                  </a:lnTo>
                  <a:lnTo>
                    <a:pt x="1624" y="574"/>
                  </a:lnTo>
                  <a:lnTo>
                    <a:pt x="1630" y="574"/>
                  </a:lnTo>
                  <a:lnTo>
                    <a:pt x="1634" y="570"/>
                  </a:lnTo>
                  <a:lnTo>
                    <a:pt x="1640" y="558"/>
                  </a:lnTo>
                  <a:lnTo>
                    <a:pt x="1640" y="546"/>
                  </a:lnTo>
                  <a:lnTo>
                    <a:pt x="1642" y="532"/>
                  </a:lnTo>
                  <a:lnTo>
                    <a:pt x="1642" y="518"/>
                  </a:lnTo>
                  <a:lnTo>
                    <a:pt x="1642" y="494"/>
                  </a:lnTo>
                  <a:lnTo>
                    <a:pt x="1640" y="476"/>
                  </a:lnTo>
                  <a:lnTo>
                    <a:pt x="1636" y="458"/>
                  </a:lnTo>
                  <a:lnTo>
                    <a:pt x="1628" y="436"/>
                  </a:lnTo>
                  <a:lnTo>
                    <a:pt x="1616" y="418"/>
                  </a:lnTo>
                  <a:lnTo>
                    <a:pt x="1604" y="402"/>
                  </a:lnTo>
                  <a:lnTo>
                    <a:pt x="1588" y="386"/>
                  </a:lnTo>
                  <a:lnTo>
                    <a:pt x="1580" y="382"/>
                  </a:lnTo>
                  <a:lnTo>
                    <a:pt x="1572" y="380"/>
                  </a:lnTo>
                  <a:lnTo>
                    <a:pt x="1562" y="376"/>
                  </a:lnTo>
                  <a:lnTo>
                    <a:pt x="1554" y="376"/>
                  </a:lnTo>
                  <a:lnTo>
                    <a:pt x="1550" y="376"/>
                  </a:lnTo>
                  <a:lnTo>
                    <a:pt x="1548" y="376"/>
                  </a:lnTo>
                  <a:lnTo>
                    <a:pt x="1544" y="382"/>
                  </a:lnTo>
                  <a:lnTo>
                    <a:pt x="1534" y="378"/>
                  </a:lnTo>
                  <a:lnTo>
                    <a:pt x="1530" y="370"/>
                  </a:lnTo>
                  <a:lnTo>
                    <a:pt x="1524" y="362"/>
                  </a:lnTo>
                  <a:lnTo>
                    <a:pt x="1516" y="354"/>
                  </a:lnTo>
                  <a:lnTo>
                    <a:pt x="1510" y="358"/>
                  </a:lnTo>
                  <a:lnTo>
                    <a:pt x="1502" y="362"/>
                  </a:lnTo>
                  <a:lnTo>
                    <a:pt x="1492" y="366"/>
                  </a:lnTo>
                  <a:lnTo>
                    <a:pt x="1492" y="354"/>
                  </a:lnTo>
                  <a:lnTo>
                    <a:pt x="1494" y="354"/>
                  </a:lnTo>
                  <a:lnTo>
                    <a:pt x="1496" y="350"/>
                  </a:lnTo>
                  <a:lnTo>
                    <a:pt x="1502" y="344"/>
                  </a:lnTo>
                  <a:lnTo>
                    <a:pt x="1504" y="340"/>
                  </a:lnTo>
                  <a:lnTo>
                    <a:pt x="1504" y="334"/>
                  </a:lnTo>
                  <a:lnTo>
                    <a:pt x="1504" y="324"/>
                  </a:lnTo>
                  <a:lnTo>
                    <a:pt x="1506" y="312"/>
                  </a:lnTo>
                  <a:lnTo>
                    <a:pt x="1506" y="308"/>
                  </a:lnTo>
                  <a:lnTo>
                    <a:pt x="1508" y="302"/>
                  </a:lnTo>
                  <a:lnTo>
                    <a:pt x="1516" y="296"/>
                  </a:lnTo>
                  <a:lnTo>
                    <a:pt x="1524" y="290"/>
                  </a:lnTo>
                  <a:lnTo>
                    <a:pt x="1534" y="286"/>
                  </a:lnTo>
                  <a:lnTo>
                    <a:pt x="1546" y="284"/>
                  </a:lnTo>
                  <a:lnTo>
                    <a:pt x="1570" y="286"/>
                  </a:lnTo>
                  <a:lnTo>
                    <a:pt x="1592" y="286"/>
                  </a:lnTo>
                  <a:lnTo>
                    <a:pt x="1610" y="288"/>
                  </a:lnTo>
                  <a:lnTo>
                    <a:pt x="1624" y="292"/>
                  </a:lnTo>
                  <a:lnTo>
                    <a:pt x="1636" y="296"/>
                  </a:lnTo>
                  <a:lnTo>
                    <a:pt x="1648" y="298"/>
                  </a:lnTo>
                  <a:lnTo>
                    <a:pt x="1656" y="296"/>
                  </a:lnTo>
                  <a:lnTo>
                    <a:pt x="1662" y="294"/>
                  </a:lnTo>
                  <a:lnTo>
                    <a:pt x="1668" y="290"/>
                  </a:lnTo>
                  <a:lnTo>
                    <a:pt x="1670" y="286"/>
                  </a:lnTo>
                  <a:lnTo>
                    <a:pt x="1666" y="284"/>
                  </a:lnTo>
                  <a:lnTo>
                    <a:pt x="1660" y="278"/>
                  </a:lnTo>
                  <a:lnTo>
                    <a:pt x="1656" y="272"/>
                  </a:lnTo>
                  <a:lnTo>
                    <a:pt x="1654" y="262"/>
                  </a:lnTo>
                  <a:lnTo>
                    <a:pt x="1654" y="254"/>
                  </a:lnTo>
                  <a:lnTo>
                    <a:pt x="1656" y="252"/>
                  </a:lnTo>
                  <a:lnTo>
                    <a:pt x="1658" y="248"/>
                  </a:lnTo>
                  <a:lnTo>
                    <a:pt x="1662" y="246"/>
                  </a:lnTo>
                  <a:lnTo>
                    <a:pt x="1668" y="246"/>
                  </a:lnTo>
                  <a:lnTo>
                    <a:pt x="1682" y="246"/>
                  </a:lnTo>
                  <a:lnTo>
                    <a:pt x="1694" y="250"/>
                  </a:lnTo>
                  <a:lnTo>
                    <a:pt x="1704" y="256"/>
                  </a:lnTo>
                  <a:lnTo>
                    <a:pt x="1714" y="262"/>
                  </a:lnTo>
                  <a:lnTo>
                    <a:pt x="1722" y="264"/>
                  </a:lnTo>
                  <a:lnTo>
                    <a:pt x="1722" y="256"/>
                  </a:lnTo>
                  <a:lnTo>
                    <a:pt x="1722" y="250"/>
                  </a:lnTo>
                  <a:lnTo>
                    <a:pt x="1724" y="244"/>
                  </a:lnTo>
                  <a:lnTo>
                    <a:pt x="1722" y="230"/>
                  </a:lnTo>
                  <a:lnTo>
                    <a:pt x="1738" y="230"/>
                  </a:lnTo>
                  <a:lnTo>
                    <a:pt x="1740" y="240"/>
                  </a:lnTo>
                  <a:lnTo>
                    <a:pt x="1744" y="246"/>
                  </a:lnTo>
                  <a:lnTo>
                    <a:pt x="1750" y="254"/>
                  </a:lnTo>
                  <a:lnTo>
                    <a:pt x="1754" y="260"/>
                  </a:lnTo>
                  <a:lnTo>
                    <a:pt x="1748" y="270"/>
                  </a:lnTo>
                  <a:lnTo>
                    <a:pt x="1740" y="284"/>
                  </a:lnTo>
                  <a:lnTo>
                    <a:pt x="1734" y="300"/>
                  </a:lnTo>
                  <a:lnTo>
                    <a:pt x="1732" y="314"/>
                  </a:lnTo>
                  <a:lnTo>
                    <a:pt x="1732" y="322"/>
                  </a:lnTo>
                  <a:lnTo>
                    <a:pt x="1736" y="330"/>
                  </a:lnTo>
                  <a:lnTo>
                    <a:pt x="1740" y="338"/>
                  </a:lnTo>
                  <a:lnTo>
                    <a:pt x="1746" y="346"/>
                  </a:lnTo>
                  <a:lnTo>
                    <a:pt x="1760" y="362"/>
                  </a:lnTo>
                  <a:lnTo>
                    <a:pt x="1776" y="378"/>
                  </a:lnTo>
                  <a:lnTo>
                    <a:pt x="1814" y="406"/>
                  </a:lnTo>
                  <a:lnTo>
                    <a:pt x="1830" y="420"/>
                  </a:lnTo>
                  <a:lnTo>
                    <a:pt x="1840" y="434"/>
                  </a:lnTo>
                  <a:lnTo>
                    <a:pt x="1846" y="424"/>
                  </a:lnTo>
                  <a:lnTo>
                    <a:pt x="1848" y="416"/>
                  </a:lnTo>
                  <a:lnTo>
                    <a:pt x="1846" y="410"/>
                  </a:lnTo>
                  <a:lnTo>
                    <a:pt x="1840" y="404"/>
                  </a:lnTo>
                  <a:lnTo>
                    <a:pt x="1838" y="400"/>
                  </a:lnTo>
                  <a:lnTo>
                    <a:pt x="1840" y="398"/>
                  </a:lnTo>
                  <a:lnTo>
                    <a:pt x="1844" y="394"/>
                  </a:lnTo>
                  <a:lnTo>
                    <a:pt x="1850" y="390"/>
                  </a:lnTo>
                  <a:lnTo>
                    <a:pt x="1842" y="384"/>
                  </a:lnTo>
                  <a:lnTo>
                    <a:pt x="1838" y="382"/>
                  </a:lnTo>
                  <a:lnTo>
                    <a:pt x="1838" y="376"/>
                  </a:lnTo>
                  <a:lnTo>
                    <a:pt x="1838" y="372"/>
                  </a:lnTo>
                  <a:lnTo>
                    <a:pt x="1840" y="368"/>
                  </a:lnTo>
                  <a:lnTo>
                    <a:pt x="1850" y="366"/>
                  </a:lnTo>
                  <a:lnTo>
                    <a:pt x="1850" y="364"/>
                  </a:lnTo>
                  <a:lnTo>
                    <a:pt x="1852" y="362"/>
                  </a:lnTo>
                  <a:lnTo>
                    <a:pt x="1852" y="358"/>
                  </a:lnTo>
                  <a:lnTo>
                    <a:pt x="1850" y="356"/>
                  </a:lnTo>
                  <a:lnTo>
                    <a:pt x="1846" y="354"/>
                  </a:lnTo>
                  <a:lnTo>
                    <a:pt x="1838" y="354"/>
                  </a:lnTo>
                  <a:lnTo>
                    <a:pt x="1828" y="354"/>
                  </a:lnTo>
                  <a:lnTo>
                    <a:pt x="1840" y="338"/>
                  </a:lnTo>
                  <a:lnTo>
                    <a:pt x="1828" y="328"/>
                  </a:lnTo>
                  <a:lnTo>
                    <a:pt x="1806" y="316"/>
                  </a:lnTo>
                  <a:lnTo>
                    <a:pt x="1798" y="308"/>
                  </a:lnTo>
                  <a:lnTo>
                    <a:pt x="1790" y="302"/>
                  </a:lnTo>
                  <a:lnTo>
                    <a:pt x="1784" y="296"/>
                  </a:lnTo>
                  <a:lnTo>
                    <a:pt x="1782" y="290"/>
                  </a:lnTo>
                  <a:lnTo>
                    <a:pt x="1784" y="282"/>
                  </a:lnTo>
                  <a:lnTo>
                    <a:pt x="1786" y="274"/>
                  </a:lnTo>
                  <a:lnTo>
                    <a:pt x="1792" y="270"/>
                  </a:lnTo>
                  <a:lnTo>
                    <a:pt x="1796" y="268"/>
                  </a:lnTo>
                  <a:lnTo>
                    <a:pt x="1828" y="268"/>
                  </a:lnTo>
                  <a:lnTo>
                    <a:pt x="1838" y="266"/>
                  </a:lnTo>
                  <a:lnTo>
                    <a:pt x="1850" y="262"/>
                  </a:lnTo>
                  <a:lnTo>
                    <a:pt x="1858" y="258"/>
                  </a:lnTo>
                  <a:lnTo>
                    <a:pt x="1868" y="252"/>
                  </a:lnTo>
                  <a:lnTo>
                    <a:pt x="1888" y="240"/>
                  </a:lnTo>
                  <a:lnTo>
                    <a:pt x="1898" y="234"/>
                  </a:lnTo>
                  <a:lnTo>
                    <a:pt x="1912" y="228"/>
                  </a:lnTo>
                  <a:lnTo>
                    <a:pt x="1906" y="218"/>
                  </a:lnTo>
                  <a:lnTo>
                    <a:pt x="1900" y="214"/>
                  </a:lnTo>
                  <a:lnTo>
                    <a:pt x="1892" y="210"/>
                  </a:lnTo>
                  <a:lnTo>
                    <a:pt x="1884" y="208"/>
                  </a:lnTo>
                  <a:lnTo>
                    <a:pt x="1864" y="206"/>
                  </a:lnTo>
                  <a:lnTo>
                    <a:pt x="1856" y="204"/>
                  </a:lnTo>
                  <a:lnTo>
                    <a:pt x="1846" y="198"/>
                  </a:lnTo>
                  <a:lnTo>
                    <a:pt x="1858" y="194"/>
                  </a:lnTo>
                  <a:lnTo>
                    <a:pt x="1868" y="190"/>
                  </a:lnTo>
                  <a:lnTo>
                    <a:pt x="1862" y="184"/>
                  </a:lnTo>
                  <a:lnTo>
                    <a:pt x="1858" y="178"/>
                  </a:lnTo>
                  <a:lnTo>
                    <a:pt x="1868" y="176"/>
                  </a:lnTo>
                  <a:lnTo>
                    <a:pt x="1882" y="180"/>
                  </a:lnTo>
                  <a:lnTo>
                    <a:pt x="1912" y="188"/>
                  </a:lnTo>
                  <a:lnTo>
                    <a:pt x="1940" y="194"/>
                  </a:lnTo>
                  <a:lnTo>
                    <a:pt x="1950" y="198"/>
                  </a:lnTo>
                  <a:lnTo>
                    <a:pt x="1962" y="198"/>
                  </a:lnTo>
                  <a:lnTo>
                    <a:pt x="1966" y="198"/>
                  </a:lnTo>
                  <a:lnTo>
                    <a:pt x="1968" y="196"/>
                  </a:lnTo>
                  <a:lnTo>
                    <a:pt x="1968" y="194"/>
                  </a:lnTo>
                  <a:lnTo>
                    <a:pt x="1968" y="190"/>
                  </a:lnTo>
                  <a:lnTo>
                    <a:pt x="1968" y="188"/>
                  </a:lnTo>
                  <a:lnTo>
                    <a:pt x="1962" y="182"/>
                  </a:lnTo>
                  <a:lnTo>
                    <a:pt x="1960" y="178"/>
                  </a:lnTo>
                  <a:lnTo>
                    <a:pt x="1956" y="174"/>
                  </a:lnTo>
                  <a:lnTo>
                    <a:pt x="1940" y="166"/>
                  </a:lnTo>
                  <a:lnTo>
                    <a:pt x="1924" y="164"/>
                  </a:lnTo>
                  <a:lnTo>
                    <a:pt x="1906" y="162"/>
                  </a:lnTo>
                  <a:lnTo>
                    <a:pt x="1896" y="162"/>
                  </a:lnTo>
                  <a:lnTo>
                    <a:pt x="1892" y="162"/>
                  </a:lnTo>
                  <a:lnTo>
                    <a:pt x="1888" y="164"/>
                  </a:lnTo>
                  <a:lnTo>
                    <a:pt x="1868" y="152"/>
                  </a:lnTo>
                  <a:lnTo>
                    <a:pt x="1844" y="142"/>
                  </a:lnTo>
                  <a:lnTo>
                    <a:pt x="1818" y="134"/>
                  </a:lnTo>
                  <a:lnTo>
                    <a:pt x="1788" y="126"/>
                  </a:lnTo>
                  <a:lnTo>
                    <a:pt x="1760" y="122"/>
                  </a:lnTo>
                  <a:lnTo>
                    <a:pt x="1730" y="118"/>
                  </a:lnTo>
                  <a:lnTo>
                    <a:pt x="1700" y="114"/>
                  </a:lnTo>
                  <a:lnTo>
                    <a:pt x="1674" y="114"/>
                  </a:lnTo>
                  <a:lnTo>
                    <a:pt x="1668" y="112"/>
                  </a:lnTo>
                  <a:lnTo>
                    <a:pt x="1656" y="110"/>
                  </a:lnTo>
                  <a:lnTo>
                    <a:pt x="1652" y="110"/>
                  </a:lnTo>
                  <a:lnTo>
                    <a:pt x="1650" y="114"/>
                  </a:lnTo>
                  <a:lnTo>
                    <a:pt x="1652" y="120"/>
                  </a:lnTo>
                  <a:lnTo>
                    <a:pt x="1660" y="130"/>
                  </a:lnTo>
                  <a:lnTo>
                    <a:pt x="1644" y="130"/>
                  </a:lnTo>
                  <a:lnTo>
                    <a:pt x="1636" y="124"/>
                  </a:lnTo>
                  <a:lnTo>
                    <a:pt x="1622" y="120"/>
                  </a:lnTo>
                  <a:lnTo>
                    <a:pt x="1610" y="118"/>
                  </a:lnTo>
                  <a:lnTo>
                    <a:pt x="1594" y="118"/>
                  </a:lnTo>
                  <a:lnTo>
                    <a:pt x="1562" y="120"/>
                  </a:lnTo>
                  <a:lnTo>
                    <a:pt x="1548" y="120"/>
                  </a:lnTo>
                  <a:lnTo>
                    <a:pt x="1534" y="118"/>
                  </a:lnTo>
                  <a:lnTo>
                    <a:pt x="1526" y="116"/>
                  </a:lnTo>
                  <a:lnTo>
                    <a:pt x="1520" y="112"/>
                  </a:lnTo>
                  <a:lnTo>
                    <a:pt x="1514" y="108"/>
                  </a:lnTo>
                  <a:lnTo>
                    <a:pt x="1508" y="102"/>
                  </a:lnTo>
                  <a:lnTo>
                    <a:pt x="1500" y="98"/>
                  </a:lnTo>
                  <a:lnTo>
                    <a:pt x="1480" y="96"/>
                  </a:lnTo>
                  <a:lnTo>
                    <a:pt x="1454" y="96"/>
                  </a:lnTo>
                  <a:lnTo>
                    <a:pt x="1418" y="100"/>
                  </a:lnTo>
                  <a:lnTo>
                    <a:pt x="1406" y="100"/>
                  </a:lnTo>
                  <a:lnTo>
                    <a:pt x="1394" y="96"/>
                  </a:lnTo>
                  <a:lnTo>
                    <a:pt x="1388" y="90"/>
                  </a:lnTo>
                  <a:lnTo>
                    <a:pt x="1378" y="84"/>
                  </a:lnTo>
                  <a:lnTo>
                    <a:pt x="1364" y="72"/>
                  </a:lnTo>
                  <a:lnTo>
                    <a:pt x="1354" y="68"/>
                  </a:lnTo>
                  <a:lnTo>
                    <a:pt x="1344" y="66"/>
                  </a:lnTo>
                  <a:lnTo>
                    <a:pt x="1340" y="68"/>
                  </a:lnTo>
                  <a:lnTo>
                    <a:pt x="1336" y="70"/>
                  </a:lnTo>
                  <a:lnTo>
                    <a:pt x="1334" y="78"/>
                  </a:lnTo>
                  <a:lnTo>
                    <a:pt x="1328" y="78"/>
                  </a:lnTo>
                  <a:lnTo>
                    <a:pt x="1312" y="80"/>
                  </a:lnTo>
                  <a:lnTo>
                    <a:pt x="1304" y="78"/>
                  </a:lnTo>
                  <a:lnTo>
                    <a:pt x="1292" y="76"/>
                  </a:lnTo>
                  <a:lnTo>
                    <a:pt x="1280" y="72"/>
                  </a:lnTo>
                  <a:lnTo>
                    <a:pt x="1266" y="66"/>
                  </a:lnTo>
                  <a:lnTo>
                    <a:pt x="1260" y="64"/>
                  </a:lnTo>
                  <a:lnTo>
                    <a:pt x="1256" y="64"/>
                  </a:lnTo>
                  <a:lnTo>
                    <a:pt x="1250" y="68"/>
                  </a:lnTo>
                  <a:lnTo>
                    <a:pt x="1246" y="74"/>
                  </a:lnTo>
                  <a:lnTo>
                    <a:pt x="1240" y="82"/>
                  </a:lnTo>
                  <a:lnTo>
                    <a:pt x="1236" y="88"/>
                  </a:lnTo>
                  <a:lnTo>
                    <a:pt x="1232" y="90"/>
                  </a:lnTo>
                  <a:lnTo>
                    <a:pt x="1224" y="94"/>
                  </a:lnTo>
                  <a:lnTo>
                    <a:pt x="1212" y="96"/>
                  </a:lnTo>
                  <a:lnTo>
                    <a:pt x="1190" y="98"/>
                  </a:lnTo>
                  <a:lnTo>
                    <a:pt x="1148" y="96"/>
                  </a:lnTo>
                  <a:lnTo>
                    <a:pt x="1136" y="94"/>
                  </a:lnTo>
                  <a:lnTo>
                    <a:pt x="1124" y="90"/>
                  </a:lnTo>
                  <a:lnTo>
                    <a:pt x="1114" y="84"/>
                  </a:lnTo>
                  <a:lnTo>
                    <a:pt x="1104" y="80"/>
                  </a:lnTo>
                  <a:lnTo>
                    <a:pt x="1094" y="72"/>
                  </a:lnTo>
                  <a:lnTo>
                    <a:pt x="1082" y="66"/>
                  </a:lnTo>
                  <a:lnTo>
                    <a:pt x="1066" y="62"/>
                  </a:lnTo>
                  <a:lnTo>
                    <a:pt x="1048" y="60"/>
                  </a:lnTo>
                  <a:lnTo>
                    <a:pt x="1038" y="58"/>
                  </a:lnTo>
                  <a:lnTo>
                    <a:pt x="1018" y="56"/>
                  </a:lnTo>
                  <a:lnTo>
                    <a:pt x="980" y="54"/>
                  </a:lnTo>
                  <a:lnTo>
                    <a:pt x="924" y="56"/>
                  </a:lnTo>
                  <a:lnTo>
                    <a:pt x="898" y="54"/>
                  </a:lnTo>
                  <a:lnTo>
                    <a:pt x="868" y="54"/>
                  </a:lnTo>
                  <a:lnTo>
                    <a:pt x="880" y="46"/>
                  </a:lnTo>
                  <a:lnTo>
                    <a:pt x="886" y="40"/>
                  </a:lnTo>
                  <a:lnTo>
                    <a:pt x="890" y="34"/>
                  </a:lnTo>
                  <a:lnTo>
                    <a:pt x="876" y="26"/>
                  </a:lnTo>
                  <a:lnTo>
                    <a:pt x="852" y="20"/>
                  </a:lnTo>
                  <a:lnTo>
                    <a:pt x="828" y="12"/>
                  </a:lnTo>
                  <a:lnTo>
                    <a:pt x="800" y="4"/>
                  </a:lnTo>
                  <a:lnTo>
                    <a:pt x="774" y="2"/>
                  </a:lnTo>
                  <a:lnTo>
                    <a:pt x="764" y="0"/>
                  </a:lnTo>
                  <a:lnTo>
                    <a:pt x="752" y="2"/>
                  </a:lnTo>
                  <a:lnTo>
                    <a:pt x="742" y="4"/>
                  </a:lnTo>
                  <a:lnTo>
                    <a:pt x="736" y="8"/>
                  </a:lnTo>
                  <a:lnTo>
                    <a:pt x="732" y="14"/>
                  </a:lnTo>
                  <a:lnTo>
                    <a:pt x="728" y="22"/>
                  </a:lnTo>
                  <a:lnTo>
                    <a:pt x="712" y="20"/>
                  </a:lnTo>
                  <a:lnTo>
                    <a:pt x="692" y="18"/>
                  </a:lnTo>
                  <a:lnTo>
                    <a:pt x="668" y="20"/>
                  </a:lnTo>
                  <a:lnTo>
                    <a:pt x="642" y="26"/>
                  </a:lnTo>
                  <a:lnTo>
                    <a:pt x="630" y="28"/>
                  </a:lnTo>
                  <a:lnTo>
                    <a:pt x="618" y="32"/>
                  </a:lnTo>
                  <a:lnTo>
                    <a:pt x="608" y="38"/>
                  </a:lnTo>
                  <a:lnTo>
                    <a:pt x="602" y="46"/>
                  </a:lnTo>
                  <a:lnTo>
                    <a:pt x="608" y="46"/>
                  </a:lnTo>
                  <a:lnTo>
                    <a:pt x="618" y="52"/>
                  </a:lnTo>
                  <a:lnTo>
                    <a:pt x="606" y="54"/>
                  </a:lnTo>
                  <a:lnTo>
                    <a:pt x="596" y="54"/>
                  </a:lnTo>
                  <a:lnTo>
                    <a:pt x="578" y="54"/>
                  </a:lnTo>
                  <a:lnTo>
                    <a:pt x="564" y="56"/>
                  </a:lnTo>
                  <a:lnTo>
                    <a:pt x="574" y="74"/>
                  </a:lnTo>
                  <a:lnTo>
                    <a:pt x="562" y="74"/>
                  </a:lnTo>
                  <a:lnTo>
                    <a:pt x="552" y="76"/>
                  </a:lnTo>
                  <a:lnTo>
                    <a:pt x="548" y="80"/>
                  </a:lnTo>
                  <a:lnTo>
                    <a:pt x="548" y="82"/>
                  </a:lnTo>
                  <a:lnTo>
                    <a:pt x="546" y="86"/>
                  </a:lnTo>
                  <a:lnTo>
                    <a:pt x="548" y="90"/>
                  </a:lnTo>
                  <a:lnTo>
                    <a:pt x="548" y="96"/>
                  </a:lnTo>
                  <a:lnTo>
                    <a:pt x="542" y="94"/>
                  </a:lnTo>
                  <a:lnTo>
                    <a:pt x="536" y="90"/>
                  </a:lnTo>
                  <a:lnTo>
                    <a:pt x="524" y="82"/>
                  </a:lnTo>
                  <a:lnTo>
                    <a:pt x="516" y="74"/>
                  </a:lnTo>
                  <a:lnTo>
                    <a:pt x="510" y="72"/>
                  </a:lnTo>
                  <a:lnTo>
                    <a:pt x="502" y="68"/>
                  </a:lnTo>
                  <a:lnTo>
                    <a:pt x="502" y="72"/>
                  </a:lnTo>
                  <a:lnTo>
                    <a:pt x="500" y="80"/>
                  </a:lnTo>
                  <a:lnTo>
                    <a:pt x="502" y="84"/>
                  </a:lnTo>
                  <a:lnTo>
                    <a:pt x="506" y="90"/>
                  </a:lnTo>
                  <a:lnTo>
                    <a:pt x="514" y="96"/>
                  </a:lnTo>
                  <a:lnTo>
                    <a:pt x="522" y="102"/>
                  </a:lnTo>
                  <a:lnTo>
                    <a:pt x="522" y="124"/>
                  </a:lnTo>
                  <a:lnTo>
                    <a:pt x="512" y="116"/>
                  </a:lnTo>
                  <a:lnTo>
                    <a:pt x="504" y="108"/>
                  </a:lnTo>
                  <a:lnTo>
                    <a:pt x="492" y="88"/>
                  </a:lnTo>
                  <a:lnTo>
                    <a:pt x="486" y="82"/>
                  </a:lnTo>
                  <a:lnTo>
                    <a:pt x="478" y="74"/>
                  </a:lnTo>
                  <a:lnTo>
                    <a:pt x="466" y="68"/>
                  </a:lnTo>
                  <a:lnTo>
                    <a:pt x="450" y="66"/>
                  </a:lnTo>
                  <a:lnTo>
                    <a:pt x="442" y="68"/>
                  </a:lnTo>
                  <a:lnTo>
                    <a:pt x="438" y="72"/>
                  </a:lnTo>
                  <a:lnTo>
                    <a:pt x="434" y="80"/>
                  </a:lnTo>
                  <a:lnTo>
                    <a:pt x="434" y="88"/>
                  </a:lnTo>
                  <a:lnTo>
                    <a:pt x="434" y="94"/>
                  </a:lnTo>
                  <a:lnTo>
                    <a:pt x="438" y="102"/>
                  </a:lnTo>
                  <a:lnTo>
                    <a:pt x="440" y="108"/>
                  </a:lnTo>
                  <a:lnTo>
                    <a:pt x="446" y="114"/>
                  </a:lnTo>
                  <a:lnTo>
                    <a:pt x="454" y="120"/>
                  </a:lnTo>
                  <a:lnTo>
                    <a:pt x="462" y="126"/>
                  </a:lnTo>
                  <a:lnTo>
                    <a:pt x="468" y="128"/>
                  </a:lnTo>
                  <a:lnTo>
                    <a:pt x="478" y="130"/>
                  </a:lnTo>
                  <a:lnTo>
                    <a:pt x="468" y="136"/>
                  </a:lnTo>
                  <a:lnTo>
                    <a:pt x="460" y="136"/>
                  </a:lnTo>
                  <a:lnTo>
                    <a:pt x="450" y="134"/>
                  </a:lnTo>
                  <a:lnTo>
                    <a:pt x="440" y="132"/>
                  </a:lnTo>
                  <a:lnTo>
                    <a:pt x="420" y="122"/>
                  </a:lnTo>
                  <a:lnTo>
                    <a:pt x="410" y="118"/>
                  </a:lnTo>
                  <a:lnTo>
                    <a:pt x="400" y="116"/>
                  </a:lnTo>
                  <a:lnTo>
                    <a:pt x="366" y="116"/>
                  </a:lnTo>
                  <a:lnTo>
                    <a:pt x="368" y="120"/>
                  </a:lnTo>
                  <a:lnTo>
                    <a:pt x="370" y="130"/>
                  </a:lnTo>
                  <a:lnTo>
                    <a:pt x="370" y="134"/>
                  </a:lnTo>
                  <a:lnTo>
                    <a:pt x="368" y="134"/>
                  </a:lnTo>
                  <a:lnTo>
                    <a:pt x="362" y="132"/>
                  </a:lnTo>
                  <a:lnTo>
                    <a:pt x="356" y="124"/>
                  </a:lnTo>
                  <a:lnTo>
                    <a:pt x="350" y="122"/>
                  </a:lnTo>
                  <a:lnTo>
                    <a:pt x="346" y="122"/>
                  </a:lnTo>
                  <a:lnTo>
                    <a:pt x="340" y="124"/>
                  </a:lnTo>
                  <a:lnTo>
                    <a:pt x="334" y="128"/>
                  </a:lnTo>
                  <a:lnTo>
                    <a:pt x="322" y="136"/>
                  </a:lnTo>
                  <a:lnTo>
                    <a:pt x="314" y="136"/>
                  </a:lnTo>
                  <a:lnTo>
                    <a:pt x="306" y="138"/>
                  </a:lnTo>
                  <a:lnTo>
                    <a:pt x="302" y="136"/>
                  </a:lnTo>
                  <a:lnTo>
                    <a:pt x="302" y="134"/>
                  </a:lnTo>
                  <a:lnTo>
                    <a:pt x="298" y="132"/>
                  </a:lnTo>
                  <a:lnTo>
                    <a:pt x="290" y="130"/>
                  </a:lnTo>
                  <a:lnTo>
                    <a:pt x="280" y="132"/>
                  </a:lnTo>
                  <a:lnTo>
                    <a:pt x="270" y="134"/>
                  </a:lnTo>
                  <a:lnTo>
                    <a:pt x="260" y="136"/>
                  </a:lnTo>
                  <a:lnTo>
                    <a:pt x="250" y="142"/>
                  </a:lnTo>
                  <a:lnTo>
                    <a:pt x="236" y="152"/>
                  </a:lnTo>
                  <a:lnTo>
                    <a:pt x="222" y="164"/>
                  </a:lnTo>
                  <a:lnTo>
                    <a:pt x="218" y="158"/>
                  </a:lnTo>
                  <a:lnTo>
                    <a:pt x="216" y="152"/>
                  </a:lnTo>
                  <a:lnTo>
                    <a:pt x="214" y="144"/>
                  </a:lnTo>
                  <a:lnTo>
                    <a:pt x="214" y="136"/>
                  </a:lnTo>
                  <a:lnTo>
                    <a:pt x="192" y="136"/>
                  </a:lnTo>
                  <a:lnTo>
                    <a:pt x="192" y="144"/>
                  </a:lnTo>
                  <a:lnTo>
                    <a:pt x="194" y="150"/>
                  </a:lnTo>
                  <a:lnTo>
                    <a:pt x="196" y="158"/>
                  </a:lnTo>
                  <a:lnTo>
                    <a:pt x="198" y="166"/>
                  </a:lnTo>
                  <a:lnTo>
                    <a:pt x="190" y="166"/>
                  </a:lnTo>
                  <a:lnTo>
                    <a:pt x="180" y="168"/>
                  </a:lnTo>
                  <a:lnTo>
                    <a:pt x="172" y="172"/>
                  </a:lnTo>
                  <a:lnTo>
                    <a:pt x="166" y="176"/>
                  </a:lnTo>
                  <a:lnTo>
                    <a:pt x="158" y="186"/>
                  </a:lnTo>
                  <a:lnTo>
                    <a:pt x="148" y="196"/>
                  </a:lnTo>
                  <a:lnTo>
                    <a:pt x="132" y="190"/>
                  </a:lnTo>
                  <a:lnTo>
                    <a:pt x="118" y="190"/>
                  </a:lnTo>
                  <a:lnTo>
                    <a:pt x="126" y="198"/>
                  </a:lnTo>
                  <a:lnTo>
                    <a:pt x="130" y="206"/>
                  </a:lnTo>
                  <a:lnTo>
                    <a:pt x="132" y="210"/>
                  </a:lnTo>
                  <a:lnTo>
                    <a:pt x="118" y="210"/>
                  </a:lnTo>
                  <a:lnTo>
                    <a:pt x="110" y="208"/>
                  </a:lnTo>
                  <a:lnTo>
                    <a:pt x="102" y="202"/>
                  </a:lnTo>
                  <a:lnTo>
                    <a:pt x="94" y="196"/>
                  </a:lnTo>
                  <a:lnTo>
                    <a:pt x="84" y="180"/>
                  </a:lnTo>
                  <a:lnTo>
                    <a:pt x="76" y="166"/>
                  </a:lnTo>
                  <a:lnTo>
                    <a:pt x="84" y="166"/>
                  </a:lnTo>
                  <a:lnTo>
                    <a:pt x="96" y="170"/>
                  </a:lnTo>
                  <a:lnTo>
                    <a:pt x="110" y="172"/>
                  </a:lnTo>
                  <a:lnTo>
                    <a:pt x="124" y="174"/>
                  </a:lnTo>
                  <a:lnTo>
                    <a:pt x="134" y="172"/>
                  </a:lnTo>
                  <a:lnTo>
                    <a:pt x="142" y="170"/>
                  </a:lnTo>
                  <a:lnTo>
                    <a:pt x="158" y="164"/>
                  </a:lnTo>
                  <a:lnTo>
                    <a:pt x="156" y="158"/>
                  </a:lnTo>
                  <a:lnTo>
                    <a:pt x="150" y="152"/>
                  </a:lnTo>
                  <a:lnTo>
                    <a:pt x="144" y="146"/>
                  </a:lnTo>
                  <a:lnTo>
                    <a:pt x="138" y="142"/>
                  </a:lnTo>
                  <a:lnTo>
                    <a:pt x="120" y="136"/>
                  </a:lnTo>
                  <a:lnTo>
                    <a:pt x="100" y="132"/>
                  </a:lnTo>
                  <a:lnTo>
                    <a:pt x="56" y="124"/>
                  </a:lnTo>
                  <a:lnTo>
                    <a:pt x="36" y="118"/>
                  </a:lnTo>
                  <a:lnTo>
                    <a:pt x="28" y="114"/>
                  </a:lnTo>
                  <a:lnTo>
                    <a:pt x="24" y="110"/>
                  </a:lnTo>
                  <a:lnTo>
                    <a:pt x="24" y="122"/>
                  </a:lnTo>
                  <a:lnTo>
                    <a:pt x="8" y="126"/>
                  </a:lnTo>
                  <a:lnTo>
                    <a:pt x="2" y="130"/>
                  </a:lnTo>
                  <a:lnTo>
                    <a:pt x="0" y="134"/>
                  </a:lnTo>
                  <a:lnTo>
                    <a:pt x="0" y="136"/>
                  </a:lnTo>
                  <a:lnTo>
                    <a:pt x="0" y="140"/>
                  </a:lnTo>
                  <a:lnTo>
                    <a:pt x="2" y="142"/>
                  </a:lnTo>
                  <a:lnTo>
                    <a:pt x="10" y="144"/>
                  </a:lnTo>
                  <a:lnTo>
                    <a:pt x="18" y="146"/>
                  </a:lnTo>
                  <a:lnTo>
                    <a:pt x="20" y="148"/>
                  </a:lnTo>
                  <a:lnTo>
                    <a:pt x="20" y="150"/>
                  </a:lnTo>
                  <a:lnTo>
                    <a:pt x="20" y="154"/>
                  </a:lnTo>
                  <a:lnTo>
                    <a:pt x="18" y="158"/>
                  </a:lnTo>
                  <a:lnTo>
                    <a:pt x="14" y="160"/>
                  </a:lnTo>
                  <a:lnTo>
                    <a:pt x="14" y="164"/>
                  </a:lnTo>
                  <a:lnTo>
                    <a:pt x="16" y="166"/>
                  </a:lnTo>
                  <a:lnTo>
                    <a:pt x="18" y="164"/>
                  </a:lnTo>
                  <a:lnTo>
                    <a:pt x="24" y="164"/>
                  </a:lnTo>
                  <a:lnTo>
                    <a:pt x="24" y="174"/>
                  </a:lnTo>
                  <a:lnTo>
                    <a:pt x="28" y="186"/>
                  </a:lnTo>
                  <a:lnTo>
                    <a:pt x="30" y="192"/>
                  </a:lnTo>
                  <a:lnTo>
                    <a:pt x="32" y="196"/>
                  </a:lnTo>
                  <a:lnTo>
                    <a:pt x="36" y="198"/>
                  </a:lnTo>
                  <a:lnTo>
                    <a:pt x="36" y="202"/>
                  </a:lnTo>
                  <a:lnTo>
                    <a:pt x="38" y="208"/>
                  </a:lnTo>
                  <a:lnTo>
                    <a:pt x="40" y="212"/>
                  </a:lnTo>
                  <a:lnTo>
                    <a:pt x="40" y="218"/>
                  </a:lnTo>
                  <a:lnTo>
                    <a:pt x="50" y="222"/>
                  </a:lnTo>
                  <a:lnTo>
                    <a:pt x="56" y="228"/>
                  </a:lnTo>
                  <a:lnTo>
                    <a:pt x="56" y="240"/>
                  </a:lnTo>
                  <a:lnTo>
                    <a:pt x="46" y="242"/>
                  </a:lnTo>
                  <a:lnTo>
                    <a:pt x="38" y="246"/>
                  </a:lnTo>
                  <a:lnTo>
                    <a:pt x="28" y="260"/>
                  </a:lnTo>
                  <a:lnTo>
                    <a:pt x="32" y="266"/>
                  </a:lnTo>
                  <a:lnTo>
                    <a:pt x="36" y="268"/>
                  </a:lnTo>
                  <a:lnTo>
                    <a:pt x="40" y="270"/>
                  </a:lnTo>
                  <a:lnTo>
                    <a:pt x="34" y="276"/>
                  </a:lnTo>
                  <a:lnTo>
                    <a:pt x="26" y="282"/>
                  </a:lnTo>
                  <a:lnTo>
                    <a:pt x="20" y="284"/>
                  </a:lnTo>
                  <a:lnTo>
                    <a:pt x="20" y="294"/>
                  </a:lnTo>
                  <a:lnTo>
                    <a:pt x="18" y="296"/>
                  </a:lnTo>
                  <a:lnTo>
                    <a:pt x="14" y="296"/>
                  </a:lnTo>
                  <a:lnTo>
                    <a:pt x="16" y="300"/>
                  </a:lnTo>
                  <a:lnTo>
                    <a:pt x="24" y="314"/>
                  </a:lnTo>
                  <a:lnTo>
                    <a:pt x="26" y="320"/>
                  </a:lnTo>
                  <a:lnTo>
                    <a:pt x="28" y="330"/>
                  </a:lnTo>
                  <a:lnTo>
                    <a:pt x="30" y="338"/>
                  </a:lnTo>
                  <a:lnTo>
                    <a:pt x="30" y="340"/>
                  </a:lnTo>
                  <a:lnTo>
                    <a:pt x="32" y="340"/>
                  </a:lnTo>
                  <a:lnTo>
                    <a:pt x="34" y="340"/>
                  </a:lnTo>
                  <a:lnTo>
                    <a:pt x="42" y="338"/>
                  </a:lnTo>
                  <a:lnTo>
                    <a:pt x="50" y="334"/>
                  </a:lnTo>
                  <a:lnTo>
                    <a:pt x="58" y="338"/>
                  </a:lnTo>
                  <a:lnTo>
                    <a:pt x="68" y="338"/>
                  </a:lnTo>
                  <a:lnTo>
                    <a:pt x="80" y="338"/>
                  </a:lnTo>
                  <a:lnTo>
                    <a:pt x="88" y="350"/>
                  </a:lnTo>
                  <a:lnTo>
                    <a:pt x="88" y="358"/>
                  </a:lnTo>
                  <a:lnTo>
                    <a:pt x="94" y="362"/>
                  </a:lnTo>
                  <a:lnTo>
                    <a:pt x="100" y="372"/>
                  </a:lnTo>
                  <a:lnTo>
                    <a:pt x="104" y="376"/>
                  </a:lnTo>
                  <a:lnTo>
                    <a:pt x="108" y="376"/>
                  </a:lnTo>
                  <a:lnTo>
                    <a:pt x="112" y="378"/>
                  </a:lnTo>
                  <a:lnTo>
                    <a:pt x="112" y="376"/>
                  </a:lnTo>
                  <a:lnTo>
                    <a:pt x="114" y="384"/>
                  </a:lnTo>
                  <a:lnTo>
                    <a:pt x="110" y="386"/>
                  </a:lnTo>
                  <a:lnTo>
                    <a:pt x="96" y="390"/>
                  </a:lnTo>
                  <a:lnTo>
                    <a:pt x="104" y="406"/>
                  </a:lnTo>
                  <a:lnTo>
                    <a:pt x="112" y="406"/>
                  </a:lnTo>
                  <a:lnTo>
                    <a:pt x="132" y="400"/>
                  </a:lnTo>
                  <a:lnTo>
                    <a:pt x="142" y="408"/>
                  </a:lnTo>
                  <a:lnTo>
                    <a:pt x="142" y="414"/>
                  </a:lnTo>
                  <a:lnTo>
                    <a:pt x="144" y="422"/>
                  </a:lnTo>
                  <a:lnTo>
                    <a:pt x="160" y="424"/>
                  </a:lnTo>
                  <a:lnTo>
                    <a:pt x="164" y="436"/>
                  </a:lnTo>
                  <a:lnTo>
                    <a:pt x="174" y="436"/>
                  </a:lnTo>
                  <a:lnTo>
                    <a:pt x="178" y="440"/>
                  </a:lnTo>
                  <a:lnTo>
                    <a:pt x="192" y="436"/>
                  </a:lnTo>
                  <a:lnTo>
                    <a:pt x="198" y="444"/>
                  </a:lnTo>
                  <a:lnTo>
                    <a:pt x="210" y="448"/>
                  </a:lnTo>
                  <a:lnTo>
                    <a:pt x="214" y="448"/>
                  </a:lnTo>
                  <a:lnTo>
                    <a:pt x="222" y="450"/>
                  </a:lnTo>
                  <a:lnTo>
                    <a:pt x="228" y="452"/>
                  </a:lnTo>
                  <a:lnTo>
                    <a:pt x="234" y="454"/>
                  </a:lnTo>
                  <a:lnTo>
                    <a:pt x="236" y="456"/>
                  </a:lnTo>
                  <a:lnTo>
                    <a:pt x="236" y="458"/>
                  </a:lnTo>
                  <a:lnTo>
                    <a:pt x="234" y="460"/>
                  </a:lnTo>
                  <a:lnTo>
                    <a:pt x="230" y="464"/>
                  </a:lnTo>
                  <a:lnTo>
                    <a:pt x="234" y="472"/>
                  </a:lnTo>
                  <a:lnTo>
                    <a:pt x="236" y="480"/>
                  </a:lnTo>
                  <a:lnTo>
                    <a:pt x="236" y="484"/>
                  </a:lnTo>
                  <a:lnTo>
                    <a:pt x="220" y="484"/>
                  </a:lnTo>
                  <a:lnTo>
                    <a:pt x="212" y="492"/>
                  </a:lnTo>
                  <a:lnTo>
                    <a:pt x="212" y="500"/>
                  </a:lnTo>
                  <a:lnTo>
                    <a:pt x="216" y="500"/>
                  </a:lnTo>
                  <a:lnTo>
                    <a:pt x="224" y="500"/>
                  </a:lnTo>
                  <a:lnTo>
                    <a:pt x="206" y="510"/>
                  </a:lnTo>
                  <a:lnTo>
                    <a:pt x="214" y="518"/>
                  </a:lnTo>
                  <a:lnTo>
                    <a:pt x="206" y="520"/>
                  </a:lnTo>
                  <a:lnTo>
                    <a:pt x="206" y="532"/>
                  </a:lnTo>
                  <a:lnTo>
                    <a:pt x="192" y="534"/>
                  </a:lnTo>
                  <a:lnTo>
                    <a:pt x="198" y="536"/>
                  </a:lnTo>
                  <a:lnTo>
                    <a:pt x="202" y="540"/>
                  </a:lnTo>
                  <a:lnTo>
                    <a:pt x="208" y="544"/>
                  </a:lnTo>
                  <a:lnTo>
                    <a:pt x="216" y="548"/>
                  </a:lnTo>
                  <a:lnTo>
                    <a:pt x="242" y="562"/>
                  </a:lnTo>
                  <a:lnTo>
                    <a:pt x="250" y="564"/>
                  </a:lnTo>
                  <a:lnTo>
                    <a:pt x="260" y="564"/>
                  </a:lnTo>
                  <a:lnTo>
                    <a:pt x="272" y="568"/>
                  </a:lnTo>
                  <a:lnTo>
                    <a:pt x="284" y="570"/>
                  </a:lnTo>
                  <a:lnTo>
                    <a:pt x="294" y="572"/>
                  </a:lnTo>
                  <a:lnTo>
                    <a:pt x="304" y="578"/>
                  </a:lnTo>
                  <a:lnTo>
                    <a:pt x="318" y="578"/>
                  </a:lnTo>
                  <a:lnTo>
                    <a:pt x="334" y="584"/>
                  </a:lnTo>
                  <a:lnTo>
                    <a:pt x="340" y="592"/>
                  </a:lnTo>
                  <a:lnTo>
                    <a:pt x="350" y="594"/>
                  </a:lnTo>
                  <a:lnTo>
                    <a:pt x="354" y="598"/>
                  </a:lnTo>
                  <a:lnTo>
                    <a:pt x="356" y="600"/>
                  </a:lnTo>
                  <a:lnTo>
                    <a:pt x="358" y="602"/>
                  </a:lnTo>
                  <a:lnTo>
                    <a:pt x="362" y="604"/>
                  </a:lnTo>
                  <a:lnTo>
                    <a:pt x="364" y="606"/>
                  </a:lnTo>
                  <a:lnTo>
                    <a:pt x="370" y="606"/>
                  </a:lnTo>
                  <a:lnTo>
                    <a:pt x="376" y="600"/>
                  </a:lnTo>
                  <a:lnTo>
                    <a:pt x="380" y="596"/>
                  </a:lnTo>
                  <a:lnTo>
                    <a:pt x="372" y="582"/>
                  </a:lnTo>
                  <a:lnTo>
                    <a:pt x="362" y="568"/>
                  </a:lnTo>
                  <a:lnTo>
                    <a:pt x="352" y="558"/>
                  </a:lnTo>
                  <a:lnTo>
                    <a:pt x="350" y="556"/>
                  </a:lnTo>
                  <a:lnTo>
                    <a:pt x="342" y="544"/>
                  </a:lnTo>
                  <a:lnTo>
                    <a:pt x="344" y="542"/>
                  </a:lnTo>
                  <a:lnTo>
                    <a:pt x="348" y="530"/>
                  </a:lnTo>
                  <a:lnTo>
                    <a:pt x="350" y="526"/>
                  </a:lnTo>
                  <a:lnTo>
                    <a:pt x="354" y="526"/>
                  </a:lnTo>
                  <a:lnTo>
                    <a:pt x="358" y="524"/>
                  </a:lnTo>
                  <a:lnTo>
                    <a:pt x="366" y="518"/>
                  </a:lnTo>
                  <a:lnTo>
                    <a:pt x="374" y="512"/>
                  </a:lnTo>
                  <a:lnTo>
                    <a:pt x="370" y="506"/>
                  </a:lnTo>
                  <a:lnTo>
                    <a:pt x="366" y="498"/>
                  </a:lnTo>
                  <a:lnTo>
                    <a:pt x="358" y="486"/>
                  </a:lnTo>
                  <a:lnTo>
                    <a:pt x="342" y="486"/>
                  </a:lnTo>
                  <a:lnTo>
                    <a:pt x="342" y="476"/>
                  </a:lnTo>
                  <a:lnTo>
                    <a:pt x="336" y="478"/>
                  </a:lnTo>
                  <a:lnTo>
                    <a:pt x="332" y="478"/>
                  </a:lnTo>
                  <a:lnTo>
                    <a:pt x="332" y="476"/>
                  </a:lnTo>
                  <a:lnTo>
                    <a:pt x="332" y="474"/>
                  </a:lnTo>
                  <a:lnTo>
                    <a:pt x="332" y="464"/>
                  </a:lnTo>
                  <a:lnTo>
                    <a:pt x="332" y="462"/>
                  </a:lnTo>
                  <a:lnTo>
                    <a:pt x="332" y="446"/>
                  </a:lnTo>
                  <a:lnTo>
                    <a:pt x="342" y="436"/>
                  </a:lnTo>
                  <a:lnTo>
                    <a:pt x="350" y="448"/>
                  </a:lnTo>
                  <a:lnTo>
                    <a:pt x="358" y="444"/>
                  </a:lnTo>
                  <a:lnTo>
                    <a:pt x="356" y="432"/>
                  </a:lnTo>
                  <a:lnTo>
                    <a:pt x="380" y="412"/>
                  </a:lnTo>
                  <a:lnTo>
                    <a:pt x="402" y="416"/>
                  </a:lnTo>
                  <a:lnTo>
                    <a:pt x="418" y="422"/>
                  </a:lnTo>
                  <a:lnTo>
                    <a:pt x="434" y="434"/>
                  </a:lnTo>
                  <a:lnTo>
                    <a:pt x="442" y="432"/>
                  </a:lnTo>
                  <a:lnTo>
                    <a:pt x="454" y="436"/>
                  </a:lnTo>
                  <a:lnTo>
                    <a:pt x="460" y="428"/>
                  </a:lnTo>
                  <a:lnTo>
                    <a:pt x="492" y="428"/>
                  </a:lnTo>
                  <a:lnTo>
                    <a:pt x="502" y="436"/>
                  </a:lnTo>
                  <a:lnTo>
                    <a:pt x="534" y="434"/>
                  </a:lnTo>
                  <a:lnTo>
                    <a:pt x="536" y="420"/>
                  </a:lnTo>
                  <a:lnTo>
                    <a:pt x="512" y="412"/>
                  </a:lnTo>
                  <a:lnTo>
                    <a:pt x="516" y="406"/>
                  </a:lnTo>
                  <a:lnTo>
                    <a:pt x="518" y="394"/>
                  </a:lnTo>
                  <a:lnTo>
                    <a:pt x="532" y="392"/>
                  </a:lnTo>
                  <a:lnTo>
                    <a:pt x="520" y="386"/>
                  </a:lnTo>
                  <a:lnTo>
                    <a:pt x="514" y="376"/>
                  </a:lnTo>
                  <a:lnTo>
                    <a:pt x="534" y="376"/>
                  </a:lnTo>
                  <a:lnTo>
                    <a:pt x="602" y="360"/>
                  </a:lnTo>
                  <a:lnTo>
                    <a:pt x="612" y="350"/>
                  </a:lnTo>
                  <a:lnTo>
                    <a:pt x="640" y="354"/>
                  </a:lnTo>
                  <a:lnTo>
                    <a:pt x="652" y="372"/>
                  </a:lnTo>
                  <a:lnTo>
                    <a:pt x="684" y="376"/>
                  </a:lnTo>
                  <a:lnTo>
                    <a:pt x="684" y="382"/>
                  </a:lnTo>
                  <a:lnTo>
                    <a:pt x="702" y="382"/>
                  </a:lnTo>
                  <a:lnTo>
                    <a:pt x="720" y="368"/>
                  </a:lnTo>
                  <a:lnTo>
                    <a:pt x="728" y="368"/>
                  </a:lnTo>
                  <a:lnTo>
                    <a:pt x="728" y="378"/>
                  </a:lnTo>
                  <a:lnTo>
                    <a:pt x="744" y="384"/>
                  </a:lnTo>
                  <a:lnTo>
                    <a:pt x="796" y="432"/>
                  </a:lnTo>
                  <a:lnTo>
                    <a:pt x="804" y="434"/>
                  </a:lnTo>
                  <a:lnTo>
                    <a:pt x="804" y="424"/>
                  </a:lnTo>
                  <a:lnTo>
                    <a:pt x="816" y="426"/>
                  </a:lnTo>
                  <a:lnTo>
                    <a:pt x="818" y="434"/>
                  </a:lnTo>
                  <a:lnTo>
                    <a:pt x="836" y="436"/>
                  </a:lnTo>
                  <a:lnTo>
                    <a:pt x="842" y="428"/>
                  </a:lnTo>
                  <a:lnTo>
                    <a:pt x="866" y="446"/>
                  </a:lnTo>
                  <a:lnTo>
                    <a:pt x="884" y="454"/>
                  </a:lnTo>
                  <a:lnTo>
                    <a:pt x="902" y="4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0" name="Freeform 238"/>
            <p:cNvSpPr>
              <a:spLocks/>
            </p:cNvSpPr>
            <p:nvPr/>
          </p:nvSpPr>
          <p:spPr bwMode="auto">
            <a:xfrm>
              <a:off x="6109189" y="3386217"/>
              <a:ext cx="164895" cy="110178"/>
            </a:xfrm>
            <a:custGeom>
              <a:avLst/>
              <a:gdLst>
                <a:gd name="T0" fmla="*/ 0 w 112"/>
                <a:gd name="T1" fmla="*/ 2147483647 h 68"/>
                <a:gd name="T2" fmla="*/ 2147483647 w 112"/>
                <a:gd name="T3" fmla="*/ 2147483647 h 68"/>
                <a:gd name="T4" fmla="*/ 2147483647 w 112"/>
                <a:gd name="T5" fmla="*/ 2147483647 h 68"/>
                <a:gd name="T6" fmla="*/ 2147483647 w 112"/>
                <a:gd name="T7" fmla="*/ 2147483647 h 68"/>
                <a:gd name="T8" fmla="*/ 2147483647 w 112"/>
                <a:gd name="T9" fmla="*/ 2147483647 h 68"/>
                <a:gd name="T10" fmla="*/ 2147483647 w 112"/>
                <a:gd name="T11" fmla="*/ 2147483647 h 68"/>
                <a:gd name="T12" fmla="*/ 2147483647 w 112"/>
                <a:gd name="T13" fmla="*/ 0 h 68"/>
                <a:gd name="T14" fmla="*/ 2147483647 w 112"/>
                <a:gd name="T15" fmla="*/ 2147483647 h 68"/>
                <a:gd name="T16" fmla="*/ 2147483647 w 112"/>
                <a:gd name="T17" fmla="*/ 2147483647 h 68"/>
                <a:gd name="T18" fmla="*/ 2147483647 w 112"/>
                <a:gd name="T19" fmla="*/ 2147483647 h 68"/>
                <a:gd name="T20" fmla="*/ 2147483647 w 112"/>
                <a:gd name="T21" fmla="*/ 2147483647 h 68"/>
                <a:gd name="T22" fmla="*/ 2147483647 w 112"/>
                <a:gd name="T23" fmla="*/ 2147483647 h 68"/>
                <a:gd name="T24" fmla="*/ 2147483647 w 112"/>
                <a:gd name="T25" fmla="*/ 2147483647 h 68"/>
                <a:gd name="T26" fmla="*/ 2147483647 w 112"/>
                <a:gd name="T27" fmla="*/ 2147483647 h 68"/>
                <a:gd name="T28" fmla="*/ 2147483647 w 112"/>
                <a:gd name="T29" fmla="*/ 2147483647 h 68"/>
                <a:gd name="T30" fmla="*/ 2147483647 w 112"/>
                <a:gd name="T31" fmla="*/ 2147483647 h 68"/>
                <a:gd name="T32" fmla="*/ 2147483647 w 112"/>
                <a:gd name="T33" fmla="*/ 2147483647 h 68"/>
                <a:gd name="T34" fmla="*/ 2147483647 w 112"/>
                <a:gd name="T35" fmla="*/ 2147483647 h 68"/>
                <a:gd name="T36" fmla="*/ 2147483647 w 112"/>
                <a:gd name="T37" fmla="*/ 2147483647 h 68"/>
                <a:gd name="T38" fmla="*/ 2147483647 w 112"/>
                <a:gd name="T39" fmla="*/ 2147483647 h 68"/>
                <a:gd name="T40" fmla="*/ 2147483647 w 112"/>
                <a:gd name="T41" fmla="*/ 2147483647 h 68"/>
                <a:gd name="T42" fmla="*/ 2147483647 w 112"/>
                <a:gd name="T43" fmla="*/ 2147483647 h 68"/>
                <a:gd name="T44" fmla="*/ 2147483647 w 112"/>
                <a:gd name="T45" fmla="*/ 2147483647 h 68"/>
                <a:gd name="T46" fmla="*/ 2147483647 w 112"/>
                <a:gd name="T47" fmla="*/ 2147483647 h 68"/>
                <a:gd name="T48" fmla="*/ 2147483647 w 112"/>
                <a:gd name="T49" fmla="*/ 2147483647 h 68"/>
                <a:gd name="T50" fmla="*/ 2147483647 w 112"/>
                <a:gd name="T51" fmla="*/ 2147483647 h 68"/>
                <a:gd name="T52" fmla="*/ 2147483647 w 112"/>
                <a:gd name="T53" fmla="*/ 2147483647 h 68"/>
                <a:gd name="T54" fmla="*/ 2147483647 w 112"/>
                <a:gd name="T55" fmla="*/ 2147483647 h 68"/>
                <a:gd name="T56" fmla="*/ 2147483647 w 112"/>
                <a:gd name="T57" fmla="*/ 2147483647 h 68"/>
                <a:gd name="T58" fmla="*/ 2147483647 w 112"/>
                <a:gd name="T59" fmla="*/ 2147483647 h 68"/>
                <a:gd name="T60" fmla="*/ 2147483647 w 112"/>
                <a:gd name="T61" fmla="*/ 2147483647 h 68"/>
                <a:gd name="T62" fmla="*/ 2147483647 w 112"/>
                <a:gd name="T63" fmla="*/ 2147483647 h 68"/>
                <a:gd name="T64" fmla="*/ 2147483647 w 112"/>
                <a:gd name="T65" fmla="*/ 2147483647 h 68"/>
                <a:gd name="T66" fmla="*/ 2147483647 w 112"/>
                <a:gd name="T67" fmla="*/ 2147483647 h 68"/>
                <a:gd name="T68" fmla="*/ 2147483647 w 112"/>
                <a:gd name="T69" fmla="*/ 2147483647 h 68"/>
                <a:gd name="T70" fmla="*/ 2147483647 w 112"/>
                <a:gd name="T71" fmla="*/ 2147483647 h 68"/>
                <a:gd name="T72" fmla="*/ 2147483647 w 112"/>
                <a:gd name="T73" fmla="*/ 2147483647 h 68"/>
                <a:gd name="T74" fmla="*/ 2147483647 w 112"/>
                <a:gd name="T75" fmla="*/ 2147483647 h 68"/>
                <a:gd name="T76" fmla="*/ 2147483647 w 112"/>
                <a:gd name="T77" fmla="*/ 2147483647 h 68"/>
                <a:gd name="T78" fmla="*/ 2147483647 w 112"/>
                <a:gd name="T79" fmla="*/ 2147483647 h 68"/>
                <a:gd name="T80" fmla="*/ 2147483647 w 112"/>
                <a:gd name="T81" fmla="*/ 2147483647 h 68"/>
                <a:gd name="T82" fmla="*/ 2147483647 w 112"/>
                <a:gd name="T83" fmla="*/ 2147483647 h 68"/>
                <a:gd name="T84" fmla="*/ 2147483647 w 112"/>
                <a:gd name="T85" fmla="*/ 2147483647 h 68"/>
                <a:gd name="T86" fmla="*/ 2147483647 w 112"/>
                <a:gd name="T87" fmla="*/ 2147483647 h 68"/>
                <a:gd name="T88" fmla="*/ 2147483647 w 112"/>
                <a:gd name="T89" fmla="*/ 2147483647 h 68"/>
                <a:gd name="T90" fmla="*/ 2147483647 w 112"/>
                <a:gd name="T91" fmla="*/ 2147483647 h 68"/>
                <a:gd name="T92" fmla="*/ 0 w 112"/>
                <a:gd name="T93" fmla="*/ 2147483647 h 68"/>
                <a:gd name="T94" fmla="*/ 0 w 112"/>
                <a:gd name="T95" fmla="*/ 2147483647 h 6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12"/>
                <a:gd name="T145" fmla="*/ 0 h 68"/>
                <a:gd name="T146" fmla="*/ 112 w 112"/>
                <a:gd name="T147" fmla="*/ 68 h 6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12" h="68">
                  <a:moveTo>
                    <a:pt x="0" y="26"/>
                  </a:moveTo>
                  <a:lnTo>
                    <a:pt x="14" y="26"/>
                  </a:lnTo>
                  <a:lnTo>
                    <a:pt x="16" y="16"/>
                  </a:lnTo>
                  <a:lnTo>
                    <a:pt x="22" y="14"/>
                  </a:lnTo>
                  <a:lnTo>
                    <a:pt x="22" y="4"/>
                  </a:lnTo>
                  <a:lnTo>
                    <a:pt x="32" y="6"/>
                  </a:lnTo>
                  <a:lnTo>
                    <a:pt x="36" y="0"/>
                  </a:lnTo>
                  <a:lnTo>
                    <a:pt x="44" y="6"/>
                  </a:lnTo>
                  <a:lnTo>
                    <a:pt x="44" y="10"/>
                  </a:lnTo>
                  <a:lnTo>
                    <a:pt x="36" y="14"/>
                  </a:lnTo>
                  <a:lnTo>
                    <a:pt x="32" y="16"/>
                  </a:lnTo>
                  <a:lnTo>
                    <a:pt x="40" y="16"/>
                  </a:lnTo>
                  <a:lnTo>
                    <a:pt x="46" y="18"/>
                  </a:lnTo>
                  <a:lnTo>
                    <a:pt x="44" y="28"/>
                  </a:lnTo>
                  <a:lnTo>
                    <a:pt x="58" y="28"/>
                  </a:lnTo>
                  <a:lnTo>
                    <a:pt x="64" y="30"/>
                  </a:lnTo>
                  <a:lnTo>
                    <a:pt x="78" y="30"/>
                  </a:lnTo>
                  <a:lnTo>
                    <a:pt x="84" y="26"/>
                  </a:lnTo>
                  <a:lnTo>
                    <a:pt x="84" y="30"/>
                  </a:lnTo>
                  <a:lnTo>
                    <a:pt x="88" y="32"/>
                  </a:lnTo>
                  <a:lnTo>
                    <a:pt x="98" y="38"/>
                  </a:lnTo>
                  <a:lnTo>
                    <a:pt x="102" y="44"/>
                  </a:lnTo>
                  <a:lnTo>
                    <a:pt x="108" y="48"/>
                  </a:lnTo>
                  <a:lnTo>
                    <a:pt x="112" y="58"/>
                  </a:lnTo>
                  <a:lnTo>
                    <a:pt x="106" y="60"/>
                  </a:lnTo>
                  <a:lnTo>
                    <a:pt x="98" y="62"/>
                  </a:lnTo>
                  <a:lnTo>
                    <a:pt x="90" y="64"/>
                  </a:lnTo>
                  <a:lnTo>
                    <a:pt x="82" y="66"/>
                  </a:lnTo>
                  <a:lnTo>
                    <a:pt x="76" y="68"/>
                  </a:lnTo>
                  <a:lnTo>
                    <a:pt x="74" y="68"/>
                  </a:lnTo>
                  <a:lnTo>
                    <a:pt x="70" y="68"/>
                  </a:lnTo>
                  <a:lnTo>
                    <a:pt x="66" y="64"/>
                  </a:lnTo>
                  <a:lnTo>
                    <a:pt x="60" y="58"/>
                  </a:lnTo>
                  <a:lnTo>
                    <a:pt x="58" y="50"/>
                  </a:lnTo>
                  <a:lnTo>
                    <a:pt x="54" y="40"/>
                  </a:lnTo>
                  <a:lnTo>
                    <a:pt x="48" y="40"/>
                  </a:lnTo>
                  <a:lnTo>
                    <a:pt x="44" y="46"/>
                  </a:lnTo>
                  <a:lnTo>
                    <a:pt x="40" y="50"/>
                  </a:lnTo>
                  <a:lnTo>
                    <a:pt x="34" y="56"/>
                  </a:lnTo>
                  <a:lnTo>
                    <a:pt x="30" y="60"/>
                  </a:lnTo>
                  <a:lnTo>
                    <a:pt x="20" y="66"/>
                  </a:lnTo>
                  <a:lnTo>
                    <a:pt x="12" y="66"/>
                  </a:lnTo>
                  <a:lnTo>
                    <a:pt x="16" y="56"/>
                  </a:lnTo>
                  <a:lnTo>
                    <a:pt x="16" y="46"/>
                  </a:lnTo>
                  <a:lnTo>
                    <a:pt x="12" y="42"/>
                  </a:lnTo>
                  <a:lnTo>
                    <a:pt x="6" y="38"/>
                  </a:lnTo>
                  <a:lnTo>
                    <a:pt x="0" y="32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1" name="Freeform 239"/>
            <p:cNvSpPr>
              <a:spLocks/>
            </p:cNvSpPr>
            <p:nvPr/>
          </p:nvSpPr>
          <p:spPr bwMode="auto">
            <a:xfrm>
              <a:off x="5471520" y="3305243"/>
              <a:ext cx="161435" cy="73009"/>
            </a:xfrm>
            <a:custGeom>
              <a:avLst/>
              <a:gdLst>
                <a:gd name="T0" fmla="*/ 2147483647 w 110"/>
                <a:gd name="T1" fmla="*/ 2147483647 h 46"/>
                <a:gd name="T2" fmla="*/ 2147483647 w 110"/>
                <a:gd name="T3" fmla="*/ 2147483647 h 46"/>
                <a:gd name="T4" fmla="*/ 2147483647 w 110"/>
                <a:gd name="T5" fmla="*/ 2147483647 h 46"/>
                <a:gd name="T6" fmla="*/ 2147483647 w 110"/>
                <a:gd name="T7" fmla="*/ 2147483647 h 46"/>
                <a:gd name="T8" fmla="*/ 2147483647 w 110"/>
                <a:gd name="T9" fmla="*/ 2147483647 h 46"/>
                <a:gd name="T10" fmla="*/ 2147483647 w 110"/>
                <a:gd name="T11" fmla="*/ 2147483647 h 46"/>
                <a:gd name="T12" fmla="*/ 2147483647 w 110"/>
                <a:gd name="T13" fmla="*/ 2147483647 h 46"/>
                <a:gd name="T14" fmla="*/ 2147483647 w 110"/>
                <a:gd name="T15" fmla="*/ 2147483647 h 46"/>
                <a:gd name="T16" fmla="*/ 2147483647 w 110"/>
                <a:gd name="T17" fmla="*/ 2147483647 h 46"/>
                <a:gd name="T18" fmla="*/ 2147483647 w 110"/>
                <a:gd name="T19" fmla="*/ 2147483647 h 46"/>
                <a:gd name="T20" fmla="*/ 2147483647 w 110"/>
                <a:gd name="T21" fmla="*/ 2147483647 h 46"/>
                <a:gd name="T22" fmla="*/ 2147483647 w 110"/>
                <a:gd name="T23" fmla="*/ 2147483647 h 46"/>
                <a:gd name="T24" fmla="*/ 2147483647 w 110"/>
                <a:gd name="T25" fmla="*/ 2147483647 h 46"/>
                <a:gd name="T26" fmla="*/ 2147483647 w 110"/>
                <a:gd name="T27" fmla="*/ 2147483647 h 46"/>
                <a:gd name="T28" fmla="*/ 2147483647 w 110"/>
                <a:gd name="T29" fmla="*/ 2147483647 h 46"/>
                <a:gd name="T30" fmla="*/ 2147483647 w 110"/>
                <a:gd name="T31" fmla="*/ 2147483647 h 46"/>
                <a:gd name="T32" fmla="*/ 2147483647 w 110"/>
                <a:gd name="T33" fmla="*/ 2147483647 h 46"/>
                <a:gd name="T34" fmla="*/ 2147483647 w 110"/>
                <a:gd name="T35" fmla="*/ 2147483647 h 46"/>
                <a:gd name="T36" fmla="*/ 2147483647 w 110"/>
                <a:gd name="T37" fmla="*/ 2147483647 h 46"/>
                <a:gd name="T38" fmla="*/ 2147483647 w 110"/>
                <a:gd name="T39" fmla="*/ 2147483647 h 46"/>
                <a:gd name="T40" fmla="*/ 2147483647 w 110"/>
                <a:gd name="T41" fmla="*/ 2147483647 h 46"/>
                <a:gd name="T42" fmla="*/ 2147483647 w 110"/>
                <a:gd name="T43" fmla="*/ 2147483647 h 46"/>
                <a:gd name="T44" fmla="*/ 2147483647 w 110"/>
                <a:gd name="T45" fmla="*/ 2147483647 h 46"/>
                <a:gd name="T46" fmla="*/ 2147483647 w 110"/>
                <a:gd name="T47" fmla="*/ 2147483647 h 46"/>
                <a:gd name="T48" fmla="*/ 0 w 110"/>
                <a:gd name="T49" fmla="*/ 0 h 46"/>
                <a:gd name="T50" fmla="*/ 2147483647 w 110"/>
                <a:gd name="T51" fmla="*/ 2147483647 h 46"/>
                <a:gd name="T52" fmla="*/ 2147483647 w 110"/>
                <a:gd name="T53" fmla="*/ 2147483647 h 46"/>
                <a:gd name="T54" fmla="*/ 2147483647 w 110"/>
                <a:gd name="T55" fmla="*/ 2147483647 h 46"/>
                <a:gd name="T56" fmla="*/ 2147483647 w 110"/>
                <a:gd name="T57" fmla="*/ 2147483647 h 46"/>
                <a:gd name="T58" fmla="*/ 2147483647 w 110"/>
                <a:gd name="T59" fmla="*/ 2147483647 h 46"/>
                <a:gd name="T60" fmla="*/ 2147483647 w 110"/>
                <a:gd name="T61" fmla="*/ 2147483647 h 46"/>
                <a:gd name="T62" fmla="*/ 2147483647 w 110"/>
                <a:gd name="T63" fmla="*/ 2147483647 h 46"/>
                <a:gd name="T64" fmla="*/ 2147483647 w 110"/>
                <a:gd name="T65" fmla="*/ 2147483647 h 46"/>
                <a:gd name="T66" fmla="*/ 2147483647 w 110"/>
                <a:gd name="T67" fmla="*/ 2147483647 h 46"/>
                <a:gd name="T68" fmla="*/ 2147483647 w 110"/>
                <a:gd name="T69" fmla="*/ 2147483647 h 46"/>
                <a:gd name="T70" fmla="*/ 2147483647 w 110"/>
                <a:gd name="T71" fmla="*/ 2147483647 h 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10"/>
                <a:gd name="T109" fmla="*/ 0 h 46"/>
                <a:gd name="T110" fmla="*/ 110 w 110"/>
                <a:gd name="T111" fmla="*/ 46 h 4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10" h="46">
                  <a:moveTo>
                    <a:pt x="36" y="36"/>
                  </a:moveTo>
                  <a:lnTo>
                    <a:pt x="44" y="34"/>
                  </a:lnTo>
                  <a:lnTo>
                    <a:pt x="50" y="34"/>
                  </a:lnTo>
                  <a:lnTo>
                    <a:pt x="60" y="36"/>
                  </a:lnTo>
                  <a:lnTo>
                    <a:pt x="64" y="40"/>
                  </a:lnTo>
                  <a:lnTo>
                    <a:pt x="66" y="42"/>
                  </a:lnTo>
                  <a:lnTo>
                    <a:pt x="66" y="44"/>
                  </a:lnTo>
                  <a:lnTo>
                    <a:pt x="78" y="44"/>
                  </a:lnTo>
                  <a:lnTo>
                    <a:pt x="86" y="44"/>
                  </a:lnTo>
                  <a:lnTo>
                    <a:pt x="88" y="38"/>
                  </a:lnTo>
                  <a:lnTo>
                    <a:pt x="96" y="42"/>
                  </a:lnTo>
                  <a:lnTo>
                    <a:pt x="100" y="46"/>
                  </a:lnTo>
                  <a:lnTo>
                    <a:pt x="110" y="46"/>
                  </a:lnTo>
                  <a:lnTo>
                    <a:pt x="106" y="40"/>
                  </a:lnTo>
                  <a:lnTo>
                    <a:pt x="104" y="36"/>
                  </a:lnTo>
                  <a:lnTo>
                    <a:pt x="108" y="32"/>
                  </a:lnTo>
                  <a:lnTo>
                    <a:pt x="98" y="30"/>
                  </a:lnTo>
                  <a:lnTo>
                    <a:pt x="92" y="22"/>
                  </a:lnTo>
                  <a:lnTo>
                    <a:pt x="76" y="16"/>
                  </a:lnTo>
                  <a:lnTo>
                    <a:pt x="62" y="16"/>
                  </a:lnTo>
                  <a:lnTo>
                    <a:pt x="52" y="10"/>
                  </a:lnTo>
                  <a:lnTo>
                    <a:pt x="40" y="8"/>
                  </a:lnTo>
                  <a:lnTo>
                    <a:pt x="30" y="6"/>
                  </a:lnTo>
                  <a:lnTo>
                    <a:pt x="18" y="2"/>
                  </a:lnTo>
                  <a:lnTo>
                    <a:pt x="0" y="0"/>
                  </a:lnTo>
                  <a:lnTo>
                    <a:pt x="6" y="4"/>
                  </a:lnTo>
                  <a:lnTo>
                    <a:pt x="12" y="8"/>
                  </a:lnTo>
                  <a:lnTo>
                    <a:pt x="20" y="12"/>
                  </a:lnTo>
                  <a:lnTo>
                    <a:pt x="24" y="14"/>
                  </a:lnTo>
                  <a:lnTo>
                    <a:pt x="30" y="16"/>
                  </a:lnTo>
                  <a:lnTo>
                    <a:pt x="32" y="20"/>
                  </a:lnTo>
                  <a:lnTo>
                    <a:pt x="34" y="24"/>
                  </a:lnTo>
                  <a:lnTo>
                    <a:pt x="34" y="26"/>
                  </a:lnTo>
                  <a:lnTo>
                    <a:pt x="36" y="30"/>
                  </a:lnTo>
                  <a:lnTo>
                    <a:pt x="36" y="32"/>
                  </a:lnTo>
                  <a:lnTo>
                    <a:pt x="3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2" name="Freeform 240"/>
            <p:cNvSpPr>
              <a:spLocks/>
            </p:cNvSpPr>
            <p:nvPr/>
          </p:nvSpPr>
          <p:spPr bwMode="auto">
            <a:xfrm>
              <a:off x="5568381" y="3372942"/>
              <a:ext cx="74952" cy="67700"/>
            </a:xfrm>
            <a:custGeom>
              <a:avLst/>
              <a:gdLst>
                <a:gd name="T0" fmla="*/ 0 w 52"/>
                <a:gd name="T1" fmla="*/ 0 h 42"/>
                <a:gd name="T2" fmla="*/ 2147483647 w 52"/>
                <a:gd name="T3" fmla="*/ 0 h 42"/>
                <a:gd name="T4" fmla="*/ 2147483647 w 52"/>
                <a:gd name="T5" fmla="*/ 2147483647 h 42"/>
                <a:gd name="T6" fmla="*/ 2147483647 w 52"/>
                <a:gd name="T7" fmla="*/ 2147483647 h 42"/>
                <a:gd name="T8" fmla="*/ 2147483647 w 52"/>
                <a:gd name="T9" fmla="*/ 2147483647 h 42"/>
                <a:gd name="T10" fmla="*/ 2147483647 w 52"/>
                <a:gd name="T11" fmla="*/ 2147483647 h 42"/>
                <a:gd name="T12" fmla="*/ 2147483647 w 52"/>
                <a:gd name="T13" fmla="*/ 2147483647 h 42"/>
                <a:gd name="T14" fmla="*/ 2147483647 w 52"/>
                <a:gd name="T15" fmla="*/ 2147483647 h 42"/>
                <a:gd name="T16" fmla="*/ 2147483647 w 52"/>
                <a:gd name="T17" fmla="*/ 2147483647 h 42"/>
                <a:gd name="T18" fmla="*/ 2147483647 w 52"/>
                <a:gd name="T19" fmla="*/ 2147483647 h 42"/>
                <a:gd name="T20" fmla="*/ 2147483647 w 52"/>
                <a:gd name="T21" fmla="*/ 2147483647 h 42"/>
                <a:gd name="T22" fmla="*/ 2147483647 w 52"/>
                <a:gd name="T23" fmla="*/ 2147483647 h 42"/>
                <a:gd name="T24" fmla="*/ 2147483647 w 52"/>
                <a:gd name="T25" fmla="*/ 2147483647 h 42"/>
                <a:gd name="T26" fmla="*/ 2147483647 w 52"/>
                <a:gd name="T27" fmla="*/ 2147483647 h 42"/>
                <a:gd name="T28" fmla="*/ 2147483647 w 52"/>
                <a:gd name="T29" fmla="*/ 2147483647 h 42"/>
                <a:gd name="T30" fmla="*/ 2147483647 w 52"/>
                <a:gd name="T31" fmla="*/ 2147483647 h 42"/>
                <a:gd name="T32" fmla="*/ 2147483647 w 52"/>
                <a:gd name="T33" fmla="*/ 2147483647 h 42"/>
                <a:gd name="T34" fmla="*/ 2147483647 w 52"/>
                <a:gd name="T35" fmla="*/ 2147483647 h 42"/>
                <a:gd name="T36" fmla="*/ 2147483647 w 52"/>
                <a:gd name="T37" fmla="*/ 2147483647 h 42"/>
                <a:gd name="T38" fmla="*/ 2147483647 w 52"/>
                <a:gd name="T39" fmla="*/ 2147483647 h 42"/>
                <a:gd name="T40" fmla="*/ 0 w 52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2"/>
                <a:gd name="T64" fmla="*/ 0 h 42"/>
                <a:gd name="T65" fmla="*/ 52 w 52"/>
                <a:gd name="T66" fmla="*/ 42 h 4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2" h="42">
                  <a:moveTo>
                    <a:pt x="0" y="0"/>
                  </a:moveTo>
                  <a:lnTo>
                    <a:pt x="20" y="0"/>
                  </a:lnTo>
                  <a:lnTo>
                    <a:pt x="26" y="6"/>
                  </a:lnTo>
                  <a:lnTo>
                    <a:pt x="28" y="6"/>
                  </a:lnTo>
                  <a:lnTo>
                    <a:pt x="30" y="10"/>
                  </a:lnTo>
                  <a:lnTo>
                    <a:pt x="32" y="16"/>
                  </a:lnTo>
                  <a:lnTo>
                    <a:pt x="38" y="22"/>
                  </a:lnTo>
                  <a:lnTo>
                    <a:pt x="40" y="22"/>
                  </a:lnTo>
                  <a:lnTo>
                    <a:pt x="48" y="26"/>
                  </a:lnTo>
                  <a:lnTo>
                    <a:pt x="52" y="38"/>
                  </a:lnTo>
                  <a:lnTo>
                    <a:pt x="48" y="42"/>
                  </a:lnTo>
                  <a:lnTo>
                    <a:pt x="42" y="38"/>
                  </a:lnTo>
                  <a:lnTo>
                    <a:pt x="38" y="34"/>
                  </a:lnTo>
                  <a:lnTo>
                    <a:pt x="32" y="30"/>
                  </a:lnTo>
                  <a:lnTo>
                    <a:pt x="24" y="32"/>
                  </a:lnTo>
                  <a:lnTo>
                    <a:pt x="20" y="26"/>
                  </a:lnTo>
                  <a:lnTo>
                    <a:pt x="16" y="22"/>
                  </a:lnTo>
                  <a:lnTo>
                    <a:pt x="12" y="20"/>
                  </a:lnTo>
                  <a:lnTo>
                    <a:pt x="2" y="18"/>
                  </a:lnTo>
                  <a:lnTo>
                    <a:pt x="2" y="1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3" name="Freeform 241"/>
            <p:cNvSpPr>
              <a:spLocks/>
            </p:cNvSpPr>
            <p:nvPr/>
          </p:nvSpPr>
          <p:spPr bwMode="auto">
            <a:xfrm>
              <a:off x="5598362" y="3357013"/>
              <a:ext cx="113005" cy="92921"/>
            </a:xfrm>
            <a:custGeom>
              <a:avLst/>
              <a:gdLst>
                <a:gd name="T0" fmla="*/ 2147483647 w 78"/>
                <a:gd name="T1" fmla="*/ 2147483647 h 60"/>
                <a:gd name="T2" fmla="*/ 2147483647 w 78"/>
                <a:gd name="T3" fmla="*/ 2147483647 h 60"/>
                <a:gd name="T4" fmla="*/ 2147483647 w 78"/>
                <a:gd name="T5" fmla="*/ 2147483647 h 60"/>
                <a:gd name="T6" fmla="*/ 2147483647 w 78"/>
                <a:gd name="T7" fmla="*/ 2147483647 h 60"/>
                <a:gd name="T8" fmla="*/ 2147483647 w 78"/>
                <a:gd name="T9" fmla="*/ 2147483647 h 60"/>
                <a:gd name="T10" fmla="*/ 2147483647 w 78"/>
                <a:gd name="T11" fmla="*/ 2147483647 h 60"/>
                <a:gd name="T12" fmla="*/ 2147483647 w 78"/>
                <a:gd name="T13" fmla="*/ 0 h 60"/>
                <a:gd name="T14" fmla="*/ 2147483647 w 78"/>
                <a:gd name="T15" fmla="*/ 2147483647 h 60"/>
                <a:gd name="T16" fmla="*/ 2147483647 w 78"/>
                <a:gd name="T17" fmla="*/ 2147483647 h 60"/>
                <a:gd name="T18" fmla="*/ 2147483647 w 78"/>
                <a:gd name="T19" fmla="*/ 2147483647 h 60"/>
                <a:gd name="T20" fmla="*/ 2147483647 w 78"/>
                <a:gd name="T21" fmla="*/ 2147483647 h 60"/>
                <a:gd name="T22" fmla="*/ 2147483647 w 78"/>
                <a:gd name="T23" fmla="*/ 2147483647 h 60"/>
                <a:gd name="T24" fmla="*/ 2147483647 w 78"/>
                <a:gd name="T25" fmla="*/ 2147483647 h 60"/>
                <a:gd name="T26" fmla="*/ 2147483647 w 78"/>
                <a:gd name="T27" fmla="*/ 2147483647 h 60"/>
                <a:gd name="T28" fmla="*/ 0 w 78"/>
                <a:gd name="T29" fmla="*/ 2147483647 h 60"/>
                <a:gd name="T30" fmla="*/ 2147483647 w 78"/>
                <a:gd name="T31" fmla="*/ 2147483647 h 60"/>
                <a:gd name="T32" fmla="*/ 2147483647 w 78"/>
                <a:gd name="T33" fmla="*/ 2147483647 h 60"/>
                <a:gd name="T34" fmla="*/ 2147483647 w 78"/>
                <a:gd name="T35" fmla="*/ 2147483647 h 60"/>
                <a:gd name="T36" fmla="*/ 2147483647 w 78"/>
                <a:gd name="T37" fmla="*/ 2147483647 h 60"/>
                <a:gd name="T38" fmla="*/ 2147483647 w 78"/>
                <a:gd name="T39" fmla="*/ 2147483647 h 60"/>
                <a:gd name="T40" fmla="*/ 2147483647 w 78"/>
                <a:gd name="T41" fmla="*/ 2147483647 h 60"/>
                <a:gd name="T42" fmla="*/ 2147483647 w 78"/>
                <a:gd name="T43" fmla="*/ 2147483647 h 60"/>
                <a:gd name="T44" fmla="*/ 2147483647 w 78"/>
                <a:gd name="T45" fmla="*/ 2147483647 h 60"/>
                <a:gd name="T46" fmla="*/ 2147483647 w 78"/>
                <a:gd name="T47" fmla="*/ 2147483647 h 60"/>
                <a:gd name="T48" fmla="*/ 2147483647 w 78"/>
                <a:gd name="T49" fmla="*/ 2147483647 h 60"/>
                <a:gd name="T50" fmla="*/ 2147483647 w 78"/>
                <a:gd name="T51" fmla="*/ 2147483647 h 60"/>
                <a:gd name="T52" fmla="*/ 2147483647 w 78"/>
                <a:gd name="T53" fmla="*/ 2147483647 h 60"/>
                <a:gd name="T54" fmla="*/ 2147483647 w 78"/>
                <a:gd name="T55" fmla="*/ 2147483647 h 60"/>
                <a:gd name="T56" fmla="*/ 2147483647 w 78"/>
                <a:gd name="T57" fmla="*/ 2147483647 h 60"/>
                <a:gd name="T58" fmla="*/ 2147483647 w 78"/>
                <a:gd name="T59" fmla="*/ 2147483647 h 60"/>
                <a:gd name="T60" fmla="*/ 2147483647 w 78"/>
                <a:gd name="T61" fmla="*/ 2147483647 h 60"/>
                <a:gd name="T62" fmla="*/ 2147483647 w 78"/>
                <a:gd name="T63" fmla="*/ 2147483647 h 60"/>
                <a:gd name="T64" fmla="*/ 2147483647 w 78"/>
                <a:gd name="T65" fmla="*/ 2147483647 h 60"/>
                <a:gd name="T66" fmla="*/ 2147483647 w 78"/>
                <a:gd name="T67" fmla="*/ 2147483647 h 60"/>
                <a:gd name="T68" fmla="*/ 2147483647 w 78"/>
                <a:gd name="T69" fmla="*/ 2147483647 h 60"/>
                <a:gd name="T70" fmla="*/ 2147483647 w 78"/>
                <a:gd name="T71" fmla="*/ 2147483647 h 60"/>
                <a:gd name="T72" fmla="*/ 2147483647 w 78"/>
                <a:gd name="T73" fmla="*/ 2147483647 h 60"/>
                <a:gd name="T74" fmla="*/ 2147483647 w 78"/>
                <a:gd name="T75" fmla="*/ 2147483647 h 60"/>
                <a:gd name="T76" fmla="*/ 2147483647 w 78"/>
                <a:gd name="T77" fmla="*/ 2147483647 h 60"/>
                <a:gd name="T78" fmla="*/ 2147483647 w 78"/>
                <a:gd name="T79" fmla="*/ 2147483647 h 60"/>
                <a:gd name="T80" fmla="*/ 2147483647 w 78"/>
                <a:gd name="T81" fmla="*/ 2147483647 h 6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8"/>
                <a:gd name="T124" fmla="*/ 0 h 60"/>
                <a:gd name="T125" fmla="*/ 78 w 78"/>
                <a:gd name="T126" fmla="*/ 60 h 6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8" h="60">
                  <a:moveTo>
                    <a:pt x="52" y="2"/>
                  </a:moveTo>
                  <a:lnTo>
                    <a:pt x="48" y="6"/>
                  </a:lnTo>
                  <a:lnTo>
                    <a:pt x="42" y="12"/>
                  </a:lnTo>
                  <a:lnTo>
                    <a:pt x="36" y="12"/>
                  </a:lnTo>
                  <a:lnTo>
                    <a:pt x="32" y="8"/>
                  </a:lnTo>
                  <a:lnTo>
                    <a:pt x="28" y="6"/>
                  </a:lnTo>
                  <a:lnTo>
                    <a:pt x="22" y="0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4" y="14"/>
                  </a:lnTo>
                  <a:lnTo>
                    <a:pt x="20" y="14"/>
                  </a:lnTo>
                  <a:lnTo>
                    <a:pt x="14" y="14"/>
                  </a:lnTo>
                  <a:lnTo>
                    <a:pt x="10" y="10"/>
                  </a:lnTo>
                  <a:lnTo>
                    <a:pt x="2" y="6"/>
                  </a:lnTo>
                  <a:lnTo>
                    <a:pt x="0" y="12"/>
                  </a:lnTo>
                  <a:lnTo>
                    <a:pt x="6" y="18"/>
                  </a:lnTo>
                  <a:lnTo>
                    <a:pt x="8" y="18"/>
                  </a:lnTo>
                  <a:lnTo>
                    <a:pt x="10" y="24"/>
                  </a:lnTo>
                  <a:lnTo>
                    <a:pt x="12" y="28"/>
                  </a:lnTo>
                  <a:lnTo>
                    <a:pt x="14" y="30"/>
                  </a:lnTo>
                  <a:lnTo>
                    <a:pt x="20" y="34"/>
                  </a:lnTo>
                  <a:lnTo>
                    <a:pt x="28" y="38"/>
                  </a:lnTo>
                  <a:lnTo>
                    <a:pt x="32" y="50"/>
                  </a:lnTo>
                  <a:lnTo>
                    <a:pt x="36" y="46"/>
                  </a:lnTo>
                  <a:lnTo>
                    <a:pt x="42" y="42"/>
                  </a:lnTo>
                  <a:lnTo>
                    <a:pt x="46" y="38"/>
                  </a:lnTo>
                  <a:lnTo>
                    <a:pt x="54" y="38"/>
                  </a:lnTo>
                  <a:lnTo>
                    <a:pt x="54" y="44"/>
                  </a:lnTo>
                  <a:lnTo>
                    <a:pt x="56" y="46"/>
                  </a:lnTo>
                  <a:lnTo>
                    <a:pt x="56" y="52"/>
                  </a:lnTo>
                  <a:lnTo>
                    <a:pt x="58" y="54"/>
                  </a:lnTo>
                  <a:lnTo>
                    <a:pt x="60" y="56"/>
                  </a:lnTo>
                  <a:lnTo>
                    <a:pt x="64" y="56"/>
                  </a:lnTo>
                  <a:lnTo>
                    <a:pt x="68" y="60"/>
                  </a:lnTo>
                  <a:lnTo>
                    <a:pt x="72" y="28"/>
                  </a:lnTo>
                  <a:lnTo>
                    <a:pt x="78" y="28"/>
                  </a:lnTo>
                  <a:lnTo>
                    <a:pt x="64" y="18"/>
                  </a:lnTo>
                  <a:lnTo>
                    <a:pt x="62" y="14"/>
                  </a:lnTo>
                  <a:lnTo>
                    <a:pt x="56" y="8"/>
                  </a:lnTo>
                  <a:lnTo>
                    <a:pt x="56" y="6"/>
                  </a:lnTo>
                  <a:lnTo>
                    <a:pt x="5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4" name="Freeform 267"/>
            <p:cNvSpPr>
              <a:spLocks/>
            </p:cNvSpPr>
            <p:nvPr/>
          </p:nvSpPr>
          <p:spPr bwMode="auto">
            <a:xfrm>
              <a:off x="7933409" y="4637995"/>
              <a:ext cx="222550" cy="241594"/>
            </a:xfrm>
            <a:custGeom>
              <a:avLst/>
              <a:gdLst>
                <a:gd name="T0" fmla="*/ 2147483647 w 152"/>
                <a:gd name="T1" fmla="*/ 2147483647 h 154"/>
                <a:gd name="T2" fmla="*/ 0 w 152"/>
                <a:gd name="T3" fmla="*/ 2147483647 h 154"/>
                <a:gd name="T4" fmla="*/ 2147483647 w 152"/>
                <a:gd name="T5" fmla="*/ 2147483647 h 154"/>
                <a:gd name="T6" fmla="*/ 2147483647 w 152"/>
                <a:gd name="T7" fmla="*/ 2147483647 h 154"/>
                <a:gd name="T8" fmla="*/ 2147483647 w 152"/>
                <a:gd name="T9" fmla="*/ 2147483647 h 154"/>
                <a:gd name="T10" fmla="*/ 2147483647 w 152"/>
                <a:gd name="T11" fmla="*/ 2147483647 h 154"/>
                <a:gd name="T12" fmla="*/ 2147483647 w 152"/>
                <a:gd name="T13" fmla="*/ 2147483647 h 154"/>
                <a:gd name="T14" fmla="*/ 2147483647 w 152"/>
                <a:gd name="T15" fmla="*/ 2147483647 h 154"/>
                <a:gd name="T16" fmla="*/ 2147483647 w 152"/>
                <a:gd name="T17" fmla="*/ 2147483647 h 154"/>
                <a:gd name="T18" fmla="*/ 2147483647 w 152"/>
                <a:gd name="T19" fmla="*/ 2147483647 h 154"/>
                <a:gd name="T20" fmla="*/ 2147483647 w 152"/>
                <a:gd name="T21" fmla="*/ 2147483647 h 154"/>
                <a:gd name="T22" fmla="*/ 2147483647 w 152"/>
                <a:gd name="T23" fmla="*/ 2147483647 h 154"/>
                <a:gd name="T24" fmla="*/ 2147483647 w 152"/>
                <a:gd name="T25" fmla="*/ 2147483647 h 154"/>
                <a:gd name="T26" fmla="*/ 2147483647 w 152"/>
                <a:gd name="T27" fmla="*/ 2147483647 h 154"/>
                <a:gd name="T28" fmla="*/ 2147483647 w 152"/>
                <a:gd name="T29" fmla="*/ 2147483647 h 154"/>
                <a:gd name="T30" fmla="*/ 2147483647 w 152"/>
                <a:gd name="T31" fmla="*/ 2147483647 h 154"/>
                <a:gd name="T32" fmla="*/ 2147483647 w 152"/>
                <a:gd name="T33" fmla="*/ 2147483647 h 154"/>
                <a:gd name="T34" fmla="*/ 2147483647 w 152"/>
                <a:gd name="T35" fmla="*/ 2147483647 h 154"/>
                <a:gd name="T36" fmla="*/ 2147483647 w 152"/>
                <a:gd name="T37" fmla="*/ 2147483647 h 154"/>
                <a:gd name="T38" fmla="*/ 2147483647 w 152"/>
                <a:gd name="T39" fmla="*/ 2147483647 h 154"/>
                <a:gd name="T40" fmla="*/ 2147483647 w 152"/>
                <a:gd name="T41" fmla="*/ 2147483647 h 154"/>
                <a:gd name="T42" fmla="*/ 2147483647 w 152"/>
                <a:gd name="T43" fmla="*/ 2147483647 h 154"/>
                <a:gd name="T44" fmla="*/ 2147483647 w 152"/>
                <a:gd name="T45" fmla="*/ 2147483647 h 154"/>
                <a:gd name="T46" fmla="*/ 2147483647 w 152"/>
                <a:gd name="T47" fmla="*/ 2147483647 h 154"/>
                <a:gd name="T48" fmla="*/ 2147483647 w 152"/>
                <a:gd name="T49" fmla="*/ 2147483647 h 154"/>
                <a:gd name="T50" fmla="*/ 2147483647 w 152"/>
                <a:gd name="T51" fmla="*/ 2147483647 h 154"/>
                <a:gd name="T52" fmla="*/ 2147483647 w 152"/>
                <a:gd name="T53" fmla="*/ 2147483647 h 154"/>
                <a:gd name="T54" fmla="*/ 2147483647 w 152"/>
                <a:gd name="T55" fmla="*/ 2147483647 h 154"/>
                <a:gd name="T56" fmla="*/ 2147483647 w 152"/>
                <a:gd name="T57" fmla="*/ 2147483647 h 154"/>
                <a:gd name="T58" fmla="*/ 2147483647 w 152"/>
                <a:gd name="T59" fmla="*/ 2147483647 h 154"/>
                <a:gd name="T60" fmla="*/ 2147483647 w 152"/>
                <a:gd name="T61" fmla="*/ 2147483647 h 154"/>
                <a:gd name="T62" fmla="*/ 2147483647 w 152"/>
                <a:gd name="T63" fmla="*/ 2147483647 h 154"/>
                <a:gd name="T64" fmla="*/ 2147483647 w 152"/>
                <a:gd name="T65" fmla="*/ 2147483647 h 154"/>
                <a:gd name="T66" fmla="*/ 2147483647 w 152"/>
                <a:gd name="T67" fmla="*/ 2147483647 h 154"/>
                <a:gd name="T68" fmla="*/ 2147483647 w 152"/>
                <a:gd name="T69" fmla="*/ 2147483647 h 154"/>
                <a:gd name="T70" fmla="*/ 2147483647 w 152"/>
                <a:gd name="T71" fmla="*/ 2147483647 h 154"/>
                <a:gd name="T72" fmla="*/ 2147483647 w 152"/>
                <a:gd name="T73" fmla="*/ 2147483647 h 154"/>
                <a:gd name="T74" fmla="*/ 2147483647 w 152"/>
                <a:gd name="T75" fmla="*/ 0 h 15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2"/>
                <a:gd name="T115" fmla="*/ 0 h 154"/>
                <a:gd name="T116" fmla="*/ 152 w 152"/>
                <a:gd name="T117" fmla="*/ 154 h 15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2" h="154">
                  <a:moveTo>
                    <a:pt x="4" y="0"/>
                  </a:moveTo>
                  <a:lnTo>
                    <a:pt x="4" y="76"/>
                  </a:lnTo>
                  <a:lnTo>
                    <a:pt x="0" y="80"/>
                  </a:lnTo>
                  <a:lnTo>
                    <a:pt x="0" y="84"/>
                  </a:lnTo>
                  <a:lnTo>
                    <a:pt x="4" y="88"/>
                  </a:lnTo>
                  <a:lnTo>
                    <a:pt x="4" y="126"/>
                  </a:lnTo>
                  <a:lnTo>
                    <a:pt x="14" y="130"/>
                  </a:lnTo>
                  <a:lnTo>
                    <a:pt x="24" y="130"/>
                  </a:lnTo>
                  <a:lnTo>
                    <a:pt x="28" y="130"/>
                  </a:lnTo>
                  <a:lnTo>
                    <a:pt x="32" y="126"/>
                  </a:lnTo>
                  <a:lnTo>
                    <a:pt x="36" y="122"/>
                  </a:lnTo>
                  <a:lnTo>
                    <a:pt x="38" y="118"/>
                  </a:lnTo>
                  <a:lnTo>
                    <a:pt x="32" y="118"/>
                  </a:lnTo>
                  <a:lnTo>
                    <a:pt x="42" y="118"/>
                  </a:lnTo>
                  <a:lnTo>
                    <a:pt x="42" y="110"/>
                  </a:lnTo>
                  <a:lnTo>
                    <a:pt x="42" y="104"/>
                  </a:lnTo>
                  <a:lnTo>
                    <a:pt x="46" y="98"/>
                  </a:lnTo>
                  <a:lnTo>
                    <a:pt x="52" y="98"/>
                  </a:lnTo>
                  <a:lnTo>
                    <a:pt x="68" y="98"/>
                  </a:lnTo>
                  <a:lnTo>
                    <a:pt x="82" y="106"/>
                  </a:lnTo>
                  <a:lnTo>
                    <a:pt x="86" y="110"/>
                  </a:lnTo>
                  <a:lnTo>
                    <a:pt x="88" y="114"/>
                  </a:lnTo>
                  <a:lnTo>
                    <a:pt x="90" y="120"/>
                  </a:lnTo>
                  <a:lnTo>
                    <a:pt x="92" y="126"/>
                  </a:lnTo>
                  <a:lnTo>
                    <a:pt x="90" y="124"/>
                  </a:lnTo>
                  <a:lnTo>
                    <a:pt x="92" y="130"/>
                  </a:lnTo>
                  <a:lnTo>
                    <a:pt x="96" y="134"/>
                  </a:lnTo>
                  <a:lnTo>
                    <a:pt x="98" y="138"/>
                  </a:lnTo>
                  <a:lnTo>
                    <a:pt x="104" y="142"/>
                  </a:lnTo>
                  <a:lnTo>
                    <a:pt x="120" y="146"/>
                  </a:lnTo>
                  <a:lnTo>
                    <a:pt x="132" y="150"/>
                  </a:lnTo>
                  <a:lnTo>
                    <a:pt x="136" y="152"/>
                  </a:lnTo>
                  <a:lnTo>
                    <a:pt x="138" y="154"/>
                  </a:lnTo>
                  <a:lnTo>
                    <a:pt x="142" y="154"/>
                  </a:lnTo>
                  <a:lnTo>
                    <a:pt x="148" y="154"/>
                  </a:lnTo>
                  <a:lnTo>
                    <a:pt x="150" y="152"/>
                  </a:lnTo>
                  <a:lnTo>
                    <a:pt x="152" y="150"/>
                  </a:lnTo>
                  <a:lnTo>
                    <a:pt x="150" y="146"/>
                  </a:lnTo>
                  <a:lnTo>
                    <a:pt x="148" y="142"/>
                  </a:lnTo>
                  <a:lnTo>
                    <a:pt x="144" y="138"/>
                  </a:lnTo>
                  <a:lnTo>
                    <a:pt x="142" y="134"/>
                  </a:lnTo>
                  <a:lnTo>
                    <a:pt x="136" y="132"/>
                  </a:lnTo>
                  <a:lnTo>
                    <a:pt x="132" y="130"/>
                  </a:lnTo>
                  <a:lnTo>
                    <a:pt x="130" y="122"/>
                  </a:lnTo>
                  <a:lnTo>
                    <a:pt x="128" y="120"/>
                  </a:lnTo>
                  <a:lnTo>
                    <a:pt x="124" y="118"/>
                  </a:lnTo>
                  <a:lnTo>
                    <a:pt x="122" y="118"/>
                  </a:lnTo>
                  <a:lnTo>
                    <a:pt x="118" y="116"/>
                  </a:lnTo>
                  <a:lnTo>
                    <a:pt x="114" y="108"/>
                  </a:lnTo>
                  <a:lnTo>
                    <a:pt x="112" y="104"/>
                  </a:lnTo>
                  <a:lnTo>
                    <a:pt x="112" y="98"/>
                  </a:lnTo>
                  <a:lnTo>
                    <a:pt x="108" y="98"/>
                  </a:lnTo>
                  <a:lnTo>
                    <a:pt x="102" y="94"/>
                  </a:lnTo>
                  <a:lnTo>
                    <a:pt x="96" y="84"/>
                  </a:lnTo>
                  <a:lnTo>
                    <a:pt x="102" y="84"/>
                  </a:lnTo>
                  <a:lnTo>
                    <a:pt x="112" y="84"/>
                  </a:lnTo>
                  <a:lnTo>
                    <a:pt x="118" y="84"/>
                  </a:lnTo>
                  <a:lnTo>
                    <a:pt x="122" y="82"/>
                  </a:lnTo>
                  <a:lnTo>
                    <a:pt x="124" y="80"/>
                  </a:lnTo>
                  <a:lnTo>
                    <a:pt x="126" y="76"/>
                  </a:lnTo>
                  <a:lnTo>
                    <a:pt x="122" y="74"/>
                  </a:lnTo>
                  <a:lnTo>
                    <a:pt x="116" y="72"/>
                  </a:lnTo>
                  <a:lnTo>
                    <a:pt x="104" y="66"/>
                  </a:lnTo>
                  <a:lnTo>
                    <a:pt x="96" y="62"/>
                  </a:lnTo>
                  <a:lnTo>
                    <a:pt x="94" y="60"/>
                  </a:lnTo>
                  <a:lnTo>
                    <a:pt x="90" y="58"/>
                  </a:lnTo>
                  <a:lnTo>
                    <a:pt x="86" y="58"/>
                  </a:lnTo>
                  <a:lnTo>
                    <a:pt x="82" y="58"/>
                  </a:lnTo>
                  <a:lnTo>
                    <a:pt x="82" y="56"/>
                  </a:lnTo>
                  <a:lnTo>
                    <a:pt x="80" y="52"/>
                  </a:lnTo>
                  <a:lnTo>
                    <a:pt x="80" y="46"/>
                  </a:lnTo>
                  <a:lnTo>
                    <a:pt x="80" y="44"/>
                  </a:lnTo>
                  <a:lnTo>
                    <a:pt x="78" y="38"/>
                  </a:lnTo>
                  <a:lnTo>
                    <a:pt x="56" y="22"/>
                  </a:lnTo>
                  <a:lnTo>
                    <a:pt x="32" y="12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5" name="Freeform 268"/>
            <p:cNvSpPr>
              <a:spLocks/>
            </p:cNvSpPr>
            <p:nvPr/>
          </p:nvSpPr>
          <p:spPr bwMode="auto">
            <a:xfrm>
              <a:off x="6864476" y="4401710"/>
              <a:ext cx="257144" cy="325224"/>
            </a:xfrm>
            <a:custGeom>
              <a:avLst/>
              <a:gdLst>
                <a:gd name="T0" fmla="*/ 2147483647 w 176"/>
                <a:gd name="T1" fmla="*/ 2147483647 h 206"/>
                <a:gd name="T2" fmla="*/ 2147483647 w 176"/>
                <a:gd name="T3" fmla="*/ 2147483647 h 206"/>
                <a:gd name="T4" fmla="*/ 2147483647 w 176"/>
                <a:gd name="T5" fmla="*/ 2147483647 h 206"/>
                <a:gd name="T6" fmla="*/ 0 w 176"/>
                <a:gd name="T7" fmla="*/ 2147483647 h 206"/>
                <a:gd name="T8" fmla="*/ 2147483647 w 176"/>
                <a:gd name="T9" fmla="*/ 0 h 206"/>
                <a:gd name="T10" fmla="*/ 2147483647 w 176"/>
                <a:gd name="T11" fmla="*/ 0 h 206"/>
                <a:gd name="T12" fmla="*/ 2147483647 w 176"/>
                <a:gd name="T13" fmla="*/ 2147483647 h 206"/>
                <a:gd name="T14" fmla="*/ 2147483647 w 176"/>
                <a:gd name="T15" fmla="*/ 2147483647 h 206"/>
                <a:gd name="T16" fmla="*/ 2147483647 w 176"/>
                <a:gd name="T17" fmla="*/ 2147483647 h 206"/>
                <a:gd name="T18" fmla="*/ 2147483647 w 176"/>
                <a:gd name="T19" fmla="*/ 2147483647 h 206"/>
                <a:gd name="T20" fmla="*/ 2147483647 w 176"/>
                <a:gd name="T21" fmla="*/ 2147483647 h 206"/>
                <a:gd name="T22" fmla="*/ 2147483647 w 176"/>
                <a:gd name="T23" fmla="*/ 2147483647 h 206"/>
                <a:gd name="T24" fmla="*/ 2147483647 w 176"/>
                <a:gd name="T25" fmla="*/ 2147483647 h 206"/>
                <a:gd name="T26" fmla="*/ 2147483647 w 176"/>
                <a:gd name="T27" fmla="*/ 2147483647 h 206"/>
                <a:gd name="T28" fmla="*/ 2147483647 w 176"/>
                <a:gd name="T29" fmla="*/ 2147483647 h 206"/>
                <a:gd name="T30" fmla="*/ 2147483647 w 176"/>
                <a:gd name="T31" fmla="*/ 2147483647 h 206"/>
                <a:gd name="T32" fmla="*/ 2147483647 w 176"/>
                <a:gd name="T33" fmla="*/ 2147483647 h 206"/>
                <a:gd name="T34" fmla="*/ 2147483647 w 176"/>
                <a:gd name="T35" fmla="*/ 2147483647 h 206"/>
                <a:gd name="T36" fmla="*/ 2147483647 w 176"/>
                <a:gd name="T37" fmla="*/ 2147483647 h 206"/>
                <a:gd name="T38" fmla="*/ 2147483647 w 176"/>
                <a:gd name="T39" fmla="*/ 2147483647 h 206"/>
                <a:gd name="T40" fmla="*/ 2147483647 w 176"/>
                <a:gd name="T41" fmla="*/ 2147483647 h 206"/>
                <a:gd name="T42" fmla="*/ 2147483647 w 176"/>
                <a:gd name="T43" fmla="*/ 2147483647 h 206"/>
                <a:gd name="T44" fmla="*/ 2147483647 w 176"/>
                <a:gd name="T45" fmla="*/ 2147483647 h 206"/>
                <a:gd name="T46" fmla="*/ 2147483647 w 176"/>
                <a:gd name="T47" fmla="*/ 2147483647 h 206"/>
                <a:gd name="T48" fmla="*/ 2147483647 w 176"/>
                <a:gd name="T49" fmla="*/ 2147483647 h 206"/>
                <a:gd name="T50" fmla="*/ 2147483647 w 176"/>
                <a:gd name="T51" fmla="*/ 2147483647 h 206"/>
                <a:gd name="T52" fmla="*/ 2147483647 w 176"/>
                <a:gd name="T53" fmla="*/ 2147483647 h 206"/>
                <a:gd name="T54" fmla="*/ 2147483647 w 176"/>
                <a:gd name="T55" fmla="*/ 2147483647 h 206"/>
                <a:gd name="T56" fmla="*/ 2147483647 w 176"/>
                <a:gd name="T57" fmla="*/ 2147483647 h 206"/>
                <a:gd name="T58" fmla="*/ 2147483647 w 176"/>
                <a:gd name="T59" fmla="*/ 2147483647 h 206"/>
                <a:gd name="T60" fmla="*/ 2147483647 w 176"/>
                <a:gd name="T61" fmla="*/ 2147483647 h 206"/>
                <a:gd name="T62" fmla="*/ 2147483647 w 176"/>
                <a:gd name="T63" fmla="*/ 2147483647 h 206"/>
                <a:gd name="T64" fmla="*/ 2147483647 w 176"/>
                <a:gd name="T65" fmla="*/ 2147483647 h 206"/>
                <a:gd name="T66" fmla="*/ 2147483647 w 176"/>
                <a:gd name="T67" fmla="*/ 2147483647 h 206"/>
                <a:gd name="T68" fmla="*/ 2147483647 w 176"/>
                <a:gd name="T69" fmla="*/ 2147483647 h 206"/>
                <a:gd name="T70" fmla="*/ 2147483647 w 176"/>
                <a:gd name="T71" fmla="*/ 2147483647 h 206"/>
                <a:gd name="T72" fmla="*/ 2147483647 w 176"/>
                <a:gd name="T73" fmla="*/ 2147483647 h 206"/>
                <a:gd name="T74" fmla="*/ 2147483647 w 176"/>
                <a:gd name="T75" fmla="*/ 2147483647 h 206"/>
                <a:gd name="T76" fmla="*/ 2147483647 w 176"/>
                <a:gd name="T77" fmla="*/ 2147483647 h 206"/>
                <a:gd name="T78" fmla="*/ 2147483647 w 176"/>
                <a:gd name="T79" fmla="*/ 2147483647 h 206"/>
                <a:gd name="T80" fmla="*/ 2147483647 w 176"/>
                <a:gd name="T81" fmla="*/ 2147483647 h 206"/>
                <a:gd name="T82" fmla="*/ 2147483647 w 176"/>
                <a:gd name="T83" fmla="*/ 2147483647 h 206"/>
                <a:gd name="T84" fmla="*/ 2147483647 w 176"/>
                <a:gd name="T85" fmla="*/ 2147483647 h 206"/>
                <a:gd name="T86" fmla="*/ 2147483647 w 176"/>
                <a:gd name="T87" fmla="*/ 2147483647 h 20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76"/>
                <a:gd name="T133" fmla="*/ 0 h 206"/>
                <a:gd name="T134" fmla="*/ 176 w 176"/>
                <a:gd name="T135" fmla="*/ 206 h 20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76" h="206">
                  <a:moveTo>
                    <a:pt x="42" y="54"/>
                  </a:moveTo>
                  <a:lnTo>
                    <a:pt x="36" y="46"/>
                  </a:lnTo>
                  <a:lnTo>
                    <a:pt x="32" y="38"/>
                  </a:lnTo>
                  <a:lnTo>
                    <a:pt x="22" y="28"/>
                  </a:lnTo>
                  <a:lnTo>
                    <a:pt x="16" y="24"/>
                  </a:lnTo>
                  <a:lnTo>
                    <a:pt x="6" y="14"/>
                  </a:lnTo>
                  <a:lnTo>
                    <a:pt x="2" y="10"/>
                  </a:lnTo>
                  <a:lnTo>
                    <a:pt x="0" y="4"/>
                  </a:lnTo>
                  <a:lnTo>
                    <a:pt x="0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4"/>
                  </a:lnTo>
                  <a:lnTo>
                    <a:pt x="18" y="6"/>
                  </a:lnTo>
                  <a:lnTo>
                    <a:pt x="34" y="6"/>
                  </a:lnTo>
                  <a:lnTo>
                    <a:pt x="36" y="6"/>
                  </a:lnTo>
                  <a:lnTo>
                    <a:pt x="40" y="8"/>
                  </a:lnTo>
                  <a:lnTo>
                    <a:pt x="44" y="14"/>
                  </a:lnTo>
                  <a:lnTo>
                    <a:pt x="48" y="20"/>
                  </a:lnTo>
                  <a:lnTo>
                    <a:pt x="52" y="28"/>
                  </a:lnTo>
                  <a:lnTo>
                    <a:pt x="60" y="32"/>
                  </a:lnTo>
                  <a:lnTo>
                    <a:pt x="62" y="34"/>
                  </a:lnTo>
                  <a:lnTo>
                    <a:pt x="64" y="36"/>
                  </a:lnTo>
                  <a:lnTo>
                    <a:pt x="70" y="38"/>
                  </a:lnTo>
                  <a:lnTo>
                    <a:pt x="74" y="42"/>
                  </a:lnTo>
                  <a:lnTo>
                    <a:pt x="82" y="52"/>
                  </a:lnTo>
                  <a:lnTo>
                    <a:pt x="88" y="58"/>
                  </a:lnTo>
                  <a:lnTo>
                    <a:pt x="90" y="62"/>
                  </a:lnTo>
                  <a:lnTo>
                    <a:pt x="92" y="64"/>
                  </a:lnTo>
                  <a:lnTo>
                    <a:pt x="98" y="62"/>
                  </a:lnTo>
                  <a:lnTo>
                    <a:pt x="100" y="66"/>
                  </a:lnTo>
                  <a:lnTo>
                    <a:pt x="108" y="72"/>
                  </a:lnTo>
                  <a:lnTo>
                    <a:pt x="118" y="80"/>
                  </a:lnTo>
                  <a:lnTo>
                    <a:pt x="120" y="82"/>
                  </a:lnTo>
                  <a:lnTo>
                    <a:pt x="122" y="86"/>
                  </a:lnTo>
                  <a:lnTo>
                    <a:pt x="124" y="84"/>
                  </a:lnTo>
                  <a:lnTo>
                    <a:pt x="128" y="82"/>
                  </a:lnTo>
                  <a:lnTo>
                    <a:pt x="128" y="86"/>
                  </a:lnTo>
                  <a:lnTo>
                    <a:pt x="126" y="90"/>
                  </a:lnTo>
                  <a:lnTo>
                    <a:pt x="124" y="94"/>
                  </a:lnTo>
                  <a:lnTo>
                    <a:pt x="140" y="94"/>
                  </a:lnTo>
                  <a:lnTo>
                    <a:pt x="140" y="102"/>
                  </a:lnTo>
                  <a:lnTo>
                    <a:pt x="136" y="114"/>
                  </a:lnTo>
                  <a:lnTo>
                    <a:pt x="138" y="118"/>
                  </a:lnTo>
                  <a:lnTo>
                    <a:pt x="142" y="120"/>
                  </a:lnTo>
                  <a:lnTo>
                    <a:pt x="146" y="122"/>
                  </a:lnTo>
                  <a:lnTo>
                    <a:pt x="152" y="122"/>
                  </a:lnTo>
                  <a:lnTo>
                    <a:pt x="152" y="134"/>
                  </a:lnTo>
                  <a:lnTo>
                    <a:pt x="152" y="136"/>
                  </a:lnTo>
                  <a:lnTo>
                    <a:pt x="152" y="138"/>
                  </a:lnTo>
                  <a:lnTo>
                    <a:pt x="156" y="138"/>
                  </a:lnTo>
                  <a:lnTo>
                    <a:pt x="158" y="138"/>
                  </a:lnTo>
                  <a:lnTo>
                    <a:pt x="160" y="140"/>
                  </a:lnTo>
                  <a:lnTo>
                    <a:pt x="162" y="144"/>
                  </a:lnTo>
                  <a:lnTo>
                    <a:pt x="172" y="150"/>
                  </a:lnTo>
                  <a:lnTo>
                    <a:pt x="174" y="152"/>
                  </a:lnTo>
                  <a:lnTo>
                    <a:pt x="176" y="158"/>
                  </a:lnTo>
                  <a:lnTo>
                    <a:pt x="174" y="192"/>
                  </a:lnTo>
                  <a:lnTo>
                    <a:pt x="174" y="204"/>
                  </a:lnTo>
                  <a:lnTo>
                    <a:pt x="170" y="206"/>
                  </a:lnTo>
                  <a:lnTo>
                    <a:pt x="164" y="206"/>
                  </a:lnTo>
                  <a:lnTo>
                    <a:pt x="160" y="204"/>
                  </a:lnTo>
                  <a:lnTo>
                    <a:pt x="154" y="206"/>
                  </a:lnTo>
                  <a:lnTo>
                    <a:pt x="152" y="206"/>
                  </a:lnTo>
                  <a:lnTo>
                    <a:pt x="148" y="206"/>
                  </a:lnTo>
                  <a:lnTo>
                    <a:pt x="146" y="204"/>
                  </a:lnTo>
                  <a:lnTo>
                    <a:pt x="144" y="198"/>
                  </a:lnTo>
                  <a:lnTo>
                    <a:pt x="140" y="192"/>
                  </a:lnTo>
                  <a:lnTo>
                    <a:pt x="132" y="186"/>
                  </a:lnTo>
                  <a:lnTo>
                    <a:pt x="124" y="180"/>
                  </a:lnTo>
                  <a:lnTo>
                    <a:pt x="118" y="176"/>
                  </a:lnTo>
                  <a:lnTo>
                    <a:pt x="112" y="168"/>
                  </a:lnTo>
                  <a:lnTo>
                    <a:pt x="104" y="160"/>
                  </a:lnTo>
                  <a:lnTo>
                    <a:pt x="98" y="150"/>
                  </a:lnTo>
                  <a:lnTo>
                    <a:pt x="96" y="144"/>
                  </a:lnTo>
                  <a:lnTo>
                    <a:pt x="94" y="138"/>
                  </a:lnTo>
                  <a:lnTo>
                    <a:pt x="88" y="126"/>
                  </a:lnTo>
                  <a:lnTo>
                    <a:pt x="82" y="114"/>
                  </a:lnTo>
                  <a:lnTo>
                    <a:pt x="76" y="104"/>
                  </a:lnTo>
                  <a:lnTo>
                    <a:pt x="66" y="94"/>
                  </a:lnTo>
                  <a:lnTo>
                    <a:pt x="64" y="88"/>
                  </a:lnTo>
                  <a:lnTo>
                    <a:pt x="64" y="82"/>
                  </a:lnTo>
                  <a:lnTo>
                    <a:pt x="62" y="76"/>
                  </a:lnTo>
                  <a:lnTo>
                    <a:pt x="60" y="70"/>
                  </a:lnTo>
                  <a:lnTo>
                    <a:pt x="54" y="66"/>
                  </a:lnTo>
                  <a:lnTo>
                    <a:pt x="48" y="62"/>
                  </a:lnTo>
                  <a:lnTo>
                    <a:pt x="42" y="58"/>
                  </a:lnTo>
                  <a:lnTo>
                    <a:pt x="40" y="54"/>
                  </a:lnTo>
                  <a:lnTo>
                    <a:pt x="42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6" name="Freeform 269"/>
            <p:cNvSpPr>
              <a:spLocks/>
            </p:cNvSpPr>
            <p:nvPr/>
          </p:nvSpPr>
          <p:spPr bwMode="auto">
            <a:xfrm>
              <a:off x="7194266" y="4449498"/>
              <a:ext cx="234082" cy="230974"/>
            </a:xfrm>
            <a:custGeom>
              <a:avLst/>
              <a:gdLst>
                <a:gd name="T0" fmla="*/ 2147483647 w 160"/>
                <a:gd name="T1" fmla="*/ 2147483647 h 146"/>
                <a:gd name="T2" fmla="*/ 2147483647 w 160"/>
                <a:gd name="T3" fmla="*/ 0 h 146"/>
                <a:gd name="T4" fmla="*/ 2147483647 w 160"/>
                <a:gd name="T5" fmla="*/ 2147483647 h 146"/>
                <a:gd name="T6" fmla="*/ 2147483647 w 160"/>
                <a:gd name="T7" fmla="*/ 2147483647 h 146"/>
                <a:gd name="T8" fmla="*/ 2147483647 w 160"/>
                <a:gd name="T9" fmla="*/ 2147483647 h 146"/>
                <a:gd name="T10" fmla="*/ 2147483647 w 160"/>
                <a:gd name="T11" fmla="*/ 2147483647 h 146"/>
                <a:gd name="T12" fmla="*/ 2147483647 w 160"/>
                <a:gd name="T13" fmla="*/ 2147483647 h 146"/>
                <a:gd name="T14" fmla="*/ 2147483647 w 160"/>
                <a:gd name="T15" fmla="*/ 2147483647 h 146"/>
                <a:gd name="T16" fmla="*/ 2147483647 w 160"/>
                <a:gd name="T17" fmla="*/ 2147483647 h 146"/>
                <a:gd name="T18" fmla="*/ 2147483647 w 160"/>
                <a:gd name="T19" fmla="*/ 2147483647 h 146"/>
                <a:gd name="T20" fmla="*/ 2147483647 w 160"/>
                <a:gd name="T21" fmla="*/ 2147483647 h 146"/>
                <a:gd name="T22" fmla="*/ 2147483647 w 160"/>
                <a:gd name="T23" fmla="*/ 2147483647 h 146"/>
                <a:gd name="T24" fmla="*/ 2147483647 w 160"/>
                <a:gd name="T25" fmla="*/ 2147483647 h 146"/>
                <a:gd name="T26" fmla="*/ 2147483647 w 160"/>
                <a:gd name="T27" fmla="*/ 2147483647 h 146"/>
                <a:gd name="T28" fmla="*/ 2147483647 w 160"/>
                <a:gd name="T29" fmla="*/ 2147483647 h 146"/>
                <a:gd name="T30" fmla="*/ 2147483647 w 160"/>
                <a:gd name="T31" fmla="*/ 2147483647 h 146"/>
                <a:gd name="T32" fmla="*/ 0 w 160"/>
                <a:gd name="T33" fmla="*/ 2147483647 h 146"/>
                <a:gd name="T34" fmla="*/ 2147483647 w 160"/>
                <a:gd name="T35" fmla="*/ 2147483647 h 146"/>
                <a:gd name="T36" fmla="*/ 2147483647 w 160"/>
                <a:gd name="T37" fmla="*/ 2147483647 h 146"/>
                <a:gd name="T38" fmla="*/ 2147483647 w 160"/>
                <a:gd name="T39" fmla="*/ 2147483647 h 146"/>
                <a:gd name="T40" fmla="*/ 2147483647 w 160"/>
                <a:gd name="T41" fmla="*/ 2147483647 h 146"/>
                <a:gd name="T42" fmla="*/ 2147483647 w 160"/>
                <a:gd name="T43" fmla="*/ 2147483647 h 146"/>
                <a:gd name="T44" fmla="*/ 2147483647 w 160"/>
                <a:gd name="T45" fmla="*/ 2147483647 h 146"/>
                <a:gd name="T46" fmla="*/ 2147483647 w 160"/>
                <a:gd name="T47" fmla="*/ 2147483647 h 146"/>
                <a:gd name="T48" fmla="*/ 2147483647 w 160"/>
                <a:gd name="T49" fmla="*/ 2147483647 h 146"/>
                <a:gd name="T50" fmla="*/ 2147483647 w 160"/>
                <a:gd name="T51" fmla="*/ 2147483647 h 146"/>
                <a:gd name="T52" fmla="*/ 2147483647 w 160"/>
                <a:gd name="T53" fmla="*/ 2147483647 h 146"/>
                <a:gd name="T54" fmla="*/ 2147483647 w 160"/>
                <a:gd name="T55" fmla="*/ 2147483647 h 146"/>
                <a:gd name="T56" fmla="*/ 2147483647 w 160"/>
                <a:gd name="T57" fmla="*/ 2147483647 h 146"/>
                <a:gd name="T58" fmla="*/ 2147483647 w 160"/>
                <a:gd name="T59" fmla="*/ 2147483647 h 146"/>
                <a:gd name="T60" fmla="*/ 2147483647 w 160"/>
                <a:gd name="T61" fmla="*/ 2147483647 h 146"/>
                <a:gd name="T62" fmla="*/ 2147483647 w 160"/>
                <a:gd name="T63" fmla="*/ 2147483647 h 146"/>
                <a:gd name="T64" fmla="*/ 2147483647 w 160"/>
                <a:gd name="T65" fmla="*/ 2147483647 h 146"/>
                <a:gd name="T66" fmla="*/ 2147483647 w 160"/>
                <a:gd name="T67" fmla="*/ 2147483647 h 146"/>
                <a:gd name="T68" fmla="*/ 2147483647 w 160"/>
                <a:gd name="T69" fmla="*/ 2147483647 h 146"/>
                <a:gd name="T70" fmla="*/ 2147483647 w 160"/>
                <a:gd name="T71" fmla="*/ 2147483647 h 146"/>
                <a:gd name="T72" fmla="*/ 2147483647 w 160"/>
                <a:gd name="T73" fmla="*/ 2147483647 h 146"/>
                <a:gd name="T74" fmla="*/ 2147483647 w 160"/>
                <a:gd name="T75" fmla="*/ 2147483647 h 146"/>
                <a:gd name="T76" fmla="*/ 2147483647 w 160"/>
                <a:gd name="T77" fmla="*/ 2147483647 h 146"/>
                <a:gd name="T78" fmla="*/ 2147483647 w 160"/>
                <a:gd name="T79" fmla="*/ 2147483647 h 146"/>
                <a:gd name="T80" fmla="*/ 2147483647 w 160"/>
                <a:gd name="T81" fmla="*/ 2147483647 h 146"/>
                <a:gd name="T82" fmla="*/ 2147483647 w 160"/>
                <a:gd name="T83" fmla="*/ 2147483647 h 146"/>
                <a:gd name="T84" fmla="*/ 2147483647 w 160"/>
                <a:gd name="T85" fmla="*/ 2147483647 h 146"/>
                <a:gd name="T86" fmla="*/ 2147483647 w 160"/>
                <a:gd name="T87" fmla="*/ 2147483647 h 146"/>
                <a:gd name="T88" fmla="*/ 2147483647 w 160"/>
                <a:gd name="T89" fmla="*/ 2147483647 h 146"/>
                <a:gd name="T90" fmla="*/ 2147483647 w 160"/>
                <a:gd name="T91" fmla="*/ 2147483647 h 146"/>
                <a:gd name="T92" fmla="*/ 2147483647 w 160"/>
                <a:gd name="T93" fmla="*/ 2147483647 h 146"/>
                <a:gd name="T94" fmla="*/ 2147483647 w 160"/>
                <a:gd name="T95" fmla="*/ 2147483647 h 146"/>
                <a:gd name="T96" fmla="*/ 2147483647 w 160"/>
                <a:gd name="T97" fmla="*/ 2147483647 h 146"/>
                <a:gd name="T98" fmla="*/ 2147483647 w 160"/>
                <a:gd name="T99" fmla="*/ 2147483647 h 146"/>
                <a:gd name="T100" fmla="*/ 2147483647 w 160"/>
                <a:gd name="T101" fmla="*/ 2147483647 h 146"/>
                <a:gd name="T102" fmla="*/ 2147483647 w 160"/>
                <a:gd name="T103" fmla="*/ 2147483647 h 14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0"/>
                <a:gd name="T157" fmla="*/ 0 h 146"/>
                <a:gd name="T158" fmla="*/ 160 w 160"/>
                <a:gd name="T159" fmla="*/ 146 h 14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0" h="146">
                  <a:moveTo>
                    <a:pt x="136" y="4"/>
                  </a:moveTo>
                  <a:lnTo>
                    <a:pt x="126" y="2"/>
                  </a:lnTo>
                  <a:lnTo>
                    <a:pt x="120" y="0"/>
                  </a:lnTo>
                  <a:lnTo>
                    <a:pt x="114" y="0"/>
                  </a:lnTo>
                  <a:lnTo>
                    <a:pt x="108" y="0"/>
                  </a:lnTo>
                  <a:lnTo>
                    <a:pt x="102" y="4"/>
                  </a:lnTo>
                  <a:lnTo>
                    <a:pt x="96" y="8"/>
                  </a:lnTo>
                  <a:lnTo>
                    <a:pt x="92" y="14"/>
                  </a:lnTo>
                  <a:lnTo>
                    <a:pt x="88" y="26"/>
                  </a:lnTo>
                  <a:lnTo>
                    <a:pt x="84" y="40"/>
                  </a:lnTo>
                  <a:lnTo>
                    <a:pt x="84" y="48"/>
                  </a:lnTo>
                  <a:lnTo>
                    <a:pt x="82" y="52"/>
                  </a:lnTo>
                  <a:lnTo>
                    <a:pt x="78" y="52"/>
                  </a:lnTo>
                  <a:lnTo>
                    <a:pt x="74" y="50"/>
                  </a:lnTo>
                  <a:lnTo>
                    <a:pt x="70" y="48"/>
                  </a:lnTo>
                  <a:lnTo>
                    <a:pt x="66" y="44"/>
                  </a:lnTo>
                  <a:lnTo>
                    <a:pt x="62" y="42"/>
                  </a:lnTo>
                  <a:lnTo>
                    <a:pt x="58" y="42"/>
                  </a:lnTo>
                  <a:lnTo>
                    <a:pt x="56" y="44"/>
                  </a:lnTo>
                  <a:lnTo>
                    <a:pt x="50" y="50"/>
                  </a:lnTo>
                  <a:lnTo>
                    <a:pt x="42" y="52"/>
                  </a:lnTo>
                  <a:lnTo>
                    <a:pt x="40" y="54"/>
                  </a:lnTo>
                  <a:lnTo>
                    <a:pt x="34" y="56"/>
                  </a:lnTo>
                  <a:lnTo>
                    <a:pt x="28" y="54"/>
                  </a:lnTo>
                  <a:lnTo>
                    <a:pt x="22" y="52"/>
                  </a:lnTo>
                  <a:lnTo>
                    <a:pt x="16" y="50"/>
                  </a:lnTo>
                  <a:lnTo>
                    <a:pt x="14" y="48"/>
                  </a:lnTo>
                  <a:lnTo>
                    <a:pt x="14" y="46"/>
                  </a:lnTo>
                  <a:lnTo>
                    <a:pt x="14" y="36"/>
                  </a:lnTo>
                  <a:lnTo>
                    <a:pt x="14" y="34"/>
                  </a:lnTo>
                  <a:lnTo>
                    <a:pt x="8" y="38"/>
                  </a:lnTo>
                  <a:lnTo>
                    <a:pt x="4" y="44"/>
                  </a:lnTo>
                  <a:lnTo>
                    <a:pt x="2" y="52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4" y="72"/>
                  </a:lnTo>
                  <a:lnTo>
                    <a:pt x="4" y="74"/>
                  </a:lnTo>
                  <a:lnTo>
                    <a:pt x="2" y="78"/>
                  </a:lnTo>
                  <a:lnTo>
                    <a:pt x="4" y="82"/>
                  </a:lnTo>
                  <a:lnTo>
                    <a:pt x="8" y="86"/>
                  </a:lnTo>
                  <a:lnTo>
                    <a:pt x="10" y="86"/>
                  </a:lnTo>
                  <a:lnTo>
                    <a:pt x="10" y="92"/>
                  </a:lnTo>
                  <a:lnTo>
                    <a:pt x="16" y="94"/>
                  </a:lnTo>
                  <a:lnTo>
                    <a:pt x="18" y="96"/>
                  </a:lnTo>
                  <a:lnTo>
                    <a:pt x="18" y="98"/>
                  </a:lnTo>
                  <a:lnTo>
                    <a:pt x="18" y="102"/>
                  </a:lnTo>
                  <a:lnTo>
                    <a:pt x="16" y="106"/>
                  </a:lnTo>
                  <a:lnTo>
                    <a:pt x="16" y="108"/>
                  </a:lnTo>
                  <a:lnTo>
                    <a:pt x="18" y="112"/>
                  </a:lnTo>
                  <a:lnTo>
                    <a:pt x="18" y="110"/>
                  </a:lnTo>
                  <a:lnTo>
                    <a:pt x="18" y="116"/>
                  </a:lnTo>
                  <a:lnTo>
                    <a:pt x="20" y="120"/>
                  </a:lnTo>
                  <a:lnTo>
                    <a:pt x="24" y="124"/>
                  </a:lnTo>
                  <a:lnTo>
                    <a:pt x="28" y="126"/>
                  </a:lnTo>
                  <a:lnTo>
                    <a:pt x="34" y="126"/>
                  </a:lnTo>
                  <a:lnTo>
                    <a:pt x="42" y="128"/>
                  </a:lnTo>
                  <a:lnTo>
                    <a:pt x="46" y="130"/>
                  </a:lnTo>
                  <a:lnTo>
                    <a:pt x="44" y="134"/>
                  </a:lnTo>
                  <a:lnTo>
                    <a:pt x="48" y="134"/>
                  </a:lnTo>
                  <a:lnTo>
                    <a:pt x="54" y="134"/>
                  </a:lnTo>
                  <a:lnTo>
                    <a:pt x="56" y="132"/>
                  </a:lnTo>
                  <a:lnTo>
                    <a:pt x="62" y="130"/>
                  </a:lnTo>
                  <a:lnTo>
                    <a:pt x="66" y="130"/>
                  </a:lnTo>
                  <a:lnTo>
                    <a:pt x="72" y="130"/>
                  </a:lnTo>
                  <a:lnTo>
                    <a:pt x="78" y="132"/>
                  </a:lnTo>
                  <a:lnTo>
                    <a:pt x="82" y="134"/>
                  </a:lnTo>
                  <a:lnTo>
                    <a:pt x="88" y="134"/>
                  </a:lnTo>
                  <a:lnTo>
                    <a:pt x="88" y="140"/>
                  </a:lnTo>
                  <a:lnTo>
                    <a:pt x="88" y="144"/>
                  </a:lnTo>
                  <a:lnTo>
                    <a:pt x="88" y="146"/>
                  </a:lnTo>
                  <a:lnTo>
                    <a:pt x="90" y="146"/>
                  </a:lnTo>
                  <a:lnTo>
                    <a:pt x="98" y="144"/>
                  </a:lnTo>
                  <a:lnTo>
                    <a:pt x="106" y="142"/>
                  </a:lnTo>
                  <a:lnTo>
                    <a:pt x="112" y="138"/>
                  </a:lnTo>
                  <a:lnTo>
                    <a:pt x="120" y="138"/>
                  </a:lnTo>
                  <a:lnTo>
                    <a:pt x="120" y="134"/>
                  </a:lnTo>
                  <a:lnTo>
                    <a:pt x="118" y="134"/>
                  </a:lnTo>
                  <a:lnTo>
                    <a:pt x="116" y="130"/>
                  </a:lnTo>
                  <a:lnTo>
                    <a:pt x="116" y="126"/>
                  </a:lnTo>
                  <a:lnTo>
                    <a:pt x="118" y="124"/>
                  </a:lnTo>
                  <a:lnTo>
                    <a:pt x="122" y="120"/>
                  </a:lnTo>
                  <a:lnTo>
                    <a:pt x="122" y="114"/>
                  </a:lnTo>
                  <a:lnTo>
                    <a:pt x="122" y="108"/>
                  </a:lnTo>
                  <a:lnTo>
                    <a:pt x="120" y="106"/>
                  </a:lnTo>
                  <a:lnTo>
                    <a:pt x="122" y="100"/>
                  </a:lnTo>
                  <a:lnTo>
                    <a:pt x="126" y="94"/>
                  </a:lnTo>
                  <a:lnTo>
                    <a:pt x="132" y="92"/>
                  </a:lnTo>
                  <a:lnTo>
                    <a:pt x="136" y="82"/>
                  </a:lnTo>
                  <a:lnTo>
                    <a:pt x="138" y="72"/>
                  </a:lnTo>
                  <a:lnTo>
                    <a:pt x="142" y="60"/>
                  </a:lnTo>
                  <a:lnTo>
                    <a:pt x="144" y="58"/>
                  </a:lnTo>
                  <a:lnTo>
                    <a:pt x="148" y="56"/>
                  </a:lnTo>
                  <a:lnTo>
                    <a:pt x="154" y="56"/>
                  </a:lnTo>
                  <a:lnTo>
                    <a:pt x="160" y="56"/>
                  </a:lnTo>
                  <a:lnTo>
                    <a:pt x="160" y="52"/>
                  </a:lnTo>
                  <a:lnTo>
                    <a:pt x="150" y="46"/>
                  </a:lnTo>
                  <a:lnTo>
                    <a:pt x="146" y="40"/>
                  </a:lnTo>
                  <a:lnTo>
                    <a:pt x="144" y="34"/>
                  </a:lnTo>
                  <a:lnTo>
                    <a:pt x="146" y="32"/>
                  </a:lnTo>
                  <a:lnTo>
                    <a:pt x="148" y="28"/>
                  </a:lnTo>
                  <a:lnTo>
                    <a:pt x="142" y="26"/>
                  </a:lnTo>
                  <a:lnTo>
                    <a:pt x="138" y="22"/>
                  </a:lnTo>
                  <a:lnTo>
                    <a:pt x="138" y="14"/>
                  </a:lnTo>
                  <a:lnTo>
                    <a:pt x="136" y="8"/>
                  </a:lnTo>
                  <a:lnTo>
                    <a:pt x="13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7" name="Freeform 270"/>
            <p:cNvSpPr>
              <a:spLocks/>
            </p:cNvSpPr>
            <p:nvPr/>
          </p:nvSpPr>
          <p:spPr bwMode="auto">
            <a:xfrm>
              <a:off x="7190806" y="4879590"/>
              <a:ext cx="930560" cy="816377"/>
            </a:xfrm>
            <a:custGeom>
              <a:avLst/>
              <a:gdLst>
                <a:gd name="T0" fmla="*/ 2147483647 w 636"/>
                <a:gd name="T1" fmla="*/ 2147483647 h 516"/>
                <a:gd name="T2" fmla="*/ 2147483647 w 636"/>
                <a:gd name="T3" fmla="*/ 2147483647 h 516"/>
                <a:gd name="T4" fmla="*/ 2147483647 w 636"/>
                <a:gd name="T5" fmla="*/ 2147483647 h 516"/>
                <a:gd name="T6" fmla="*/ 2147483647 w 636"/>
                <a:gd name="T7" fmla="*/ 2147483647 h 516"/>
                <a:gd name="T8" fmla="*/ 2147483647 w 636"/>
                <a:gd name="T9" fmla="*/ 2147483647 h 516"/>
                <a:gd name="T10" fmla="*/ 2147483647 w 636"/>
                <a:gd name="T11" fmla="*/ 2147483647 h 516"/>
                <a:gd name="T12" fmla="*/ 2147483647 w 636"/>
                <a:gd name="T13" fmla="*/ 2147483647 h 516"/>
                <a:gd name="T14" fmla="*/ 2147483647 w 636"/>
                <a:gd name="T15" fmla="*/ 2147483647 h 516"/>
                <a:gd name="T16" fmla="*/ 2147483647 w 636"/>
                <a:gd name="T17" fmla="*/ 2147483647 h 516"/>
                <a:gd name="T18" fmla="*/ 2147483647 w 636"/>
                <a:gd name="T19" fmla="*/ 2147483647 h 516"/>
                <a:gd name="T20" fmla="*/ 2147483647 w 636"/>
                <a:gd name="T21" fmla="*/ 2147483647 h 516"/>
                <a:gd name="T22" fmla="*/ 2147483647 w 636"/>
                <a:gd name="T23" fmla="*/ 2147483647 h 516"/>
                <a:gd name="T24" fmla="*/ 2147483647 w 636"/>
                <a:gd name="T25" fmla="*/ 2147483647 h 516"/>
                <a:gd name="T26" fmla="*/ 2147483647 w 636"/>
                <a:gd name="T27" fmla="*/ 2147483647 h 516"/>
                <a:gd name="T28" fmla="*/ 2147483647 w 636"/>
                <a:gd name="T29" fmla="*/ 2147483647 h 516"/>
                <a:gd name="T30" fmla="*/ 2147483647 w 636"/>
                <a:gd name="T31" fmla="*/ 2147483647 h 516"/>
                <a:gd name="T32" fmla="*/ 2147483647 w 636"/>
                <a:gd name="T33" fmla="*/ 2147483647 h 516"/>
                <a:gd name="T34" fmla="*/ 2147483647 w 636"/>
                <a:gd name="T35" fmla="*/ 2147483647 h 516"/>
                <a:gd name="T36" fmla="*/ 2147483647 w 636"/>
                <a:gd name="T37" fmla="*/ 2147483647 h 516"/>
                <a:gd name="T38" fmla="*/ 2147483647 w 636"/>
                <a:gd name="T39" fmla="*/ 2147483647 h 516"/>
                <a:gd name="T40" fmla="*/ 2147483647 w 636"/>
                <a:gd name="T41" fmla="*/ 2147483647 h 516"/>
                <a:gd name="T42" fmla="*/ 2147483647 w 636"/>
                <a:gd name="T43" fmla="*/ 0 h 516"/>
                <a:gd name="T44" fmla="*/ 2147483647 w 636"/>
                <a:gd name="T45" fmla="*/ 2147483647 h 516"/>
                <a:gd name="T46" fmla="*/ 2147483647 w 636"/>
                <a:gd name="T47" fmla="*/ 2147483647 h 516"/>
                <a:gd name="T48" fmla="*/ 2147483647 w 636"/>
                <a:gd name="T49" fmla="*/ 2147483647 h 516"/>
                <a:gd name="T50" fmla="*/ 2147483647 w 636"/>
                <a:gd name="T51" fmla="*/ 2147483647 h 516"/>
                <a:gd name="T52" fmla="*/ 2147483647 w 636"/>
                <a:gd name="T53" fmla="*/ 2147483647 h 516"/>
                <a:gd name="T54" fmla="*/ 2147483647 w 636"/>
                <a:gd name="T55" fmla="*/ 2147483647 h 516"/>
                <a:gd name="T56" fmla="*/ 2147483647 w 636"/>
                <a:gd name="T57" fmla="*/ 2147483647 h 516"/>
                <a:gd name="T58" fmla="*/ 2147483647 w 636"/>
                <a:gd name="T59" fmla="*/ 2147483647 h 516"/>
                <a:gd name="T60" fmla="*/ 2147483647 w 636"/>
                <a:gd name="T61" fmla="*/ 2147483647 h 516"/>
                <a:gd name="T62" fmla="*/ 2147483647 w 636"/>
                <a:gd name="T63" fmla="*/ 2147483647 h 516"/>
                <a:gd name="T64" fmla="*/ 2147483647 w 636"/>
                <a:gd name="T65" fmla="*/ 2147483647 h 516"/>
                <a:gd name="T66" fmla="*/ 2147483647 w 636"/>
                <a:gd name="T67" fmla="*/ 2147483647 h 516"/>
                <a:gd name="T68" fmla="*/ 2147483647 w 636"/>
                <a:gd name="T69" fmla="*/ 2147483647 h 516"/>
                <a:gd name="T70" fmla="*/ 2147483647 w 636"/>
                <a:gd name="T71" fmla="*/ 2147483647 h 516"/>
                <a:gd name="T72" fmla="*/ 2147483647 w 636"/>
                <a:gd name="T73" fmla="*/ 2147483647 h 516"/>
                <a:gd name="T74" fmla="*/ 2147483647 w 636"/>
                <a:gd name="T75" fmla="*/ 2147483647 h 516"/>
                <a:gd name="T76" fmla="*/ 2147483647 w 636"/>
                <a:gd name="T77" fmla="*/ 2147483647 h 516"/>
                <a:gd name="T78" fmla="*/ 2147483647 w 636"/>
                <a:gd name="T79" fmla="*/ 2147483647 h 516"/>
                <a:gd name="T80" fmla="*/ 2147483647 w 636"/>
                <a:gd name="T81" fmla="*/ 2147483647 h 516"/>
                <a:gd name="T82" fmla="*/ 2147483647 w 636"/>
                <a:gd name="T83" fmla="*/ 2147483647 h 516"/>
                <a:gd name="T84" fmla="*/ 2147483647 w 636"/>
                <a:gd name="T85" fmla="*/ 2147483647 h 516"/>
                <a:gd name="T86" fmla="*/ 2147483647 w 636"/>
                <a:gd name="T87" fmla="*/ 2147483647 h 516"/>
                <a:gd name="T88" fmla="*/ 2147483647 w 636"/>
                <a:gd name="T89" fmla="*/ 2147483647 h 516"/>
                <a:gd name="T90" fmla="*/ 2147483647 w 636"/>
                <a:gd name="T91" fmla="*/ 2147483647 h 516"/>
                <a:gd name="T92" fmla="*/ 2147483647 w 636"/>
                <a:gd name="T93" fmla="*/ 2147483647 h 516"/>
                <a:gd name="T94" fmla="*/ 2147483647 w 636"/>
                <a:gd name="T95" fmla="*/ 2147483647 h 516"/>
                <a:gd name="T96" fmla="*/ 2147483647 w 636"/>
                <a:gd name="T97" fmla="*/ 2147483647 h 516"/>
                <a:gd name="T98" fmla="*/ 2147483647 w 636"/>
                <a:gd name="T99" fmla="*/ 2147483647 h 516"/>
                <a:gd name="T100" fmla="*/ 0 w 636"/>
                <a:gd name="T101" fmla="*/ 2147483647 h 516"/>
                <a:gd name="T102" fmla="*/ 2147483647 w 636"/>
                <a:gd name="T103" fmla="*/ 2147483647 h 516"/>
                <a:gd name="T104" fmla="*/ 2147483647 w 636"/>
                <a:gd name="T105" fmla="*/ 2147483647 h 516"/>
                <a:gd name="T106" fmla="*/ 2147483647 w 636"/>
                <a:gd name="T107" fmla="*/ 2147483647 h 516"/>
                <a:gd name="T108" fmla="*/ 2147483647 w 636"/>
                <a:gd name="T109" fmla="*/ 2147483647 h 516"/>
                <a:gd name="T110" fmla="*/ 2147483647 w 636"/>
                <a:gd name="T111" fmla="*/ 2147483647 h 516"/>
                <a:gd name="T112" fmla="*/ 2147483647 w 636"/>
                <a:gd name="T113" fmla="*/ 2147483647 h 516"/>
                <a:gd name="T114" fmla="*/ 2147483647 w 636"/>
                <a:gd name="T115" fmla="*/ 2147483647 h 516"/>
                <a:gd name="T116" fmla="*/ 2147483647 w 636"/>
                <a:gd name="T117" fmla="*/ 2147483647 h 516"/>
                <a:gd name="T118" fmla="*/ 2147483647 w 636"/>
                <a:gd name="T119" fmla="*/ 2147483647 h 5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36"/>
                <a:gd name="T181" fmla="*/ 0 h 516"/>
                <a:gd name="T182" fmla="*/ 636 w 636"/>
                <a:gd name="T183" fmla="*/ 516 h 51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36" h="516">
                  <a:moveTo>
                    <a:pt x="180" y="138"/>
                  </a:moveTo>
                  <a:lnTo>
                    <a:pt x="186" y="132"/>
                  </a:lnTo>
                  <a:lnTo>
                    <a:pt x="188" y="130"/>
                  </a:lnTo>
                  <a:lnTo>
                    <a:pt x="188" y="124"/>
                  </a:lnTo>
                  <a:lnTo>
                    <a:pt x="190" y="118"/>
                  </a:lnTo>
                  <a:lnTo>
                    <a:pt x="194" y="112"/>
                  </a:lnTo>
                  <a:lnTo>
                    <a:pt x="198" y="108"/>
                  </a:lnTo>
                  <a:lnTo>
                    <a:pt x="202" y="106"/>
                  </a:lnTo>
                  <a:lnTo>
                    <a:pt x="204" y="112"/>
                  </a:lnTo>
                  <a:lnTo>
                    <a:pt x="206" y="114"/>
                  </a:lnTo>
                  <a:lnTo>
                    <a:pt x="210" y="116"/>
                  </a:lnTo>
                  <a:lnTo>
                    <a:pt x="212" y="114"/>
                  </a:lnTo>
                  <a:lnTo>
                    <a:pt x="212" y="112"/>
                  </a:lnTo>
                  <a:lnTo>
                    <a:pt x="214" y="110"/>
                  </a:lnTo>
                  <a:lnTo>
                    <a:pt x="212" y="106"/>
                  </a:lnTo>
                  <a:lnTo>
                    <a:pt x="212" y="100"/>
                  </a:lnTo>
                  <a:lnTo>
                    <a:pt x="220" y="100"/>
                  </a:lnTo>
                  <a:lnTo>
                    <a:pt x="226" y="100"/>
                  </a:lnTo>
                  <a:lnTo>
                    <a:pt x="226" y="92"/>
                  </a:lnTo>
                  <a:lnTo>
                    <a:pt x="230" y="86"/>
                  </a:lnTo>
                  <a:lnTo>
                    <a:pt x="232" y="82"/>
                  </a:lnTo>
                  <a:lnTo>
                    <a:pt x="236" y="80"/>
                  </a:lnTo>
                  <a:lnTo>
                    <a:pt x="240" y="78"/>
                  </a:lnTo>
                  <a:lnTo>
                    <a:pt x="242" y="72"/>
                  </a:lnTo>
                  <a:lnTo>
                    <a:pt x="244" y="68"/>
                  </a:lnTo>
                  <a:lnTo>
                    <a:pt x="248" y="64"/>
                  </a:lnTo>
                  <a:lnTo>
                    <a:pt x="262" y="58"/>
                  </a:lnTo>
                  <a:lnTo>
                    <a:pt x="270" y="56"/>
                  </a:lnTo>
                  <a:lnTo>
                    <a:pt x="276" y="54"/>
                  </a:lnTo>
                  <a:lnTo>
                    <a:pt x="284" y="62"/>
                  </a:lnTo>
                  <a:lnTo>
                    <a:pt x="288" y="66"/>
                  </a:lnTo>
                  <a:lnTo>
                    <a:pt x="288" y="72"/>
                  </a:lnTo>
                  <a:lnTo>
                    <a:pt x="288" y="74"/>
                  </a:lnTo>
                  <a:lnTo>
                    <a:pt x="286" y="76"/>
                  </a:lnTo>
                  <a:lnTo>
                    <a:pt x="290" y="74"/>
                  </a:lnTo>
                  <a:lnTo>
                    <a:pt x="294" y="72"/>
                  </a:lnTo>
                  <a:lnTo>
                    <a:pt x="298" y="74"/>
                  </a:lnTo>
                  <a:lnTo>
                    <a:pt x="302" y="74"/>
                  </a:lnTo>
                  <a:lnTo>
                    <a:pt x="306" y="72"/>
                  </a:lnTo>
                  <a:lnTo>
                    <a:pt x="310" y="70"/>
                  </a:lnTo>
                  <a:lnTo>
                    <a:pt x="308" y="62"/>
                  </a:lnTo>
                  <a:lnTo>
                    <a:pt x="310" y="56"/>
                  </a:lnTo>
                  <a:lnTo>
                    <a:pt x="314" y="54"/>
                  </a:lnTo>
                  <a:lnTo>
                    <a:pt x="320" y="50"/>
                  </a:lnTo>
                  <a:lnTo>
                    <a:pt x="326" y="48"/>
                  </a:lnTo>
                  <a:lnTo>
                    <a:pt x="324" y="44"/>
                  </a:lnTo>
                  <a:lnTo>
                    <a:pt x="322" y="42"/>
                  </a:lnTo>
                  <a:lnTo>
                    <a:pt x="324" y="38"/>
                  </a:lnTo>
                  <a:lnTo>
                    <a:pt x="326" y="34"/>
                  </a:lnTo>
                  <a:lnTo>
                    <a:pt x="334" y="28"/>
                  </a:lnTo>
                  <a:lnTo>
                    <a:pt x="344" y="26"/>
                  </a:lnTo>
                  <a:lnTo>
                    <a:pt x="354" y="26"/>
                  </a:lnTo>
                  <a:lnTo>
                    <a:pt x="358" y="24"/>
                  </a:lnTo>
                  <a:lnTo>
                    <a:pt x="360" y="24"/>
                  </a:lnTo>
                  <a:lnTo>
                    <a:pt x="362" y="20"/>
                  </a:lnTo>
                  <a:lnTo>
                    <a:pt x="364" y="16"/>
                  </a:lnTo>
                  <a:lnTo>
                    <a:pt x="364" y="12"/>
                  </a:lnTo>
                  <a:lnTo>
                    <a:pt x="358" y="10"/>
                  </a:lnTo>
                  <a:lnTo>
                    <a:pt x="358" y="8"/>
                  </a:lnTo>
                  <a:lnTo>
                    <a:pt x="358" y="2"/>
                  </a:lnTo>
                  <a:lnTo>
                    <a:pt x="362" y="2"/>
                  </a:lnTo>
                  <a:lnTo>
                    <a:pt x="364" y="4"/>
                  </a:lnTo>
                  <a:lnTo>
                    <a:pt x="368" y="6"/>
                  </a:lnTo>
                  <a:lnTo>
                    <a:pt x="366" y="10"/>
                  </a:lnTo>
                  <a:lnTo>
                    <a:pt x="368" y="10"/>
                  </a:lnTo>
                  <a:lnTo>
                    <a:pt x="372" y="12"/>
                  </a:lnTo>
                  <a:lnTo>
                    <a:pt x="374" y="12"/>
                  </a:lnTo>
                  <a:lnTo>
                    <a:pt x="384" y="14"/>
                  </a:lnTo>
                  <a:lnTo>
                    <a:pt x="390" y="18"/>
                  </a:lnTo>
                  <a:lnTo>
                    <a:pt x="398" y="22"/>
                  </a:lnTo>
                  <a:lnTo>
                    <a:pt x="408" y="22"/>
                  </a:lnTo>
                  <a:lnTo>
                    <a:pt x="414" y="22"/>
                  </a:lnTo>
                  <a:lnTo>
                    <a:pt x="416" y="18"/>
                  </a:lnTo>
                  <a:lnTo>
                    <a:pt x="418" y="24"/>
                  </a:lnTo>
                  <a:lnTo>
                    <a:pt x="422" y="26"/>
                  </a:lnTo>
                  <a:lnTo>
                    <a:pt x="424" y="22"/>
                  </a:lnTo>
                  <a:lnTo>
                    <a:pt x="424" y="20"/>
                  </a:lnTo>
                  <a:lnTo>
                    <a:pt x="428" y="20"/>
                  </a:lnTo>
                  <a:lnTo>
                    <a:pt x="432" y="22"/>
                  </a:lnTo>
                  <a:lnTo>
                    <a:pt x="434" y="26"/>
                  </a:lnTo>
                  <a:lnTo>
                    <a:pt x="432" y="30"/>
                  </a:lnTo>
                  <a:lnTo>
                    <a:pt x="428" y="36"/>
                  </a:lnTo>
                  <a:lnTo>
                    <a:pt x="422" y="40"/>
                  </a:lnTo>
                  <a:lnTo>
                    <a:pt x="416" y="42"/>
                  </a:lnTo>
                  <a:lnTo>
                    <a:pt x="416" y="48"/>
                  </a:lnTo>
                  <a:lnTo>
                    <a:pt x="416" y="50"/>
                  </a:lnTo>
                  <a:lnTo>
                    <a:pt x="418" y="52"/>
                  </a:lnTo>
                  <a:lnTo>
                    <a:pt x="420" y="54"/>
                  </a:lnTo>
                  <a:lnTo>
                    <a:pt x="422" y="54"/>
                  </a:lnTo>
                  <a:lnTo>
                    <a:pt x="424" y="52"/>
                  </a:lnTo>
                  <a:lnTo>
                    <a:pt x="426" y="54"/>
                  </a:lnTo>
                  <a:lnTo>
                    <a:pt x="428" y="54"/>
                  </a:lnTo>
                  <a:lnTo>
                    <a:pt x="426" y="58"/>
                  </a:lnTo>
                  <a:lnTo>
                    <a:pt x="422" y="60"/>
                  </a:lnTo>
                  <a:lnTo>
                    <a:pt x="420" y="60"/>
                  </a:lnTo>
                  <a:lnTo>
                    <a:pt x="418" y="56"/>
                  </a:lnTo>
                  <a:lnTo>
                    <a:pt x="418" y="54"/>
                  </a:lnTo>
                  <a:lnTo>
                    <a:pt x="410" y="60"/>
                  </a:lnTo>
                  <a:lnTo>
                    <a:pt x="406" y="64"/>
                  </a:lnTo>
                  <a:lnTo>
                    <a:pt x="404" y="70"/>
                  </a:lnTo>
                  <a:lnTo>
                    <a:pt x="404" y="76"/>
                  </a:lnTo>
                  <a:lnTo>
                    <a:pt x="408" y="80"/>
                  </a:lnTo>
                  <a:lnTo>
                    <a:pt x="410" y="84"/>
                  </a:lnTo>
                  <a:lnTo>
                    <a:pt x="414" y="86"/>
                  </a:lnTo>
                  <a:lnTo>
                    <a:pt x="424" y="90"/>
                  </a:lnTo>
                  <a:lnTo>
                    <a:pt x="430" y="92"/>
                  </a:lnTo>
                  <a:lnTo>
                    <a:pt x="434" y="96"/>
                  </a:lnTo>
                  <a:lnTo>
                    <a:pt x="442" y="104"/>
                  </a:lnTo>
                  <a:lnTo>
                    <a:pt x="456" y="108"/>
                  </a:lnTo>
                  <a:lnTo>
                    <a:pt x="458" y="110"/>
                  </a:lnTo>
                  <a:lnTo>
                    <a:pt x="462" y="116"/>
                  </a:lnTo>
                  <a:lnTo>
                    <a:pt x="464" y="120"/>
                  </a:lnTo>
                  <a:lnTo>
                    <a:pt x="466" y="122"/>
                  </a:lnTo>
                  <a:lnTo>
                    <a:pt x="468" y="122"/>
                  </a:lnTo>
                  <a:lnTo>
                    <a:pt x="472" y="122"/>
                  </a:lnTo>
                  <a:lnTo>
                    <a:pt x="476" y="120"/>
                  </a:lnTo>
                  <a:lnTo>
                    <a:pt x="480" y="116"/>
                  </a:lnTo>
                  <a:lnTo>
                    <a:pt x="484" y="110"/>
                  </a:lnTo>
                  <a:lnTo>
                    <a:pt x="486" y="104"/>
                  </a:lnTo>
                  <a:lnTo>
                    <a:pt x="490" y="92"/>
                  </a:lnTo>
                  <a:lnTo>
                    <a:pt x="494" y="84"/>
                  </a:lnTo>
                  <a:lnTo>
                    <a:pt x="498" y="76"/>
                  </a:lnTo>
                  <a:lnTo>
                    <a:pt x="500" y="64"/>
                  </a:lnTo>
                  <a:lnTo>
                    <a:pt x="502" y="52"/>
                  </a:lnTo>
                  <a:lnTo>
                    <a:pt x="504" y="42"/>
                  </a:lnTo>
                  <a:lnTo>
                    <a:pt x="510" y="32"/>
                  </a:lnTo>
                  <a:lnTo>
                    <a:pt x="514" y="24"/>
                  </a:lnTo>
                  <a:lnTo>
                    <a:pt x="520" y="6"/>
                  </a:lnTo>
                  <a:lnTo>
                    <a:pt x="522" y="0"/>
                  </a:lnTo>
                  <a:lnTo>
                    <a:pt x="524" y="0"/>
                  </a:lnTo>
                  <a:lnTo>
                    <a:pt x="528" y="0"/>
                  </a:lnTo>
                  <a:lnTo>
                    <a:pt x="532" y="0"/>
                  </a:lnTo>
                  <a:lnTo>
                    <a:pt x="534" y="4"/>
                  </a:lnTo>
                  <a:lnTo>
                    <a:pt x="532" y="12"/>
                  </a:lnTo>
                  <a:lnTo>
                    <a:pt x="532" y="20"/>
                  </a:lnTo>
                  <a:lnTo>
                    <a:pt x="532" y="26"/>
                  </a:lnTo>
                  <a:lnTo>
                    <a:pt x="536" y="44"/>
                  </a:lnTo>
                  <a:lnTo>
                    <a:pt x="538" y="56"/>
                  </a:lnTo>
                  <a:lnTo>
                    <a:pt x="540" y="60"/>
                  </a:lnTo>
                  <a:lnTo>
                    <a:pt x="542" y="62"/>
                  </a:lnTo>
                  <a:lnTo>
                    <a:pt x="546" y="62"/>
                  </a:lnTo>
                  <a:lnTo>
                    <a:pt x="548" y="60"/>
                  </a:lnTo>
                  <a:lnTo>
                    <a:pt x="552" y="68"/>
                  </a:lnTo>
                  <a:lnTo>
                    <a:pt x="558" y="76"/>
                  </a:lnTo>
                  <a:lnTo>
                    <a:pt x="554" y="82"/>
                  </a:lnTo>
                  <a:lnTo>
                    <a:pt x="556" y="90"/>
                  </a:lnTo>
                  <a:lnTo>
                    <a:pt x="554" y="100"/>
                  </a:lnTo>
                  <a:lnTo>
                    <a:pt x="556" y="106"/>
                  </a:lnTo>
                  <a:lnTo>
                    <a:pt x="558" y="110"/>
                  </a:lnTo>
                  <a:lnTo>
                    <a:pt x="560" y="118"/>
                  </a:lnTo>
                  <a:lnTo>
                    <a:pt x="560" y="124"/>
                  </a:lnTo>
                  <a:lnTo>
                    <a:pt x="562" y="132"/>
                  </a:lnTo>
                  <a:lnTo>
                    <a:pt x="564" y="136"/>
                  </a:lnTo>
                  <a:lnTo>
                    <a:pt x="564" y="144"/>
                  </a:lnTo>
                  <a:lnTo>
                    <a:pt x="564" y="148"/>
                  </a:lnTo>
                  <a:lnTo>
                    <a:pt x="568" y="152"/>
                  </a:lnTo>
                  <a:lnTo>
                    <a:pt x="576" y="158"/>
                  </a:lnTo>
                  <a:lnTo>
                    <a:pt x="584" y="162"/>
                  </a:lnTo>
                  <a:lnTo>
                    <a:pt x="592" y="168"/>
                  </a:lnTo>
                  <a:lnTo>
                    <a:pt x="594" y="174"/>
                  </a:lnTo>
                  <a:lnTo>
                    <a:pt x="594" y="178"/>
                  </a:lnTo>
                  <a:lnTo>
                    <a:pt x="596" y="182"/>
                  </a:lnTo>
                  <a:lnTo>
                    <a:pt x="598" y="186"/>
                  </a:lnTo>
                  <a:lnTo>
                    <a:pt x="598" y="200"/>
                  </a:lnTo>
                  <a:lnTo>
                    <a:pt x="598" y="206"/>
                  </a:lnTo>
                  <a:lnTo>
                    <a:pt x="600" y="208"/>
                  </a:lnTo>
                  <a:lnTo>
                    <a:pt x="602" y="208"/>
                  </a:lnTo>
                  <a:lnTo>
                    <a:pt x="604" y="208"/>
                  </a:lnTo>
                  <a:lnTo>
                    <a:pt x="604" y="206"/>
                  </a:lnTo>
                  <a:lnTo>
                    <a:pt x="612" y="216"/>
                  </a:lnTo>
                  <a:lnTo>
                    <a:pt x="614" y="220"/>
                  </a:lnTo>
                  <a:lnTo>
                    <a:pt x="614" y="228"/>
                  </a:lnTo>
                  <a:lnTo>
                    <a:pt x="616" y="232"/>
                  </a:lnTo>
                  <a:lnTo>
                    <a:pt x="618" y="234"/>
                  </a:lnTo>
                  <a:lnTo>
                    <a:pt x="620" y="236"/>
                  </a:lnTo>
                  <a:lnTo>
                    <a:pt x="622" y="238"/>
                  </a:lnTo>
                  <a:lnTo>
                    <a:pt x="632" y="250"/>
                  </a:lnTo>
                  <a:lnTo>
                    <a:pt x="634" y="258"/>
                  </a:lnTo>
                  <a:lnTo>
                    <a:pt x="636" y="264"/>
                  </a:lnTo>
                  <a:lnTo>
                    <a:pt x="634" y="270"/>
                  </a:lnTo>
                  <a:lnTo>
                    <a:pt x="632" y="276"/>
                  </a:lnTo>
                  <a:lnTo>
                    <a:pt x="630" y="280"/>
                  </a:lnTo>
                  <a:lnTo>
                    <a:pt x="630" y="288"/>
                  </a:lnTo>
                  <a:lnTo>
                    <a:pt x="630" y="300"/>
                  </a:lnTo>
                  <a:lnTo>
                    <a:pt x="630" y="312"/>
                  </a:lnTo>
                  <a:lnTo>
                    <a:pt x="626" y="322"/>
                  </a:lnTo>
                  <a:lnTo>
                    <a:pt x="624" y="328"/>
                  </a:lnTo>
                  <a:lnTo>
                    <a:pt x="620" y="336"/>
                  </a:lnTo>
                  <a:lnTo>
                    <a:pt x="608" y="352"/>
                  </a:lnTo>
                  <a:lnTo>
                    <a:pt x="600" y="370"/>
                  </a:lnTo>
                  <a:lnTo>
                    <a:pt x="598" y="376"/>
                  </a:lnTo>
                  <a:lnTo>
                    <a:pt x="594" y="378"/>
                  </a:lnTo>
                  <a:lnTo>
                    <a:pt x="590" y="382"/>
                  </a:lnTo>
                  <a:lnTo>
                    <a:pt x="586" y="384"/>
                  </a:lnTo>
                  <a:lnTo>
                    <a:pt x="582" y="390"/>
                  </a:lnTo>
                  <a:lnTo>
                    <a:pt x="578" y="394"/>
                  </a:lnTo>
                  <a:lnTo>
                    <a:pt x="566" y="402"/>
                  </a:lnTo>
                  <a:lnTo>
                    <a:pt x="558" y="408"/>
                  </a:lnTo>
                  <a:lnTo>
                    <a:pt x="552" y="416"/>
                  </a:lnTo>
                  <a:lnTo>
                    <a:pt x="548" y="424"/>
                  </a:lnTo>
                  <a:lnTo>
                    <a:pt x="542" y="432"/>
                  </a:lnTo>
                  <a:lnTo>
                    <a:pt x="522" y="454"/>
                  </a:lnTo>
                  <a:lnTo>
                    <a:pt x="510" y="466"/>
                  </a:lnTo>
                  <a:lnTo>
                    <a:pt x="500" y="480"/>
                  </a:lnTo>
                  <a:lnTo>
                    <a:pt x="498" y="482"/>
                  </a:lnTo>
                  <a:lnTo>
                    <a:pt x="496" y="486"/>
                  </a:lnTo>
                  <a:lnTo>
                    <a:pt x="496" y="488"/>
                  </a:lnTo>
                  <a:lnTo>
                    <a:pt x="494" y="490"/>
                  </a:lnTo>
                  <a:lnTo>
                    <a:pt x="484" y="490"/>
                  </a:lnTo>
                  <a:lnTo>
                    <a:pt x="476" y="490"/>
                  </a:lnTo>
                  <a:lnTo>
                    <a:pt x="468" y="492"/>
                  </a:lnTo>
                  <a:lnTo>
                    <a:pt x="462" y="492"/>
                  </a:lnTo>
                  <a:lnTo>
                    <a:pt x="454" y="496"/>
                  </a:lnTo>
                  <a:lnTo>
                    <a:pt x="448" y="500"/>
                  </a:lnTo>
                  <a:lnTo>
                    <a:pt x="442" y="504"/>
                  </a:lnTo>
                  <a:lnTo>
                    <a:pt x="438" y="506"/>
                  </a:lnTo>
                  <a:lnTo>
                    <a:pt x="434" y="508"/>
                  </a:lnTo>
                  <a:lnTo>
                    <a:pt x="432" y="512"/>
                  </a:lnTo>
                  <a:lnTo>
                    <a:pt x="428" y="514"/>
                  </a:lnTo>
                  <a:lnTo>
                    <a:pt x="426" y="516"/>
                  </a:lnTo>
                  <a:lnTo>
                    <a:pt x="420" y="506"/>
                  </a:lnTo>
                  <a:lnTo>
                    <a:pt x="416" y="494"/>
                  </a:lnTo>
                  <a:lnTo>
                    <a:pt x="412" y="494"/>
                  </a:lnTo>
                  <a:lnTo>
                    <a:pt x="410" y="496"/>
                  </a:lnTo>
                  <a:lnTo>
                    <a:pt x="408" y="500"/>
                  </a:lnTo>
                  <a:lnTo>
                    <a:pt x="386" y="514"/>
                  </a:lnTo>
                  <a:lnTo>
                    <a:pt x="380" y="510"/>
                  </a:lnTo>
                  <a:lnTo>
                    <a:pt x="378" y="504"/>
                  </a:lnTo>
                  <a:lnTo>
                    <a:pt x="370" y="504"/>
                  </a:lnTo>
                  <a:lnTo>
                    <a:pt x="364" y="504"/>
                  </a:lnTo>
                  <a:lnTo>
                    <a:pt x="358" y="500"/>
                  </a:lnTo>
                  <a:lnTo>
                    <a:pt x="354" y="494"/>
                  </a:lnTo>
                  <a:lnTo>
                    <a:pt x="348" y="488"/>
                  </a:lnTo>
                  <a:lnTo>
                    <a:pt x="346" y="482"/>
                  </a:lnTo>
                  <a:lnTo>
                    <a:pt x="346" y="478"/>
                  </a:lnTo>
                  <a:lnTo>
                    <a:pt x="350" y="474"/>
                  </a:lnTo>
                  <a:lnTo>
                    <a:pt x="352" y="470"/>
                  </a:lnTo>
                  <a:lnTo>
                    <a:pt x="354" y="464"/>
                  </a:lnTo>
                  <a:lnTo>
                    <a:pt x="352" y="458"/>
                  </a:lnTo>
                  <a:lnTo>
                    <a:pt x="348" y="454"/>
                  </a:lnTo>
                  <a:lnTo>
                    <a:pt x="344" y="452"/>
                  </a:lnTo>
                  <a:lnTo>
                    <a:pt x="340" y="448"/>
                  </a:lnTo>
                  <a:lnTo>
                    <a:pt x="346" y="440"/>
                  </a:lnTo>
                  <a:lnTo>
                    <a:pt x="346" y="436"/>
                  </a:lnTo>
                  <a:lnTo>
                    <a:pt x="348" y="432"/>
                  </a:lnTo>
                  <a:lnTo>
                    <a:pt x="346" y="428"/>
                  </a:lnTo>
                  <a:lnTo>
                    <a:pt x="342" y="428"/>
                  </a:lnTo>
                  <a:lnTo>
                    <a:pt x="340" y="430"/>
                  </a:lnTo>
                  <a:lnTo>
                    <a:pt x="336" y="436"/>
                  </a:lnTo>
                  <a:lnTo>
                    <a:pt x="332" y="442"/>
                  </a:lnTo>
                  <a:lnTo>
                    <a:pt x="330" y="444"/>
                  </a:lnTo>
                  <a:lnTo>
                    <a:pt x="326" y="444"/>
                  </a:lnTo>
                  <a:lnTo>
                    <a:pt x="324" y="444"/>
                  </a:lnTo>
                  <a:lnTo>
                    <a:pt x="322" y="442"/>
                  </a:lnTo>
                  <a:lnTo>
                    <a:pt x="324" y="438"/>
                  </a:lnTo>
                  <a:lnTo>
                    <a:pt x="328" y="438"/>
                  </a:lnTo>
                  <a:lnTo>
                    <a:pt x="332" y="436"/>
                  </a:lnTo>
                  <a:lnTo>
                    <a:pt x="346" y="420"/>
                  </a:lnTo>
                  <a:lnTo>
                    <a:pt x="352" y="412"/>
                  </a:lnTo>
                  <a:lnTo>
                    <a:pt x="356" y="404"/>
                  </a:lnTo>
                  <a:lnTo>
                    <a:pt x="350" y="404"/>
                  </a:lnTo>
                  <a:lnTo>
                    <a:pt x="342" y="404"/>
                  </a:lnTo>
                  <a:lnTo>
                    <a:pt x="340" y="410"/>
                  </a:lnTo>
                  <a:lnTo>
                    <a:pt x="338" y="416"/>
                  </a:lnTo>
                  <a:lnTo>
                    <a:pt x="332" y="416"/>
                  </a:lnTo>
                  <a:lnTo>
                    <a:pt x="326" y="418"/>
                  </a:lnTo>
                  <a:lnTo>
                    <a:pt x="318" y="424"/>
                  </a:lnTo>
                  <a:lnTo>
                    <a:pt x="312" y="432"/>
                  </a:lnTo>
                  <a:lnTo>
                    <a:pt x="310" y="438"/>
                  </a:lnTo>
                  <a:lnTo>
                    <a:pt x="304" y="438"/>
                  </a:lnTo>
                  <a:lnTo>
                    <a:pt x="304" y="436"/>
                  </a:lnTo>
                  <a:lnTo>
                    <a:pt x="304" y="434"/>
                  </a:lnTo>
                  <a:lnTo>
                    <a:pt x="304" y="426"/>
                  </a:lnTo>
                  <a:lnTo>
                    <a:pt x="306" y="418"/>
                  </a:lnTo>
                  <a:lnTo>
                    <a:pt x="304" y="410"/>
                  </a:lnTo>
                  <a:lnTo>
                    <a:pt x="304" y="406"/>
                  </a:lnTo>
                  <a:lnTo>
                    <a:pt x="302" y="400"/>
                  </a:lnTo>
                  <a:lnTo>
                    <a:pt x="300" y="392"/>
                  </a:lnTo>
                  <a:lnTo>
                    <a:pt x="286" y="388"/>
                  </a:lnTo>
                  <a:lnTo>
                    <a:pt x="276" y="384"/>
                  </a:lnTo>
                  <a:lnTo>
                    <a:pt x="270" y="382"/>
                  </a:lnTo>
                  <a:lnTo>
                    <a:pt x="268" y="380"/>
                  </a:lnTo>
                  <a:lnTo>
                    <a:pt x="264" y="378"/>
                  </a:lnTo>
                  <a:lnTo>
                    <a:pt x="232" y="378"/>
                  </a:lnTo>
                  <a:lnTo>
                    <a:pt x="208" y="392"/>
                  </a:lnTo>
                  <a:lnTo>
                    <a:pt x="176" y="392"/>
                  </a:lnTo>
                  <a:lnTo>
                    <a:pt x="164" y="398"/>
                  </a:lnTo>
                  <a:lnTo>
                    <a:pt x="150" y="406"/>
                  </a:lnTo>
                  <a:lnTo>
                    <a:pt x="134" y="416"/>
                  </a:lnTo>
                  <a:lnTo>
                    <a:pt x="122" y="420"/>
                  </a:lnTo>
                  <a:lnTo>
                    <a:pt x="108" y="422"/>
                  </a:lnTo>
                  <a:lnTo>
                    <a:pt x="92" y="422"/>
                  </a:lnTo>
                  <a:lnTo>
                    <a:pt x="84" y="424"/>
                  </a:lnTo>
                  <a:lnTo>
                    <a:pt x="74" y="426"/>
                  </a:lnTo>
                  <a:lnTo>
                    <a:pt x="58" y="432"/>
                  </a:lnTo>
                  <a:lnTo>
                    <a:pt x="42" y="438"/>
                  </a:lnTo>
                  <a:lnTo>
                    <a:pt x="32" y="440"/>
                  </a:lnTo>
                  <a:lnTo>
                    <a:pt x="24" y="440"/>
                  </a:lnTo>
                  <a:lnTo>
                    <a:pt x="18" y="440"/>
                  </a:lnTo>
                  <a:lnTo>
                    <a:pt x="14" y="436"/>
                  </a:lnTo>
                  <a:lnTo>
                    <a:pt x="6" y="430"/>
                  </a:lnTo>
                  <a:lnTo>
                    <a:pt x="4" y="428"/>
                  </a:lnTo>
                  <a:lnTo>
                    <a:pt x="2" y="428"/>
                  </a:lnTo>
                  <a:lnTo>
                    <a:pt x="0" y="426"/>
                  </a:lnTo>
                  <a:lnTo>
                    <a:pt x="0" y="422"/>
                  </a:lnTo>
                  <a:lnTo>
                    <a:pt x="0" y="420"/>
                  </a:lnTo>
                  <a:lnTo>
                    <a:pt x="2" y="416"/>
                  </a:lnTo>
                  <a:lnTo>
                    <a:pt x="4" y="414"/>
                  </a:lnTo>
                  <a:lnTo>
                    <a:pt x="10" y="412"/>
                  </a:lnTo>
                  <a:lnTo>
                    <a:pt x="16" y="408"/>
                  </a:lnTo>
                  <a:lnTo>
                    <a:pt x="24" y="394"/>
                  </a:lnTo>
                  <a:lnTo>
                    <a:pt x="30" y="380"/>
                  </a:lnTo>
                  <a:lnTo>
                    <a:pt x="28" y="376"/>
                  </a:lnTo>
                  <a:lnTo>
                    <a:pt x="26" y="372"/>
                  </a:lnTo>
                  <a:lnTo>
                    <a:pt x="26" y="362"/>
                  </a:lnTo>
                  <a:lnTo>
                    <a:pt x="26" y="328"/>
                  </a:lnTo>
                  <a:lnTo>
                    <a:pt x="26" y="316"/>
                  </a:lnTo>
                  <a:lnTo>
                    <a:pt x="26" y="304"/>
                  </a:lnTo>
                  <a:lnTo>
                    <a:pt x="24" y="296"/>
                  </a:lnTo>
                  <a:lnTo>
                    <a:pt x="20" y="288"/>
                  </a:lnTo>
                  <a:lnTo>
                    <a:pt x="16" y="280"/>
                  </a:lnTo>
                  <a:lnTo>
                    <a:pt x="16" y="276"/>
                  </a:lnTo>
                  <a:lnTo>
                    <a:pt x="20" y="280"/>
                  </a:lnTo>
                  <a:lnTo>
                    <a:pt x="20" y="284"/>
                  </a:lnTo>
                  <a:lnTo>
                    <a:pt x="26" y="284"/>
                  </a:lnTo>
                  <a:lnTo>
                    <a:pt x="24" y="278"/>
                  </a:lnTo>
                  <a:lnTo>
                    <a:pt x="24" y="272"/>
                  </a:lnTo>
                  <a:lnTo>
                    <a:pt x="28" y="276"/>
                  </a:lnTo>
                  <a:lnTo>
                    <a:pt x="28" y="280"/>
                  </a:lnTo>
                  <a:lnTo>
                    <a:pt x="30" y="278"/>
                  </a:lnTo>
                  <a:lnTo>
                    <a:pt x="30" y="276"/>
                  </a:lnTo>
                  <a:lnTo>
                    <a:pt x="32" y="272"/>
                  </a:lnTo>
                  <a:lnTo>
                    <a:pt x="28" y="256"/>
                  </a:lnTo>
                  <a:lnTo>
                    <a:pt x="36" y="236"/>
                  </a:lnTo>
                  <a:lnTo>
                    <a:pt x="38" y="226"/>
                  </a:lnTo>
                  <a:lnTo>
                    <a:pt x="40" y="214"/>
                  </a:lnTo>
                  <a:lnTo>
                    <a:pt x="40" y="208"/>
                  </a:lnTo>
                  <a:lnTo>
                    <a:pt x="44" y="202"/>
                  </a:lnTo>
                  <a:lnTo>
                    <a:pt x="46" y="206"/>
                  </a:lnTo>
                  <a:lnTo>
                    <a:pt x="48" y="208"/>
                  </a:lnTo>
                  <a:lnTo>
                    <a:pt x="48" y="210"/>
                  </a:lnTo>
                  <a:lnTo>
                    <a:pt x="52" y="208"/>
                  </a:lnTo>
                  <a:lnTo>
                    <a:pt x="54" y="206"/>
                  </a:lnTo>
                  <a:lnTo>
                    <a:pt x="56" y="202"/>
                  </a:lnTo>
                  <a:lnTo>
                    <a:pt x="58" y="198"/>
                  </a:lnTo>
                  <a:lnTo>
                    <a:pt x="62" y="196"/>
                  </a:lnTo>
                  <a:lnTo>
                    <a:pt x="70" y="194"/>
                  </a:lnTo>
                  <a:lnTo>
                    <a:pt x="76" y="190"/>
                  </a:lnTo>
                  <a:lnTo>
                    <a:pt x="78" y="188"/>
                  </a:lnTo>
                  <a:lnTo>
                    <a:pt x="82" y="186"/>
                  </a:lnTo>
                  <a:lnTo>
                    <a:pt x="86" y="182"/>
                  </a:lnTo>
                  <a:lnTo>
                    <a:pt x="94" y="178"/>
                  </a:lnTo>
                  <a:lnTo>
                    <a:pt x="102" y="176"/>
                  </a:lnTo>
                  <a:lnTo>
                    <a:pt x="110" y="174"/>
                  </a:lnTo>
                  <a:lnTo>
                    <a:pt x="118" y="172"/>
                  </a:lnTo>
                  <a:lnTo>
                    <a:pt x="128" y="168"/>
                  </a:lnTo>
                  <a:lnTo>
                    <a:pt x="138" y="166"/>
                  </a:lnTo>
                  <a:lnTo>
                    <a:pt x="146" y="166"/>
                  </a:lnTo>
                  <a:lnTo>
                    <a:pt x="156" y="164"/>
                  </a:lnTo>
                  <a:lnTo>
                    <a:pt x="162" y="162"/>
                  </a:lnTo>
                  <a:lnTo>
                    <a:pt x="168" y="152"/>
                  </a:lnTo>
                  <a:lnTo>
                    <a:pt x="180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8" name="Freeform 272"/>
            <p:cNvSpPr>
              <a:spLocks/>
            </p:cNvSpPr>
            <p:nvPr/>
          </p:nvSpPr>
          <p:spPr bwMode="auto">
            <a:xfrm>
              <a:off x="7515983" y="4807908"/>
              <a:ext cx="94555" cy="58407"/>
            </a:xfrm>
            <a:custGeom>
              <a:avLst/>
              <a:gdLst>
                <a:gd name="T0" fmla="*/ 2147483647 w 64"/>
                <a:gd name="T1" fmla="*/ 0 h 38"/>
                <a:gd name="T2" fmla="*/ 2147483647 w 64"/>
                <a:gd name="T3" fmla="*/ 2147483647 h 38"/>
                <a:gd name="T4" fmla="*/ 2147483647 w 64"/>
                <a:gd name="T5" fmla="*/ 2147483647 h 38"/>
                <a:gd name="T6" fmla="*/ 2147483647 w 64"/>
                <a:gd name="T7" fmla="*/ 2147483647 h 38"/>
                <a:gd name="T8" fmla="*/ 2147483647 w 64"/>
                <a:gd name="T9" fmla="*/ 2147483647 h 38"/>
                <a:gd name="T10" fmla="*/ 2147483647 w 64"/>
                <a:gd name="T11" fmla="*/ 2147483647 h 38"/>
                <a:gd name="T12" fmla="*/ 2147483647 w 64"/>
                <a:gd name="T13" fmla="*/ 2147483647 h 38"/>
                <a:gd name="T14" fmla="*/ 2147483647 w 64"/>
                <a:gd name="T15" fmla="*/ 2147483647 h 38"/>
                <a:gd name="T16" fmla="*/ 2147483647 w 64"/>
                <a:gd name="T17" fmla="*/ 2147483647 h 38"/>
                <a:gd name="T18" fmla="*/ 0 w 64"/>
                <a:gd name="T19" fmla="*/ 2147483647 h 38"/>
                <a:gd name="T20" fmla="*/ 0 w 64"/>
                <a:gd name="T21" fmla="*/ 2147483647 h 38"/>
                <a:gd name="T22" fmla="*/ 0 w 64"/>
                <a:gd name="T23" fmla="*/ 2147483647 h 38"/>
                <a:gd name="T24" fmla="*/ 2147483647 w 64"/>
                <a:gd name="T25" fmla="*/ 2147483647 h 38"/>
                <a:gd name="T26" fmla="*/ 2147483647 w 64"/>
                <a:gd name="T27" fmla="*/ 2147483647 h 38"/>
                <a:gd name="T28" fmla="*/ 2147483647 w 64"/>
                <a:gd name="T29" fmla="*/ 2147483647 h 38"/>
                <a:gd name="T30" fmla="*/ 2147483647 w 64"/>
                <a:gd name="T31" fmla="*/ 2147483647 h 38"/>
                <a:gd name="T32" fmla="*/ 2147483647 w 64"/>
                <a:gd name="T33" fmla="*/ 2147483647 h 38"/>
                <a:gd name="T34" fmla="*/ 2147483647 w 64"/>
                <a:gd name="T35" fmla="*/ 2147483647 h 38"/>
                <a:gd name="T36" fmla="*/ 2147483647 w 64"/>
                <a:gd name="T37" fmla="*/ 2147483647 h 38"/>
                <a:gd name="T38" fmla="*/ 2147483647 w 64"/>
                <a:gd name="T39" fmla="*/ 2147483647 h 38"/>
                <a:gd name="T40" fmla="*/ 2147483647 w 64"/>
                <a:gd name="T41" fmla="*/ 0 h 38"/>
                <a:gd name="T42" fmla="*/ 2147483647 w 64"/>
                <a:gd name="T43" fmla="*/ 0 h 38"/>
                <a:gd name="T44" fmla="*/ 2147483647 w 64"/>
                <a:gd name="T45" fmla="*/ 2147483647 h 38"/>
                <a:gd name="T46" fmla="*/ 2147483647 w 64"/>
                <a:gd name="T47" fmla="*/ 0 h 3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4"/>
                <a:gd name="T73" fmla="*/ 0 h 38"/>
                <a:gd name="T74" fmla="*/ 64 w 64"/>
                <a:gd name="T75" fmla="*/ 38 h 3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4" h="38">
                  <a:moveTo>
                    <a:pt x="64" y="0"/>
                  </a:moveTo>
                  <a:lnTo>
                    <a:pt x="52" y="10"/>
                  </a:lnTo>
                  <a:lnTo>
                    <a:pt x="36" y="16"/>
                  </a:lnTo>
                  <a:lnTo>
                    <a:pt x="32" y="18"/>
                  </a:lnTo>
                  <a:lnTo>
                    <a:pt x="28" y="20"/>
                  </a:lnTo>
                  <a:lnTo>
                    <a:pt x="22" y="28"/>
                  </a:lnTo>
                  <a:lnTo>
                    <a:pt x="14" y="36"/>
                  </a:lnTo>
                  <a:lnTo>
                    <a:pt x="8" y="38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4"/>
                  </a:lnTo>
                  <a:lnTo>
                    <a:pt x="0" y="30"/>
                  </a:lnTo>
                  <a:lnTo>
                    <a:pt x="2" y="26"/>
                  </a:lnTo>
                  <a:lnTo>
                    <a:pt x="10" y="20"/>
                  </a:lnTo>
                  <a:lnTo>
                    <a:pt x="26" y="14"/>
                  </a:lnTo>
                  <a:lnTo>
                    <a:pt x="28" y="12"/>
                  </a:lnTo>
                  <a:lnTo>
                    <a:pt x="30" y="8"/>
                  </a:lnTo>
                  <a:lnTo>
                    <a:pt x="32" y="6"/>
                  </a:lnTo>
                  <a:lnTo>
                    <a:pt x="36" y="4"/>
                  </a:lnTo>
                  <a:lnTo>
                    <a:pt x="46" y="2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4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9" name="Freeform 273"/>
            <p:cNvSpPr>
              <a:spLocks/>
            </p:cNvSpPr>
            <p:nvPr/>
          </p:nvSpPr>
          <p:spPr bwMode="auto">
            <a:xfrm>
              <a:off x="7437572" y="4799943"/>
              <a:ext cx="72646" cy="15929"/>
            </a:xfrm>
            <a:custGeom>
              <a:avLst/>
              <a:gdLst>
                <a:gd name="T0" fmla="*/ 2147483647 w 50"/>
                <a:gd name="T1" fmla="*/ 2147483647 h 10"/>
                <a:gd name="T2" fmla="*/ 2147483647 w 50"/>
                <a:gd name="T3" fmla="*/ 2147483647 h 10"/>
                <a:gd name="T4" fmla="*/ 2147483647 w 50"/>
                <a:gd name="T5" fmla="*/ 2147483647 h 10"/>
                <a:gd name="T6" fmla="*/ 2147483647 w 50"/>
                <a:gd name="T7" fmla="*/ 2147483647 h 10"/>
                <a:gd name="T8" fmla="*/ 2147483647 w 50"/>
                <a:gd name="T9" fmla="*/ 2147483647 h 10"/>
                <a:gd name="T10" fmla="*/ 2147483647 w 50"/>
                <a:gd name="T11" fmla="*/ 2147483647 h 10"/>
                <a:gd name="T12" fmla="*/ 2147483647 w 50"/>
                <a:gd name="T13" fmla="*/ 2147483647 h 10"/>
                <a:gd name="T14" fmla="*/ 0 w 50"/>
                <a:gd name="T15" fmla="*/ 2147483647 h 10"/>
                <a:gd name="T16" fmla="*/ 2147483647 w 50"/>
                <a:gd name="T17" fmla="*/ 2147483647 h 10"/>
                <a:gd name="T18" fmla="*/ 2147483647 w 50"/>
                <a:gd name="T19" fmla="*/ 0 h 10"/>
                <a:gd name="T20" fmla="*/ 2147483647 w 50"/>
                <a:gd name="T21" fmla="*/ 2147483647 h 10"/>
                <a:gd name="T22" fmla="*/ 2147483647 w 50"/>
                <a:gd name="T23" fmla="*/ 2147483647 h 10"/>
                <a:gd name="T24" fmla="*/ 2147483647 w 50"/>
                <a:gd name="T25" fmla="*/ 2147483647 h 10"/>
                <a:gd name="T26" fmla="*/ 2147483647 w 50"/>
                <a:gd name="T27" fmla="*/ 2147483647 h 10"/>
                <a:gd name="T28" fmla="*/ 2147483647 w 50"/>
                <a:gd name="T29" fmla="*/ 2147483647 h 10"/>
                <a:gd name="T30" fmla="*/ 2147483647 w 50"/>
                <a:gd name="T31" fmla="*/ 2147483647 h 10"/>
                <a:gd name="T32" fmla="*/ 2147483647 w 50"/>
                <a:gd name="T33" fmla="*/ 2147483647 h 10"/>
                <a:gd name="T34" fmla="*/ 2147483647 w 50"/>
                <a:gd name="T35" fmla="*/ 2147483647 h 10"/>
                <a:gd name="T36" fmla="*/ 2147483647 w 50"/>
                <a:gd name="T37" fmla="*/ 2147483647 h 10"/>
                <a:gd name="T38" fmla="*/ 2147483647 w 50"/>
                <a:gd name="T39" fmla="*/ 2147483647 h 1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0"/>
                <a:gd name="T61" fmla="*/ 0 h 10"/>
                <a:gd name="T62" fmla="*/ 50 w 50"/>
                <a:gd name="T63" fmla="*/ 10 h 1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0" h="10">
                  <a:moveTo>
                    <a:pt x="40" y="8"/>
                  </a:moveTo>
                  <a:lnTo>
                    <a:pt x="34" y="10"/>
                  </a:lnTo>
                  <a:lnTo>
                    <a:pt x="28" y="10"/>
                  </a:lnTo>
                  <a:lnTo>
                    <a:pt x="22" y="8"/>
                  </a:lnTo>
                  <a:lnTo>
                    <a:pt x="10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4"/>
                  </a:lnTo>
                  <a:lnTo>
                    <a:pt x="6" y="2"/>
                  </a:lnTo>
                  <a:lnTo>
                    <a:pt x="12" y="0"/>
                  </a:lnTo>
                  <a:lnTo>
                    <a:pt x="18" y="2"/>
                  </a:lnTo>
                  <a:lnTo>
                    <a:pt x="24" y="4"/>
                  </a:lnTo>
                  <a:lnTo>
                    <a:pt x="28" y="6"/>
                  </a:lnTo>
                  <a:lnTo>
                    <a:pt x="34" y="8"/>
                  </a:lnTo>
                  <a:lnTo>
                    <a:pt x="42" y="6"/>
                  </a:lnTo>
                  <a:lnTo>
                    <a:pt x="50" y="4"/>
                  </a:lnTo>
                  <a:lnTo>
                    <a:pt x="46" y="8"/>
                  </a:lnTo>
                  <a:lnTo>
                    <a:pt x="44" y="10"/>
                  </a:lnTo>
                  <a:lnTo>
                    <a:pt x="38" y="10"/>
                  </a:lnTo>
                  <a:lnTo>
                    <a:pt x="4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0" name="Freeform 274"/>
            <p:cNvSpPr>
              <a:spLocks/>
            </p:cNvSpPr>
            <p:nvPr/>
          </p:nvSpPr>
          <p:spPr bwMode="auto">
            <a:xfrm>
              <a:off x="7105476" y="4737554"/>
              <a:ext cx="235234" cy="78319"/>
            </a:xfrm>
            <a:custGeom>
              <a:avLst/>
              <a:gdLst>
                <a:gd name="T0" fmla="*/ 2147483647 w 162"/>
                <a:gd name="T1" fmla="*/ 2147483647 h 50"/>
                <a:gd name="T2" fmla="*/ 0 w 162"/>
                <a:gd name="T3" fmla="*/ 2147483647 h 50"/>
                <a:gd name="T4" fmla="*/ 2147483647 w 162"/>
                <a:gd name="T5" fmla="*/ 2147483647 h 50"/>
                <a:gd name="T6" fmla="*/ 2147483647 w 162"/>
                <a:gd name="T7" fmla="*/ 2147483647 h 50"/>
                <a:gd name="T8" fmla="*/ 2147483647 w 162"/>
                <a:gd name="T9" fmla="*/ 2147483647 h 50"/>
                <a:gd name="T10" fmla="*/ 2147483647 w 162"/>
                <a:gd name="T11" fmla="*/ 0 h 50"/>
                <a:gd name="T12" fmla="*/ 2147483647 w 162"/>
                <a:gd name="T13" fmla="*/ 2147483647 h 50"/>
                <a:gd name="T14" fmla="*/ 2147483647 w 162"/>
                <a:gd name="T15" fmla="*/ 2147483647 h 50"/>
                <a:gd name="T16" fmla="*/ 2147483647 w 162"/>
                <a:gd name="T17" fmla="*/ 2147483647 h 50"/>
                <a:gd name="T18" fmla="*/ 2147483647 w 162"/>
                <a:gd name="T19" fmla="*/ 2147483647 h 50"/>
                <a:gd name="T20" fmla="*/ 2147483647 w 162"/>
                <a:gd name="T21" fmla="*/ 2147483647 h 50"/>
                <a:gd name="T22" fmla="*/ 2147483647 w 162"/>
                <a:gd name="T23" fmla="*/ 2147483647 h 50"/>
                <a:gd name="T24" fmla="*/ 2147483647 w 162"/>
                <a:gd name="T25" fmla="*/ 2147483647 h 50"/>
                <a:gd name="T26" fmla="*/ 2147483647 w 162"/>
                <a:gd name="T27" fmla="*/ 2147483647 h 50"/>
                <a:gd name="T28" fmla="*/ 2147483647 w 162"/>
                <a:gd name="T29" fmla="*/ 2147483647 h 50"/>
                <a:gd name="T30" fmla="*/ 2147483647 w 162"/>
                <a:gd name="T31" fmla="*/ 2147483647 h 50"/>
                <a:gd name="T32" fmla="*/ 2147483647 w 162"/>
                <a:gd name="T33" fmla="*/ 2147483647 h 50"/>
                <a:gd name="T34" fmla="*/ 2147483647 w 162"/>
                <a:gd name="T35" fmla="*/ 2147483647 h 50"/>
                <a:gd name="T36" fmla="*/ 2147483647 w 162"/>
                <a:gd name="T37" fmla="*/ 2147483647 h 50"/>
                <a:gd name="T38" fmla="*/ 2147483647 w 162"/>
                <a:gd name="T39" fmla="*/ 2147483647 h 50"/>
                <a:gd name="T40" fmla="*/ 2147483647 w 162"/>
                <a:gd name="T41" fmla="*/ 2147483647 h 50"/>
                <a:gd name="T42" fmla="*/ 2147483647 w 162"/>
                <a:gd name="T43" fmla="*/ 2147483647 h 50"/>
                <a:gd name="T44" fmla="*/ 2147483647 w 162"/>
                <a:gd name="T45" fmla="*/ 2147483647 h 50"/>
                <a:gd name="T46" fmla="*/ 2147483647 w 162"/>
                <a:gd name="T47" fmla="*/ 2147483647 h 50"/>
                <a:gd name="T48" fmla="*/ 2147483647 w 162"/>
                <a:gd name="T49" fmla="*/ 2147483647 h 50"/>
                <a:gd name="T50" fmla="*/ 2147483647 w 162"/>
                <a:gd name="T51" fmla="*/ 2147483647 h 50"/>
                <a:gd name="T52" fmla="*/ 2147483647 w 162"/>
                <a:gd name="T53" fmla="*/ 2147483647 h 50"/>
                <a:gd name="T54" fmla="*/ 2147483647 w 162"/>
                <a:gd name="T55" fmla="*/ 2147483647 h 50"/>
                <a:gd name="T56" fmla="*/ 2147483647 w 162"/>
                <a:gd name="T57" fmla="*/ 2147483647 h 50"/>
                <a:gd name="T58" fmla="*/ 2147483647 w 162"/>
                <a:gd name="T59" fmla="*/ 2147483647 h 50"/>
                <a:gd name="T60" fmla="*/ 2147483647 w 162"/>
                <a:gd name="T61" fmla="*/ 2147483647 h 50"/>
                <a:gd name="T62" fmla="*/ 2147483647 w 162"/>
                <a:gd name="T63" fmla="*/ 2147483647 h 50"/>
                <a:gd name="T64" fmla="*/ 2147483647 w 162"/>
                <a:gd name="T65" fmla="*/ 2147483647 h 50"/>
                <a:gd name="T66" fmla="*/ 2147483647 w 162"/>
                <a:gd name="T67" fmla="*/ 2147483647 h 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62"/>
                <a:gd name="T103" fmla="*/ 0 h 50"/>
                <a:gd name="T104" fmla="*/ 162 w 162"/>
                <a:gd name="T105" fmla="*/ 50 h 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62" h="50">
                  <a:moveTo>
                    <a:pt x="16" y="16"/>
                  </a:moveTo>
                  <a:lnTo>
                    <a:pt x="8" y="16"/>
                  </a:lnTo>
                  <a:lnTo>
                    <a:pt x="4" y="14"/>
                  </a:lnTo>
                  <a:lnTo>
                    <a:pt x="0" y="12"/>
                  </a:lnTo>
                  <a:lnTo>
                    <a:pt x="4" y="10"/>
                  </a:lnTo>
                  <a:lnTo>
                    <a:pt x="8" y="10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2" y="2"/>
                  </a:lnTo>
                  <a:lnTo>
                    <a:pt x="36" y="2"/>
                  </a:lnTo>
                  <a:lnTo>
                    <a:pt x="48" y="4"/>
                  </a:lnTo>
                  <a:lnTo>
                    <a:pt x="50" y="6"/>
                  </a:lnTo>
                  <a:lnTo>
                    <a:pt x="52" y="8"/>
                  </a:lnTo>
                  <a:lnTo>
                    <a:pt x="54" y="12"/>
                  </a:lnTo>
                  <a:lnTo>
                    <a:pt x="56" y="14"/>
                  </a:lnTo>
                  <a:lnTo>
                    <a:pt x="62" y="16"/>
                  </a:lnTo>
                  <a:lnTo>
                    <a:pt x="70" y="16"/>
                  </a:lnTo>
                  <a:lnTo>
                    <a:pt x="78" y="14"/>
                  </a:lnTo>
                  <a:lnTo>
                    <a:pt x="84" y="12"/>
                  </a:lnTo>
                  <a:lnTo>
                    <a:pt x="88" y="10"/>
                  </a:lnTo>
                  <a:lnTo>
                    <a:pt x="90" y="8"/>
                  </a:lnTo>
                  <a:lnTo>
                    <a:pt x="92" y="10"/>
                  </a:lnTo>
                  <a:lnTo>
                    <a:pt x="94" y="10"/>
                  </a:lnTo>
                  <a:lnTo>
                    <a:pt x="100" y="12"/>
                  </a:lnTo>
                  <a:lnTo>
                    <a:pt x="102" y="16"/>
                  </a:lnTo>
                  <a:lnTo>
                    <a:pt x="106" y="16"/>
                  </a:lnTo>
                  <a:lnTo>
                    <a:pt x="114" y="18"/>
                  </a:lnTo>
                  <a:lnTo>
                    <a:pt x="118" y="20"/>
                  </a:lnTo>
                  <a:lnTo>
                    <a:pt x="118" y="22"/>
                  </a:lnTo>
                  <a:lnTo>
                    <a:pt x="118" y="30"/>
                  </a:lnTo>
                  <a:lnTo>
                    <a:pt x="124" y="32"/>
                  </a:lnTo>
                  <a:lnTo>
                    <a:pt x="132" y="32"/>
                  </a:lnTo>
                  <a:lnTo>
                    <a:pt x="146" y="34"/>
                  </a:lnTo>
                  <a:lnTo>
                    <a:pt x="150" y="36"/>
                  </a:lnTo>
                  <a:lnTo>
                    <a:pt x="162" y="40"/>
                  </a:lnTo>
                  <a:lnTo>
                    <a:pt x="162" y="42"/>
                  </a:lnTo>
                  <a:lnTo>
                    <a:pt x="160" y="46"/>
                  </a:lnTo>
                  <a:lnTo>
                    <a:pt x="156" y="48"/>
                  </a:lnTo>
                  <a:lnTo>
                    <a:pt x="152" y="48"/>
                  </a:lnTo>
                  <a:lnTo>
                    <a:pt x="150" y="46"/>
                  </a:lnTo>
                  <a:lnTo>
                    <a:pt x="146" y="40"/>
                  </a:lnTo>
                  <a:lnTo>
                    <a:pt x="144" y="46"/>
                  </a:lnTo>
                  <a:lnTo>
                    <a:pt x="144" y="48"/>
                  </a:lnTo>
                  <a:lnTo>
                    <a:pt x="142" y="50"/>
                  </a:lnTo>
                  <a:lnTo>
                    <a:pt x="136" y="48"/>
                  </a:lnTo>
                  <a:lnTo>
                    <a:pt x="130" y="46"/>
                  </a:lnTo>
                  <a:lnTo>
                    <a:pt x="126" y="44"/>
                  </a:lnTo>
                  <a:lnTo>
                    <a:pt x="118" y="42"/>
                  </a:lnTo>
                  <a:lnTo>
                    <a:pt x="92" y="42"/>
                  </a:lnTo>
                  <a:lnTo>
                    <a:pt x="90" y="40"/>
                  </a:lnTo>
                  <a:lnTo>
                    <a:pt x="84" y="40"/>
                  </a:lnTo>
                  <a:lnTo>
                    <a:pt x="82" y="38"/>
                  </a:lnTo>
                  <a:lnTo>
                    <a:pt x="80" y="36"/>
                  </a:lnTo>
                  <a:lnTo>
                    <a:pt x="74" y="34"/>
                  </a:lnTo>
                  <a:lnTo>
                    <a:pt x="64" y="32"/>
                  </a:lnTo>
                  <a:lnTo>
                    <a:pt x="56" y="32"/>
                  </a:lnTo>
                  <a:lnTo>
                    <a:pt x="48" y="32"/>
                  </a:lnTo>
                  <a:lnTo>
                    <a:pt x="40" y="32"/>
                  </a:lnTo>
                  <a:lnTo>
                    <a:pt x="36" y="32"/>
                  </a:lnTo>
                  <a:lnTo>
                    <a:pt x="36" y="30"/>
                  </a:lnTo>
                  <a:lnTo>
                    <a:pt x="32" y="26"/>
                  </a:lnTo>
                  <a:lnTo>
                    <a:pt x="24" y="26"/>
                  </a:lnTo>
                  <a:lnTo>
                    <a:pt x="20" y="26"/>
                  </a:lnTo>
                  <a:lnTo>
                    <a:pt x="18" y="22"/>
                  </a:lnTo>
                  <a:lnTo>
                    <a:pt x="1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1" name="Freeform 275"/>
            <p:cNvSpPr>
              <a:spLocks/>
            </p:cNvSpPr>
            <p:nvPr/>
          </p:nvSpPr>
          <p:spPr bwMode="auto">
            <a:xfrm>
              <a:off x="7105476" y="4610119"/>
              <a:ext cx="33440" cy="41151"/>
            </a:xfrm>
            <a:custGeom>
              <a:avLst/>
              <a:gdLst>
                <a:gd name="T0" fmla="*/ 0 w 24"/>
                <a:gd name="T1" fmla="*/ 2147483647 h 26"/>
                <a:gd name="T2" fmla="*/ 2147483647 w 24"/>
                <a:gd name="T3" fmla="*/ 2147483647 h 26"/>
                <a:gd name="T4" fmla="*/ 2147483647 w 24"/>
                <a:gd name="T5" fmla="*/ 2147483647 h 26"/>
                <a:gd name="T6" fmla="*/ 2147483647 w 24"/>
                <a:gd name="T7" fmla="*/ 0 h 26"/>
                <a:gd name="T8" fmla="*/ 2147483647 w 24"/>
                <a:gd name="T9" fmla="*/ 0 h 26"/>
                <a:gd name="T10" fmla="*/ 2147483647 w 24"/>
                <a:gd name="T11" fmla="*/ 2147483647 h 26"/>
                <a:gd name="T12" fmla="*/ 2147483647 w 24"/>
                <a:gd name="T13" fmla="*/ 2147483647 h 26"/>
                <a:gd name="T14" fmla="*/ 2147483647 w 24"/>
                <a:gd name="T15" fmla="*/ 2147483647 h 26"/>
                <a:gd name="T16" fmla="*/ 2147483647 w 24"/>
                <a:gd name="T17" fmla="*/ 2147483647 h 26"/>
                <a:gd name="T18" fmla="*/ 2147483647 w 24"/>
                <a:gd name="T19" fmla="*/ 2147483647 h 26"/>
                <a:gd name="T20" fmla="*/ 2147483647 w 24"/>
                <a:gd name="T21" fmla="*/ 2147483647 h 26"/>
                <a:gd name="T22" fmla="*/ 2147483647 w 24"/>
                <a:gd name="T23" fmla="*/ 2147483647 h 26"/>
                <a:gd name="T24" fmla="*/ 2147483647 w 24"/>
                <a:gd name="T25" fmla="*/ 2147483647 h 26"/>
                <a:gd name="T26" fmla="*/ 2147483647 w 24"/>
                <a:gd name="T27" fmla="*/ 2147483647 h 26"/>
                <a:gd name="T28" fmla="*/ 2147483647 w 24"/>
                <a:gd name="T29" fmla="*/ 2147483647 h 26"/>
                <a:gd name="T30" fmla="*/ 2147483647 w 24"/>
                <a:gd name="T31" fmla="*/ 2147483647 h 26"/>
                <a:gd name="T32" fmla="*/ 2147483647 w 24"/>
                <a:gd name="T33" fmla="*/ 2147483647 h 26"/>
                <a:gd name="T34" fmla="*/ 2147483647 w 24"/>
                <a:gd name="T35" fmla="*/ 2147483647 h 26"/>
                <a:gd name="T36" fmla="*/ 0 w 24"/>
                <a:gd name="T37" fmla="*/ 2147483647 h 2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4"/>
                <a:gd name="T58" fmla="*/ 0 h 26"/>
                <a:gd name="T59" fmla="*/ 24 w 24"/>
                <a:gd name="T60" fmla="*/ 26 h 2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4" h="26">
                  <a:moveTo>
                    <a:pt x="0" y="6"/>
                  </a:move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6"/>
                  </a:lnTo>
                  <a:lnTo>
                    <a:pt x="18" y="12"/>
                  </a:lnTo>
                  <a:lnTo>
                    <a:pt x="24" y="18"/>
                  </a:lnTo>
                  <a:lnTo>
                    <a:pt x="24" y="24"/>
                  </a:lnTo>
                  <a:lnTo>
                    <a:pt x="22" y="26"/>
                  </a:lnTo>
                  <a:lnTo>
                    <a:pt x="14" y="22"/>
                  </a:lnTo>
                  <a:lnTo>
                    <a:pt x="12" y="18"/>
                  </a:lnTo>
                  <a:lnTo>
                    <a:pt x="10" y="16"/>
                  </a:lnTo>
                  <a:lnTo>
                    <a:pt x="12" y="12"/>
                  </a:lnTo>
                  <a:lnTo>
                    <a:pt x="12" y="10"/>
                  </a:lnTo>
                  <a:lnTo>
                    <a:pt x="6" y="8"/>
                  </a:lnTo>
                  <a:lnTo>
                    <a:pt x="2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2" name="Freeform 276"/>
            <p:cNvSpPr>
              <a:spLocks/>
            </p:cNvSpPr>
            <p:nvPr/>
          </p:nvSpPr>
          <p:spPr bwMode="auto">
            <a:xfrm>
              <a:off x="7159672" y="4639322"/>
              <a:ext cx="17296" cy="15929"/>
            </a:xfrm>
            <a:custGeom>
              <a:avLst/>
              <a:gdLst>
                <a:gd name="T0" fmla="*/ 2147483647 w 12"/>
                <a:gd name="T1" fmla="*/ 2147483647 h 10"/>
                <a:gd name="T2" fmla="*/ 2147483647 w 12"/>
                <a:gd name="T3" fmla="*/ 2147483647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2147483647 w 12"/>
                <a:gd name="T9" fmla="*/ 2147483647 h 10"/>
                <a:gd name="T10" fmla="*/ 0 w 12"/>
                <a:gd name="T11" fmla="*/ 2147483647 h 10"/>
                <a:gd name="T12" fmla="*/ 2147483647 w 12"/>
                <a:gd name="T13" fmla="*/ 2147483647 h 10"/>
                <a:gd name="T14" fmla="*/ 2147483647 w 12"/>
                <a:gd name="T15" fmla="*/ 0 h 10"/>
                <a:gd name="T16" fmla="*/ 2147483647 w 12"/>
                <a:gd name="T17" fmla="*/ 2147483647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0"/>
                <a:gd name="T29" fmla="*/ 12 w 12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0">
                  <a:moveTo>
                    <a:pt x="12" y="2"/>
                  </a:moveTo>
                  <a:lnTo>
                    <a:pt x="10" y="6"/>
                  </a:lnTo>
                  <a:lnTo>
                    <a:pt x="10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1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3" name="Freeform 277"/>
            <p:cNvSpPr>
              <a:spLocks/>
            </p:cNvSpPr>
            <p:nvPr/>
          </p:nvSpPr>
          <p:spPr bwMode="auto">
            <a:xfrm>
              <a:off x="6948653" y="4592862"/>
              <a:ext cx="13837" cy="17257"/>
            </a:xfrm>
            <a:custGeom>
              <a:avLst/>
              <a:gdLst>
                <a:gd name="T0" fmla="*/ 2147483647 w 10"/>
                <a:gd name="T1" fmla="*/ 0 h 12"/>
                <a:gd name="T2" fmla="*/ 2147483647 w 10"/>
                <a:gd name="T3" fmla="*/ 2147483647 h 12"/>
                <a:gd name="T4" fmla="*/ 2147483647 w 10"/>
                <a:gd name="T5" fmla="*/ 2147483647 h 12"/>
                <a:gd name="T6" fmla="*/ 2147483647 w 10"/>
                <a:gd name="T7" fmla="*/ 2147483647 h 12"/>
                <a:gd name="T8" fmla="*/ 2147483647 w 10"/>
                <a:gd name="T9" fmla="*/ 2147483647 h 12"/>
                <a:gd name="T10" fmla="*/ 2147483647 w 10"/>
                <a:gd name="T11" fmla="*/ 2147483647 h 12"/>
                <a:gd name="T12" fmla="*/ 2147483647 w 10"/>
                <a:gd name="T13" fmla="*/ 2147483647 h 12"/>
                <a:gd name="T14" fmla="*/ 0 w 10"/>
                <a:gd name="T15" fmla="*/ 2147483647 h 12"/>
                <a:gd name="T16" fmla="*/ 2147483647 w 10"/>
                <a:gd name="T17" fmla="*/ 0 h 12"/>
                <a:gd name="T18" fmla="*/ 2147483647 w 10"/>
                <a:gd name="T19" fmla="*/ 0 h 12"/>
                <a:gd name="T20" fmla="*/ 2147483647 w 10"/>
                <a:gd name="T21" fmla="*/ 0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2"/>
                <a:gd name="T35" fmla="*/ 10 w 10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2">
                  <a:moveTo>
                    <a:pt x="6" y="0"/>
                  </a:moveTo>
                  <a:lnTo>
                    <a:pt x="6" y="6"/>
                  </a:lnTo>
                  <a:lnTo>
                    <a:pt x="10" y="8"/>
                  </a:lnTo>
                  <a:lnTo>
                    <a:pt x="10" y="12"/>
                  </a:lnTo>
                  <a:lnTo>
                    <a:pt x="6" y="12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4" name="Freeform 278"/>
            <p:cNvSpPr>
              <a:spLocks/>
            </p:cNvSpPr>
            <p:nvPr/>
          </p:nvSpPr>
          <p:spPr bwMode="auto">
            <a:xfrm>
              <a:off x="6917519" y="4522508"/>
              <a:ext cx="17296" cy="22567"/>
            </a:xfrm>
            <a:custGeom>
              <a:avLst/>
              <a:gdLst>
                <a:gd name="T0" fmla="*/ 2147483647 w 12"/>
                <a:gd name="T1" fmla="*/ 2147483647 h 14"/>
                <a:gd name="T2" fmla="*/ 2147483647 w 12"/>
                <a:gd name="T3" fmla="*/ 2147483647 h 14"/>
                <a:gd name="T4" fmla="*/ 2147483647 w 12"/>
                <a:gd name="T5" fmla="*/ 2147483647 h 14"/>
                <a:gd name="T6" fmla="*/ 2147483647 w 12"/>
                <a:gd name="T7" fmla="*/ 2147483647 h 14"/>
                <a:gd name="T8" fmla="*/ 0 w 12"/>
                <a:gd name="T9" fmla="*/ 2147483647 h 14"/>
                <a:gd name="T10" fmla="*/ 0 w 12"/>
                <a:gd name="T11" fmla="*/ 2147483647 h 14"/>
                <a:gd name="T12" fmla="*/ 0 w 12"/>
                <a:gd name="T13" fmla="*/ 0 h 14"/>
                <a:gd name="T14" fmla="*/ 2147483647 w 12"/>
                <a:gd name="T15" fmla="*/ 2147483647 h 14"/>
                <a:gd name="T16" fmla="*/ 2147483647 w 12"/>
                <a:gd name="T17" fmla="*/ 2147483647 h 14"/>
                <a:gd name="T18" fmla="*/ 2147483647 w 12"/>
                <a:gd name="T19" fmla="*/ 2147483647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14"/>
                <a:gd name="T32" fmla="*/ 12 w 12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14">
                  <a:moveTo>
                    <a:pt x="12" y="8"/>
                  </a:moveTo>
                  <a:lnTo>
                    <a:pt x="10" y="12"/>
                  </a:lnTo>
                  <a:lnTo>
                    <a:pt x="8" y="14"/>
                  </a:lnTo>
                  <a:lnTo>
                    <a:pt x="4" y="12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0"/>
                  </a:lnTo>
                  <a:lnTo>
                    <a:pt x="6" y="4"/>
                  </a:lnTo>
                  <a:lnTo>
                    <a:pt x="10" y="6"/>
                  </a:lnTo>
                  <a:lnTo>
                    <a:pt x="1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5" name="Freeform 279"/>
            <p:cNvSpPr>
              <a:spLocks/>
            </p:cNvSpPr>
            <p:nvPr/>
          </p:nvSpPr>
          <p:spPr bwMode="auto">
            <a:xfrm>
              <a:off x="7673959" y="4888882"/>
              <a:ext cx="29981" cy="15929"/>
            </a:xfrm>
            <a:custGeom>
              <a:avLst/>
              <a:gdLst>
                <a:gd name="T0" fmla="*/ 0 w 20"/>
                <a:gd name="T1" fmla="*/ 0 h 10"/>
                <a:gd name="T2" fmla="*/ 0 w 20"/>
                <a:gd name="T3" fmla="*/ 2147483647 h 10"/>
                <a:gd name="T4" fmla="*/ 2147483647 w 20"/>
                <a:gd name="T5" fmla="*/ 2147483647 h 10"/>
                <a:gd name="T6" fmla="*/ 2147483647 w 20"/>
                <a:gd name="T7" fmla="*/ 2147483647 h 10"/>
                <a:gd name="T8" fmla="*/ 2147483647 w 20"/>
                <a:gd name="T9" fmla="*/ 2147483647 h 10"/>
                <a:gd name="T10" fmla="*/ 2147483647 w 20"/>
                <a:gd name="T11" fmla="*/ 2147483647 h 10"/>
                <a:gd name="T12" fmla="*/ 2147483647 w 20"/>
                <a:gd name="T13" fmla="*/ 2147483647 h 10"/>
                <a:gd name="T14" fmla="*/ 2147483647 w 20"/>
                <a:gd name="T15" fmla="*/ 0 h 10"/>
                <a:gd name="T16" fmla="*/ 2147483647 w 20"/>
                <a:gd name="T17" fmla="*/ 0 h 10"/>
                <a:gd name="T18" fmla="*/ 0 w 20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0"/>
                <a:gd name="T32" fmla="*/ 20 w 20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0">
                  <a:moveTo>
                    <a:pt x="0" y="0"/>
                  </a:moveTo>
                  <a:lnTo>
                    <a:pt x="0" y="8"/>
                  </a:lnTo>
                  <a:lnTo>
                    <a:pt x="4" y="10"/>
                  </a:lnTo>
                  <a:lnTo>
                    <a:pt x="10" y="10"/>
                  </a:lnTo>
                  <a:lnTo>
                    <a:pt x="14" y="10"/>
                  </a:lnTo>
                  <a:lnTo>
                    <a:pt x="16" y="6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6" name="Freeform 280"/>
            <p:cNvSpPr>
              <a:spLocks/>
            </p:cNvSpPr>
            <p:nvPr/>
          </p:nvSpPr>
          <p:spPr bwMode="auto">
            <a:xfrm>
              <a:off x="7730461" y="5734463"/>
              <a:ext cx="95708" cy="92921"/>
            </a:xfrm>
            <a:custGeom>
              <a:avLst/>
              <a:gdLst>
                <a:gd name="T0" fmla="*/ 2147483647 w 66"/>
                <a:gd name="T1" fmla="*/ 2147483647 h 58"/>
                <a:gd name="T2" fmla="*/ 2147483647 w 66"/>
                <a:gd name="T3" fmla="*/ 2147483647 h 58"/>
                <a:gd name="T4" fmla="*/ 2147483647 w 66"/>
                <a:gd name="T5" fmla="*/ 2147483647 h 58"/>
                <a:gd name="T6" fmla="*/ 2147483647 w 66"/>
                <a:gd name="T7" fmla="*/ 2147483647 h 58"/>
                <a:gd name="T8" fmla="*/ 2147483647 w 66"/>
                <a:gd name="T9" fmla="*/ 2147483647 h 58"/>
                <a:gd name="T10" fmla="*/ 2147483647 w 66"/>
                <a:gd name="T11" fmla="*/ 2147483647 h 58"/>
                <a:gd name="T12" fmla="*/ 2147483647 w 66"/>
                <a:gd name="T13" fmla="*/ 2147483647 h 58"/>
                <a:gd name="T14" fmla="*/ 2147483647 w 66"/>
                <a:gd name="T15" fmla="*/ 2147483647 h 58"/>
                <a:gd name="T16" fmla="*/ 2147483647 w 66"/>
                <a:gd name="T17" fmla="*/ 2147483647 h 58"/>
                <a:gd name="T18" fmla="*/ 2147483647 w 66"/>
                <a:gd name="T19" fmla="*/ 2147483647 h 58"/>
                <a:gd name="T20" fmla="*/ 2147483647 w 66"/>
                <a:gd name="T21" fmla="*/ 2147483647 h 58"/>
                <a:gd name="T22" fmla="*/ 2147483647 w 66"/>
                <a:gd name="T23" fmla="*/ 2147483647 h 58"/>
                <a:gd name="T24" fmla="*/ 2147483647 w 66"/>
                <a:gd name="T25" fmla="*/ 2147483647 h 58"/>
                <a:gd name="T26" fmla="*/ 2147483647 w 66"/>
                <a:gd name="T27" fmla="*/ 2147483647 h 58"/>
                <a:gd name="T28" fmla="*/ 2147483647 w 66"/>
                <a:gd name="T29" fmla="*/ 2147483647 h 58"/>
                <a:gd name="T30" fmla="*/ 2147483647 w 66"/>
                <a:gd name="T31" fmla="*/ 2147483647 h 58"/>
                <a:gd name="T32" fmla="*/ 2147483647 w 66"/>
                <a:gd name="T33" fmla="*/ 2147483647 h 58"/>
                <a:gd name="T34" fmla="*/ 2147483647 w 66"/>
                <a:gd name="T35" fmla="*/ 2147483647 h 58"/>
                <a:gd name="T36" fmla="*/ 2147483647 w 66"/>
                <a:gd name="T37" fmla="*/ 2147483647 h 58"/>
                <a:gd name="T38" fmla="*/ 2147483647 w 66"/>
                <a:gd name="T39" fmla="*/ 2147483647 h 58"/>
                <a:gd name="T40" fmla="*/ 2147483647 w 66"/>
                <a:gd name="T41" fmla="*/ 2147483647 h 58"/>
                <a:gd name="T42" fmla="*/ 2147483647 w 66"/>
                <a:gd name="T43" fmla="*/ 2147483647 h 58"/>
                <a:gd name="T44" fmla="*/ 2147483647 w 66"/>
                <a:gd name="T45" fmla="*/ 2147483647 h 58"/>
                <a:gd name="T46" fmla="*/ 2147483647 w 66"/>
                <a:gd name="T47" fmla="*/ 2147483647 h 58"/>
                <a:gd name="T48" fmla="*/ 2147483647 w 66"/>
                <a:gd name="T49" fmla="*/ 2147483647 h 58"/>
                <a:gd name="T50" fmla="*/ 0 w 66"/>
                <a:gd name="T51" fmla="*/ 2147483647 h 58"/>
                <a:gd name="T52" fmla="*/ 0 w 66"/>
                <a:gd name="T53" fmla="*/ 2147483647 h 58"/>
                <a:gd name="T54" fmla="*/ 0 w 66"/>
                <a:gd name="T55" fmla="*/ 2147483647 h 58"/>
                <a:gd name="T56" fmla="*/ 0 w 66"/>
                <a:gd name="T57" fmla="*/ 2147483647 h 58"/>
                <a:gd name="T58" fmla="*/ 2147483647 w 66"/>
                <a:gd name="T59" fmla="*/ 2147483647 h 58"/>
                <a:gd name="T60" fmla="*/ 2147483647 w 66"/>
                <a:gd name="T61" fmla="*/ 2147483647 h 58"/>
                <a:gd name="T62" fmla="*/ 2147483647 w 66"/>
                <a:gd name="T63" fmla="*/ 2147483647 h 58"/>
                <a:gd name="T64" fmla="*/ 2147483647 w 66"/>
                <a:gd name="T65" fmla="*/ 2147483647 h 58"/>
                <a:gd name="T66" fmla="*/ 2147483647 w 66"/>
                <a:gd name="T67" fmla="*/ 2147483647 h 58"/>
                <a:gd name="T68" fmla="*/ 2147483647 w 66"/>
                <a:gd name="T69" fmla="*/ 2147483647 h 58"/>
                <a:gd name="T70" fmla="*/ 2147483647 w 66"/>
                <a:gd name="T71" fmla="*/ 2147483647 h 58"/>
                <a:gd name="T72" fmla="*/ 2147483647 w 66"/>
                <a:gd name="T73" fmla="*/ 0 h 58"/>
                <a:gd name="T74" fmla="*/ 2147483647 w 66"/>
                <a:gd name="T75" fmla="*/ 2147483647 h 58"/>
                <a:gd name="T76" fmla="*/ 2147483647 w 66"/>
                <a:gd name="T77" fmla="*/ 2147483647 h 5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6"/>
                <a:gd name="T118" fmla="*/ 0 h 58"/>
                <a:gd name="T119" fmla="*/ 66 w 66"/>
                <a:gd name="T120" fmla="*/ 58 h 5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6" h="58">
                  <a:moveTo>
                    <a:pt x="18" y="2"/>
                  </a:moveTo>
                  <a:lnTo>
                    <a:pt x="24" y="8"/>
                  </a:lnTo>
                  <a:lnTo>
                    <a:pt x="28" y="10"/>
                  </a:lnTo>
                  <a:lnTo>
                    <a:pt x="32" y="12"/>
                  </a:lnTo>
                  <a:lnTo>
                    <a:pt x="40" y="12"/>
                  </a:lnTo>
                  <a:lnTo>
                    <a:pt x="46" y="10"/>
                  </a:lnTo>
                  <a:lnTo>
                    <a:pt x="58" y="6"/>
                  </a:lnTo>
                  <a:lnTo>
                    <a:pt x="66" y="6"/>
                  </a:lnTo>
                  <a:lnTo>
                    <a:pt x="66" y="8"/>
                  </a:lnTo>
                  <a:lnTo>
                    <a:pt x="64" y="12"/>
                  </a:lnTo>
                  <a:lnTo>
                    <a:pt x="60" y="16"/>
                  </a:lnTo>
                  <a:lnTo>
                    <a:pt x="56" y="24"/>
                  </a:lnTo>
                  <a:lnTo>
                    <a:pt x="54" y="32"/>
                  </a:lnTo>
                  <a:lnTo>
                    <a:pt x="50" y="34"/>
                  </a:lnTo>
                  <a:lnTo>
                    <a:pt x="46" y="36"/>
                  </a:lnTo>
                  <a:lnTo>
                    <a:pt x="42" y="42"/>
                  </a:lnTo>
                  <a:lnTo>
                    <a:pt x="38" y="48"/>
                  </a:lnTo>
                  <a:lnTo>
                    <a:pt x="34" y="50"/>
                  </a:lnTo>
                  <a:lnTo>
                    <a:pt x="32" y="52"/>
                  </a:lnTo>
                  <a:lnTo>
                    <a:pt x="30" y="50"/>
                  </a:lnTo>
                  <a:lnTo>
                    <a:pt x="28" y="46"/>
                  </a:lnTo>
                  <a:lnTo>
                    <a:pt x="18" y="54"/>
                  </a:lnTo>
                  <a:lnTo>
                    <a:pt x="16" y="56"/>
                  </a:lnTo>
                  <a:lnTo>
                    <a:pt x="10" y="58"/>
                  </a:lnTo>
                  <a:lnTo>
                    <a:pt x="4" y="56"/>
                  </a:lnTo>
                  <a:lnTo>
                    <a:pt x="0" y="52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2" y="36"/>
                  </a:lnTo>
                  <a:lnTo>
                    <a:pt x="6" y="32"/>
                  </a:lnTo>
                  <a:lnTo>
                    <a:pt x="8" y="32"/>
                  </a:lnTo>
                  <a:lnTo>
                    <a:pt x="8" y="28"/>
                  </a:lnTo>
                  <a:lnTo>
                    <a:pt x="6" y="20"/>
                  </a:lnTo>
                  <a:lnTo>
                    <a:pt x="8" y="16"/>
                  </a:lnTo>
                  <a:lnTo>
                    <a:pt x="12" y="8"/>
                  </a:lnTo>
                  <a:lnTo>
                    <a:pt x="18" y="0"/>
                  </a:lnTo>
                  <a:lnTo>
                    <a:pt x="18" y="4"/>
                  </a:lnTo>
                  <a:lnTo>
                    <a:pt x="18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7" name="Freeform 281"/>
            <p:cNvSpPr>
              <a:spLocks/>
            </p:cNvSpPr>
            <p:nvPr/>
          </p:nvSpPr>
          <p:spPr bwMode="auto">
            <a:xfrm>
              <a:off x="8116753" y="5739773"/>
              <a:ext cx="267521" cy="179205"/>
            </a:xfrm>
            <a:custGeom>
              <a:avLst/>
              <a:gdLst>
                <a:gd name="T0" fmla="*/ 2147483647 w 184"/>
                <a:gd name="T1" fmla="*/ 2147483647 h 114"/>
                <a:gd name="T2" fmla="*/ 2147483647 w 184"/>
                <a:gd name="T3" fmla="*/ 2147483647 h 114"/>
                <a:gd name="T4" fmla="*/ 2147483647 w 184"/>
                <a:gd name="T5" fmla="*/ 2147483647 h 114"/>
                <a:gd name="T6" fmla="*/ 2147483647 w 184"/>
                <a:gd name="T7" fmla="*/ 2147483647 h 114"/>
                <a:gd name="T8" fmla="*/ 2147483647 w 184"/>
                <a:gd name="T9" fmla="*/ 2147483647 h 114"/>
                <a:gd name="T10" fmla="*/ 2147483647 w 184"/>
                <a:gd name="T11" fmla="*/ 2147483647 h 114"/>
                <a:gd name="T12" fmla="*/ 2147483647 w 184"/>
                <a:gd name="T13" fmla="*/ 2147483647 h 114"/>
                <a:gd name="T14" fmla="*/ 2147483647 w 184"/>
                <a:gd name="T15" fmla="*/ 0 h 114"/>
                <a:gd name="T16" fmla="*/ 2147483647 w 184"/>
                <a:gd name="T17" fmla="*/ 2147483647 h 114"/>
                <a:gd name="T18" fmla="*/ 2147483647 w 184"/>
                <a:gd name="T19" fmla="*/ 2147483647 h 114"/>
                <a:gd name="T20" fmla="*/ 2147483647 w 184"/>
                <a:gd name="T21" fmla="*/ 2147483647 h 114"/>
                <a:gd name="T22" fmla="*/ 2147483647 w 184"/>
                <a:gd name="T23" fmla="*/ 2147483647 h 114"/>
                <a:gd name="T24" fmla="*/ 2147483647 w 184"/>
                <a:gd name="T25" fmla="*/ 2147483647 h 114"/>
                <a:gd name="T26" fmla="*/ 2147483647 w 184"/>
                <a:gd name="T27" fmla="*/ 2147483647 h 114"/>
                <a:gd name="T28" fmla="*/ 2147483647 w 184"/>
                <a:gd name="T29" fmla="*/ 2147483647 h 114"/>
                <a:gd name="T30" fmla="*/ 2147483647 w 184"/>
                <a:gd name="T31" fmla="*/ 2147483647 h 114"/>
                <a:gd name="T32" fmla="*/ 2147483647 w 184"/>
                <a:gd name="T33" fmla="*/ 2147483647 h 114"/>
                <a:gd name="T34" fmla="*/ 2147483647 w 184"/>
                <a:gd name="T35" fmla="*/ 2147483647 h 114"/>
                <a:gd name="T36" fmla="*/ 2147483647 w 184"/>
                <a:gd name="T37" fmla="*/ 2147483647 h 114"/>
                <a:gd name="T38" fmla="*/ 2147483647 w 184"/>
                <a:gd name="T39" fmla="*/ 2147483647 h 114"/>
                <a:gd name="T40" fmla="*/ 2147483647 w 184"/>
                <a:gd name="T41" fmla="*/ 2147483647 h 114"/>
                <a:gd name="T42" fmla="*/ 2147483647 w 184"/>
                <a:gd name="T43" fmla="*/ 2147483647 h 114"/>
                <a:gd name="T44" fmla="*/ 2147483647 w 184"/>
                <a:gd name="T45" fmla="*/ 2147483647 h 114"/>
                <a:gd name="T46" fmla="*/ 2147483647 w 184"/>
                <a:gd name="T47" fmla="*/ 2147483647 h 114"/>
                <a:gd name="T48" fmla="*/ 2147483647 w 184"/>
                <a:gd name="T49" fmla="*/ 2147483647 h 114"/>
                <a:gd name="T50" fmla="*/ 2147483647 w 184"/>
                <a:gd name="T51" fmla="*/ 2147483647 h 114"/>
                <a:gd name="T52" fmla="*/ 2147483647 w 184"/>
                <a:gd name="T53" fmla="*/ 2147483647 h 114"/>
                <a:gd name="T54" fmla="*/ 2147483647 w 184"/>
                <a:gd name="T55" fmla="*/ 2147483647 h 114"/>
                <a:gd name="T56" fmla="*/ 2147483647 w 184"/>
                <a:gd name="T57" fmla="*/ 2147483647 h 114"/>
                <a:gd name="T58" fmla="*/ 2147483647 w 184"/>
                <a:gd name="T59" fmla="*/ 2147483647 h 114"/>
                <a:gd name="T60" fmla="*/ 2147483647 w 184"/>
                <a:gd name="T61" fmla="*/ 2147483647 h 114"/>
                <a:gd name="T62" fmla="*/ 2147483647 w 184"/>
                <a:gd name="T63" fmla="*/ 2147483647 h 114"/>
                <a:gd name="T64" fmla="*/ 2147483647 w 184"/>
                <a:gd name="T65" fmla="*/ 2147483647 h 114"/>
                <a:gd name="T66" fmla="*/ 2147483647 w 184"/>
                <a:gd name="T67" fmla="*/ 2147483647 h 114"/>
                <a:gd name="T68" fmla="*/ 2147483647 w 184"/>
                <a:gd name="T69" fmla="*/ 2147483647 h 114"/>
                <a:gd name="T70" fmla="*/ 2147483647 w 184"/>
                <a:gd name="T71" fmla="*/ 2147483647 h 114"/>
                <a:gd name="T72" fmla="*/ 2147483647 w 184"/>
                <a:gd name="T73" fmla="*/ 2147483647 h 114"/>
                <a:gd name="T74" fmla="*/ 2147483647 w 184"/>
                <a:gd name="T75" fmla="*/ 2147483647 h 114"/>
                <a:gd name="T76" fmla="*/ 2147483647 w 184"/>
                <a:gd name="T77" fmla="*/ 2147483647 h 114"/>
                <a:gd name="T78" fmla="*/ 2147483647 w 184"/>
                <a:gd name="T79" fmla="*/ 2147483647 h 114"/>
                <a:gd name="T80" fmla="*/ 2147483647 w 184"/>
                <a:gd name="T81" fmla="*/ 2147483647 h 114"/>
                <a:gd name="T82" fmla="*/ 2147483647 w 184"/>
                <a:gd name="T83" fmla="*/ 2147483647 h 114"/>
                <a:gd name="T84" fmla="*/ 0 w 184"/>
                <a:gd name="T85" fmla="*/ 2147483647 h 114"/>
                <a:gd name="T86" fmla="*/ 0 w 184"/>
                <a:gd name="T87" fmla="*/ 2147483647 h 114"/>
                <a:gd name="T88" fmla="*/ 2147483647 w 184"/>
                <a:gd name="T89" fmla="*/ 2147483647 h 114"/>
                <a:gd name="T90" fmla="*/ 2147483647 w 184"/>
                <a:gd name="T91" fmla="*/ 2147483647 h 114"/>
                <a:gd name="T92" fmla="*/ 2147483647 w 184"/>
                <a:gd name="T93" fmla="*/ 2147483647 h 114"/>
                <a:gd name="T94" fmla="*/ 2147483647 w 184"/>
                <a:gd name="T95" fmla="*/ 2147483647 h 114"/>
                <a:gd name="T96" fmla="*/ 2147483647 w 184"/>
                <a:gd name="T97" fmla="*/ 2147483647 h 114"/>
                <a:gd name="T98" fmla="*/ 2147483647 w 184"/>
                <a:gd name="T99" fmla="*/ 2147483647 h 114"/>
                <a:gd name="T100" fmla="*/ 2147483647 w 184"/>
                <a:gd name="T101" fmla="*/ 2147483647 h 114"/>
                <a:gd name="T102" fmla="*/ 2147483647 w 184"/>
                <a:gd name="T103" fmla="*/ 2147483647 h 114"/>
                <a:gd name="T104" fmla="*/ 2147483647 w 184"/>
                <a:gd name="T105" fmla="*/ 2147483647 h 114"/>
                <a:gd name="T106" fmla="*/ 2147483647 w 184"/>
                <a:gd name="T107" fmla="*/ 2147483647 h 11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84"/>
                <a:gd name="T163" fmla="*/ 0 h 114"/>
                <a:gd name="T164" fmla="*/ 184 w 184"/>
                <a:gd name="T165" fmla="*/ 114 h 11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84" h="114">
                  <a:moveTo>
                    <a:pt x="110" y="42"/>
                  </a:moveTo>
                  <a:lnTo>
                    <a:pt x="120" y="32"/>
                  </a:lnTo>
                  <a:lnTo>
                    <a:pt x="132" y="24"/>
                  </a:lnTo>
                  <a:lnTo>
                    <a:pt x="138" y="22"/>
                  </a:lnTo>
                  <a:lnTo>
                    <a:pt x="144" y="18"/>
                  </a:lnTo>
                  <a:lnTo>
                    <a:pt x="154" y="6"/>
                  </a:lnTo>
                  <a:lnTo>
                    <a:pt x="162" y="2"/>
                  </a:lnTo>
                  <a:lnTo>
                    <a:pt x="166" y="0"/>
                  </a:lnTo>
                  <a:lnTo>
                    <a:pt x="172" y="2"/>
                  </a:lnTo>
                  <a:lnTo>
                    <a:pt x="168" y="6"/>
                  </a:lnTo>
                  <a:lnTo>
                    <a:pt x="166" y="14"/>
                  </a:lnTo>
                  <a:lnTo>
                    <a:pt x="172" y="12"/>
                  </a:lnTo>
                  <a:lnTo>
                    <a:pt x="176" y="10"/>
                  </a:lnTo>
                  <a:lnTo>
                    <a:pt x="184" y="6"/>
                  </a:lnTo>
                  <a:lnTo>
                    <a:pt x="184" y="16"/>
                  </a:lnTo>
                  <a:lnTo>
                    <a:pt x="178" y="18"/>
                  </a:lnTo>
                  <a:lnTo>
                    <a:pt x="176" y="22"/>
                  </a:lnTo>
                  <a:lnTo>
                    <a:pt x="172" y="28"/>
                  </a:lnTo>
                  <a:lnTo>
                    <a:pt x="168" y="32"/>
                  </a:lnTo>
                  <a:lnTo>
                    <a:pt x="164" y="34"/>
                  </a:lnTo>
                  <a:lnTo>
                    <a:pt x="158" y="36"/>
                  </a:lnTo>
                  <a:lnTo>
                    <a:pt x="140" y="46"/>
                  </a:lnTo>
                  <a:lnTo>
                    <a:pt x="132" y="52"/>
                  </a:lnTo>
                  <a:lnTo>
                    <a:pt x="130" y="54"/>
                  </a:lnTo>
                  <a:lnTo>
                    <a:pt x="128" y="56"/>
                  </a:lnTo>
                  <a:lnTo>
                    <a:pt x="128" y="60"/>
                  </a:lnTo>
                  <a:lnTo>
                    <a:pt x="122" y="64"/>
                  </a:lnTo>
                  <a:lnTo>
                    <a:pt x="114" y="64"/>
                  </a:lnTo>
                  <a:lnTo>
                    <a:pt x="102" y="66"/>
                  </a:lnTo>
                  <a:lnTo>
                    <a:pt x="94" y="70"/>
                  </a:lnTo>
                  <a:lnTo>
                    <a:pt x="86" y="78"/>
                  </a:lnTo>
                  <a:lnTo>
                    <a:pt x="74" y="90"/>
                  </a:lnTo>
                  <a:lnTo>
                    <a:pt x="70" y="94"/>
                  </a:lnTo>
                  <a:lnTo>
                    <a:pt x="66" y="98"/>
                  </a:lnTo>
                  <a:lnTo>
                    <a:pt x="54" y="100"/>
                  </a:lnTo>
                  <a:lnTo>
                    <a:pt x="50" y="104"/>
                  </a:lnTo>
                  <a:lnTo>
                    <a:pt x="42" y="110"/>
                  </a:lnTo>
                  <a:lnTo>
                    <a:pt x="36" y="112"/>
                  </a:lnTo>
                  <a:lnTo>
                    <a:pt x="28" y="114"/>
                  </a:lnTo>
                  <a:lnTo>
                    <a:pt x="20" y="112"/>
                  </a:lnTo>
                  <a:lnTo>
                    <a:pt x="10" y="108"/>
                  </a:lnTo>
                  <a:lnTo>
                    <a:pt x="2" y="102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8" y="90"/>
                  </a:lnTo>
                  <a:lnTo>
                    <a:pt x="20" y="84"/>
                  </a:lnTo>
                  <a:lnTo>
                    <a:pt x="30" y="78"/>
                  </a:lnTo>
                  <a:lnTo>
                    <a:pt x="40" y="72"/>
                  </a:lnTo>
                  <a:lnTo>
                    <a:pt x="62" y="60"/>
                  </a:lnTo>
                  <a:lnTo>
                    <a:pt x="68" y="58"/>
                  </a:lnTo>
                  <a:lnTo>
                    <a:pt x="72" y="58"/>
                  </a:lnTo>
                  <a:lnTo>
                    <a:pt x="82" y="58"/>
                  </a:lnTo>
                  <a:lnTo>
                    <a:pt x="96" y="52"/>
                  </a:lnTo>
                  <a:lnTo>
                    <a:pt x="11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8" name="Freeform 282"/>
            <p:cNvSpPr>
              <a:spLocks/>
            </p:cNvSpPr>
            <p:nvPr/>
          </p:nvSpPr>
          <p:spPr bwMode="auto">
            <a:xfrm>
              <a:off x="8391193" y="5565877"/>
              <a:ext cx="153364" cy="208409"/>
            </a:xfrm>
            <a:custGeom>
              <a:avLst/>
              <a:gdLst>
                <a:gd name="T0" fmla="*/ 2147483647 w 106"/>
                <a:gd name="T1" fmla="*/ 2147483647 h 132"/>
                <a:gd name="T2" fmla="*/ 0 w 106"/>
                <a:gd name="T3" fmla="*/ 2147483647 h 132"/>
                <a:gd name="T4" fmla="*/ 2147483647 w 106"/>
                <a:gd name="T5" fmla="*/ 2147483647 h 132"/>
                <a:gd name="T6" fmla="*/ 2147483647 w 106"/>
                <a:gd name="T7" fmla="*/ 2147483647 h 132"/>
                <a:gd name="T8" fmla="*/ 2147483647 w 106"/>
                <a:gd name="T9" fmla="*/ 2147483647 h 132"/>
                <a:gd name="T10" fmla="*/ 2147483647 w 106"/>
                <a:gd name="T11" fmla="*/ 2147483647 h 132"/>
                <a:gd name="T12" fmla="*/ 2147483647 w 106"/>
                <a:gd name="T13" fmla="*/ 2147483647 h 132"/>
                <a:gd name="T14" fmla="*/ 2147483647 w 106"/>
                <a:gd name="T15" fmla="*/ 2147483647 h 132"/>
                <a:gd name="T16" fmla="*/ 2147483647 w 106"/>
                <a:gd name="T17" fmla="*/ 2147483647 h 132"/>
                <a:gd name="T18" fmla="*/ 2147483647 w 106"/>
                <a:gd name="T19" fmla="*/ 2147483647 h 132"/>
                <a:gd name="T20" fmla="*/ 2147483647 w 106"/>
                <a:gd name="T21" fmla="*/ 2147483647 h 132"/>
                <a:gd name="T22" fmla="*/ 2147483647 w 106"/>
                <a:gd name="T23" fmla="*/ 2147483647 h 132"/>
                <a:gd name="T24" fmla="*/ 2147483647 w 106"/>
                <a:gd name="T25" fmla="*/ 2147483647 h 132"/>
                <a:gd name="T26" fmla="*/ 2147483647 w 106"/>
                <a:gd name="T27" fmla="*/ 2147483647 h 132"/>
                <a:gd name="T28" fmla="*/ 2147483647 w 106"/>
                <a:gd name="T29" fmla="*/ 2147483647 h 132"/>
                <a:gd name="T30" fmla="*/ 2147483647 w 106"/>
                <a:gd name="T31" fmla="*/ 2147483647 h 132"/>
                <a:gd name="T32" fmla="*/ 2147483647 w 106"/>
                <a:gd name="T33" fmla="*/ 2147483647 h 132"/>
                <a:gd name="T34" fmla="*/ 2147483647 w 106"/>
                <a:gd name="T35" fmla="*/ 0 h 132"/>
                <a:gd name="T36" fmla="*/ 2147483647 w 106"/>
                <a:gd name="T37" fmla="*/ 2147483647 h 132"/>
                <a:gd name="T38" fmla="*/ 2147483647 w 106"/>
                <a:gd name="T39" fmla="*/ 2147483647 h 132"/>
                <a:gd name="T40" fmla="*/ 2147483647 w 106"/>
                <a:gd name="T41" fmla="*/ 2147483647 h 132"/>
                <a:gd name="T42" fmla="*/ 2147483647 w 106"/>
                <a:gd name="T43" fmla="*/ 2147483647 h 132"/>
                <a:gd name="T44" fmla="*/ 2147483647 w 106"/>
                <a:gd name="T45" fmla="*/ 2147483647 h 132"/>
                <a:gd name="T46" fmla="*/ 2147483647 w 106"/>
                <a:gd name="T47" fmla="*/ 2147483647 h 132"/>
                <a:gd name="T48" fmla="*/ 2147483647 w 106"/>
                <a:gd name="T49" fmla="*/ 2147483647 h 132"/>
                <a:gd name="T50" fmla="*/ 2147483647 w 106"/>
                <a:gd name="T51" fmla="*/ 2147483647 h 132"/>
                <a:gd name="T52" fmla="*/ 2147483647 w 106"/>
                <a:gd name="T53" fmla="*/ 2147483647 h 132"/>
                <a:gd name="T54" fmla="*/ 2147483647 w 106"/>
                <a:gd name="T55" fmla="*/ 2147483647 h 132"/>
                <a:gd name="T56" fmla="*/ 2147483647 w 106"/>
                <a:gd name="T57" fmla="*/ 2147483647 h 132"/>
                <a:gd name="T58" fmla="*/ 2147483647 w 106"/>
                <a:gd name="T59" fmla="*/ 2147483647 h 132"/>
                <a:gd name="T60" fmla="*/ 2147483647 w 106"/>
                <a:gd name="T61" fmla="*/ 2147483647 h 132"/>
                <a:gd name="T62" fmla="*/ 2147483647 w 106"/>
                <a:gd name="T63" fmla="*/ 2147483647 h 132"/>
                <a:gd name="T64" fmla="*/ 2147483647 w 106"/>
                <a:gd name="T65" fmla="*/ 2147483647 h 132"/>
                <a:gd name="T66" fmla="*/ 2147483647 w 106"/>
                <a:gd name="T67" fmla="*/ 2147483647 h 132"/>
                <a:gd name="T68" fmla="*/ 2147483647 w 106"/>
                <a:gd name="T69" fmla="*/ 2147483647 h 132"/>
                <a:gd name="T70" fmla="*/ 2147483647 w 106"/>
                <a:gd name="T71" fmla="*/ 2147483647 h 132"/>
                <a:gd name="T72" fmla="*/ 2147483647 w 106"/>
                <a:gd name="T73" fmla="*/ 2147483647 h 132"/>
                <a:gd name="T74" fmla="*/ 2147483647 w 106"/>
                <a:gd name="T75" fmla="*/ 2147483647 h 132"/>
                <a:gd name="T76" fmla="*/ 2147483647 w 106"/>
                <a:gd name="T77" fmla="*/ 2147483647 h 132"/>
                <a:gd name="T78" fmla="*/ 2147483647 w 106"/>
                <a:gd name="T79" fmla="*/ 2147483647 h 132"/>
                <a:gd name="T80" fmla="*/ 2147483647 w 106"/>
                <a:gd name="T81" fmla="*/ 2147483647 h 13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6"/>
                <a:gd name="T124" fmla="*/ 0 h 132"/>
                <a:gd name="T125" fmla="*/ 106 w 106"/>
                <a:gd name="T126" fmla="*/ 132 h 13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6" h="132">
                  <a:moveTo>
                    <a:pt x="6" y="132"/>
                  </a:moveTo>
                  <a:lnTo>
                    <a:pt x="2" y="130"/>
                  </a:lnTo>
                  <a:lnTo>
                    <a:pt x="0" y="126"/>
                  </a:lnTo>
                  <a:lnTo>
                    <a:pt x="0" y="122"/>
                  </a:lnTo>
                  <a:lnTo>
                    <a:pt x="2" y="120"/>
                  </a:lnTo>
                  <a:lnTo>
                    <a:pt x="6" y="120"/>
                  </a:lnTo>
                  <a:lnTo>
                    <a:pt x="12" y="116"/>
                  </a:lnTo>
                  <a:lnTo>
                    <a:pt x="18" y="114"/>
                  </a:lnTo>
                  <a:lnTo>
                    <a:pt x="22" y="110"/>
                  </a:lnTo>
                  <a:lnTo>
                    <a:pt x="24" y="104"/>
                  </a:lnTo>
                  <a:lnTo>
                    <a:pt x="16" y="98"/>
                  </a:lnTo>
                  <a:lnTo>
                    <a:pt x="12" y="94"/>
                  </a:lnTo>
                  <a:lnTo>
                    <a:pt x="12" y="90"/>
                  </a:lnTo>
                  <a:lnTo>
                    <a:pt x="14" y="86"/>
                  </a:lnTo>
                  <a:lnTo>
                    <a:pt x="16" y="84"/>
                  </a:lnTo>
                  <a:lnTo>
                    <a:pt x="18" y="84"/>
                  </a:lnTo>
                  <a:lnTo>
                    <a:pt x="20" y="84"/>
                  </a:lnTo>
                  <a:lnTo>
                    <a:pt x="26" y="84"/>
                  </a:lnTo>
                  <a:lnTo>
                    <a:pt x="30" y="82"/>
                  </a:lnTo>
                  <a:lnTo>
                    <a:pt x="34" y="78"/>
                  </a:lnTo>
                  <a:lnTo>
                    <a:pt x="40" y="70"/>
                  </a:lnTo>
                  <a:lnTo>
                    <a:pt x="44" y="68"/>
                  </a:lnTo>
                  <a:lnTo>
                    <a:pt x="48" y="62"/>
                  </a:lnTo>
                  <a:lnTo>
                    <a:pt x="52" y="54"/>
                  </a:lnTo>
                  <a:lnTo>
                    <a:pt x="54" y="44"/>
                  </a:lnTo>
                  <a:lnTo>
                    <a:pt x="58" y="34"/>
                  </a:lnTo>
                  <a:lnTo>
                    <a:pt x="54" y="32"/>
                  </a:lnTo>
                  <a:lnTo>
                    <a:pt x="52" y="30"/>
                  </a:lnTo>
                  <a:lnTo>
                    <a:pt x="52" y="24"/>
                  </a:lnTo>
                  <a:lnTo>
                    <a:pt x="52" y="22"/>
                  </a:lnTo>
                  <a:lnTo>
                    <a:pt x="54" y="20"/>
                  </a:lnTo>
                  <a:lnTo>
                    <a:pt x="52" y="16"/>
                  </a:lnTo>
                  <a:lnTo>
                    <a:pt x="52" y="14"/>
                  </a:lnTo>
                  <a:lnTo>
                    <a:pt x="54" y="4"/>
                  </a:lnTo>
                  <a:lnTo>
                    <a:pt x="56" y="2"/>
                  </a:lnTo>
                  <a:lnTo>
                    <a:pt x="58" y="0"/>
                  </a:lnTo>
                  <a:lnTo>
                    <a:pt x="60" y="4"/>
                  </a:lnTo>
                  <a:lnTo>
                    <a:pt x="64" y="8"/>
                  </a:lnTo>
                  <a:lnTo>
                    <a:pt x="68" y="14"/>
                  </a:lnTo>
                  <a:lnTo>
                    <a:pt x="70" y="20"/>
                  </a:lnTo>
                  <a:lnTo>
                    <a:pt x="70" y="24"/>
                  </a:lnTo>
                  <a:lnTo>
                    <a:pt x="68" y="26"/>
                  </a:lnTo>
                  <a:lnTo>
                    <a:pt x="64" y="28"/>
                  </a:lnTo>
                  <a:lnTo>
                    <a:pt x="62" y="30"/>
                  </a:lnTo>
                  <a:lnTo>
                    <a:pt x="62" y="34"/>
                  </a:lnTo>
                  <a:lnTo>
                    <a:pt x="60" y="38"/>
                  </a:lnTo>
                  <a:lnTo>
                    <a:pt x="58" y="44"/>
                  </a:lnTo>
                  <a:lnTo>
                    <a:pt x="60" y="46"/>
                  </a:lnTo>
                  <a:lnTo>
                    <a:pt x="62" y="48"/>
                  </a:lnTo>
                  <a:lnTo>
                    <a:pt x="66" y="46"/>
                  </a:lnTo>
                  <a:lnTo>
                    <a:pt x="68" y="44"/>
                  </a:lnTo>
                  <a:lnTo>
                    <a:pt x="74" y="38"/>
                  </a:lnTo>
                  <a:lnTo>
                    <a:pt x="74" y="40"/>
                  </a:lnTo>
                  <a:lnTo>
                    <a:pt x="74" y="44"/>
                  </a:lnTo>
                  <a:lnTo>
                    <a:pt x="72" y="48"/>
                  </a:lnTo>
                  <a:lnTo>
                    <a:pt x="70" y="52"/>
                  </a:lnTo>
                  <a:lnTo>
                    <a:pt x="70" y="56"/>
                  </a:lnTo>
                  <a:lnTo>
                    <a:pt x="72" y="60"/>
                  </a:lnTo>
                  <a:lnTo>
                    <a:pt x="76" y="62"/>
                  </a:lnTo>
                  <a:lnTo>
                    <a:pt x="78" y="64"/>
                  </a:lnTo>
                  <a:lnTo>
                    <a:pt x="84" y="62"/>
                  </a:lnTo>
                  <a:lnTo>
                    <a:pt x="88" y="60"/>
                  </a:lnTo>
                  <a:lnTo>
                    <a:pt x="92" y="58"/>
                  </a:lnTo>
                  <a:lnTo>
                    <a:pt x="96" y="56"/>
                  </a:lnTo>
                  <a:lnTo>
                    <a:pt x="102" y="58"/>
                  </a:lnTo>
                  <a:lnTo>
                    <a:pt x="104" y="60"/>
                  </a:lnTo>
                  <a:lnTo>
                    <a:pt x="106" y="62"/>
                  </a:lnTo>
                  <a:lnTo>
                    <a:pt x="104" y="64"/>
                  </a:lnTo>
                  <a:lnTo>
                    <a:pt x="102" y="68"/>
                  </a:lnTo>
                  <a:lnTo>
                    <a:pt x="96" y="70"/>
                  </a:lnTo>
                  <a:lnTo>
                    <a:pt x="80" y="86"/>
                  </a:lnTo>
                  <a:lnTo>
                    <a:pt x="76" y="88"/>
                  </a:lnTo>
                  <a:lnTo>
                    <a:pt x="72" y="86"/>
                  </a:lnTo>
                  <a:lnTo>
                    <a:pt x="68" y="86"/>
                  </a:lnTo>
                  <a:lnTo>
                    <a:pt x="64" y="86"/>
                  </a:lnTo>
                  <a:lnTo>
                    <a:pt x="58" y="92"/>
                  </a:lnTo>
                  <a:lnTo>
                    <a:pt x="54" y="98"/>
                  </a:lnTo>
                  <a:lnTo>
                    <a:pt x="44" y="108"/>
                  </a:lnTo>
                  <a:lnTo>
                    <a:pt x="30" y="118"/>
                  </a:lnTo>
                  <a:lnTo>
                    <a:pt x="18" y="128"/>
                  </a:lnTo>
                  <a:lnTo>
                    <a:pt x="12" y="130"/>
                  </a:lnTo>
                  <a:lnTo>
                    <a:pt x="6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9" name="Freeform 283"/>
            <p:cNvSpPr>
              <a:spLocks/>
            </p:cNvSpPr>
            <p:nvPr/>
          </p:nvSpPr>
          <p:spPr bwMode="auto">
            <a:xfrm>
              <a:off x="8418868" y="5151716"/>
              <a:ext cx="56503" cy="70354"/>
            </a:xfrm>
            <a:custGeom>
              <a:avLst/>
              <a:gdLst>
                <a:gd name="T0" fmla="*/ 2147483647 w 38"/>
                <a:gd name="T1" fmla="*/ 2147483647 h 44"/>
                <a:gd name="T2" fmla="*/ 2147483647 w 38"/>
                <a:gd name="T3" fmla="*/ 2147483647 h 44"/>
                <a:gd name="T4" fmla="*/ 2147483647 w 38"/>
                <a:gd name="T5" fmla="*/ 2147483647 h 44"/>
                <a:gd name="T6" fmla="*/ 2147483647 w 38"/>
                <a:gd name="T7" fmla="*/ 2147483647 h 44"/>
                <a:gd name="T8" fmla="*/ 2147483647 w 38"/>
                <a:gd name="T9" fmla="*/ 2147483647 h 44"/>
                <a:gd name="T10" fmla="*/ 2147483647 w 38"/>
                <a:gd name="T11" fmla="*/ 2147483647 h 44"/>
                <a:gd name="T12" fmla="*/ 0 w 38"/>
                <a:gd name="T13" fmla="*/ 2147483647 h 44"/>
                <a:gd name="T14" fmla="*/ 0 w 38"/>
                <a:gd name="T15" fmla="*/ 0 h 44"/>
                <a:gd name="T16" fmla="*/ 2147483647 w 38"/>
                <a:gd name="T17" fmla="*/ 2147483647 h 44"/>
                <a:gd name="T18" fmla="*/ 2147483647 w 38"/>
                <a:gd name="T19" fmla="*/ 2147483647 h 44"/>
                <a:gd name="T20" fmla="*/ 2147483647 w 38"/>
                <a:gd name="T21" fmla="*/ 2147483647 h 44"/>
                <a:gd name="T22" fmla="*/ 2147483647 w 38"/>
                <a:gd name="T23" fmla="*/ 2147483647 h 44"/>
                <a:gd name="T24" fmla="*/ 2147483647 w 38"/>
                <a:gd name="T25" fmla="*/ 2147483647 h 44"/>
                <a:gd name="T26" fmla="*/ 2147483647 w 38"/>
                <a:gd name="T27" fmla="*/ 2147483647 h 44"/>
                <a:gd name="T28" fmla="*/ 2147483647 w 38"/>
                <a:gd name="T29" fmla="*/ 2147483647 h 44"/>
                <a:gd name="T30" fmla="*/ 2147483647 w 38"/>
                <a:gd name="T31" fmla="*/ 2147483647 h 44"/>
                <a:gd name="T32" fmla="*/ 2147483647 w 38"/>
                <a:gd name="T33" fmla="*/ 2147483647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8"/>
                <a:gd name="T52" fmla="*/ 0 h 44"/>
                <a:gd name="T53" fmla="*/ 38 w 38"/>
                <a:gd name="T54" fmla="*/ 44 h 4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8" h="44">
                  <a:moveTo>
                    <a:pt x="38" y="42"/>
                  </a:moveTo>
                  <a:lnTo>
                    <a:pt x="36" y="44"/>
                  </a:lnTo>
                  <a:lnTo>
                    <a:pt x="32" y="42"/>
                  </a:lnTo>
                  <a:lnTo>
                    <a:pt x="26" y="40"/>
                  </a:lnTo>
                  <a:lnTo>
                    <a:pt x="14" y="32"/>
                  </a:lnTo>
                  <a:lnTo>
                    <a:pt x="6" y="20"/>
                  </a:lnTo>
                  <a:lnTo>
                    <a:pt x="0" y="12"/>
                  </a:lnTo>
                  <a:lnTo>
                    <a:pt x="0" y="0"/>
                  </a:lnTo>
                  <a:lnTo>
                    <a:pt x="8" y="4"/>
                  </a:lnTo>
                  <a:lnTo>
                    <a:pt x="12" y="10"/>
                  </a:lnTo>
                  <a:lnTo>
                    <a:pt x="16" y="16"/>
                  </a:lnTo>
                  <a:lnTo>
                    <a:pt x="20" y="22"/>
                  </a:lnTo>
                  <a:lnTo>
                    <a:pt x="24" y="24"/>
                  </a:lnTo>
                  <a:lnTo>
                    <a:pt x="28" y="26"/>
                  </a:lnTo>
                  <a:lnTo>
                    <a:pt x="32" y="28"/>
                  </a:lnTo>
                  <a:lnTo>
                    <a:pt x="34" y="32"/>
                  </a:lnTo>
                  <a:lnTo>
                    <a:pt x="38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0" name="Freeform 284"/>
            <p:cNvSpPr>
              <a:spLocks/>
            </p:cNvSpPr>
            <p:nvPr/>
          </p:nvSpPr>
          <p:spPr bwMode="auto">
            <a:xfrm>
              <a:off x="8116753" y="4691093"/>
              <a:ext cx="92249" cy="59734"/>
            </a:xfrm>
            <a:custGeom>
              <a:avLst/>
              <a:gdLst>
                <a:gd name="T0" fmla="*/ 2147483647 w 64"/>
                <a:gd name="T1" fmla="*/ 2147483647 h 38"/>
                <a:gd name="T2" fmla="*/ 2147483647 w 64"/>
                <a:gd name="T3" fmla="*/ 2147483647 h 38"/>
                <a:gd name="T4" fmla="*/ 2147483647 w 64"/>
                <a:gd name="T5" fmla="*/ 2147483647 h 38"/>
                <a:gd name="T6" fmla="*/ 2147483647 w 64"/>
                <a:gd name="T7" fmla="*/ 2147483647 h 38"/>
                <a:gd name="T8" fmla="*/ 2147483647 w 64"/>
                <a:gd name="T9" fmla="*/ 2147483647 h 38"/>
                <a:gd name="T10" fmla="*/ 2147483647 w 64"/>
                <a:gd name="T11" fmla="*/ 2147483647 h 38"/>
                <a:gd name="T12" fmla="*/ 0 w 64"/>
                <a:gd name="T13" fmla="*/ 2147483647 h 38"/>
                <a:gd name="T14" fmla="*/ 0 w 64"/>
                <a:gd name="T15" fmla="*/ 2147483647 h 38"/>
                <a:gd name="T16" fmla="*/ 0 w 64"/>
                <a:gd name="T17" fmla="*/ 2147483647 h 38"/>
                <a:gd name="T18" fmla="*/ 2147483647 w 64"/>
                <a:gd name="T19" fmla="*/ 2147483647 h 38"/>
                <a:gd name="T20" fmla="*/ 2147483647 w 64"/>
                <a:gd name="T21" fmla="*/ 2147483647 h 38"/>
                <a:gd name="T22" fmla="*/ 2147483647 w 64"/>
                <a:gd name="T23" fmla="*/ 2147483647 h 38"/>
                <a:gd name="T24" fmla="*/ 2147483647 w 64"/>
                <a:gd name="T25" fmla="*/ 2147483647 h 38"/>
                <a:gd name="T26" fmla="*/ 2147483647 w 64"/>
                <a:gd name="T27" fmla="*/ 2147483647 h 38"/>
                <a:gd name="T28" fmla="*/ 2147483647 w 64"/>
                <a:gd name="T29" fmla="*/ 2147483647 h 38"/>
                <a:gd name="T30" fmla="*/ 2147483647 w 64"/>
                <a:gd name="T31" fmla="*/ 2147483647 h 38"/>
                <a:gd name="T32" fmla="*/ 2147483647 w 64"/>
                <a:gd name="T33" fmla="*/ 2147483647 h 38"/>
                <a:gd name="T34" fmla="*/ 2147483647 w 64"/>
                <a:gd name="T35" fmla="*/ 2147483647 h 38"/>
                <a:gd name="T36" fmla="*/ 2147483647 w 64"/>
                <a:gd name="T37" fmla="*/ 0 h 38"/>
                <a:gd name="T38" fmla="*/ 2147483647 w 64"/>
                <a:gd name="T39" fmla="*/ 0 h 38"/>
                <a:gd name="T40" fmla="*/ 2147483647 w 64"/>
                <a:gd name="T41" fmla="*/ 2147483647 h 38"/>
                <a:gd name="T42" fmla="*/ 2147483647 w 64"/>
                <a:gd name="T43" fmla="*/ 2147483647 h 38"/>
                <a:gd name="T44" fmla="*/ 2147483647 w 64"/>
                <a:gd name="T45" fmla="*/ 2147483647 h 38"/>
                <a:gd name="T46" fmla="*/ 2147483647 w 64"/>
                <a:gd name="T47" fmla="*/ 2147483647 h 38"/>
                <a:gd name="T48" fmla="*/ 2147483647 w 64"/>
                <a:gd name="T49" fmla="*/ 2147483647 h 38"/>
                <a:gd name="T50" fmla="*/ 2147483647 w 64"/>
                <a:gd name="T51" fmla="*/ 2147483647 h 38"/>
                <a:gd name="T52" fmla="*/ 2147483647 w 64"/>
                <a:gd name="T53" fmla="*/ 2147483647 h 38"/>
                <a:gd name="T54" fmla="*/ 2147483647 w 64"/>
                <a:gd name="T55" fmla="*/ 2147483647 h 38"/>
                <a:gd name="T56" fmla="*/ 2147483647 w 64"/>
                <a:gd name="T57" fmla="*/ 2147483647 h 38"/>
                <a:gd name="T58" fmla="*/ 2147483647 w 64"/>
                <a:gd name="T59" fmla="*/ 2147483647 h 38"/>
                <a:gd name="T60" fmla="*/ 2147483647 w 64"/>
                <a:gd name="T61" fmla="*/ 2147483647 h 38"/>
                <a:gd name="T62" fmla="*/ 2147483647 w 64"/>
                <a:gd name="T63" fmla="*/ 2147483647 h 38"/>
                <a:gd name="T64" fmla="*/ 2147483647 w 64"/>
                <a:gd name="T65" fmla="*/ 2147483647 h 3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4"/>
                <a:gd name="T100" fmla="*/ 0 h 38"/>
                <a:gd name="T101" fmla="*/ 64 w 64"/>
                <a:gd name="T102" fmla="*/ 38 h 3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4" h="38">
                  <a:moveTo>
                    <a:pt x="36" y="38"/>
                  </a:moveTo>
                  <a:lnTo>
                    <a:pt x="34" y="38"/>
                  </a:lnTo>
                  <a:lnTo>
                    <a:pt x="30" y="38"/>
                  </a:lnTo>
                  <a:lnTo>
                    <a:pt x="22" y="38"/>
                  </a:lnTo>
                  <a:lnTo>
                    <a:pt x="10" y="36"/>
                  </a:lnTo>
                  <a:lnTo>
                    <a:pt x="2" y="32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2" y="22"/>
                  </a:lnTo>
                  <a:lnTo>
                    <a:pt x="24" y="22"/>
                  </a:lnTo>
                  <a:lnTo>
                    <a:pt x="28" y="24"/>
                  </a:lnTo>
                  <a:lnTo>
                    <a:pt x="30" y="24"/>
                  </a:lnTo>
                  <a:lnTo>
                    <a:pt x="38" y="22"/>
                  </a:lnTo>
                  <a:lnTo>
                    <a:pt x="42" y="18"/>
                  </a:lnTo>
                  <a:lnTo>
                    <a:pt x="46" y="14"/>
                  </a:lnTo>
                  <a:lnTo>
                    <a:pt x="52" y="10"/>
                  </a:lnTo>
                  <a:lnTo>
                    <a:pt x="52" y="4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6" y="2"/>
                  </a:lnTo>
                  <a:lnTo>
                    <a:pt x="60" y="4"/>
                  </a:lnTo>
                  <a:lnTo>
                    <a:pt x="62" y="8"/>
                  </a:lnTo>
                  <a:lnTo>
                    <a:pt x="64" y="10"/>
                  </a:lnTo>
                  <a:lnTo>
                    <a:pt x="62" y="12"/>
                  </a:lnTo>
                  <a:lnTo>
                    <a:pt x="60" y="16"/>
                  </a:lnTo>
                  <a:lnTo>
                    <a:pt x="58" y="18"/>
                  </a:lnTo>
                  <a:lnTo>
                    <a:pt x="58" y="20"/>
                  </a:lnTo>
                  <a:lnTo>
                    <a:pt x="54" y="26"/>
                  </a:lnTo>
                  <a:lnTo>
                    <a:pt x="46" y="32"/>
                  </a:lnTo>
                  <a:lnTo>
                    <a:pt x="40" y="36"/>
                  </a:lnTo>
                  <a:lnTo>
                    <a:pt x="34" y="38"/>
                  </a:lnTo>
                  <a:lnTo>
                    <a:pt x="36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1" name="Freeform 285"/>
            <p:cNvSpPr>
              <a:spLocks/>
            </p:cNvSpPr>
            <p:nvPr/>
          </p:nvSpPr>
          <p:spPr bwMode="auto">
            <a:xfrm>
              <a:off x="7778892" y="4725607"/>
              <a:ext cx="17296" cy="25221"/>
            </a:xfrm>
            <a:custGeom>
              <a:avLst/>
              <a:gdLst>
                <a:gd name="T0" fmla="*/ 2147483647 w 12"/>
                <a:gd name="T1" fmla="*/ 2147483647 h 16"/>
                <a:gd name="T2" fmla="*/ 2147483647 w 12"/>
                <a:gd name="T3" fmla="*/ 2147483647 h 16"/>
                <a:gd name="T4" fmla="*/ 2147483647 w 12"/>
                <a:gd name="T5" fmla="*/ 2147483647 h 16"/>
                <a:gd name="T6" fmla="*/ 2147483647 w 12"/>
                <a:gd name="T7" fmla="*/ 2147483647 h 16"/>
                <a:gd name="T8" fmla="*/ 2147483647 w 12"/>
                <a:gd name="T9" fmla="*/ 2147483647 h 16"/>
                <a:gd name="T10" fmla="*/ 0 w 12"/>
                <a:gd name="T11" fmla="*/ 2147483647 h 16"/>
                <a:gd name="T12" fmla="*/ 2147483647 w 12"/>
                <a:gd name="T13" fmla="*/ 2147483647 h 16"/>
                <a:gd name="T14" fmla="*/ 2147483647 w 12"/>
                <a:gd name="T15" fmla="*/ 0 h 16"/>
                <a:gd name="T16" fmla="*/ 2147483647 w 12"/>
                <a:gd name="T17" fmla="*/ 2147483647 h 16"/>
                <a:gd name="T18" fmla="*/ 2147483647 w 12"/>
                <a:gd name="T19" fmla="*/ 2147483647 h 16"/>
                <a:gd name="T20" fmla="*/ 2147483647 w 12"/>
                <a:gd name="T21" fmla="*/ 2147483647 h 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6"/>
                <a:gd name="T35" fmla="*/ 12 w 12"/>
                <a:gd name="T36" fmla="*/ 16 h 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6">
                  <a:moveTo>
                    <a:pt x="12" y="10"/>
                  </a:moveTo>
                  <a:lnTo>
                    <a:pt x="12" y="14"/>
                  </a:lnTo>
                  <a:lnTo>
                    <a:pt x="12" y="16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2" y="4"/>
                  </a:lnTo>
                  <a:lnTo>
                    <a:pt x="8" y="0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1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2" name="Freeform 286"/>
            <p:cNvSpPr>
              <a:spLocks/>
            </p:cNvSpPr>
            <p:nvPr/>
          </p:nvSpPr>
          <p:spPr bwMode="auto">
            <a:xfrm>
              <a:off x="7703940" y="4773395"/>
              <a:ext cx="17296" cy="29203"/>
            </a:xfrm>
            <a:custGeom>
              <a:avLst/>
              <a:gdLst>
                <a:gd name="T0" fmla="*/ 2147483647 w 12"/>
                <a:gd name="T1" fmla="*/ 2147483647 h 20"/>
                <a:gd name="T2" fmla="*/ 2147483647 w 12"/>
                <a:gd name="T3" fmla="*/ 2147483647 h 20"/>
                <a:gd name="T4" fmla="*/ 2147483647 w 12"/>
                <a:gd name="T5" fmla="*/ 0 h 20"/>
                <a:gd name="T6" fmla="*/ 2147483647 w 12"/>
                <a:gd name="T7" fmla="*/ 2147483647 h 20"/>
                <a:gd name="T8" fmla="*/ 2147483647 w 12"/>
                <a:gd name="T9" fmla="*/ 2147483647 h 20"/>
                <a:gd name="T10" fmla="*/ 2147483647 w 12"/>
                <a:gd name="T11" fmla="*/ 2147483647 h 20"/>
                <a:gd name="T12" fmla="*/ 2147483647 w 12"/>
                <a:gd name="T13" fmla="*/ 2147483647 h 20"/>
                <a:gd name="T14" fmla="*/ 0 w 12"/>
                <a:gd name="T15" fmla="*/ 2147483647 h 20"/>
                <a:gd name="T16" fmla="*/ 0 w 12"/>
                <a:gd name="T17" fmla="*/ 2147483647 h 20"/>
                <a:gd name="T18" fmla="*/ 2147483647 w 12"/>
                <a:gd name="T19" fmla="*/ 2147483647 h 20"/>
                <a:gd name="T20" fmla="*/ 2147483647 w 12"/>
                <a:gd name="T21" fmla="*/ 2147483647 h 20"/>
                <a:gd name="T22" fmla="*/ 2147483647 w 12"/>
                <a:gd name="T23" fmla="*/ 2147483647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"/>
                <a:gd name="T37" fmla="*/ 0 h 20"/>
                <a:gd name="T38" fmla="*/ 12 w 12"/>
                <a:gd name="T39" fmla="*/ 20 h 2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" h="20">
                  <a:moveTo>
                    <a:pt x="6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0" y="6"/>
                  </a:lnTo>
                  <a:lnTo>
                    <a:pt x="8" y="12"/>
                  </a:lnTo>
                  <a:lnTo>
                    <a:pt x="0" y="2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3" name="Freeform 287"/>
            <p:cNvSpPr>
              <a:spLocks/>
            </p:cNvSpPr>
            <p:nvPr/>
          </p:nvSpPr>
          <p:spPr bwMode="auto">
            <a:xfrm>
              <a:off x="7635907" y="4645960"/>
              <a:ext cx="73799" cy="34513"/>
            </a:xfrm>
            <a:custGeom>
              <a:avLst/>
              <a:gdLst>
                <a:gd name="T0" fmla="*/ 2147483647 w 50"/>
                <a:gd name="T1" fmla="*/ 2147483647 h 22"/>
                <a:gd name="T2" fmla="*/ 2147483647 w 50"/>
                <a:gd name="T3" fmla="*/ 2147483647 h 22"/>
                <a:gd name="T4" fmla="*/ 2147483647 w 50"/>
                <a:gd name="T5" fmla="*/ 2147483647 h 22"/>
                <a:gd name="T6" fmla="*/ 2147483647 w 50"/>
                <a:gd name="T7" fmla="*/ 2147483647 h 22"/>
                <a:gd name="T8" fmla="*/ 2147483647 w 50"/>
                <a:gd name="T9" fmla="*/ 2147483647 h 22"/>
                <a:gd name="T10" fmla="*/ 2147483647 w 50"/>
                <a:gd name="T11" fmla="*/ 2147483647 h 22"/>
                <a:gd name="T12" fmla="*/ 2147483647 w 50"/>
                <a:gd name="T13" fmla="*/ 2147483647 h 22"/>
                <a:gd name="T14" fmla="*/ 2147483647 w 50"/>
                <a:gd name="T15" fmla="*/ 2147483647 h 22"/>
                <a:gd name="T16" fmla="*/ 2147483647 w 50"/>
                <a:gd name="T17" fmla="*/ 2147483647 h 22"/>
                <a:gd name="T18" fmla="*/ 0 w 50"/>
                <a:gd name="T19" fmla="*/ 2147483647 h 22"/>
                <a:gd name="T20" fmla="*/ 2147483647 w 50"/>
                <a:gd name="T21" fmla="*/ 2147483647 h 22"/>
                <a:gd name="T22" fmla="*/ 2147483647 w 50"/>
                <a:gd name="T23" fmla="*/ 2147483647 h 22"/>
                <a:gd name="T24" fmla="*/ 2147483647 w 50"/>
                <a:gd name="T25" fmla="*/ 2147483647 h 22"/>
                <a:gd name="T26" fmla="*/ 2147483647 w 50"/>
                <a:gd name="T27" fmla="*/ 2147483647 h 22"/>
                <a:gd name="T28" fmla="*/ 2147483647 w 50"/>
                <a:gd name="T29" fmla="*/ 0 h 22"/>
                <a:gd name="T30" fmla="*/ 2147483647 w 50"/>
                <a:gd name="T31" fmla="*/ 2147483647 h 22"/>
                <a:gd name="T32" fmla="*/ 2147483647 w 50"/>
                <a:gd name="T33" fmla="*/ 2147483647 h 22"/>
                <a:gd name="T34" fmla="*/ 2147483647 w 50"/>
                <a:gd name="T35" fmla="*/ 0 h 22"/>
                <a:gd name="T36" fmla="*/ 2147483647 w 50"/>
                <a:gd name="T37" fmla="*/ 2147483647 h 22"/>
                <a:gd name="T38" fmla="*/ 2147483647 w 50"/>
                <a:gd name="T39" fmla="*/ 2147483647 h 22"/>
                <a:gd name="T40" fmla="*/ 2147483647 w 50"/>
                <a:gd name="T41" fmla="*/ 2147483647 h 22"/>
                <a:gd name="T42" fmla="*/ 2147483647 w 50"/>
                <a:gd name="T43" fmla="*/ 2147483647 h 22"/>
                <a:gd name="T44" fmla="*/ 2147483647 w 50"/>
                <a:gd name="T45" fmla="*/ 2147483647 h 22"/>
                <a:gd name="T46" fmla="*/ 2147483647 w 50"/>
                <a:gd name="T47" fmla="*/ 2147483647 h 22"/>
                <a:gd name="T48" fmla="*/ 2147483647 w 50"/>
                <a:gd name="T49" fmla="*/ 2147483647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0"/>
                <a:gd name="T76" fmla="*/ 0 h 22"/>
                <a:gd name="T77" fmla="*/ 50 w 50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0" h="22">
                  <a:moveTo>
                    <a:pt x="42" y="22"/>
                  </a:moveTo>
                  <a:lnTo>
                    <a:pt x="40" y="20"/>
                  </a:lnTo>
                  <a:lnTo>
                    <a:pt x="38" y="16"/>
                  </a:lnTo>
                  <a:lnTo>
                    <a:pt x="34" y="14"/>
                  </a:lnTo>
                  <a:lnTo>
                    <a:pt x="30" y="14"/>
                  </a:lnTo>
                  <a:lnTo>
                    <a:pt x="24" y="12"/>
                  </a:lnTo>
                  <a:lnTo>
                    <a:pt x="16" y="12"/>
                  </a:lnTo>
                  <a:lnTo>
                    <a:pt x="10" y="12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8" y="4"/>
                  </a:lnTo>
                  <a:lnTo>
                    <a:pt x="14" y="4"/>
                  </a:lnTo>
                  <a:lnTo>
                    <a:pt x="18" y="2"/>
                  </a:lnTo>
                  <a:lnTo>
                    <a:pt x="24" y="2"/>
                  </a:lnTo>
                  <a:lnTo>
                    <a:pt x="28" y="0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4" y="0"/>
                  </a:lnTo>
                  <a:lnTo>
                    <a:pt x="38" y="2"/>
                  </a:lnTo>
                  <a:lnTo>
                    <a:pt x="44" y="6"/>
                  </a:lnTo>
                  <a:lnTo>
                    <a:pt x="48" y="10"/>
                  </a:lnTo>
                  <a:lnTo>
                    <a:pt x="50" y="16"/>
                  </a:lnTo>
                  <a:lnTo>
                    <a:pt x="48" y="18"/>
                  </a:lnTo>
                  <a:lnTo>
                    <a:pt x="46" y="20"/>
                  </a:lnTo>
                  <a:lnTo>
                    <a:pt x="42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4" name="Freeform 288"/>
            <p:cNvSpPr>
              <a:spLocks/>
            </p:cNvSpPr>
            <p:nvPr/>
          </p:nvSpPr>
          <p:spPr bwMode="auto">
            <a:xfrm>
              <a:off x="7633600" y="4510561"/>
              <a:ext cx="28828" cy="66372"/>
            </a:xfrm>
            <a:custGeom>
              <a:avLst/>
              <a:gdLst>
                <a:gd name="T0" fmla="*/ 2147483647 w 20"/>
                <a:gd name="T1" fmla="*/ 2147483647 h 42"/>
                <a:gd name="T2" fmla="*/ 2147483647 w 20"/>
                <a:gd name="T3" fmla="*/ 2147483647 h 42"/>
                <a:gd name="T4" fmla="*/ 2147483647 w 20"/>
                <a:gd name="T5" fmla="*/ 2147483647 h 42"/>
                <a:gd name="T6" fmla="*/ 0 w 20"/>
                <a:gd name="T7" fmla="*/ 2147483647 h 42"/>
                <a:gd name="T8" fmla="*/ 2147483647 w 20"/>
                <a:gd name="T9" fmla="*/ 2147483647 h 42"/>
                <a:gd name="T10" fmla="*/ 0 w 20"/>
                <a:gd name="T11" fmla="*/ 0 h 42"/>
                <a:gd name="T12" fmla="*/ 2147483647 w 20"/>
                <a:gd name="T13" fmla="*/ 0 h 42"/>
                <a:gd name="T14" fmla="*/ 2147483647 w 20"/>
                <a:gd name="T15" fmla="*/ 2147483647 h 42"/>
                <a:gd name="T16" fmla="*/ 2147483647 w 20"/>
                <a:gd name="T17" fmla="*/ 2147483647 h 42"/>
                <a:gd name="T18" fmla="*/ 2147483647 w 20"/>
                <a:gd name="T19" fmla="*/ 2147483647 h 42"/>
                <a:gd name="T20" fmla="*/ 2147483647 w 20"/>
                <a:gd name="T21" fmla="*/ 2147483647 h 42"/>
                <a:gd name="T22" fmla="*/ 2147483647 w 20"/>
                <a:gd name="T23" fmla="*/ 2147483647 h 42"/>
                <a:gd name="T24" fmla="*/ 2147483647 w 20"/>
                <a:gd name="T25" fmla="*/ 2147483647 h 42"/>
                <a:gd name="T26" fmla="*/ 2147483647 w 20"/>
                <a:gd name="T27" fmla="*/ 2147483647 h 42"/>
                <a:gd name="T28" fmla="*/ 2147483647 w 20"/>
                <a:gd name="T29" fmla="*/ 2147483647 h 42"/>
                <a:gd name="T30" fmla="*/ 2147483647 w 20"/>
                <a:gd name="T31" fmla="*/ 2147483647 h 42"/>
                <a:gd name="T32" fmla="*/ 2147483647 w 20"/>
                <a:gd name="T33" fmla="*/ 2147483647 h 42"/>
                <a:gd name="T34" fmla="*/ 2147483647 w 20"/>
                <a:gd name="T35" fmla="*/ 2147483647 h 42"/>
                <a:gd name="T36" fmla="*/ 2147483647 w 20"/>
                <a:gd name="T37" fmla="*/ 2147483647 h 42"/>
                <a:gd name="T38" fmla="*/ 2147483647 w 20"/>
                <a:gd name="T39" fmla="*/ 2147483647 h 42"/>
                <a:gd name="T40" fmla="*/ 2147483647 w 20"/>
                <a:gd name="T41" fmla="*/ 2147483647 h 42"/>
                <a:gd name="T42" fmla="*/ 2147483647 w 20"/>
                <a:gd name="T43" fmla="*/ 2147483647 h 42"/>
                <a:gd name="T44" fmla="*/ 2147483647 w 20"/>
                <a:gd name="T45" fmla="*/ 2147483647 h 42"/>
                <a:gd name="T46" fmla="*/ 2147483647 w 20"/>
                <a:gd name="T47" fmla="*/ 2147483647 h 42"/>
                <a:gd name="T48" fmla="*/ 2147483647 w 20"/>
                <a:gd name="T49" fmla="*/ 2147483647 h 42"/>
                <a:gd name="T50" fmla="*/ 2147483647 w 20"/>
                <a:gd name="T51" fmla="*/ 2147483647 h 42"/>
                <a:gd name="T52" fmla="*/ 2147483647 w 20"/>
                <a:gd name="T53" fmla="*/ 2147483647 h 42"/>
                <a:gd name="T54" fmla="*/ 2147483647 w 20"/>
                <a:gd name="T55" fmla="*/ 2147483647 h 42"/>
                <a:gd name="T56" fmla="*/ 2147483647 w 20"/>
                <a:gd name="T57" fmla="*/ 2147483647 h 42"/>
                <a:gd name="T58" fmla="*/ 2147483647 w 20"/>
                <a:gd name="T59" fmla="*/ 2147483647 h 4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0"/>
                <a:gd name="T91" fmla="*/ 0 h 42"/>
                <a:gd name="T92" fmla="*/ 20 w 20"/>
                <a:gd name="T93" fmla="*/ 42 h 4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0" h="42">
                  <a:moveTo>
                    <a:pt x="2" y="22"/>
                  </a:moveTo>
                  <a:lnTo>
                    <a:pt x="2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2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6" y="8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16" y="8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4" y="16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20" y="32"/>
                  </a:lnTo>
                  <a:lnTo>
                    <a:pt x="16" y="32"/>
                  </a:lnTo>
                  <a:lnTo>
                    <a:pt x="14" y="30"/>
                  </a:lnTo>
                  <a:lnTo>
                    <a:pt x="12" y="28"/>
                  </a:lnTo>
                  <a:lnTo>
                    <a:pt x="8" y="28"/>
                  </a:lnTo>
                  <a:lnTo>
                    <a:pt x="6" y="28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4" y="38"/>
                  </a:lnTo>
                  <a:lnTo>
                    <a:pt x="6" y="42"/>
                  </a:lnTo>
                  <a:lnTo>
                    <a:pt x="2" y="40"/>
                  </a:lnTo>
                  <a:lnTo>
                    <a:pt x="2" y="34"/>
                  </a:lnTo>
                  <a:lnTo>
                    <a:pt x="2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5" name="Freeform 289"/>
            <p:cNvSpPr>
              <a:spLocks/>
            </p:cNvSpPr>
            <p:nvPr/>
          </p:nvSpPr>
          <p:spPr bwMode="auto">
            <a:xfrm>
              <a:off x="7596701" y="4655252"/>
              <a:ext cx="24215" cy="25221"/>
            </a:xfrm>
            <a:custGeom>
              <a:avLst/>
              <a:gdLst>
                <a:gd name="T0" fmla="*/ 2147483647 w 18"/>
                <a:gd name="T1" fmla="*/ 2147483647 h 16"/>
                <a:gd name="T2" fmla="*/ 2147483647 w 18"/>
                <a:gd name="T3" fmla="*/ 2147483647 h 16"/>
                <a:gd name="T4" fmla="*/ 2147483647 w 18"/>
                <a:gd name="T5" fmla="*/ 2147483647 h 16"/>
                <a:gd name="T6" fmla="*/ 2147483647 w 18"/>
                <a:gd name="T7" fmla="*/ 2147483647 h 16"/>
                <a:gd name="T8" fmla="*/ 2147483647 w 18"/>
                <a:gd name="T9" fmla="*/ 2147483647 h 16"/>
                <a:gd name="T10" fmla="*/ 2147483647 w 18"/>
                <a:gd name="T11" fmla="*/ 2147483647 h 16"/>
                <a:gd name="T12" fmla="*/ 2147483647 w 18"/>
                <a:gd name="T13" fmla="*/ 2147483647 h 16"/>
                <a:gd name="T14" fmla="*/ 0 w 18"/>
                <a:gd name="T15" fmla="*/ 2147483647 h 16"/>
                <a:gd name="T16" fmla="*/ 0 w 18"/>
                <a:gd name="T17" fmla="*/ 2147483647 h 16"/>
                <a:gd name="T18" fmla="*/ 2147483647 w 18"/>
                <a:gd name="T19" fmla="*/ 0 h 16"/>
                <a:gd name="T20" fmla="*/ 2147483647 w 18"/>
                <a:gd name="T21" fmla="*/ 2147483647 h 16"/>
                <a:gd name="T22" fmla="*/ 2147483647 w 18"/>
                <a:gd name="T23" fmla="*/ 2147483647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"/>
                <a:gd name="T37" fmla="*/ 0 h 16"/>
                <a:gd name="T38" fmla="*/ 18 w 18"/>
                <a:gd name="T39" fmla="*/ 16 h 1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" h="16">
                  <a:moveTo>
                    <a:pt x="16" y="4"/>
                  </a:moveTo>
                  <a:lnTo>
                    <a:pt x="18" y="6"/>
                  </a:lnTo>
                  <a:lnTo>
                    <a:pt x="18" y="10"/>
                  </a:lnTo>
                  <a:lnTo>
                    <a:pt x="18" y="12"/>
                  </a:lnTo>
                  <a:lnTo>
                    <a:pt x="16" y="14"/>
                  </a:lnTo>
                  <a:lnTo>
                    <a:pt x="10" y="16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4"/>
                  </a:lnTo>
                  <a:lnTo>
                    <a:pt x="10" y="0"/>
                  </a:lnTo>
                  <a:lnTo>
                    <a:pt x="18" y="4"/>
                  </a:lnTo>
                  <a:lnTo>
                    <a:pt x="1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6" name="Freeform 290"/>
            <p:cNvSpPr>
              <a:spLocks/>
            </p:cNvSpPr>
            <p:nvPr/>
          </p:nvSpPr>
          <p:spPr bwMode="auto">
            <a:xfrm>
              <a:off x="7349935" y="4798616"/>
              <a:ext cx="73799" cy="25221"/>
            </a:xfrm>
            <a:custGeom>
              <a:avLst/>
              <a:gdLst>
                <a:gd name="T0" fmla="*/ 2147483647 w 50"/>
                <a:gd name="T1" fmla="*/ 2147483647 h 16"/>
                <a:gd name="T2" fmla="*/ 2147483647 w 50"/>
                <a:gd name="T3" fmla="*/ 2147483647 h 16"/>
                <a:gd name="T4" fmla="*/ 2147483647 w 50"/>
                <a:gd name="T5" fmla="*/ 2147483647 h 16"/>
                <a:gd name="T6" fmla="*/ 2147483647 w 50"/>
                <a:gd name="T7" fmla="*/ 2147483647 h 16"/>
                <a:gd name="T8" fmla="*/ 2147483647 w 50"/>
                <a:gd name="T9" fmla="*/ 2147483647 h 16"/>
                <a:gd name="T10" fmla="*/ 2147483647 w 50"/>
                <a:gd name="T11" fmla="*/ 2147483647 h 16"/>
                <a:gd name="T12" fmla="*/ 2147483647 w 50"/>
                <a:gd name="T13" fmla="*/ 2147483647 h 16"/>
                <a:gd name="T14" fmla="*/ 2147483647 w 50"/>
                <a:gd name="T15" fmla="*/ 2147483647 h 16"/>
                <a:gd name="T16" fmla="*/ 2147483647 w 50"/>
                <a:gd name="T17" fmla="*/ 2147483647 h 16"/>
                <a:gd name="T18" fmla="*/ 2147483647 w 50"/>
                <a:gd name="T19" fmla="*/ 2147483647 h 16"/>
                <a:gd name="T20" fmla="*/ 2147483647 w 50"/>
                <a:gd name="T21" fmla="*/ 2147483647 h 16"/>
                <a:gd name="T22" fmla="*/ 2147483647 w 50"/>
                <a:gd name="T23" fmla="*/ 2147483647 h 16"/>
                <a:gd name="T24" fmla="*/ 2147483647 w 50"/>
                <a:gd name="T25" fmla="*/ 2147483647 h 16"/>
                <a:gd name="T26" fmla="*/ 0 w 50"/>
                <a:gd name="T27" fmla="*/ 2147483647 h 16"/>
                <a:gd name="T28" fmla="*/ 2147483647 w 50"/>
                <a:gd name="T29" fmla="*/ 2147483647 h 16"/>
                <a:gd name="T30" fmla="*/ 2147483647 w 50"/>
                <a:gd name="T31" fmla="*/ 2147483647 h 16"/>
                <a:gd name="T32" fmla="*/ 2147483647 w 50"/>
                <a:gd name="T33" fmla="*/ 2147483647 h 16"/>
                <a:gd name="T34" fmla="*/ 2147483647 w 50"/>
                <a:gd name="T35" fmla="*/ 2147483647 h 16"/>
                <a:gd name="T36" fmla="*/ 2147483647 w 50"/>
                <a:gd name="T37" fmla="*/ 2147483647 h 16"/>
                <a:gd name="T38" fmla="*/ 2147483647 w 50"/>
                <a:gd name="T39" fmla="*/ 2147483647 h 16"/>
                <a:gd name="T40" fmla="*/ 2147483647 w 50"/>
                <a:gd name="T41" fmla="*/ 2147483647 h 16"/>
                <a:gd name="T42" fmla="*/ 2147483647 w 50"/>
                <a:gd name="T43" fmla="*/ 2147483647 h 16"/>
                <a:gd name="T44" fmla="*/ 2147483647 w 50"/>
                <a:gd name="T45" fmla="*/ 2147483647 h 16"/>
                <a:gd name="T46" fmla="*/ 2147483647 w 50"/>
                <a:gd name="T47" fmla="*/ 2147483647 h 16"/>
                <a:gd name="T48" fmla="*/ 2147483647 w 50"/>
                <a:gd name="T49" fmla="*/ 0 h 16"/>
                <a:gd name="T50" fmla="*/ 2147483647 w 50"/>
                <a:gd name="T51" fmla="*/ 2147483647 h 16"/>
                <a:gd name="T52" fmla="*/ 2147483647 w 50"/>
                <a:gd name="T53" fmla="*/ 2147483647 h 16"/>
                <a:gd name="T54" fmla="*/ 2147483647 w 50"/>
                <a:gd name="T55" fmla="*/ 2147483647 h 1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50"/>
                <a:gd name="T85" fmla="*/ 0 h 16"/>
                <a:gd name="T86" fmla="*/ 50 w 50"/>
                <a:gd name="T87" fmla="*/ 16 h 1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50" h="16">
                  <a:moveTo>
                    <a:pt x="50" y="12"/>
                  </a:moveTo>
                  <a:lnTo>
                    <a:pt x="48" y="12"/>
                  </a:lnTo>
                  <a:lnTo>
                    <a:pt x="42" y="12"/>
                  </a:lnTo>
                  <a:lnTo>
                    <a:pt x="38" y="10"/>
                  </a:lnTo>
                  <a:lnTo>
                    <a:pt x="34" y="14"/>
                  </a:lnTo>
                  <a:lnTo>
                    <a:pt x="30" y="16"/>
                  </a:lnTo>
                  <a:lnTo>
                    <a:pt x="20" y="16"/>
                  </a:lnTo>
                  <a:lnTo>
                    <a:pt x="16" y="16"/>
                  </a:lnTo>
                  <a:lnTo>
                    <a:pt x="14" y="14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2" y="6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4" y="6"/>
                  </a:lnTo>
                  <a:lnTo>
                    <a:pt x="32" y="10"/>
                  </a:lnTo>
                  <a:lnTo>
                    <a:pt x="38" y="10"/>
                  </a:lnTo>
                  <a:lnTo>
                    <a:pt x="34" y="6"/>
                  </a:lnTo>
                  <a:lnTo>
                    <a:pt x="32" y="4"/>
                  </a:lnTo>
                  <a:lnTo>
                    <a:pt x="34" y="2"/>
                  </a:lnTo>
                  <a:lnTo>
                    <a:pt x="38" y="0"/>
                  </a:lnTo>
                  <a:lnTo>
                    <a:pt x="42" y="4"/>
                  </a:lnTo>
                  <a:lnTo>
                    <a:pt x="50" y="8"/>
                  </a:lnTo>
                  <a:lnTo>
                    <a:pt x="5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7" name="Freeform 291"/>
            <p:cNvSpPr>
              <a:spLocks/>
            </p:cNvSpPr>
            <p:nvPr/>
          </p:nvSpPr>
          <p:spPr bwMode="auto">
            <a:xfrm>
              <a:off x="7494074" y="4279585"/>
              <a:ext cx="110698" cy="122125"/>
            </a:xfrm>
            <a:custGeom>
              <a:avLst/>
              <a:gdLst>
                <a:gd name="T0" fmla="*/ 2147483647 w 76"/>
                <a:gd name="T1" fmla="*/ 2147483647 h 78"/>
                <a:gd name="T2" fmla="*/ 2147483647 w 76"/>
                <a:gd name="T3" fmla="*/ 2147483647 h 78"/>
                <a:gd name="T4" fmla="*/ 2147483647 w 76"/>
                <a:gd name="T5" fmla="*/ 2147483647 h 78"/>
                <a:gd name="T6" fmla="*/ 2147483647 w 76"/>
                <a:gd name="T7" fmla="*/ 2147483647 h 78"/>
                <a:gd name="T8" fmla="*/ 2147483647 w 76"/>
                <a:gd name="T9" fmla="*/ 2147483647 h 78"/>
                <a:gd name="T10" fmla="*/ 2147483647 w 76"/>
                <a:gd name="T11" fmla="*/ 2147483647 h 78"/>
                <a:gd name="T12" fmla="*/ 2147483647 w 76"/>
                <a:gd name="T13" fmla="*/ 2147483647 h 78"/>
                <a:gd name="T14" fmla="*/ 2147483647 w 76"/>
                <a:gd name="T15" fmla="*/ 2147483647 h 78"/>
                <a:gd name="T16" fmla="*/ 2147483647 w 76"/>
                <a:gd name="T17" fmla="*/ 2147483647 h 78"/>
                <a:gd name="T18" fmla="*/ 2147483647 w 76"/>
                <a:gd name="T19" fmla="*/ 2147483647 h 78"/>
                <a:gd name="T20" fmla="*/ 2147483647 w 76"/>
                <a:gd name="T21" fmla="*/ 2147483647 h 78"/>
                <a:gd name="T22" fmla="*/ 2147483647 w 76"/>
                <a:gd name="T23" fmla="*/ 2147483647 h 78"/>
                <a:gd name="T24" fmla="*/ 2147483647 w 76"/>
                <a:gd name="T25" fmla="*/ 2147483647 h 78"/>
                <a:gd name="T26" fmla="*/ 2147483647 w 76"/>
                <a:gd name="T27" fmla="*/ 2147483647 h 78"/>
                <a:gd name="T28" fmla="*/ 2147483647 w 76"/>
                <a:gd name="T29" fmla="*/ 2147483647 h 78"/>
                <a:gd name="T30" fmla="*/ 2147483647 w 76"/>
                <a:gd name="T31" fmla="*/ 2147483647 h 78"/>
                <a:gd name="T32" fmla="*/ 0 w 76"/>
                <a:gd name="T33" fmla="*/ 2147483647 h 78"/>
                <a:gd name="T34" fmla="*/ 2147483647 w 76"/>
                <a:gd name="T35" fmla="*/ 2147483647 h 78"/>
                <a:gd name="T36" fmla="*/ 0 w 76"/>
                <a:gd name="T37" fmla="*/ 2147483647 h 78"/>
                <a:gd name="T38" fmla="*/ 2147483647 w 76"/>
                <a:gd name="T39" fmla="*/ 2147483647 h 78"/>
                <a:gd name="T40" fmla="*/ 2147483647 w 76"/>
                <a:gd name="T41" fmla="*/ 2147483647 h 78"/>
                <a:gd name="T42" fmla="*/ 2147483647 w 76"/>
                <a:gd name="T43" fmla="*/ 2147483647 h 78"/>
                <a:gd name="T44" fmla="*/ 2147483647 w 76"/>
                <a:gd name="T45" fmla="*/ 2147483647 h 78"/>
                <a:gd name="T46" fmla="*/ 2147483647 w 76"/>
                <a:gd name="T47" fmla="*/ 2147483647 h 78"/>
                <a:gd name="T48" fmla="*/ 2147483647 w 76"/>
                <a:gd name="T49" fmla="*/ 2147483647 h 78"/>
                <a:gd name="T50" fmla="*/ 2147483647 w 76"/>
                <a:gd name="T51" fmla="*/ 2147483647 h 78"/>
                <a:gd name="T52" fmla="*/ 2147483647 w 76"/>
                <a:gd name="T53" fmla="*/ 2147483647 h 78"/>
                <a:gd name="T54" fmla="*/ 2147483647 w 76"/>
                <a:gd name="T55" fmla="*/ 2147483647 h 78"/>
                <a:gd name="T56" fmla="*/ 2147483647 w 76"/>
                <a:gd name="T57" fmla="*/ 0 h 78"/>
                <a:gd name="T58" fmla="*/ 2147483647 w 76"/>
                <a:gd name="T59" fmla="*/ 2147483647 h 78"/>
                <a:gd name="T60" fmla="*/ 2147483647 w 76"/>
                <a:gd name="T61" fmla="*/ 2147483647 h 78"/>
                <a:gd name="T62" fmla="*/ 2147483647 w 76"/>
                <a:gd name="T63" fmla="*/ 2147483647 h 78"/>
                <a:gd name="T64" fmla="*/ 2147483647 w 76"/>
                <a:gd name="T65" fmla="*/ 2147483647 h 78"/>
                <a:gd name="T66" fmla="*/ 2147483647 w 76"/>
                <a:gd name="T67" fmla="*/ 2147483647 h 78"/>
                <a:gd name="T68" fmla="*/ 2147483647 w 76"/>
                <a:gd name="T69" fmla="*/ 2147483647 h 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6"/>
                <a:gd name="T106" fmla="*/ 0 h 78"/>
                <a:gd name="T107" fmla="*/ 76 w 76"/>
                <a:gd name="T108" fmla="*/ 78 h 7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6" h="78">
                  <a:moveTo>
                    <a:pt x="64" y="56"/>
                  </a:moveTo>
                  <a:lnTo>
                    <a:pt x="60" y="52"/>
                  </a:lnTo>
                  <a:lnTo>
                    <a:pt x="56" y="54"/>
                  </a:lnTo>
                  <a:lnTo>
                    <a:pt x="54" y="58"/>
                  </a:lnTo>
                  <a:lnTo>
                    <a:pt x="56" y="62"/>
                  </a:lnTo>
                  <a:lnTo>
                    <a:pt x="58" y="64"/>
                  </a:lnTo>
                  <a:lnTo>
                    <a:pt x="60" y="68"/>
                  </a:lnTo>
                  <a:lnTo>
                    <a:pt x="62" y="72"/>
                  </a:lnTo>
                  <a:lnTo>
                    <a:pt x="60" y="78"/>
                  </a:lnTo>
                  <a:lnTo>
                    <a:pt x="58" y="78"/>
                  </a:lnTo>
                  <a:lnTo>
                    <a:pt x="54" y="78"/>
                  </a:lnTo>
                  <a:lnTo>
                    <a:pt x="52" y="78"/>
                  </a:lnTo>
                  <a:lnTo>
                    <a:pt x="52" y="74"/>
                  </a:lnTo>
                  <a:lnTo>
                    <a:pt x="48" y="76"/>
                  </a:lnTo>
                  <a:lnTo>
                    <a:pt x="46" y="76"/>
                  </a:lnTo>
                  <a:lnTo>
                    <a:pt x="42" y="74"/>
                  </a:lnTo>
                  <a:lnTo>
                    <a:pt x="36" y="70"/>
                  </a:lnTo>
                  <a:lnTo>
                    <a:pt x="34" y="62"/>
                  </a:lnTo>
                  <a:lnTo>
                    <a:pt x="32" y="54"/>
                  </a:lnTo>
                  <a:lnTo>
                    <a:pt x="34" y="52"/>
                  </a:lnTo>
                  <a:lnTo>
                    <a:pt x="36" y="50"/>
                  </a:lnTo>
                  <a:lnTo>
                    <a:pt x="32" y="44"/>
                  </a:lnTo>
                  <a:lnTo>
                    <a:pt x="24" y="44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8" y="46"/>
                  </a:lnTo>
                  <a:lnTo>
                    <a:pt x="16" y="48"/>
                  </a:lnTo>
                  <a:lnTo>
                    <a:pt x="12" y="44"/>
                  </a:lnTo>
                  <a:lnTo>
                    <a:pt x="10" y="50"/>
                  </a:lnTo>
                  <a:lnTo>
                    <a:pt x="8" y="56"/>
                  </a:lnTo>
                  <a:lnTo>
                    <a:pt x="6" y="64"/>
                  </a:lnTo>
                  <a:lnTo>
                    <a:pt x="4" y="66"/>
                  </a:lnTo>
                  <a:lnTo>
                    <a:pt x="2" y="68"/>
                  </a:lnTo>
                  <a:lnTo>
                    <a:pt x="0" y="66"/>
                  </a:lnTo>
                  <a:lnTo>
                    <a:pt x="0" y="62"/>
                  </a:lnTo>
                  <a:lnTo>
                    <a:pt x="2" y="54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6" y="34"/>
                  </a:lnTo>
                  <a:lnTo>
                    <a:pt x="10" y="32"/>
                  </a:lnTo>
                  <a:lnTo>
                    <a:pt x="14" y="28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20" y="22"/>
                  </a:lnTo>
                  <a:lnTo>
                    <a:pt x="26" y="24"/>
                  </a:lnTo>
                  <a:lnTo>
                    <a:pt x="28" y="26"/>
                  </a:lnTo>
                  <a:lnTo>
                    <a:pt x="30" y="28"/>
                  </a:lnTo>
                  <a:lnTo>
                    <a:pt x="32" y="30"/>
                  </a:lnTo>
                  <a:lnTo>
                    <a:pt x="36" y="30"/>
                  </a:lnTo>
                  <a:lnTo>
                    <a:pt x="36" y="26"/>
                  </a:lnTo>
                  <a:lnTo>
                    <a:pt x="40" y="24"/>
                  </a:lnTo>
                  <a:lnTo>
                    <a:pt x="42" y="20"/>
                  </a:lnTo>
                  <a:lnTo>
                    <a:pt x="44" y="18"/>
                  </a:lnTo>
                  <a:lnTo>
                    <a:pt x="48" y="16"/>
                  </a:lnTo>
                  <a:lnTo>
                    <a:pt x="52" y="14"/>
                  </a:lnTo>
                  <a:lnTo>
                    <a:pt x="52" y="6"/>
                  </a:lnTo>
                  <a:lnTo>
                    <a:pt x="54" y="0"/>
                  </a:lnTo>
                  <a:lnTo>
                    <a:pt x="58" y="2"/>
                  </a:lnTo>
                  <a:lnTo>
                    <a:pt x="62" y="6"/>
                  </a:lnTo>
                  <a:lnTo>
                    <a:pt x="68" y="14"/>
                  </a:lnTo>
                  <a:lnTo>
                    <a:pt x="70" y="26"/>
                  </a:lnTo>
                  <a:lnTo>
                    <a:pt x="76" y="50"/>
                  </a:lnTo>
                  <a:lnTo>
                    <a:pt x="74" y="52"/>
                  </a:lnTo>
                  <a:lnTo>
                    <a:pt x="72" y="56"/>
                  </a:lnTo>
                  <a:lnTo>
                    <a:pt x="70" y="62"/>
                  </a:lnTo>
                  <a:lnTo>
                    <a:pt x="70" y="68"/>
                  </a:lnTo>
                  <a:lnTo>
                    <a:pt x="68" y="66"/>
                  </a:lnTo>
                  <a:lnTo>
                    <a:pt x="66" y="60"/>
                  </a:lnTo>
                  <a:lnTo>
                    <a:pt x="62" y="52"/>
                  </a:lnTo>
                  <a:lnTo>
                    <a:pt x="64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8" name="Freeform 292"/>
            <p:cNvSpPr>
              <a:spLocks/>
            </p:cNvSpPr>
            <p:nvPr/>
          </p:nvSpPr>
          <p:spPr bwMode="auto">
            <a:xfrm>
              <a:off x="7379916" y="4251709"/>
              <a:ext cx="57656" cy="66372"/>
            </a:xfrm>
            <a:custGeom>
              <a:avLst/>
              <a:gdLst>
                <a:gd name="T0" fmla="*/ 2147483647 w 38"/>
                <a:gd name="T1" fmla="*/ 2147483647 h 42"/>
                <a:gd name="T2" fmla="*/ 0 w 38"/>
                <a:gd name="T3" fmla="*/ 2147483647 h 42"/>
                <a:gd name="T4" fmla="*/ 2147483647 w 38"/>
                <a:gd name="T5" fmla="*/ 2147483647 h 42"/>
                <a:gd name="T6" fmla="*/ 2147483647 w 38"/>
                <a:gd name="T7" fmla="*/ 2147483647 h 42"/>
                <a:gd name="T8" fmla="*/ 2147483647 w 38"/>
                <a:gd name="T9" fmla="*/ 2147483647 h 42"/>
                <a:gd name="T10" fmla="*/ 2147483647 w 38"/>
                <a:gd name="T11" fmla="*/ 2147483647 h 42"/>
                <a:gd name="T12" fmla="*/ 2147483647 w 38"/>
                <a:gd name="T13" fmla="*/ 2147483647 h 42"/>
                <a:gd name="T14" fmla="*/ 2147483647 w 38"/>
                <a:gd name="T15" fmla="*/ 2147483647 h 42"/>
                <a:gd name="T16" fmla="*/ 2147483647 w 38"/>
                <a:gd name="T17" fmla="*/ 0 h 42"/>
                <a:gd name="T18" fmla="*/ 2147483647 w 38"/>
                <a:gd name="T19" fmla="*/ 2147483647 h 42"/>
                <a:gd name="T20" fmla="*/ 2147483647 w 38"/>
                <a:gd name="T21" fmla="*/ 2147483647 h 42"/>
                <a:gd name="T22" fmla="*/ 2147483647 w 38"/>
                <a:gd name="T23" fmla="*/ 2147483647 h 42"/>
                <a:gd name="T24" fmla="*/ 2147483647 w 38"/>
                <a:gd name="T25" fmla="*/ 2147483647 h 42"/>
                <a:gd name="T26" fmla="*/ 2147483647 w 38"/>
                <a:gd name="T27" fmla="*/ 2147483647 h 42"/>
                <a:gd name="T28" fmla="*/ 2147483647 w 38"/>
                <a:gd name="T29" fmla="*/ 2147483647 h 42"/>
                <a:gd name="T30" fmla="*/ 2147483647 w 38"/>
                <a:gd name="T31" fmla="*/ 2147483647 h 42"/>
                <a:gd name="T32" fmla="*/ 2147483647 w 38"/>
                <a:gd name="T33" fmla="*/ 2147483647 h 42"/>
                <a:gd name="T34" fmla="*/ 2147483647 w 38"/>
                <a:gd name="T35" fmla="*/ 2147483647 h 42"/>
                <a:gd name="T36" fmla="*/ 2147483647 w 38"/>
                <a:gd name="T37" fmla="*/ 2147483647 h 42"/>
                <a:gd name="T38" fmla="*/ 2147483647 w 38"/>
                <a:gd name="T39" fmla="*/ 2147483647 h 42"/>
                <a:gd name="T40" fmla="*/ 2147483647 w 38"/>
                <a:gd name="T41" fmla="*/ 2147483647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"/>
                <a:gd name="T64" fmla="*/ 0 h 42"/>
                <a:gd name="T65" fmla="*/ 38 w 38"/>
                <a:gd name="T66" fmla="*/ 42 h 4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" h="42">
                  <a:moveTo>
                    <a:pt x="4" y="42"/>
                  </a:moveTo>
                  <a:lnTo>
                    <a:pt x="0" y="42"/>
                  </a:lnTo>
                  <a:lnTo>
                    <a:pt x="2" y="38"/>
                  </a:lnTo>
                  <a:lnTo>
                    <a:pt x="6" y="34"/>
                  </a:lnTo>
                  <a:lnTo>
                    <a:pt x="14" y="24"/>
                  </a:lnTo>
                  <a:lnTo>
                    <a:pt x="24" y="16"/>
                  </a:lnTo>
                  <a:lnTo>
                    <a:pt x="30" y="8"/>
                  </a:lnTo>
                  <a:lnTo>
                    <a:pt x="32" y="4"/>
                  </a:lnTo>
                  <a:lnTo>
                    <a:pt x="34" y="0"/>
                  </a:lnTo>
                  <a:lnTo>
                    <a:pt x="34" y="4"/>
                  </a:lnTo>
                  <a:lnTo>
                    <a:pt x="36" y="6"/>
                  </a:lnTo>
                  <a:lnTo>
                    <a:pt x="38" y="10"/>
                  </a:lnTo>
                  <a:lnTo>
                    <a:pt x="36" y="12"/>
                  </a:lnTo>
                  <a:lnTo>
                    <a:pt x="32" y="14"/>
                  </a:lnTo>
                  <a:lnTo>
                    <a:pt x="32" y="16"/>
                  </a:lnTo>
                  <a:lnTo>
                    <a:pt x="30" y="18"/>
                  </a:lnTo>
                  <a:lnTo>
                    <a:pt x="22" y="18"/>
                  </a:lnTo>
                  <a:lnTo>
                    <a:pt x="20" y="28"/>
                  </a:lnTo>
                  <a:lnTo>
                    <a:pt x="14" y="36"/>
                  </a:lnTo>
                  <a:lnTo>
                    <a:pt x="10" y="40"/>
                  </a:lnTo>
                  <a:lnTo>
                    <a:pt x="4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9" name="Freeform 293"/>
            <p:cNvSpPr>
              <a:spLocks/>
            </p:cNvSpPr>
            <p:nvPr/>
          </p:nvSpPr>
          <p:spPr bwMode="auto">
            <a:xfrm>
              <a:off x="7423734" y="4031354"/>
              <a:ext cx="107239" cy="171240"/>
            </a:xfrm>
            <a:custGeom>
              <a:avLst/>
              <a:gdLst>
                <a:gd name="T0" fmla="*/ 2147483647 w 74"/>
                <a:gd name="T1" fmla="*/ 2147483647 h 110"/>
                <a:gd name="T2" fmla="*/ 2147483647 w 74"/>
                <a:gd name="T3" fmla="*/ 2147483647 h 110"/>
                <a:gd name="T4" fmla="*/ 2147483647 w 74"/>
                <a:gd name="T5" fmla="*/ 2147483647 h 110"/>
                <a:gd name="T6" fmla="*/ 2147483647 w 74"/>
                <a:gd name="T7" fmla="*/ 0 h 110"/>
                <a:gd name="T8" fmla="*/ 2147483647 w 74"/>
                <a:gd name="T9" fmla="*/ 2147483647 h 110"/>
                <a:gd name="T10" fmla="*/ 2147483647 w 74"/>
                <a:gd name="T11" fmla="*/ 2147483647 h 110"/>
                <a:gd name="T12" fmla="*/ 2147483647 w 74"/>
                <a:gd name="T13" fmla="*/ 2147483647 h 110"/>
                <a:gd name="T14" fmla="*/ 2147483647 w 74"/>
                <a:gd name="T15" fmla="*/ 2147483647 h 110"/>
                <a:gd name="T16" fmla="*/ 2147483647 w 74"/>
                <a:gd name="T17" fmla="*/ 2147483647 h 110"/>
                <a:gd name="T18" fmla="*/ 2147483647 w 74"/>
                <a:gd name="T19" fmla="*/ 2147483647 h 110"/>
                <a:gd name="T20" fmla="*/ 2147483647 w 74"/>
                <a:gd name="T21" fmla="*/ 2147483647 h 110"/>
                <a:gd name="T22" fmla="*/ 2147483647 w 74"/>
                <a:gd name="T23" fmla="*/ 2147483647 h 110"/>
                <a:gd name="T24" fmla="*/ 2147483647 w 74"/>
                <a:gd name="T25" fmla="*/ 2147483647 h 110"/>
                <a:gd name="T26" fmla="*/ 2147483647 w 74"/>
                <a:gd name="T27" fmla="*/ 2147483647 h 110"/>
                <a:gd name="T28" fmla="*/ 2147483647 w 74"/>
                <a:gd name="T29" fmla="*/ 2147483647 h 110"/>
                <a:gd name="T30" fmla="*/ 2147483647 w 74"/>
                <a:gd name="T31" fmla="*/ 2147483647 h 110"/>
                <a:gd name="T32" fmla="*/ 2147483647 w 74"/>
                <a:gd name="T33" fmla="*/ 2147483647 h 110"/>
                <a:gd name="T34" fmla="*/ 2147483647 w 74"/>
                <a:gd name="T35" fmla="*/ 2147483647 h 110"/>
                <a:gd name="T36" fmla="*/ 2147483647 w 74"/>
                <a:gd name="T37" fmla="*/ 2147483647 h 110"/>
                <a:gd name="T38" fmla="*/ 2147483647 w 74"/>
                <a:gd name="T39" fmla="*/ 2147483647 h 110"/>
                <a:gd name="T40" fmla="*/ 2147483647 w 74"/>
                <a:gd name="T41" fmla="*/ 2147483647 h 110"/>
                <a:gd name="T42" fmla="*/ 2147483647 w 74"/>
                <a:gd name="T43" fmla="*/ 2147483647 h 110"/>
                <a:gd name="T44" fmla="*/ 2147483647 w 74"/>
                <a:gd name="T45" fmla="*/ 2147483647 h 110"/>
                <a:gd name="T46" fmla="*/ 2147483647 w 74"/>
                <a:gd name="T47" fmla="*/ 2147483647 h 110"/>
                <a:gd name="T48" fmla="*/ 2147483647 w 74"/>
                <a:gd name="T49" fmla="*/ 2147483647 h 110"/>
                <a:gd name="T50" fmla="*/ 2147483647 w 74"/>
                <a:gd name="T51" fmla="*/ 2147483647 h 110"/>
                <a:gd name="T52" fmla="*/ 2147483647 w 74"/>
                <a:gd name="T53" fmla="*/ 2147483647 h 110"/>
                <a:gd name="T54" fmla="*/ 2147483647 w 74"/>
                <a:gd name="T55" fmla="*/ 2147483647 h 110"/>
                <a:gd name="T56" fmla="*/ 2147483647 w 74"/>
                <a:gd name="T57" fmla="*/ 2147483647 h 110"/>
                <a:gd name="T58" fmla="*/ 2147483647 w 74"/>
                <a:gd name="T59" fmla="*/ 2147483647 h 110"/>
                <a:gd name="T60" fmla="*/ 2147483647 w 74"/>
                <a:gd name="T61" fmla="*/ 2147483647 h 110"/>
                <a:gd name="T62" fmla="*/ 2147483647 w 74"/>
                <a:gd name="T63" fmla="*/ 2147483647 h 110"/>
                <a:gd name="T64" fmla="*/ 2147483647 w 74"/>
                <a:gd name="T65" fmla="*/ 2147483647 h 110"/>
                <a:gd name="T66" fmla="*/ 2147483647 w 74"/>
                <a:gd name="T67" fmla="*/ 2147483647 h 110"/>
                <a:gd name="T68" fmla="*/ 2147483647 w 74"/>
                <a:gd name="T69" fmla="*/ 2147483647 h 110"/>
                <a:gd name="T70" fmla="*/ 2147483647 w 74"/>
                <a:gd name="T71" fmla="*/ 2147483647 h 110"/>
                <a:gd name="T72" fmla="*/ 2147483647 w 74"/>
                <a:gd name="T73" fmla="*/ 2147483647 h 110"/>
                <a:gd name="T74" fmla="*/ 0 w 74"/>
                <a:gd name="T75" fmla="*/ 2147483647 h 110"/>
                <a:gd name="T76" fmla="*/ 2147483647 w 74"/>
                <a:gd name="T77" fmla="*/ 2147483647 h 11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4"/>
                <a:gd name="T118" fmla="*/ 0 h 110"/>
                <a:gd name="T119" fmla="*/ 74 w 74"/>
                <a:gd name="T120" fmla="*/ 110 h 11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4" h="110">
                  <a:moveTo>
                    <a:pt x="4" y="46"/>
                  </a:moveTo>
                  <a:lnTo>
                    <a:pt x="8" y="38"/>
                  </a:lnTo>
                  <a:lnTo>
                    <a:pt x="8" y="30"/>
                  </a:lnTo>
                  <a:lnTo>
                    <a:pt x="6" y="20"/>
                  </a:lnTo>
                  <a:lnTo>
                    <a:pt x="4" y="12"/>
                  </a:lnTo>
                  <a:lnTo>
                    <a:pt x="6" y="4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4" y="6"/>
                  </a:lnTo>
                  <a:lnTo>
                    <a:pt x="16" y="10"/>
                  </a:lnTo>
                  <a:lnTo>
                    <a:pt x="20" y="10"/>
                  </a:lnTo>
                  <a:lnTo>
                    <a:pt x="22" y="10"/>
                  </a:lnTo>
                  <a:lnTo>
                    <a:pt x="24" y="8"/>
                  </a:lnTo>
                  <a:lnTo>
                    <a:pt x="28" y="4"/>
                  </a:lnTo>
                  <a:lnTo>
                    <a:pt x="28" y="8"/>
                  </a:lnTo>
                  <a:lnTo>
                    <a:pt x="30" y="12"/>
                  </a:lnTo>
                  <a:lnTo>
                    <a:pt x="32" y="18"/>
                  </a:lnTo>
                  <a:lnTo>
                    <a:pt x="34" y="22"/>
                  </a:lnTo>
                  <a:lnTo>
                    <a:pt x="36" y="30"/>
                  </a:lnTo>
                  <a:lnTo>
                    <a:pt x="36" y="36"/>
                  </a:lnTo>
                  <a:lnTo>
                    <a:pt x="36" y="44"/>
                  </a:lnTo>
                  <a:lnTo>
                    <a:pt x="32" y="48"/>
                  </a:lnTo>
                  <a:lnTo>
                    <a:pt x="28" y="54"/>
                  </a:lnTo>
                  <a:lnTo>
                    <a:pt x="26" y="62"/>
                  </a:lnTo>
                  <a:lnTo>
                    <a:pt x="28" y="70"/>
                  </a:lnTo>
                  <a:lnTo>
                    <a:pt x="32" y="76"/>
                  </a:lnTo>
                  <a:lnTo>
                    <a:pt x="36" y="82"/>
                  </a:lnTo>
                  <a:lnTo>
                    <a:pt x="40" y="86"/>
                  </a:lnTo>
                  <a:lnTo>
                    <a:pt x="40" y="84"/>
                  </a:lnTo>
                  <a:lnTo>
                    <a:pt x="42" y="80"/>
                  </a:lnTo>
                  <a:lnTo>
                    <a:pt x="46" y="80"/>
                  </a:lnTo>
                  <a:lnTo>
                    <a:pt x="50" y="82"/>
                  </a:lnTo>
                  <a:lnTo>
                    <a:pt x="54" y="86"/>
                  </a:lnTo>
                  <a:lnTo>
                    <a:pt x="56" y="90"/>
                  </a:lnTo>
                  <a:lnTo>
                    <a:pt x="60" y="92"/>
                  </a:lnTo>
                  <a:lnTo>
                    <a:pt x="62" y="90"/>
                  </a:lnTo>
                  <a:lnTo>
                    <a:pt x="64" y="88"/>
                  </a:lnTo>
                  <a:lnTo>
                    <a:pt x="66" y="90"/>
                  </a:lnTo>
                  <a:lnTo>
                    <a:pt x="64" y="94"/>
                  </a:lnTo>
                  <a:lnTo>
                    <a:pt x="64" y="96"/>
                  </a:lnTo>
                  <a:lnTo>
                    <a:pt x="64" y="98"/>
                  </a:lnTo>
                  <a:lnTo>
                    <a:pt x="66" y="96"/>
                  </a:lnTo>
                  <a:lnTo>
                    <a:pt x="68" y="100"/>
                  </a:lnTo>
                  <a:lnTo>
                    <a:pt x="74" y="102"/>
                  </a:lnTo>
                  <a:lnTo>
                    <a:pt x="74" y="106"/>
                  </a:lnTo>
                  <a:lnTo>
                    <a:pt x="74" y="110"/>
                  </a:lnTo>
                  <a:lnTo>
                    <a:pt x="72" y="110"/>
                  </a:lnTo>
                  <a:lnTo>
                    <a:pt x="70" y="108"/>
                  </a:lnTo>
                  <a:lnTo>
                    <a:pt x="68" y="106"/>
                  </a:lnTo>
                  <a:lnTo>
                    <a:pt x="64" y="100"/>
                  </a:lnTo>
                  <a:lnTo>
                    <a:pt x="60" y="98"/>
                  </a:lnTo>
                  <a:lnTo>
                    <a:pt x="54" y="94"/>
                  </a:lnTo>
                  <a:lnTo>
                    <a:pt x="50" y="90"/>
                  </a:lnTo>
                  <a:lnTo>
                    <a:pt x="48" y="92"/>
                  </a:lnTo>
                  <a:lnTo>
                    <a:pt x="48" y="96"/>
                  </a:lnTo>
                  <a:lnTo>
                    <a:pt x="50" y="100"/>
                  </a:lnTo>
                  <a:lnTo>
                    <a:pt x="44" y="100"/>
                  </a:lnTo>
                  <a:lnTo>
                    <a:pt x="42" y="94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0" y="90"/>
                  </a:lnTo>
                  <a:lnTo>
                    <a:pt x="26" y="92"/>
                  </a:lnTo>
                  <a:lnTo>
                    <a:pt x="22" y="90"/>
                  </a:lnTo>
                  <a:lnTo>
                    <a:pt x="20" y="88"/>
                  </a:lnTo>
                  <a:lnTo>
                    <a:pt x="16" y="84"/>
                  </a:lnTo>
                  <a:lnTo>
                    <a:pt x="18" y="80"/>
                  </a:lnTo>
                  <a:lnTo>
                    <a:pt x="20" y="76"/>
                  </a:lnTo>
                  <a:lnTo>
                    <a:pt x="20" y="72"/>
                  </a:lnTo>
                  <a:lnTo>
                    <a:pt x="16" y="72"/>
                  </a:lnTo>
                  <a:lnTo>
                    <a:pt x="14" y="74"/>
                  </a:lnTo>
                  <a:lnTo>
                    <a:pt x="12" y="74"/>
                  </a:lnTo>
                  <a:lnTo>
                    <a:pt x="6" y="72"/>
                  </a:lnTo>
                  <a:lnTo>
                    <a:pt x="2" y="70"/>
                  </a:lnTo>
                  <a:lnTo>
                    <a:pt x="0" y="66"/>
                  </a:lnTo>
                  <a:lnTo>
                    <a:pt x="0" y="52"/>
                  </a:lnTo>
                  <a:lnTo>
                    <a:pt x="2" y="46"/>
                  </a:lnTo>
                  <a:lnTo>
                    <a:pt x="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0" name="Freeform 294"/>
            <p:cNvSpPr>
              <a:spLocks/>
            </p:cNvSpPr>
            <p:nvPr/>
          </p:nvSpPr>
          <p:spPr bwMode="auto">
            <a:xfrm>
              <a:off x="7536739" y="4206577"/>
              <a:ext cx="34594" cy="65044"/>
            </a:xfrm>
            <a:custGeom>
              <a:avLst/>
              <a:gdLst>
                <a:gd name="T0" fmla="*/ 2147483647 w 24"/>
                <a:gd name="T1" fmla="*/ 2147483647 h 42"/>
                <a:gd name="T2" fmla="*/ 2147483647 w 24"/>
                <a:gd name="T3" fmla="*/ 2147483647 h 42"/>
                <a:gd name="T4" fmla="*/ 2147483647 w 24"/>
                <a:gd name="T5" fmla="*/ 2147483647 h 42"/>
                <a:gd name="T6" fmla="*/ 2147483647 w 24"/>
                <a:gd name="T7" fmla="*/ 2147483647 h 42"/>
                <a:gd name="T8" fmla="*/ 2147483647 w 24"/>
                <a:gd name="T9" fmla="*/ 2147483647 h 42"/>
                <a:gd name="T10" fmla="*/ 2147483647 w 24"/>
                <a:gd name="T11" fmla="*/ 2147483647 h 42"/>
                <a:gd name="T12" fmla="*/ 2147483647 w 24"/>
                <a:gd name="T13" fmla="*/ 2147483647 h 42"/>
                <a:gd name="T14" fmla="*/ 2147483647 w 24"/>
                <a:gd name="T15" fmla="*/ 2147483647 h 42"/>
                <a:gd name="T16" fmla="*/ 2147483647 w 24"/>
                <a:gd name="T17" fmla="*/ 2147483647 h 42"/>
                <a:gd name="T18" fmla="*/ 2147483647 w 24"/>
                <a:gd name="T19" fmla="*/ 2147483647 h 42"/>
                <a:gd name="T20" fmla="*/ 2147483647 w 24"/>
                <a:gd name="T21" fmla="*/ 2147483647 h 42"/>
                <a:gd name="T22" fmla="*/ 2147483647 w 24"/>
                <a:gd name="T23" fmla="*/ 2147483647 h 42"/>
                <a:gd name="T24" fmla="*/ 2147483647 w 24"/>
                <a:gd name="T25" fmla="*/ 2147483647 h 42"/>
                <a:gd name="T26" fmla="*/ 2147483647 w 24"/>
                <a:gd name="T27" fmla="*/ 2147483647 h 42"/>
                <a:gd name="T28" fmla="*/ 2147483647 w 24"/>
                <a:gd name="T29" fmla="*/ 2147483647 h 42"/>
                <a:gd name="T30" fmla="*/ 2147483647 w 24"/>
                <a:gd name="T31" fmla="*/ 2147483647 h 42"/>
                <a:gd name="T32" fmla="*/ 2147483647 w 24"/>
                <a:gd name="T33" fmla="*/ 2147483647 h 42"/>
                <a:gd name="T34" fmla="*/ 2147483647 w 24"/>
                <a:gd name="T35" fmla="*/ 2147483647 h 42"/>
                <a:gd name="T36" fmla="*/ 2147483647 w 24"/>
                <a:gd name="T37" fmla="*/ 2147483647 h 42"/>
                <a:gd name="T38" fmla="*/ 2147483647 w 24"/>
                <a:gd name="T39" fmla="*/ 2147483647 h 42"/>
                <a:gd name="T40" fmla="*/ 2147483647 w 24"/>
                <a:gd name="T41" fmla="*/ 2147483647 h 42"/>
                <a:gd name="T42" fmla="*/ 0 w 24"/>
                <a:gd name="T43" fmla="*/ 2147483647 h 42"/>
                <a:gd name="T44" fmla="*/ 2147483647 w 24"/>
                <a:gd name="T45" fmla="*/ 0 h 42"/>
                <a:gd name="T46" fmla="*/ 2147483647 w 24"/>
                <a:gd name="T47" fmla="*/ 0 h 42"/>
                <a:gd name="T48" fmla="*/ 2147483647 w 24"/>
                <a:gd name="T49" fmla="*/ 2147483647 h 42"/>
                <a:gd name="T50" fmla="*/ 2147483647 w 24"/>
                <a:gd name="T51" fmla="*/ 2147483647 h 42"/>
                <a:gd name="T52" fmla="*/ 2147483647 w 24"/>
                <a:gd name="T53" fmla="*/ 2147483647 h 42"/>
                <a:gd name="T54" fmla="*/ 2147483647 w 24"/>
                <a:gd name="T55" fmla="*/ 2147483647 h 42"/>
                <a:gd name="T56" fmla="*/ 2147483647 w 24"/>
                <a:gd name="T57" fmla="*/ 2147483647 h 42"/>
                <a:gd name="T58" fmla="*/ 2147483647 w 24"/>
                <a:gd name="T59" fmla="*/ 2147483647 h 4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4"/>
                <a:gd name="T91" fmla="*/ 0 h 42"/>
                <a:gd name="T92" fmla="*/ 24 w 24"/>
                <a:gd name="T93" fmla="*/ 42 h 4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4" h="42">
                  <a:moveTo>
                    <a:pt x="22" y="28"/>
                  </a:moveTo>
                  <a:lnTo>
                    <a:pt x="14" y="28"/>
                  </a:lnTo>
                  <a:lnTo>
                    <a:pt x="14" y="36"/>
                  </a:lnTo>
                  <a:lnTo>
                    <a:pt x="18" y="40"/>
                  </a:lnTo>
                  <a:lnTo>
                    <a:pt x="18" y="42"/>
                  </a:lnTo>
                  <a:lnTo>
                    <a:pt x="14" y="42"/>
                  </a:lnTo>
                  <a:lnTo>
                    <a:pt x="12" y="42"/>
                  </a:lnTo>
                  <a:lnTo>
                    <a:pt x="10" y="42"/>
                  </a:lnTo>
                  <a:lnTo>
                    <a:pt x="10" y="38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8" y="32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10" y="22"/>
                  </a:lnTo>
                  <a:lnTo>
                    <a:pt x="12" y="20"/>
                  </a:lnTo>
                  <a:lnTo>
                    <a:pt x="14" y="18"/>
                  </a:lnTo>
                  <a:lnTo>
                    <a:pt x="12" y="14"/>
                  </a:lnTo>
                  <a:lnTo>
                    <a:pt x="6" y="10"/>
                  </a:lnTo>
                  <a:lnTo>
                    <a:pt x="2" y="6"/>
                  </a:lnTo>
                  <a:lnTo>
                    <a:pt x="0" y="2"/>
                  </a:lnTo>
                  <a:lnTo>
                    <a:pt x="4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0" y="16"/>
                  </a:lnTo>
                  <a:lnTo>
                    <a:pt x="24" y="22"/>
                  </a:lnTo>
                  <a:lnTo>
                    <a:pt x="22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1" name="Freeform 295"/>
            <p:cNvSpPr>
              <a:spLocks/>
            </p:cNvSpPr>
            <p:nvPr/>
          </p:nvSpPr>
          <p:spPr bwMode="auto">
            <a:xfrm>
              <a:off x="7480236" y="4225161"/>
              <a:ext cx="33440" cy="45133"/>
            </a:xfrm>
            <a:custGeom>
              <a:avLst/>
              <a:gdLst>
                <a:gd name="T0" fmla="*/ 2147483647 w 22"/>
                <a:gd name="T1" fmla="*/ 2147483647 h 28"/>
                <a:gd name="T2" fmla="*/ 2147483647 w 22"/>
                <a:gd name="T3" fmla="*/ 2147483647 h 28"/>
                <a:gd name="T4" fmla="*/ 2147483647 w 22"/>
                <a:gd name="T5" fmla="*/ 2147483647 h 28"/>
                <a:gd name="T6" fmla="*/ 2147483647 w 22"/>
                <a:gd name="T7" fmla="*/ 2147483647 h 28"/>
                <a:gd name="T8" fmla="*/ 2147483647 w 22"/>
                <a:gd name="T9" fmla="*/ 2147483647 h 28"/>
                <a:gd name="T10" fmla="*/ 2147483647 w 22"/>
                <a:gd name="T11" fmla="*/ 2147483647 h 28"/>
                <a:gd name="T12" fmla="*/ 2147483647 w 22"/>
                <a:gd name="T13" fmla="*/ 2147483647 h 28"/>
                <a:gd name="T14" fmla="*/ 2147483647 w 22"/>
                <a:gd name="T15" fmla="*/ 2147483647 h 28"/>
                <a:gd name="T16" fmla="*/ 2147483647 w 22"/>
                <a:gd name="T17" fmla="*/ 2147483647 h 28"/>
                <a:gd name="T18" fmla="*/ 0 w 22"/>
                <a:gd name="T19" fmla="*/ 2147483647 h 28"/>
                <a:gd name="T20" fmla="*/ 2147483647 w 22"/>
                <a:gd name="T21" fmla="*/ 2147483647 h 28"/>
                <a:gd name="T22" fmla="*/ 2147483647 w 22"/>
                <a:gd name="T23" fmla="*/ 0 h 28"/>
                <a:gd name="T24" fmla="*/ 2147483647 w 22"/>
                <a:gd name="T25" fmla="*/ 2147483647 h 28"/>
                <a:gd name="T26" fmla="*/ 2147483647 w 22"/>
                <a:gd name="T27" fmla="*/ 2147483647 h 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2"/>
                <a:gd name="T43" fmla="*/ 0 h 28"/>
                <a:gd name="T44" fmla="*/ 22 w 22"/>
                <a:gd name="T45" fmla="*/ 28 h 2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2" h="28">
                  <a:moveTo>
                    <a:pt x="10" y="4"/>
                  </a:moveTo>
                  <a:lnTo>
                    <a:pt x="12" y="4"/>
                  </a:lnTo>
                  <a:lnTo>
                    <a:pt x="14" y="4"/>
                  </a:lnTo>
                  <a:lnTo>
                    <a:pt x="20" y="6"/>
                  </a:lnTo>
                  <a:lnTo>
                    <a:pt x="22" y="10"/>
                  </a:lnTo>
                  <a:lnTo>
                    <a:pt x="20" y="16"/>
                  </a:lnTo>
                  <a:lnTo>
                    <a:pt x="14" y="22"/>
                  </a:lnTo>
                  <a:lnTo>
                    <a:pt x="2" y="28"/>
                  </a:lnTo>
                  <a:lnTo>
                    <a:pt x="2" y="14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2" name="Freeform 296"/>
            <p:cNvSpPr>
              <a:spLocks/>
            </p:cNvSpPr>
            <p:nvPr/>
          </p:nvSpPr>
          <p:spPr bwMode="auto">
            <a:xfrm>
              <a:off x="8264352" y="4721624"/>
              <a:ext cx="24215" cy="47788"/>
            </a:xfrm>
            <a:custGeom>
              <a:avLst/>
              <a:gdLst>
                <a:gd name="T0" fmla="*/ 2147483647 w 16"/>
                <a:gd name="T1" fmla="*/ 2147483647 h 30"/>
                <a:gd name="T2" fmla="*/ 2147483647 w 16"/>
                <a:gd name="T3" fmla="*/ 2147483647 h 30"/>
                <a:gd name="T4" fmla="*/ 2147483647 w 16"/>
                <a:gd name="T5" fmla="*/ 2147483647 h 30"/>
                <a:gd name="T6" fmla="*/ 2147483647 w 16"/>
                <a:gd name="T7" fmla="*/ 2147483647 h 30"/>
                <a:gd name="T8" fmla="*/ 2147483647 w 16"/>
                <a:gd name="T9" fmla="*/ 2147483647 h 30"/>
                <a:gd name="T10" fmla="*/ 2147483647 w 16"/>
                <a:gd name="T11" fmla="*/ 2147483647 h 30"/>
                <a:gd name="T12" fmla="*/ 2147483647 w 16"/>
                <a:gd name="T13" fmla="*/ 2147483647 h 30"/>
                <a:gd name="T14" fmla="*/ 2147483647 w 16"/>
                <a:gd name="T15" fmla="*/ 2147483647 h 30"/>
                <a:gd name="T16" fmla="*/ 2147483647 w 16"/>
                <a:gd name="T17" fmla="*/ 2147483647 h 30"/>
                <a:gd name="T18" fmla="*/ 0 w 16"/>
                <a:gd name="T19" fmla="*/ 2147483647 h 30"/>
                <a:gd name="T20" fmla="*/ 0 w 16"/>
                <a:gd name="T21" fmla="*/ 0 h 30"/>
                <a:gd name="T22" fmla="*/ 2147483647 w 16"/>
                <a:gd name="T23" fmla="*/ 2147483647 h 30"/>
                <a:gd name="T24" fmla="*/ 2147483647 w 16"/>
                <a:gd name="T25" fmla="*/ 2147483647 h 30"/>
                <a:gd name="T26" fmla="*/ 2147483647 w 16"/>
                <a:gd name="T27" fmla="*/ 2147483647 h 30"/>
                <a:gd name="T28" fmla="*/ 2147483647 w 16"/>
                <a:gd name="T29" fmla="*/ 2147483647 h 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6"/>
                <a:gd name="T46" fmla="*/ 0 h 30"/>
                <a:gd name="T47" fmla="*/ 16 w 16"/>
                <a:gd name="T48" fmla="*/ 30 h 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6" h="30">
                  <a:moveTo>
                    <a:pt x="16" y="18"/>
                  </a:moveTo>
                  <a:lnTo>
                    <a:pt x="16" y="24"/>
                  </a:lnTo>
                  <a:lnTo>
                    <a:pt x="14" y="28"/>
                  </a:lnTo>
                  <a:lnTo>
                    <a:pt x="12" y="30"/>
                  </a:lnTo>
                  <a:lnTo>
                    <a:pt x="10" y="30"/>
                  </a:lnTo>
                  <a:lnTo>
                    <a:pt x="8" y="30"/>
                  </a:lnTo>
                  <a:lnTo>
                    <a:pt x="6" y="26"/>
                  </a:lnTo>
                  <a:lnTo>
                    <a:pt x="4" y="18"/>
                  </a:lnTo>
                  <a:lnTo>
                    <a:pt x="2" y="12"/>
                  </a:lnTo>
                  <a:lnTo>
                    <a:pt x="0" y="6"/>
                  </a:lnTo>
                  <a:lnTo>
                    <a:pt x="0" y="0"/>
                  </a:lnTo>
                  <a:lnTo>
                    <a:pt x="8" y="12"/>
                  </a:lnTo>
                  <a:lnTo>
                    <a:pt x="10" y="18"/>
                  </a:lnTo>
                  <a:lnTo>
                    <a:pt x="14" y="18"/>
                  </a:ln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3" name="Freeform 297"/>
            <p:cNvSpPr>
              <a:spLocks/>
            </p:cNvSpPr>
            <p:nvPr/>
          </p:nvSpPr>
          <p:spPr bwMode="auto">
            <a:xfrm>
              <a:off x="8346222" y="4786669"/>
              <a:ext cx="32287" cy="27876"/>
            </a:xfrm>
            <a:custGeom>
              <a:avLst/>
              <a:gdLst>
                <a:gd name="T0" fmla="*/ 2147483647 w 22"/>
                <a:gd name="T1" fmla="*/ 2147483647 h 16"/>
                <a:gd name="T2" fmla="*/ 2147483647 w 22"/>
                <a:gd name="T3" fmla="*/ 2147483647 h 16"/>
                <a:gd name="T4" fmla="*/ 2147483647 w 22"/>
                <a:gd name="T5" fmla="*/ 2147483647 h 16"/>
                <a:gd name="T6" fmla="*/ 2147483647 w 22"/>
                <a:gd name="T7" fmla="*/ 2147483647 h 16"/>
                <a:gd name="T8" fmla="*/ 2147483647 w 22"/>
                <a:gd name="T9" fmla="*/ 2147483647 h 16"/>
                <a:gd name="T10" fmla="*/ 0 w 22"/>
                <a:gd name="T11" fmla="*/ 2147483647 h 16"/>
                <a:gd name="T12" fmla="*/ 0 w 22"/>
                <a:gd name="T13" fmla="*/ 0 h 16"/>
                <a:gd name="T14" fmla="*/ 2147483647 w 22"/>
                <a:gd name="T15" fmla="*/ 2147483647 h 16"/>
                <a:gd name="T16" fmla="*/ 2147483647 w 22"/>
                <a:gd name="T17" fmla="*/ 2147483647 h 16"/>
                <a:gd name="T18" fmla="*/ 2147483647 w 22"/>
                <a:gd name="T19" fmla="*/ 2147483647 h 16"/>
                <a:gd name="T20" fmla="*/ 2147483647 w 22"/>
                <a:gd name="T21" fmla="*/ 2147483647 h 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2"/>
                <a:gd name="T34" fmla="*/ 0 h 16"/>
                <a:gd name="T35" fmla="*/ 22 w 22"/>
                <a:gd name="T36" fmla="*/ 16 h 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2" h="16">
                  <a:moveTo>
                    <a:pt x="22" y="14"/>
                  </a:moveTo>
                  <a:lnTo>
                    <a:pt x="20" y="16"/>
                  </a:lnTo>
                  <a:lnTo>
                    <a:pt x="18" y="16"/>
                  </a:lnTo>
                  <a:lnTo>
                    <a:pt x="12" y="14"/>
                  </a:lnTo>
                  <a:lnTo>
                    <a:pt x="6" y="10"/>
                  </a:lnTo>
                  <a:lnTo>
                    <a:pt x="0" y="2"/>
                  </a:lnTo>
                  <a:lnTo>
                    <a:pt x="0" y="0"/>
                  </a:lnTo>
                  <a:lnTo>
                    <a:pt x="6" y="2"/>
                  </a:lnTo>
                  <a:lnTo>
                    <a:pt x="12" y="4"/>
                  </a:lnTo>
                  <a:lnTo>
                    <a:pt x="20" y="8"/>
                  </a:lnTo>
                  <a:lnTo>
                    <a:pt x="2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4" name="Freeform 298"/>
            <p:cNvSpPr>
              <a:spLocks/>
            </p:cNvSpPr>
            <p:nvPr/>
          </p:nvSpPr>
          <p:spPr bwMode="auto">
            <a:xfrm>
              <a:off x="8396959" y="4810562"/>
              <a:ext cx="19603" cy="38495"/>
            </a:xfrm>
            <a:custGeom>
              <a:avLst/>
              <a:gdLst>
                <a:gd name="T0" fmla="*/ 2147483647 w 14"/>
                <a:gd name="T1" fmla="*/ 0 h 24"/>
                <a:gd name="T2" fmla="*/ 2147483647 w 14"/>
                <a:gd name="T3" fmla="*/ 2147483647 h 24"/>
                <a:gd name="T4" fmla="*/ 2147483647 w 14"/>
                <a:gd name="T5" fmla="*/ 2147483647 h 24"/>
                <a:gd name="T6" fmla="*/ 2147483647 w 14"/>
                <a:gd name="T7" fmla="*/ 2147483647 h 24"/>
                <a:gd name="T8" fmla="*/ 2147483647 w 14"/>
                <a:gd name="T9" fmla="*/ 2147483647 h 24"/>
                <a:gd name="T10" fmla="*/ 2147483647 w 14"/>
                <a:gd name="T11" fmla="*/ 2147483647 h 24"/>
                <a:gd name="T12" fmla="*/ 2147483647 w 14"/>
                <a:gd name="T13" fmla="*/ 2147483647 h 24"/>
                <a:gd name="T14" fmla="*/ 2147483647 w 14"/>
                <a:gd name="T15" fmla="*/ 2147483647 h 24"/>
                <a:gd name="T16" fmla="*/ 0 w 14"/>
                <a:gd name="T17" fmla="*/ 2147483647 h 24"/>
                <a:gd name="T18" fmla="*/ 0 w 14"/>
                <a:gd name="T19" fmla="*/ 2147483647 h 24"/>
                <a:gd name="T20" fmla="*/ 0 w 14"/>
                <a:gd name="T21" fmla="*/ 2147483647 h 24"/>
                <a:gd name="T22" fmla="*/ 2147483647 w 14"/>
                <a:gd name="T23" fmla="*/ 2147483647 h 24"/>
                <a:gd name="T24" fmla="*/ 2147483647 w 14"/>
                <a:gd name="T25" fmla="*/ 0 h 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"/>
                <a:gd name="T40" fmla="*/ 0 h 24"/>
                <a:gd name="T41" fmla="*/ 14 w 14"/>
                <a:gd name="T42" fmla="*/ 24 h 2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" h="24">
                  <a:moveTo>
                    <a:pt x="2" y="0"/>
                  </a:moveTo>
                  <a:lnTo>
                    <a:pt x="6" y="6"/>
                  </a:lnTo>
                  <a:lnTo>
                    <a:pt x="10" y="12"/>
                  </a:lnTo>
                  <a:lnTo>
                    <a:pt x="12" y="18"/>
                  </a:lnTo>
                  <a:lnTo>
                    <a:pt x="14" y="24"/>
                  </a:lnTo>
                  <a:lnTo>
                    <a:pt x="12" y="24"/>
                  </a:lnTo>
                  <a:lnTo>
                    <a:pt x="8" y="22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2"/>
                  </a:lnTo>
                  <a:lnTo>
                    <a:pt x="4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5" name="Freeform 299"/>
            <p:cNvSpPr>
              <a:spLocks/>
            </p:cNvSpPr>
            <p:nvPr/>
          </p:nvSpPr>
          <p:spPr bwMode="auto">
            <a:xfrm>
              <a:off x="8408490" y="4866315"/>
              <a:ext cx="25369" cy="15929"/>
            </a:xfrm>
            <a:custGeom>
              <a:avLst/>
              <a:gdLst>
                <a:gd name="T0" fmla="*/ 2147483647 w 18"/>
                <a:gd name="T1" fmla="*/ 2147483647 h 10"/>
                <a:gd name="T2" fmla="*/ 2147483647 w 18"/>
                <a:gd name="T3" fmla="*/ 2147483647 h 10"/>
                <a:gd name="T4" fmla="*/ 2147483647 w 18"/>
                <a:gd name="T5" fmla="*/ 2147483647 h 10"/>
                <a:gd name="T6" fmla="*/ 0 w 18"/>
                <a:gd name="T7" fmla="*/ 2147483647 h 10"/>
                <a:gd name="T8" fmla="*/ 0 w 18"/>
                <a:gd name="T9" fmla="*/ 0 h 10"/>
                <a:gd name="T10" fmla="*/ 2147483647 w 18"/>
                <a:gd name="T11" fmla="*/ 0 h 10"/>
                <a:gd name="T12" fmla="*/ 2147483647 w 18"/>
                <a:gd name="T13" fmla="*/ 2147483647 h 10"/>
                <a:gd name="T14" fmla="*/ 2147483647 w 18"/>
                <a:gd name="T15" fmla="*/ 2147483647 h 10"/>
                <a:gd name="T16" fmla="*/ 2147483647 w 18"/>
                <a:gd name="T17" fmla="*/ 2147483647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10"/>
                <a:gd name="T29" fmla="*/ 18 w 18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10">
                  <a:moveTo>
                    <a:pt x="18" y="10"/>
                  </a:moveTo>
                  <a:lnTo>
                    <a:pt x="10" y="10"/>
                  </a:lnTo>
                  <a:lnTo>
                    <a:pt x="4" y="8"/>
                  </a:lnTo>
                  <a:lnTo>
                    <a:pt x="0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4"/>
                  </a:lnTo>
                  <a:lnTo>
                    <a:pt x="16" y="6"/>
                  </a:lnTo>
                  <a:lnTo>
                    <a:pt x="1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6" name="Freeform 300"/>
            <p:cNvSpPr>
              <a:spLocks/>
            </p:cNvSpPr>
            <p:nvPr/>
          </p:nvSpPr>
          <p:spPr bwMode="auto">
            <a:xfrm>
              <a:off x="8302403" y="4790651"/>
              <a:ext cx="34594" cy="33186"/>
            </a:xfrm>
            <a:custGeom>
              <a:avLst/>
              <a:gdLst>
                <a:gd name="T0" fmla="*/ 2147483647 w 24"/>
                <a:gd name="T1" fmla="*/ 0 h 20"/>
                <a:gd name="T2" fmla="*/ 2147483647 w 24"/>
                <a:gd name="T3" fmla="*/ 2147483647 h 20"/>
                <a:gd name="T4" fmla="*/ 2147483647 w 24"/>
                <a:gd name="T5" fmla="*/ 2147483647 h 20"/>
                <a:gd name="T6" fmla="*/ 2147483647 w 24"/>
                <a:gd name="T7" fmla="*/ 2147483647 h 20"/>
                <a:gd name="T8" fmla="*/ 2147483647 w 24"/>
                <a:gd name="T9" fmla="*/ 2147483647 h 20"/>
                <a:gd name="T10" fmla="*/ 2147483647 w 24"/>
                <a:gd name="T11" fmla="*/ 2147483647 h 20"/>
                <a:gd name="T12" fmla="*/ 2147483647 w 24"/>
                <a:gd name="T13" fmla="*/ 2147483647 h 20"/>
                <a:gd name="T14" fmla="*/ 2147483647 w 24"/>
                <a:gd name="T15" fmla="*/ 2147483647 h 20"/>
                <a:gd name="T16" fmla="*/ 2147483647 w 24"/>
                <a:gd name="T17" fmla="*/ 2147483647 h 20"/>
                <a:gd name="T18" fmla="*/ 2147483647 w 24"/>
                <a:gd name="T19" fmla="*/ 2147483647 h 20"/>
                <a:gd name="T20" fmla="*/ 2147483647 w 24"/>
                <a:gd name="T21" fmla="*/ 2147483647 h 20"/>
                <a:gd name="T22" fmla="*/ 2147483647 w 24"/>
                <a:gd name="T23" fmla="*/ 2147483647 h 20"/>
                <a:gd name="T24" fmla="*/ 2147483647 w 24"/>
                <a:gd name="T25" fmla="*/ 2147483647 h 20"/>
                <a:gd name="T26" fmla="*/ 2147483647 w 24"/>
                <a:gd name="T27" fmla="*/ 2147483647 h 20"/>
                <a:gd name="T28" fmla="*/ 2147483647 w 24"/>
                <a:gd name="T29" fmla="*/ 2147483647 h 20"/>
                <a:gd name="T30" fmla="*/ 2147483647 w 24"/>
                <a:gd name="T31" fmla="*/ 2147483647 h 20"/>
                <a:gd name="T32" fmla="*/ 0 w 24"/>
                <a:gd name="T33" fmla="*/ 2147483647 h 20"/>
                <a:gd name="T34" fmla="*/ 0 w 24"/>
                <a:gd name="T35" fmla="*/ 0 h 20"/>
                <a:gd name="T36" fmla="*/ 2147483647 w 24"/>
                <a:gd name="T37" fmla="*/ 0 h 2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4"/>
                <a:gd name="T58" fmla="*/ 0 h 20"/>
                <a:gd name="T59" fmla="*/ 24 w 24"/>
                <a:gd name="T60" fmla="*/ 20 h 2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4" h="20">
                  <a:moveTo>
                    <a:pt x="6" y="0"/>
                  </a:moveTo>
                  <a:lnTo>
                    <a:pt x="6" y="2"/>
                  </a:lnTo>
                  <a:lnTo>
                    <a:pt x="8" y="4"/>
                  </a:lnTo>
                  <a:lnTo>
                    <a:pt x="14" y="8"/>
                  </a:lnTo>
                  <a:lnTo>
                    <a:pt x="20" y="12"/>
                  </a:lnTo>
                  <a:lnTo>
                    <a:pt x="24" y="14"/>
                  </a:lnTo>
                  <a:lnTo>
                    <a:pt x="24" y="16"/>
                  </a:lnTo>
                  <a:lnTo>
                    <a:pt x="22" y="20"/>
                  </a:lnTo>
                  <a:lnTo>
                    <a:pt x="20" y="20"/>
                  </a:lnTo>
                  <a:lnTo>
                    <a:pt x="16" y="18"/>
                  </a:lnTo>
                  <a:lnTo>
                    <a:pt x="14" y="14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8" y="8"/>
                  </a:lnTo>
                  <a:lnTo>
                    <a:pt x="6" y="8"/>
                  </a:lnTo>
                  <a:lnTo>
                    <a:pt x="6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7" name="Freeform 301"/>
            <p:cNvSpPr>
              <a:spLocks/>
            </p:cNvSpPr>
            <p:nvPr/>
          </p:nvSpPr>
          <p:spPr bwMode="auto">
            <a:xfrm>
              <a:off x="8515729" y="5032246"/>
              <a:ext cx="18450" cy="17257"/>
            </a:xfrm>
            <a:custGeom>
              <a:avLst/>
              <a:gdLst>
                <a:gd name="T0" fmla="*/ 2147483647 w 12"/>
                <a:gd name="T1" fmla="*/ 2147483647 h 12"/>
                <a:gd name="T2" fmla="*/ 2147483647 w 12"/>
                <a:gd name="T3" fmla="*/ 2147483647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2147483647 w 12"/>
                <a:gd name="T9" fmla="*/ 2147483647 h 12"/>
                <a:gd name="T10" fmla="*/ 0 w 12"/>
                <a:gd name="T11" fmla="*/ 0 h 12"/>
                <a:gd name="T12" fmla="*/ 2147483647 w 12"/>
                <a:gd name="T13" fmla="*/ 0 h 12"/>
                <a:gd name="T14" fmla="*/ 2147483647 w 12"/>
                <a:gd name="T15" fmla="*/ 2147483647 h 12"/>
                <a:gd name="T16" fmla="*/ 2147483647 w 12"/>
                <a:gd name="T17" fmla="*/ 2147483647 h 12"/>
                <a:gd name="T18" fmla="*/ 2147483647 w 12"/>
                <a:gd name="T19" fmla="*/ 2147483647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12"/>
                <a:gd name="T32" fmla="*/ 12 w 12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12">
                  <a:moveTo>
                    <a:pt x="12" y="8"/>
                  </a:moveTo>
                  <a:lnTo>
                    <a:pt x="10" y="10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2" y="8"/>
                  </a:lnTo>
                  <a:lnTo>
                    <a:pt x="0" y="0"/>
                  </a:lnTo>
                  <a:lnTo>
                    <a:pt x="2" y="0"/>
                  </a:lnTo>
                  <a:lnTo>
                    <a:pt x="6" y="2"/>
                  </a:lnTo>
                  <a:lnTo>
                    <a:pt x="10" y="6"/>
                  </a:lnTo>
                  <a:lnTo>
                    <a:pt x="1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8" name="Freeform 302"/>
            <p:cNvSpPr>
              <a:spLocks/>
            </p:cNvSpPr>
            <p:nvPr/>
          </p:nvSpPr>
          <p:spPr bwMode="auto">
            <a:xfrm>
              <a:off x="8741739" y="5073396"/>
              <a:ext cx="35746" cy="23894"/>
            </a:xfrm>
            <a:custGeom>
              <a:avLst/>
              <a:gdLst>
                <a:gd name="T0" fmla="*/ 2147483647 w 24"/>
                <a:gd name="T1" fmla="*/ 2147483647 h 16"/>
                <a:gd name="T2" fmla="*/ 2147483647 w 24"/>
                <a:gd name="T3" fmla="*/ 2147483647 h 16"/>
                <a:gd name="T4" fmla="*/ 2147483647 w 24"/>
                <a:gd name="T5" fmla="*/ 2147483647 h 16"/>
                <a:gd name="T6" fmla="*/ 2147483647 w 24"/>
                <a:gd name="T7" fmla="*/ 2147483647 h 16"/>
                <a:gd name="T8" fmla="*/ 2147483647 w 24"/>
                <a:gd name="T9" fmla="*/ 2147483647 h 16"/>
                <a:gd name="T10" fmla="*/ 2147483647 w 24"/>
                <a:gd name="T11" fmla="*/ 2147483647 h 16"/>
                <a:gd name="T12" fmla="*/ 2147483647 w 24"/>
                <a:gd name="T13" fmla="*/ 2147483647 h 16"/>
                <a:gd name="T14" fmla="*/ 0 w 24"/>
                <a:gd name="T15" fmla="*/ 2147483647 h 16"/>
                <a:gd name="T16" fmla="*/ 2147483647 w 24"/>
                <a:gd name="T17" fmla="*/ 2147483647 h 16"/>
                <a:gd name="T18" fmla="*/ 2147483647 w 24"/>
                <a:gd name="T19" fmla="*/ 2147483647 h 16"/>
                <a:gd name="T20" fmla="*/ 2147483647 w 24"/>
                <a:gd name="T21" fmla="*/ 2147483647 h 16"/>
                <a:gd name="T22" fmla="*/ 2147483647 w 24"/>
                <a:gd name="T23" fmla="*/ 0 h 16"/>
                <a:gd name="T24" fmla="*/ 2147483647 w 24"/>
                <a:gd name="T25" fmla="*/ 0 h 16"/>
                <a:gd name="T26" fmla="*/ 2147483647 w 24"/>
                <a:gd name="T27" fmla="*/ 2147483647 h 16"/>
                <a:gd name="T28" fmla="*/ 2147483647 w 24"/>
                <a:gd name="T29" fmla="*/ 2147483647 h 16"/>
                <a:gd name="T30" fmla="*/ 2147483647 w 24"/>
                <a:gd name="T31" fmla="*/ 2147483647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4"/>
                <a:gd name="T49" fmla="*/ 0 h 16"/>
                <a:gd name="T50" fmla="*/ 24 w 24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4" h="16">
                  <a:moveTo>
                    <a:pt x="24" y="8"/>
                  </a:moveTo>
                  <a:lnTo>
                    <a:pt x="22" y="12"/>
                  </a:lnTo>
                  <a:lnTo>
                    <a:pt x="20" y="14"/>
                  </a:lnTo>
                  <a:lnTo>
                    <a:pt x="16" y="16"/>
                  </a:lnTo>
                  <a:lnTo>
                    <a:pt x="12" y="16"/>
                  </a:lnTo>
                  <a:lnTo>
                    <a:pt x="6" y="14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2" y="4"/>
                  </a:lnTo>
                  <a:lnTo>
                    <a:pt x="24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9" name="Freeform 303"/>
            <p:cNvSpPr>
              <a:spLocks/>
            </p:cNvSpPr>
            <p:nvPr/>
          </p:nvSpPr>
          <p:spPr bwMode="auto">
            <a:xfrm>
              <a:off x="8779791" y="5040210"/>
              <a:ext cx="40359" cy="23894"/>
            </a:xfrm>
            <a:custGeom>
              <a:avLst/>
              <a:gdLst>
                <a:gd name="T0" fmla="*/ 2147483647 w 28"/>
                <a:gd name="T1" fmla="*/ 2147483647 h 14"/>
                <a:gd name="T2" fmla="*/ 2147483647 w 28"/>
                <a:gd name="T3" fmla="*/ 2147483647 h 14"/>
                <a:gd name="T4" fmla="*/ 2147483647 w 28"/>
                <a:gd name="T5" fmla="*/ 2147483647 h 14"/>
                <a:gd name="T6" fmla="*/ 2147483647 w 28"/>
                <a:gd name="T7" fmla="*/ 2147483647 h 14"/>
                <a:gd name="T8" fmla="*/ 2147483647 w 28"/>
                <a:gd name="T9" fmla="*/ 2147483647 h 14"/>
                <a:gd name="T10" fmla="*/ 2147483647 w 28"/>
                <a:gd name="T11" fmla="*/ 2147483647 h 14"/>
                <a:gd name="T12" fmla="*/ 0 w 28"/>
                <a:gd name="T13" fmla="*/ 2147483647 h 14"/>
                <a:gd name="T14" fmla="*/ 0 w 28"/>
                <a:gd name="T15" fmla="*/ 2147483647 h 14"/>
                <a:gd name="T16" fmla="*/ 2147483647 w 28"/>
                <a:gd name="T17" fmla="*/ 2147483647 h 14"/>
                <a:gd name="T18" fmla="*/ 2147483647 w 28"/>
                <a:gd name="T19" fmla="*/ 2147483647 h 14"/>
                <a:gd name="T20" fmla="*/ 2147483647 w 28"/>
                <a:gd name="T21" fmla="*/ 0 h 14"/>
                <a:gd name="T22" fmla="*/ 2147483647 w 28"/>
                <a:gd name="T23" fmla="*/ 0 h 14"/>
                <a:gd name="T24" fmla="*/ 2147483647 w 28"/>
                <a:gd name="T25" fmla="*/ 0 h 14"/>
                <a:gd name="T26" fmla="*/ 2147483647 w 28"/>
                <a:gd name="T27" fmla="*/ 2147483647 h 14"/>
                <a:gd name="T28" fmla="*/ 2147483647 w 28"/>
                <a:gd name="T29" fmla="*/ 2147483647 h 1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8"/>
                <a:gd name="T46" fmla="*/ 0 h 14"/>
                <a:gd name="T47" fmla="*/ 28 w 28"/>
                <a:gd name="T48" fmla="*/ 14 h 1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8" h="14">
                  <a:moveTo>
                    <a:pt x="26" y="4"/>
                  </a:moveTo>
                  <a:lnTo>
                    <a:pt x="22" y="6"/>
                  </a:lnTo>
                  <a:lnTo>
                    <a:pt x="18" y="10"/>
                  </a:lnTo>
                  <a:lnTo>
                    <a:pt x="10" y="12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2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0" name="Freeform 304"/>
            <p:cNvSpPr>
              <a:spLocks/>
            </p:cNvSpPr>
            <p:nvPr/>
          </p:nvSpPr>
          <p:spPr bwMode="auto">
            <a:xfrm>
              <a:off x="7428346" y="4515871"/>
              <a:ext cx="145292" cy="215046"/>
            </a:xfrm>
            <a:custGeom>
              <a:avLst/>
              <a:gdLst>
                <a:gd name="T0" fmla="*/ 2147483647 w 100"/>
                <a:gd name="T1" fmla="*/ 2147483647 h 136"/>
                <a:gd name="T2" fmla="*/ 2147483647 w 100"/>
                <a:gd name="T3" fmla="*/ 2147483647 h 136"/>
                <a:gd name="T4" fmla="*/ 2147483647 w 100"/>
                <a:gd name="T5" fmla="*/ 2147483647 h 136"/>
                <a:gd name="T6" fmla="*/ 2147483647 w 100"/>
                <a:gd name="T7" fmla="*/ 2147483647 h 136"/>
                <a:gd name="T8" fmla="*/ 2147483647 w 100"/>
                <a:gd name="T9" fmla="*/ 2147483647 h 136"/>
                <a:gd name="T10" fmla="*/ 2147483647 w 100"/>
                <a:gd name="T11" fmla="*/ 2147483647 h 136"/>
                <a:gd name="T12" fmla="*/ 2147483647 w 100"/>
                <a:gd name="T13" fmla="*/ 2147483647 h 136"/>
                <a:gd name="T14" fmla="*/ 2147483647 w 100"/>
                <a:gd name="T15" fmla="*/ 2147483647 h 136"/>
                <a:gd name="T16" fmla="*/ 2147483647 w 100"/>
                <a:gd name="T17" fmla="*/ 0 h 136"/>
                <a:gd name="T18" fmla="*/ 2147483647 w 100"/>
                <a:gd name="T19" fmla="*/ 2147483647 h 136"/>
                <a:gd name="T20" fmla="*/ 2147483647 w 100"/>
                <a:gd name="T21" fmla="*/ 2147483647 h 136"/>
                <a:gd name="T22" fmla="*/ 2147483647 w 100"/>
                <a:gd name="T23" fmla="*/ 2147483647 h 136"/>
                <a:gd name="T24" fmla="*/ 2147483647 w 100"/>
                <a:gd name="T25" fmla="*/ 2147483647 h 136"/>
                <a:gd name="T26" fmla="*/ 2147483647 w 100"/>
                <a:gd name="T27" fmla="*/ 2147483647 h 136"/>
                <a:gd name="T28" fmla="*/ 2147483647 w 100"/>
                <a:gd name="T29" fmla="*/ 2147483647 h 136"/>
                <a:gd name="T30" fmla="*/ 2147483647 w 100"/>
                <a:gd name="T31" fmla="*/ 2147483647 h 136"/>
                <a:gd name="T32" fmla="*/ 2147483647 w 100"/>
                <a:gd name="T33" fmla="*/ 2147483647 h 136"/>
                <a:gd name="T34" fmla="*/ 2147483647 w 100"/>
                <a:gd name="T35" fmla="*/ 2147483647 h 136"/>
                <a:gd name="T36" fmla="*/ 2147483647 w 100"/>
                <a:gd name="T37" fmla="*/ 2147483647 h 136"/>
                <a:gd name="T38" fmla="*/ 2147483647 w 100"/>
                <a:gd name="T39" fmla="*/ 2147483647 h 136"/>
                <a:gd name="T40" fmla="*/ 2147483647 w 100"/>
                <a:gd name="T41" fmla="*/ 2147483647 h 136"/>
                <a:gd name="T42" fmla="*/ 2147483647 w 100"/>
                <a:gd name="T43" fmla="*/ 2147483647 h 136"/>
                <a:gd name="T44" fmla="*/ 2147483647 w 100"/>
                <a:gd name="T45" fmla="*/ 2147483647 h 136"/>
                <a:gd name="T46" fmla="*/ 2147483647 w 100"/>
                <a:gd name="T47" fmla="*/ 2147483647 h 136"/>
                <a:gd name="T48" fmla="*/ 2147483647 w 100"/>
                <a:gd name="T49" fmla="*/ 2147483647 h 136"/>
                <a:gd name="T50" fmla="*/ 2147483647 w 100"/>
                <a:gd name="T51" fmla="*/ 2147483647 h 136"/>
                <a:gd name="T52" fmla="*/ 2147483647 w 100"/>
                <a:gd name="T53" fmla="*/ 2147483647 h 136"/>
                <a:gd name="T54" fmla="*/ 2147483647 w 100"/>
                <a:gd name="T55" fmla="*/ 2147483647 h 136"/>
                <a:gd name="T56" fmla="*/ 2147483647 w 100"/>
                <a:gd name="T57" fmla="*/ 2147483647 h 136"/>
                <a:gd name="T58" fmla="*/ 2147483647 w 100"/>
                <a:gd name="T59" fmla="*/ 2147483647 h 136"/>
                <a:gd name="T60" fmla="*/ 2147483647 w 100"/>
                <a:gd name="T61" fmla="*/ 2147483647 h 136"/>
                <a:gd name="T62" fmla="*/ 2147483647 w 100"/>
                <a:gd name="T63" fmla="*/ 2147483647 h 136"/>
                <a:gd name="T64" fmla="*/ 2147483647 w 100"/>
                <a:gd name="T65" fmla="*/ 2147483647 h 136"/>
                <a:gd name="T66" fmla="*/ 2147483647 w 100"/>
                <a:gd name="T67" fmla="*/ 2147483647 h 136"/>
                <a:gd name="T68" fmla="*/ 2147483647 w 100"/>
                <a:gd name="T69" fmla="*/ 2147483647 h 136"/>
                <a:gd name="T70" fmla="*/ 2147483647 w 100"/>
                <a:gd name="T71" fmla="*/ 2147483647 h 136"/>
                <a:gd name="T72" fmla="*/ 2147483647 w 100"/>
                <a:gd name="T73" fmla="*/ 2147483647 h 136"/>
                <a:gd name="T74" fmla="*/ 2147483647 w 100"/>
                <a:gd name="T75" fmla="*/ 2147483647 h 136"/>
                <a:gd name="T76" fmla="*/ 2147483647 w 100"/>
                <a:gd name="T77" fmla="*/ 2147483647 h 136"/>
                <a:gd name="T78" fmla="*/ 2147483647 w 100"/>
                <a:gd name="T79" fmla="*/ 2147483647 h 136"/>
                <a:gd name="T80" fmla="*/ 0 w 100"/>
                <a:gd name="T81" fmla="*/ 2147483647 h 136"/>
                <a:gd name="T82" fmla="*/ 2147483647 w 100"/>
                <a:gd name="T83" fmla="*/ 2147483647 h 136"/>
                <a:gd name="T84" fmla="*/ 2147483647 w 100"/>
                <a:gd name="T85" fmla="*/ 2147483647 h 1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0"/>
                <a:gd name="T130" fmla="*/ 0 h 136"/>
                <a:gd name="T131" fmla="*/ 100 w 100"/>
                <a:gd name="T132" fmla="*/ 136 h 1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0" h="136">
                  <a:moveTo>
                    <a:pt x="12" y="46"/>
                  </a:moveTo>
                  <a:lnTo>
                    <a:pt x="12" y="28"/>
                  </a:lnTo>
                  <a:lnTo>
                    <a:pt x="16" y="26"/>
                  </a:lnTo>
                  <a:lnTo>
                    <a:pt x="18" y="22"/>
                  </a:lnTo>
                  <a:lnTo>
                    <a:pt x="24" y="14"/>
                  </a:lnTo>
                  <a:lnTo>
                    <a:pt x="28" y="10"/>
                  </a:lnTo>
                  <a:lnTo>
                    <a:pt x="32" y="8"/>
                  </a:lnTo>
                  <a:lnTo>
                    <a:pt x="34" y="6"/>
                  </a:lnTo>
                  <a:lnTo>
                    <a:pt x="36" y="6"/>
                  </a:lnTo>
                  <a:lnTo>
                    <a:pt x="38" y="8"/>
                  </a:lnTo>
                  <a:lnTo>
                    <a:pt x="42" y="10"/>
                  </a:lnTo>
                  <a:lnTo>
                    <a:pt x="60" y="12"/>
                  </a:lnTo>
                  <a:lnTo>
                    <a:pt x="80" y="14"/>
                  </a:lnTo>
                  <a:lnTo>
                    <a:pt x="84" y="12"/>
                  </a:lnTo>
                  <a:lnTo>
                    <a:pt x="88" y="12"/>
                  </a:lnTo>
                  <a:lnTo>
                    <a:pt x="90" y="8"/>
                  </a:lnTo>
                  <a:lnTo>
                    <a:pt x="94" y="2"/>
                  </a:lnTo>
                  <a:lnTo>
                    <a:pt x="100" y="0"/>
                  </a:lnTo>
                  <a:lnTo>
                    <a:pt x="100" y="6"/>
                  </a:lnTo>
                  <a:lnTo>
                    <a:pt x="90" y="16"/>
                  </a:lnTo>
                  <a:lnTo>
                    <a:pt x="86" y="22"/>
                  </a:lnTo>
                  <a:lnTo>
                    <a:pt x="82" y="24"/>
                  </a:lnTo>
                  <a:lnTo>
                    <a:pt x="76" y="24"/>
                  </a:lnTo>
                  <a:lnTo>
                    <a:pt x="70" y="24"/>
                  </a:lnTo>
                  <a:lnTo>
                    <a:pt x="64" y="22"/>
                  </a:lnTo>
                  <a:lnTo>
                    <a:pt x="26" y="22"/>
                  </a:lnTo>
                  <a:lnTo>
                    <a:pt x="22" y="24"/>
                  </a:lnTo>
                  <a:lnTo>
                    <a:pt x="22" y="26"/>
                  </a:lnTo>
                  <a:lnTo>
                    <a:pt x="20" y="34"/>
                  </a:lnTo>
                  <a:lnTo>
                    <a:pt x="22" y="38"/>
                  </a:lnTo>
                  <a:lnTo>
                    <a:pt x="24" y="46"/>
                  </a:lnTo>
                  <a:lnTo>
                    <a:pt x="28" y="52"/>
                  </a:lnTo>
                  <a:lnTo>
                    <a:pt x="32" y="54"/>
                  </a:lnTo>
                  <a:lnTo>
                    <a:pt x="34" y="54"/>
                  </a:lnTo>
                  <a:lnTo>
                    <a:pt x="36" y="52"/>
                  </a:lnTo>
                  <a:lnTo>
                    <a:pt x="40" y="50"/>
                  </a:lnTo>
                  <a:lnTo>
                    <a:pt x="46" y="46"/>
                  </a:lnTo>
                  <a:lnTo>
                    <a:pt x="54" y="44"/>
                  </a:lnTo>
                  <a:lnTo>
                    <a:pt x="62" y="42"/>
                  </a:lnTo>
                  <a:lnTo>
                    <a:pt x="68" y="40"/>
                  </a:lnTo>
                  <a:lnTo>
                    <a:pt x="74" y="40"/>
                  </a:lnTo>
                  <a:lnTo>
                    <a:pt x="72" y="42"/>
                  </a:lnTo>
                  <a:lnTo>
                    <a:pt x="68" y="44"/>
                  </a:lnTo>
                  <a:lnTo>
                    <a:pt x="62" y="48"/>
                  </a:lnTo>
                  <a:lnTo>
                    <a:pt x="56" y="50"/>
                  </a:lnTo>
                  <a:lnTo>
                    <a:pt x="50" y="56"/>
                  </a:lnTo>
                  <a:lnTo>
                    <a:pt x="42" y="66"/>
                  </a:lnTo>
                  <a:lnTo>
                    <a:pt x="44" y="66"/>
                  </a:lnTo>
                  <a:lnTo>
                    <a:pt x="46" y="70"/>
                  </a:lnTo>
                  <a:lnTo>
                    <a:pt x="48" y="76"/>
                  </a:lnTo>
                  <a:lnTo>
                    <a:pt x="54" y="84"/>
                  </a:lnTo>
                  <a:lnTo>
                    <a:pt x="54" y="98"/>
                  </a:lnTo>
                  <a:lnTo>
                    <a:pt x="56" y="102"/>
                  </a:lnTo>
                  <a:lnTo>
                    <a:pt x="60" y="104"/>
                  </a:lnTo>
                  <a:lnTo>
                    <a:pt x="64" y="104"/>
                  </a:lnTo>
                  <a:lnTo>
                    <a:pt x="64" y="106"/>
                  </a:lnTo>
                  <a:lnTo>
                    <a:pt x="60" y="110"/>
                  </a:lnTo>
                  <a:lnTo>
                    <a:pt x="54" y="114"/>
                  </a:lnTo>
                  <a:lnTo>
                    <a:pt x="50" y="118"/>
                  </a:lnTo>
                  <a:lnTo>
                    <a:pt x="44" y="118"/>
                  </a:lnTo>
                  <a:lnTo>
                    <a:pt x="32" y="92"/>
                  </a:lnTo>
                  <a:lnTo>
                    <a:pt x="32" y="88"/>
                  </a:lnTo>
                  <a:lnTo>
                    <a:pt x="34" y="84"/>
                  </a:lnTo>
                  <a:lnTo>
                    <a:pt x="32" y="78"/>
                  </a:lnTo>
                  <a:lnTo>
                    <a:pt x="28" y="80"/>
                  </a:lnTo>
                  <a:lnTo>
                    <a:pt x="24" y="78"/>
                  </a:lnTo>
                  <a:lnTo>
                    <a:pt x="22" y="106"/>
                  </a:lnTo>
                  <a:lnTo>
                    <a:pt x="22" y="120"/>
                  </a:lnTo>
                  <a:lnTo>
                    <a:pt x="20" y="126"/>
                  </a:lnTo>
                  <a:lnTo>
                    <a:pt x="18" y="132"/>
                  </a:lnTo>
                  <a:lnTo>
                    <a:pt x="14" y="134"/>
                  </a:lnTo>
                  <a:lnTo>
                    <a:pt x="8" y="136"/>
                  </a:lnTo>
                  <a:lnTo>
                    <a:pt x="6" y="134"/>
                  </a:lnTo>
                  <a:lnTo>
                    <a:pt x="6" y="130"/>
                  </a:lnTo>
                  <a:lnTo>
                    <a:pt x="6" y="120"/>
                  </a:lnTo>
                  <a:lnTo>
                    <a:pt x="6" y="116"/>
                  </a:lnTo>
                  <a:lnTo>
                    <a:pt x="8" y="110"/>
                  </a:lnTo>
                  <a:lnTo>
                    <a:pt x="10" y="102"/>
                  </a:lnTo>
                  <a:lnTo>
                    <a:pt x="10" y="94"/>
                  </a:lnTo>
                  <a:lnTo>
                    <a:pt x="4" y="94"/>
                  </a:lnTo>
                  <a:lnTo>
                    <a:pt x="0" y="92"/>
                  </a:lnTo>
                  <a:lnTo>
                    <a:pt x="0" y="90"/>
                  </a:lnTo>
                  <a:lnTo>
                    <a:pt x="0" y="78"/>
                  </a:lnTo>
                  <a:lnTo>
                    <a:pt x="4" y="66"/>
                  </a:lnTo>
                  <a:lnTo>
                    <a:pt x="8" y="54"/>
                  </a:lnTo>
                  <a:lnTo>
                    <a:pt x="12" y="44"/>
                  </a:lnTo>
                  <a:lnTo>
                    <a:pt x="12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1" name="Freeform 305"/>
            <p:cNvSpPr>
              <a:spLocks/>
            </p:cNvSpPr>
            <p:nvPr/>
          </p:nvSpPr>
          <p:spPr bwMode="auto">
            <a:xfrm>
              <a:off x="7216174" y="4360560"/>
              <a:ext cx="221397" cy="177877"/>
            </a:xfrm>
            <a:custGeom>
              <a:avLst/>
              <a:gdLst>
                <a:gd name="T0" fmla="*/ 2147483647 w 152"/>
                <a:gd name="T1" fmla="*/ 2147483647 h 112"/>
                <a:gd name="T2" fmla="*/ 2147483647 w 152"/>
                <a:gd name="T3" fmla="*/ 2147483647 h 112"/>
                <a:gd name="T4" fmla="*/ 2147483647 w 152"/>
                <a:gd name="T5" fmla="*/ 2147483647 h 112"/>
                <a:gd name="T6" fmla="*/ 2147483647 w 152"/>
                <a:gd name="T7" fmla="*/ 2147483647 h 112"/>
                <a:gd name="T8" fmla="*/ 2147483647 w 152"/>
                <a:gd name="T9" fmla="*/ 2147483647 h 112"/>
                <a:gd name="T10" fmla="*/ 2147483647 w 152"/>
                <a:gd name="T11" fmla="*/ 2147483647 h 112"/>
                <a:gd name="T12" fmla="*/ 2147483647 w 152"/>
                <a:gd name="T13" fmla="*/ 2147483647 h 112"/>
                <a:gd name="T14" fmla="*/ 2147483647 w 152"/>
                <a:gd name="T15" fmla="*/ 2147483647 h 112"/>
                <a:gd name="T16" fmla="*/ 2147483647 w 152"/>
                <a:gd name="T17" fmla="*/ 2147483647 h 112"/>
                <a:gd name="T18" fmla="*/ 2147483647 w 152"/>
                <a:gd name="T19" fmla="*/ 0 h 112"/>
                <a:gd name="T20" fmla="*/ 2147483647 w 152"/>
                <a:gd name="T21" fmla="*/ 2147483647 h 112"/>
                <a:gd name="T22" fmla="*/ 2147483647 w 152"/>
                <a:gd name="T23" fmla="*/ 2147483647 h 112"/>
                <a:gd name="T24" fmla="*/ 2147483647 w 152"/>
                <a:gd name="T25" fmla="*/ 2147483647 h 112"/>
                <a:gd name="T26" fmla="*/ 2147483647 w 152"/>
                <a:gd name="T27" fmla="*/ 2147483647 h 112"/>
                <a:gd name="T28" fmla="*/ 2147483647 w 152"/>
                <a:gd name="T29" fmla="*/ 2147483647 h 112"/>
                <a:gd name="T30" fmla="*/ 2147483647 w 152"/>
                <a:gd name="T31" fmla="*/ 2147483647 h 112"/>
                <a:gd name="T32" fmla="*/ 2147483647 w 152"/>
                <a:gd name="T33" fmla="*/ 2147483647 h 112"/>
                <a:gd name="T34" fmla="*/ 2147483647 w 152"/>
                <a:gd name="T35" fmla="*/ 2147483647 h 112"/>
                <a:gd name="T36" fmla="*/ 2147483647 w 152"/>
                <a:gd name="T37" fmla="*/ 2147483647 h 112"/>
                <a:gd name="T38" fmla="*/ 2147483647 w 152"/>
                <a:gd name="T39" fmla="*/ 2147483647 h 112"/>
                <a:gd name="T40" fmla="*/ 2147483647 w 152"/>
                <a:gd name="T41" fmla="*/ 2147483647 h 112"/>
                <a:gd name="T42" fmla="*/ 2147483647 w 152"/>
                <a:gd name="T43" fmla="*/ 2147483647 h 112"/>
                <a:gd name="T44" fmla="*/ 2147483647 w 152"/>
                <a:gd name="T45" fmla="*/ 2147483647 h 112"/>
                <a:gd name="T46" fmla="*/ 2147483647 w 152"/>
                <a:gd name="T47" fmla="*/ 2147483647 h 112"/>
                <a:gd name="T48" fmla="*/ 2147483647 w 152"/>
                <a:gd name="T49" fmla="*/ 2147483647 h 112"/>
                <a:gd name="T50" fmla="*/ 2147483647 w 152"/>
                <a:gd name="T51" fmla="*/ 2147483647 h 112"/>
                <a:gd name="T52" fmla="*/ 2147483647 w 152"/>
                <a:gd name="T53" fmla="*/ 2147483647 h 112"/>
                <a:gd name="T54" fmla="*/ 2147483647 w 152"/>
                <a:gd name="T55" fmla="*/ 2147483647 h 112"/>
                <a:gd name="T56" fmla="*/ 2147483647 w 152"/>
                <a:gd name="T57" fmla="*/ 2147483647 h 112"/>
                <a:gd name="T58" fmla="*/ 2147483647 w 152"/>
                <a:gd name="T59" fmla="*/ 2147483647 h 112"/>
                <a:gd name="T60" fmla="*/ 2147483647 w 152"/>
                <a:gd name="T61" fmla="*/ 2147483647 h 112"/>
                <a:gd name="T62" fmla="*/ 2147483647 w 152"/>
                <a:gd name="T63" fmla="*/ 2147483647 h 112"/>
                <a:gd name="T64" fmla="*/ 0 w 152"/>
                <a:gd name="T65" fmla="*/ 2147483647 h 112"/>
                <a:gd name="T66" fmla="*/ 0 w 152"/>
                <a:gd name="T67" fmla="*/ 2147483647 h 112"/>
                <a:gd name="T68" fmla="*/ 0 w 152"/>
                <a:gd name="T69" fmla="*/ 2147483647 h 112"/>
                <a:gd name="T70" fmla="*/ 2147483647 w 152"/>
                <a:gd name="T71" fmla="*/ 2147483647 h 112"/>
                <a:gd name="T72" fmla="*/ 2147483647 w 152"/>
                <a:gd name="T73" fmla="*/ 2147483647 h 112"/>
                <a:gd name="T74" fmla="*/ 2147483647 w 152"/>
                <a:gd name="T75" fmla="*/ 2147483647 h 112"/>
                <a:gd name="T76" fmla="*/ 2147483647 w 152"/>
                <a:gd name="T77" fmla="*/ 2147483647 h 112"/>
                <a:gd name="T78" fmla="*/ 2147483647 w 152"/>
                <a:gd name="T79" fmla="*/ 2147483647 h 112"/>
                <a:gd name="T80" fmla="*/ 2147483647 w 152"/>
                <a:gd name="T81" fmla="*/ 2147483647 h 11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52"/>
                <a:gd name="T124" fmla="*/ 0 h 112"/>
                <a:gd name="T125" fmla="*/ 152 w 152"/>
                <a:gd name="T126" fmla="*/ 112 h 11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52" h="112">
                  <a:moveTo>
                    <a:pt x="58" y="58"/>
                  </a:moveTo>
                  <a:lnTo>
                    <a:pt x="68" y="62"/>
                  </a:lnTo>
                  <a:lnTo>
                    <a:pt x="70" y="60"/>
                  </a:lnTo>
                  <a:lnTo>
                    <a:pt x="68" y="58"/>
                  </a:lnTo>
                  <a:lnTo>
                    <a:pt x="68" y="54"/>
                  </a:lnTo>
                  <a:lnTo>
                    <a:pt x="70" y="56"/>
                  </a:lnTo>
                  <a:lnTo>
                    <a:pt x="74" y="58"/>
                  </a:lnTo>
                  <a:lnTo>
                    <a:pt x="74" y="54"/>
                  </a:lnTo>
                  <a:lnTo>
                    <a:pt x="70" y="52"/>
                  </a:lnTo>
                  <a:lnTo>
                    <a:pt x="70" y="48"/>
                  </a:lnTo>
                  <a:lnTo>
                    <a:pt x="68" y="48"/>
                  </a:lnTo>
                  <a:lnTo>
                    <a:pt x="76" y="42"/>
                  </a:lnTo>
                  <a:lnTo>
                    <a:pt x="80" y="40"/>
                  </a:lnTo>
                  <a:lnTo>
                    <a:pt x="86" y="40"/>
                  </a:lnTo>
                  <a:lnTo>
                    <a:pt x="88" y="36"/>
                  </a:lnTo>
                  <a:lnTo>
                    <a:pt x="92" y="26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2"/>
                  </a:lnTo>
                  <a:lnTo>
                    <a:pt x="122" y="8"/>
                  </a:lnTo>
                  <a:lnTo>
                    <a:pt x="124" y="14"/>
                  </a:lnTo>
                  <a:lnTo>
                    <a:pt x="124" y="20"/>
                  </a:lnTo>
                  <a:lnTo>
                    <a:pt x="132" y="22"/>
                  </a:lnTo>
                  <a:lnTo>
                    <a:pt x="138" y="26"/>
                  </a:lnTo>
                  <a:lnTo>
                    <a:pt x="144" y="26"/>
                  </a:lnTo>
                  <a:lnTo>
                    <a:pt x="152" y="28"/>
                  </a:lnTo>
                  <a:lnTo>
                    <a:pt x="152" y="32"/>
                  </a:lnTo>
                  <a:lnTo>
                    <a:pt x="150" y="34"/>
                  </a:lnTo>
                  <a:lnTo>
                    <a:pt x="148" y="36"/>
                  </a:lnTo>
                  <a:lnTo>
                    <a:pt x="140" y="36"/>
                  </a:lnTo>
                  <a:lnTo>
                    <a:pt x="134" y="36"/>
                  </a:lnTo>
                  <a:lnTo>
                    <a:pt x="132" y="38"/>
                  </a:lnTo>
                  <a:lnTo>
                    <a:pt x="130" y="40"/>
                  </a:lnTo>
                  <a:lnTo>
                    <a:pt x="138" y="44"/>
                  </a:lnTo>
                  <a:lnTo>
                    <a:pt x="138" y="46"/>
                  </a:lnTo>
                  <a:lnTo>
                    <a:pt x="132" y="48"/>
                  </a:lnTo>
                  <a:lnTo>
                    <a:pt x="124" y="54"/>
                  </a:lnTo>
                  <a:lnTo>
                    <a:pt x="122" y="60"/>
                  </a:lnTo>
                  <a:lnTo>
                    <a:pt x="112" y="58"/>
                  </a:lnTo>
                  <a:lnTo>
                    <a:pt x="106" y="56"/>
                  </a:lnTo>
                  <a:lnTo>
                    <a:pt x="100" y="56"/>
                  </a:lnTo>
                  <a:lnTo>
                    <a:pt x="94" y="56"/>
                  </a:lnTo>
                  <a:lnTo>
                    <a:pt x="88" y="60"/>
                  </a:lnTo>
                  <a:lnTo>
                    <a:pt x="82" y="64"/>
                  </a:lnTo>
                  <a:lnTo>
                    <a:pt x="78" y="70"/>
                  </a:lnTo>
                  <a:lnTo>
                    <a:pt x="74" y="82"/>
                  </a:lnTo>
                  <a:lnTo>
                    <a:pt x="70" y="96"/>
                  </a:lnTo>
                  <a:lnTo>
                    <a:pt x="70" y="104"/>
                  </a:lnTo>
                  <a:lnTo>
                    <a:pt x="68" y="108"/>
                  </a:lnTo>
                  <a:lnTo>
                    <a:pt x="64" y="108"/>
                  </a:lnTo>
                  <a:lnTo>
                    <a:pt x="60" y="106"/>
                  </a:lnTo>
                  <a:lnTo>
                    <a:pt x="56" y="104"/>
                  </a:lnTo>
                  <a:lnTo>
                    <a:pt x="52" y="100"/>
                  </a:lnTo>
                  <a:lnTo>
                    <a:pt x="48" y="98"/>
                  </a:lnTo>
                  <a:lnTo>
                    <a:pt x="44" y="98"/>
                  </a:lnTo>
                  <a:lnTo>
                    <a:pt x="42" y="100"/>
                  </a:lnTo>
                  <a:lnTo>
                    <a:pt x="36" y="106"/>
                  </a:lnTo>
                  <a:lnTo>
                    <a:pt x="28" y="108"/>
                  </a:lnTo>
                  <a:lnTo>
                    <a:pt x="26" y="110"/>
                  </a:lnTo>
                  <a:lnTo>
                    <a:pt x="20" y="112"/>
                  </a:lnTo>
                  <a:lnTo>
                    <a:pt x="14" y="110"/>
                  </a:lnTo>
                  <a:lnTo>
                    <a:pt x="8" y="108"/>
                  </a:lnTo>
                  <a:lnTo>
                    <a:pt x="2" y="106"/>
                  </a:lnTo>
                  <a:lnTo>
                    <a:pt x="0" y="104"/>
                  </a:lnTo>
                  <a:lnTo>
                    <a:pt x="0" y="102"/>
                  </a:lnTo>
                  <a:lnTo>
                    <a:pt x="0" y="92"/>
                  </a:lnTo>
                  <a:lnTo>
                    <a:pt x="0" y="90"/>
                  </a:lnTo>
                  <a:lnTo>
                    <a:pt x="0" y="94"/>
                  </a:lnTo>
                  <a:lnTo>
                    <a:pt x="2" y="96"/>
                  </a:lnTo>
                  <a:lnTo>
                    <a:pt x="8" y="100"/>
                  </a:lnTo>
                  <a:lnTo>
                    <a:pt x="20" y="100"/>
                  </a:lnTo>
                  <a:lnTo>
                    <a:pt x="20" y="90"/>
                  </a:lnTo>
                  <a:lnTo>
                    <a:pt x="26" y="82"/>
                  </a:lnTo>
                  <a:lnTo>
                    <a:pt x="30" y="78"/>
                  </a:lnTo>
                  <a:lnTo>
                    <a:pt x="34" y="76"/>
                  </a:lnTo>
                  <a:lnTo>
                    <a:pt x="46" y="72"/>
                  </a:lnTo>
                  <a:lnTo>
                    <a:pt x="50" y="70"/>
                  </a:lnTo>
                  <a:lnTo>
                    <a:pt x="54" y="66"/>
                  </a:lnTo>
                  <a:lnTo>
                    <a:pt x="60" y="56"/>
                  </a:lnTo>
                  <a:lnTo>
                    <a:pt x="58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2" name="Freeform 306"/>
            <p:cNvSpPr>
              <a:spLocks/>
            </p:cNvSpPr>
            <p:nvPr/>
          </p:nvSpPr>
          <p:spPr bwMode="auto">
            <a:xfrm>
              <a:off x="7300352" y="4437551"/>
              <a:ext cx="23062" cy="23894"/>
            </a:xfrm>
            <a:custGeom>
              <a:avLst/>
              <a:gdLst>
                <a:gd name="T0" fmla="*/ 2147483647 w 16"/>
                <a:gd name="T1" fmla="*/ 0 h 14"/>
                <a:gd name="T2" fmla="*/ 2147483647 w 16"/>
                <a:gd name="T3" fmla="*/ 2147483647 h 14"/>
                <a:gd name="T4" fmla="*/ 2147483647 w 16"/>
                <a:gd name="T5" fmla="*/ 2147483647 h 14"/>
                <a:gd name="T6" fmla="*/ 2147483647 w 16"/>
                <a:gd name="T7" fmla="*/ 2147483647 h 14"/>
                <a:gd name="T8" fmla="*/ 2147483647 w 16"/>
                <a:gd name="T9" fmla="*/ 2147483647 h 14"/>
                <a:gd name="T10" fmla="*/ 2147483647 w 16"/>
                <a:gd name="T11" fmla="*/ 2147483647 h 14"/>
                <a:gd name="T12" fmla="*/ 2147483647 w 16"/>
                <a:gd name="T13" fmla="*/ 2147483647 h 14"/>
                <a:gd name="T14" fmla="*/ 2147483647 w 16"/>
                <a:gd name="T15" fmla="*/ 2147483647 h 14"/>
                <a:gd name="T16" fmla="*/ 2147483647 w 16"/>
                <a:gd name="T17" fmla="*/ 2147483647 h 14"/>
                <a:gd name="T18" fmla="*/ 0 w 16"/>
                <a:gd name="T19" fmla="*/ 2147483647 h 14"/>
                <a:gd name="T20" fmla="*/ 2147483647 w 16"/>
                <a:gd name="T21" fmla="*/ 0 h 14"/>
                <a:gd name="T22" fmla="*/ 2147483647 w 16"/>
                <a:gd name="T23" fmla="*/ 0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6"/>
                <a:gd name="T37" fmla="*/ 0 h 14"/>
                <a:gd name="T38" fmla="*/ 16 w 16"/>
                <a:gd name="T39" fmla="*/ 14 h 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6" h="14">
                  <a:moveTo>
                    <a:pt x="12" y="0"/>
                  </a:moveTo>
                  <a:lnTo>
                    <a:pt x="12" y="4"/>
                  </a:lnTo>
                  <a:lnTo>
                    <a:pt x="16" y="6"/>
                  </a:lnTo>
                  <a:lnTo>
                    <a:pt x="16" y="10"/>
                  </a:lnTo>
                  <a:lnTo>
                    <a:pt x="12" y="8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12" y="12"/>
                  </a:lnTo>
                  <a:lnTo>
                    <a:pt x="10" y="14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3" name="Freeform 307"/>
            <p:cNvSpPr>
              <a:spLocks/>
            </p:cNvSpPr>
            <p:nvPr/>
          </p:nvSpPr>
          <p:spPr bwMode="auto">
            <a:xfrm>
              <a:off x="7707399" y="4576933"/>
              <a:ext cx="232928" cy="260179"/>
            </a:xfrm>
            <a:custGeom>
              <a:avLst/>
              <a:gdLst>
                <a:gd name="T0" fmla="*/ 2147483647 w 160"/>
                <a:gd name="T1" fmla="*/ 2147483647 h 164"/>
                <a:gd name="T2" fmla="*/ 2147483647 w 160"/>
                <a:gd name="T3" fmla="*/ 2147483647 h 164"/>
                <a:gd name="T4" fmla="*/ 2147483647 w 160"/>
                <a:gd name="T5" fmla="*/ 2147483647 h 164"/>
                <a:gd name="T6" fmla="*/ 2147483647 w 160"/>
                <a:gd name="T7" fmla="*/ 2147483647 h 164"/>
                <a:gd name="T8" fmla="*/ 2147483647 w 160"/>
                <a:gd name="T9" fmla="*/ 2147483647 h 164"/>
                <a:gd name="T10" fmla="*/ 2147483647 w 160"/>
                <a:gd name="T11" fmla="*/ 2147483647 h 164"/>
                <a:gd name="T12" fmla="*/ 2147483647 w 160"/>
                <a:gd name="T13" fmla="*/ 2147483647 h 164"/>
                <a:gd name="T14" fmla="*/ 2147483647 w 160"/>
                <a:gd name="T15" fmla="*/ 2147483647 h 164"/>
                <a:gd name="T16" fmla="*/ 2147483647 w 160"/>
                <a:gd name="T17" fmla="*/ 2147483647 h 164"/>
                <a:gd name="T18" fmla="*/ 2147483647 w 160"/>
                <a:gd name="T19" fmla="*/ 2147483647 h 164"/>
                <a:gd name="T20" fmla="*/ 2147483647 w 160"/>
                <a:gd name="T21" fmla="*/ 2147483647 h 164"/>
                <a:gd name="T22" fmla="*/ 2147483647 w 160"/>
                <a:gd name="T23" fmla="*/ 2147483647 h 164"/>
                <a:gd name="T24" fmla="*/ 2147483647 w 160"/>
                <a:gd name="T25" fmla="*/ 2147483647 h 164"/>
                <a:gd name="T26" fmla="*/ 2147483647 w 160"/>
                <a:gd name="T27" fmla="*/ 2147483647 h 164"/>
                <a:gd name="T28" fmla="*/ 2147483647 w 160"/>
                <a:gd name="T29" fmla="*/ 2147483647 h 164"/>
                <a:gd name="T30" fmla="*/ 2147483647 w 160"/>
                <a:gd name="T31" fmla="*/ 2147483647 h 164"/>
                <a:gd name="T32" fmla="*/ 2147483647 w 160"/>
                <a:gd name="T33" fmla="*/ 2147483647 h 164"/>
                <a:gd name="T34" fmla="*/ 2147483647 w 160"/>
                <a:gd name="T35" fmla="*/ 2147483647 h 164"/>
                <a:gd name="T36" fmla="*/ 2147483647 w 160"/>
                <a:gd name="T37" fmla="*/ 2147483647 h 164"/>
                <a:gd name="T38" fmla="*/ 2147483647 w 160"/>
                <a:gd name="T39" fmla="*/ 2147483647 h 164"/>
                <a:gd name="T40" fmla="*/ 2147483647 w 160"/>
                <a:gd name="T41" fmla="*/ 2147483647 h 164"/>
                <a:gd name="T42" fmla="*/ 2147483647 w 160"/>
                <a:gd name="T43" fmla="*/ 2147483647 h 164"/>
                <a:gd name="T44" fmla="*/ 2147483647 w 160"/>
                <a:gd name="T45" fmla="*/ 2147483647 h 164"/>
                <a:gd name="T46" fmla="*/ 2147483647 w 160"/>
                <a:gd name="T47" fmla="*/ 2147483647 h 164"/>
                <a:gd name="T48" fmla="*/ 2147483647 w 160"/>
                <a:gd name="T49" fmla="*/ 2147483647 h 164"/>
                <a:gd name="T50" fmla="*/ 2147483647 w 160"/>
                <a:gd name="T51" fmla="*/ 2147483647 h 164"/>
                <a:gd name="T52" fmla="*/ 2147483647 w 160"/>
                <a:gd name="T53" fmla="*/ 2147483647 h 164"/>
                <a:gd name="T54" fmla="*/ 2147483647 w 160"/>
                <a:gd name="T55" fmla="*/ 2147483647 h 164"/>
                <a:gd name="T56" fmla="*/ 2147483647 w 160"/>
                <a:gd name="T57" fmla="*/ 2147483647 h 164"/>
                <a:gd name="T58" fmla="*/ 2147483647 w 160"/>
                <a:gd name="T59" fmla="*/ 2147483647 h 164"/>
                <a:gd name="T60" fmla="*/ 2147483647 w 160"/>
                <a:gd name="T61" fmla="*/ 2147483647 h 164"/>
                <a:gd name="T62" fmla="*/ 2147483647 w 160"/>
                <a:gd name="T63" fmla="*/ 2147483647 h 164"/>
                <a:gd name="T64" fmla="*/ 0 w 160"/>
                <a:gd name="T65" fmla="*/ 2147483647 h 164"/>
                <a:gd name="T66" fmla="*/ 2147483647 w 160"/>
                <a:gd name="T67" fmla="*/ 2147483647 h 164"/>
                <a:gd name="T68" fmla="*/ 2147483647 w 160"/>
                <a:gd name="T69" fmla="*/ 0 h 164"/>
                <a:gd name="T70" fmla="*/ 2147483647 w 160"/>
                <a:gd name="T71" fmla="*/ 2147483647 h 164"/>
                <a:gd name="T72" fmla="*/ 2147483647 w 160"/>
                <a:gd name="T73" fmla="*/ 2147483647 h 164"/>
                <a:gd name="T74" fmla="*/ 2147483647 w 160"/>
                <a:gd name="T75" fmla="*/ 2147483647 h 164"/>
                <a:gd name="T76" fmla="*/ 2147483647 w 160"/>
                <a:gd name="T77" fmla="*/ 2147483647 h 164"/>
                <a:gd name="T78" fmla="*/ 2147483647 w 160"/>
                <a:gd name="T79" fmla="*/ 2147483647 h 164"/>
                <a:gd name="T80" fmla="*/ 2147483647 w 160"/>
                <a:gd name="T81" fmla="*/ 2147483647 h 164"/>
                <a:gd name="T82" fmla="*/ 2147483647 w 160"/>
                <a:gd name="T83" fmla="*/ 2147483647 h 164"/>
                <a:gd name="T84" fmla="*/ 2147483647 w 160"/>
                <a:gd name="T85" fmla="*/ 2147483647 h 164"/>
                <a:gd name="T86" fmla="*/ 2147483647 w 160"/>
                <a:gd name="T87" fmla="*/ 2147483647 h 164"/>
                <a:gd name="T88" fmla="*/ 2147483647 w 160"/>
                <a:gd name="T89" fmla="*/ 2147483647 h 164"/>
                <a:gd name="T90" fmla="*/ 2147483647 w 160"/>
                <a:gd name="T91" fmla="*/ 2147483647 h 164"/>
                <a:gd name="T92" fmla="*/ 2147483647 w 160"/>
                <a:gd name="T93" fmla="*/ 2147483647 h 164"/>
                <a:gd name="T94" fmla="*/ 2147483647 w 160"/>
                <a:gd name="T95" fmla="*/ 2147483647 h 164"/>
                <a:gd name="T96" fmla="*/ 2147483647 w 160"/>
                <a:gd name="T97" fmla="*/ 2147483647 h 164"/>
                <a:gd name="T98" fmla="*/ 2147483647 w 160"/>
                <a:gd name="T99" fmla="*/ 2147483647 h 1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60"/>
                <a:gd name="T151" fmla="*/ 0 h 164"/>
                <a:gd name="T152" fmla="*/ 160 w 160"/>
                <a:gd name="T153" fmla="*/ 164 h 1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60" h="164">
                  <a:moveTo>
                    <a:pt x="160" y="38"/>
                  </a:moveTo>
                  <a:lnTo>
                    <a:pt x="160" y="114"/>
                  </a:lnTo>
                  <a:lnTo>
                    <a:pt x="156" y="118"/>
                  </a:lnTo>
                  <a:lnTo>
                    <a:pt x="156" y="122"/>
                  </a:lnTo>
                  <a:lnTo>
                    <a:pt x="160" y="126"/>
                  </a:lnTo>
                  <a:lnTo>
                    <a:pt x="160" y="164"/>
                  </a:lnTo>
                  <a:lnTo>
                    <a:pt x="154" y="164"/>
                  </a:lnTo>
                  <a:lnTo>
                    <a:pt x="148" y="158"/>
                  </a:lnTo>
                  <a:lnTo>
                    <a:pt x="144" y="152"/>
                  </a:lnTo>
                  <a:lnTo>
                    <a:pt x="144" y="144"/>
                  </a:lnTo>
                  <a:lnTo>
                    <a:pt x="126" y="144"/>
                  </a:lnTo>
                  <a:lnTo>
                    <a:pt x="120" y="148"/>
                  </a:lnTo>
                  <a:lnTo>
                    <a:pt x="112" y="148"/>
                  </a:lnTo>
                  <a:lnTo>
                    <a:pt x="104" y="148"/>
                  </a:lnTo>
                  <a:lnTo>
                    <a:pt x="102" y="146"/>
                  </a:lnTo>
                  <a:lnTo>
                    <a:pt x="102" y="144"/>
                  </a:lnTo>
                  <a:lnTo>
                    <a:pt x="104" y="138"/>
                  </a:lnTo>
                  <a:lnTo>
                    <a:pt x="110" y="134"/>
                  </a:lnTo>
                  <a:lnTo>
                    <a:pt x="116" y="128"/>
                  </a:lnTo>
                  <a:lnTo>
                    <a:pt x="120" y="126"/>
                  </a:lnTo>
                  <a:lnTo>
                    <a:pt x="118" y="118"/>
                  </a:lnTo>
                  <a:lnTo>
                    <a:pt x="118" y="112"/>
                  </a:lnTo>
                  <a:lnTo>
                    <a:pt x="116" y="106"/>
                  </a:lnTo>
                  <a:lnTo>
                    <a:pt x="116" y="100"/>
                  </a:lnTo>
                  <a:lnTo>
                    <a:pt x="112" y="94"/>
                  </a:lnTo>
                  <a:lnTo>
                    <a:pt x="104" y="90"/>
                  </a:lnTo>
                  <a:lnTo>
                    <a:pt x="90" y="84"/>
                  </a:lnTo>
                  <a:lnTo>
                    <a:pt x="74" y="80"/>
                  </a:lnTo>
                  <a:lnTo>
                    <a:pt x="68" y="74"/>
                  </a:lnTo>
                  <a:lnTo>
                    <a:pt x="62" y="70"/>
                  </a:lnTo>
                  <a:lnTo>
                    <a:pt x="58" y="68"/>
                  </a:lnTo>
                  <a:lnTo>
                    <a:pt x="54" y="66"/>
                  </a:lnTo>
                  <a:lnTo>
                    <a:pt x="44" y="66"/>
                  </a:lnTo>
                  <a:lnTo>
                    <a:pt x="46" y="60"/>
                  </a:lnTo>
                  <a:lnTo>
                    <a:pt x="48" y="58"/>
                  </a:lnTo>
                  <a:lnTo>
                    <a:pt x="42" y="66"/>
                  </a:lnTo>
                  <a:lnTo>
                    <a:pt x="38" y="70"/>
                  </a:lnTo>
                  <a:lnTo>
                    <a:pt x="34" y="72"/>
                  </a:lnTo>
                  <a:lnTo>
                    <a:pt x="32" y="72"/>
                  </a:lnTo>
                  <a:lnTo>
                    <a:pt x="32" y="66"/>
                  </a:lnTo>
                  <a:lnTo>
                    <a:pt x="32" y="64"/>
                  </a:lnTo>
                  <a:lnTo>
                    <a:pt x="26" y="54"/>
                  </a:lnTo>
                  <a:lnTo>
                    <a:pt x="24" y="50"/>
                  </a:lnTo>
                  <a:lnTo>
                    <a:pt x="20" y="48"/>
                  </a:lnTo>
                  <a:lnTo>
                    <a:pt x="20" y="44"/>
                  </a:lnTo>
                  <a:lnTo>
                    <a:pt x="20" y="42"/>
                  </a:lnTo>
                  <a:lnTo>
                    <a:pt x="24" y="42"/>
                  </a:lnTo>
                  <a:lnTo>
                    <a:pt x="28" y="42"/>
                  </a:lnTo>
                  <a:lnTo>
                    <a:pt x="32" y="44"/>
                  </a:lnTo>
                  <a:lnTo>
                    <a:pt x="34" y="42"/>
                  </a:lnTo>
                  <a:lnTo>
                    <a:pt x="38" y="38"/>
                  </a:lnTo>
                  <a:lnTo>
                    <a:pt x="46" y="40"/>
                  </a:lnTo>
                  <a:lnTo>
                    <a:pt x="50" y="38"/>
                  </a:lnTo>
                  <a:lnTo>
                    <a:pt x="54" y="36"/>
                  </a:lnTo>
                  <a:lnTo>
                    <a:pt x="50" y="36"/>
                  </a:lnTo>
                  <a:lnTo>
                    <a:pt x="40" y="36"/>
                  </a:lnTo>
                  <a:lnTo>
                    <a:pt x="32" y="38"/>
                  </a:lnTo>
                  <a:lnTo>
                    <a:pt x="26" y="38"/>
                  </a:lnTo>
                  <a:lnTo>
                    <a:pt x="22" y="36"/>
                  </a:lnTo>
                  <a:lnTo>
                    <a:pt x="18" y="32"/>
                  </a:lnTo>
                  <a:lnTo>
                    <a:pt x="18" y="28"/>
                  </a:lnTo>
                  <a:lnTo>
                    <a:pt x="16" y="28"/>
                  </a:lnTo>
                  <a:lnTo>
                    <a:pt x="14" y="26"/>
                  </a:lnTo>
                  <a:lnTo>
                    <a:pt x="6" y="22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6" y="8"/>
                  </a:lnTo>
                  <a:lnTo>
                    <a:pt x="14" y="4"/>
                  </a:lnTo>
                  <a:lnTo>
                    <a:pt x="22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6" y="2"/>
                  </a:lnTo>
                  <a:lnTo>
                    <a:pt x="44" y="4"/>
                  </a:lnTo>
                  <a:lnTo>
                    <a:pt x="50" y="4"/>
                  </a:lnTo>
                  <a:lnTo>
                    <a:pt x="54" y="10"/>
                  </a:lnTo>
                  <a:lnTo>
                    <a:pt x="56" y="16"/>
                  </a:lnTo>
                  <a:lnTo>
                    <a:pt x="56" y="32"/>
                  </a:lnTo>
                  <a:lnTo>
                    <a:pt x="58" y="38"/>
                  </a:lnTo>
                  <a:lnTo>
                    <a:pt x="60" y="40"/>
                  </a:lnTo>
                  <a:lnTo>
                    <a:pt x="62" y="40"/>
                  </a:lnTo>
                  <a:lnTo>
                    <a:pt x="64" y="48"/>
                  </a:lnTo>
                  <a:lnTo>
                    <a:pt x="66" y="54"/>
                  </a:lnTo>
                  <a:lnTo>
                    <a:pt x="70" y="54"/>
                  </a:lnTo>
                  <a:lnTo>
                    <a:pt x="72" y="54"/>
                  </a:lnTo>
                  <a:lnTo>
                    <a:pt x="76" y="52"/>
                  </a:lnTo>
                  <a:lnTo>
                    <a:pt x="78" y="48"/>
                  </a:lnTo>
                  <a:lnTo>
                    <a:pt x="84" y="42"/>
                  </a:lnTo>
                  <a:lnTo>
                    <a:pt x="88" y="38"/>
                  </a:lnTo>
                  <a:lnTo>
                    <a:pt x="94" y="34"/>
                  </a:lnTo>
                  <a:lnTo>
                    <a:pt x="100" y="28"/>
                  </a:lnTo>
                  <a:lnTo>
                    <a:pt x="106" y="22"/>
                  </a:lnTo>
                  <a:lnTo>
                    <a:pt x="108" y="20"/>
                  </a:lnTo>
                  <a:lnTo>
                    <a:pt x="112" y="18"/>
                  </a:lnTo>
                  <a:lnTo>
                    <a:pt x="116" y="20"/>
                  </a:lnTo>
                  <a:lnTo>
                    <a:pt x="120" y="22"/>
                  </a:lnTo>
                  <a:lnTo>
                    <a:pt x="128" y="26"/>
                  </a:lnTo>
                  <a:lnTo>
                    <a:pt x="136" y="30"/>
                  </a:lnTo>
                  <a:lnTo>
                    <a:pt x="142" y="34"/>
                  </a:lnTo>
                  <a:lnTo>
                    <a:pt x="150" y="36"/>
                  </a:lnTo>
                  <a:lnTo>
                    <a:pt x="16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4" name="Freeform 308"/>
            <p:cNvSpPr>
              <a:spLocks/>
            </p:cNvSpPr>
            <p:nvPr/>
          </p:nvSpPr>
          <p:spPr bwMode="auto">
            <a:xfrm>
              <a:off x="7420275" y="4837111"/>
              <a:ext cx="34594" cy="19911"/>
            </a:xfrm>
            <a:custGeom>
              <a:avLst/>
              <a:gdLst>
                <a:gd name="T0" fmla="*/ 2147483647 w 24"/>
                <a:gd name="T1" fmla="*/ 2147483647 h 14"/>
                <a:gd name="T2" fmla="*/ 2147483647 w 24"/>
                <a:gd name="T3" fmla="*/ 2147483647 h 14"/>
                <a:gd name="T4" fmla="*/ 0 w 24"/>
                <a:gd name="T5" fmla="*/ 2147483647 h 14"/>
                <a:gd name="T6" fmla="*/ 2147483647 w 24"/>
                <a:gd name="T7" fmla="*/ 0 h 14"/>
                <a:gd name="T8" fmla="*/ 2147483647 w 24"/>
                <a:gd name="T9" fmla="*/ 0 h 14"/>
                <a:gd name="T10" fmla="*/ 2147483647 w 24"/>
                <a:gd name="T11" fmla="*/ 0 h 14"/>
                <a:gd name="T12" fmla="*/ 2147483647 w 24"/>
                <a:gd name="T13" fmla="*/ 0 h 14"/>
                <a:gd name="T14" fmla="*/ 2147483647 w 24"/>
                <a:gd name="T15" fmla="*/ 2147483647 h 14"/>
                <a:gd name="T16" fmla="*/ 2147483647 w 24"/>
                <a:gd name="T17" fmla="*/ 2147483647 h 14"/>
                <a:gd name="T18" fmla="*/ 2147483647 w 24"/>
                <a:gd name="T19" fmla="*/ 2147483647 h 14"/>
                <a:gd name="T20" fmla="*/ 2147483647 w 24"/>
                <a:gd name="T21" fmla="*/ 2147483647 h 14"/>
                <a:gd name="T22" fmla="*/ 2147483647 w 24"/>
                <a:gd name="T23" fmla="*/ 2147483647 h 14"/>
                <a:gd name="T24" fmla="*/ 2147483647 w 24"/>
                <a:gd name="T25" fmla="*/ 2147483647 h 14"/>
                <a:gd name="T26" fmla="*/ 2147483647 w 24"/>
                <a:gd name="T27" fmla="*/ 2147483647 h 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4"/>
                <a:gd name="T43" fmla="*/ 0 h 14"/>
                <a:gd name="T44" fmla="*/ 24 w 24"/>
                <a:gd name="T45" fmla="*/ 14 h 1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4" h="14">
                  <a:moveTo>
                    <a:pt x="16" y="12"/>
                  </a:moveTo>
                  <a:lnTo>
                    <a:pt x="8" y="8"/>
                  </a:lnTo>
                  <a:lnTo>
                    <a:pt x="0" y="2"/>
                  </a:lnTo>
                  <a:lnTo>
                    <a:pt x="4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8" y="4"/>
                  </a:lnTo>
                  <a:lnTo>
                    <a:pt x="22" y="4"/>
                  </a:lnTo>
                  <a:lnTo>
                    <a:pt x="24" y="10"/>
                  </a:lnTo>
                  <a:lnTo>
                    <a:pt x="22" y="12"/>
                  </a:lnTo>
                  <a:lnTo>
                    <a:pt x="20" y="14"/>
                  </a:lnTo>
                  <a:lnTo>
                    <a:pt x="18" y="14"/>
                  </a:lnTo>
                  <a:lnTo>
                    <a:pt x="1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5" name="Freeform 309"/>
            <p:cNvSpPr>
              <a:spLocks/>
            </p:cNvSpPr>
            <p:nvPr/>
          </p:nvSpPr>
          <p:spPr bwMode="auto">
            <a:xfrm>
              <a:off x="7645131" y="5597736"/>
              <a:ext cx="31134" cy="11947"/>
            </a:xfrm>
            <a:custGeom>
              <a:avLst/>
              <a:gdLst>
                <a:gd name="T0" fmla="*/ 2147483647 w 22"/>
                <a:gd name="T1" fmla="*/ 2147483647 h 8"/>
                <a:gd name="T2" fmla="*/ 2147483647 w 22"/>
                <a:gd name="T3" fmla="*/ 2147483647 h 8"/>
                <a:gd name="T4" fmla="*/ 2147483647 w 22"/>
                <a:gd name="T5" fmla="*/ 2147483647 h 8"/>
                <a:gd name="T6" fmla="*/ 0 w 22"/>
                <a:gd name="T7" fmla="*/ 2147483647 h 8"/>
                <a:gd name="T8" fmla="*/ 2147483647 w 22"/>
                <a:gd name="T9" fmla="*/ 2147483647 h 8"/>
                <a:gd name="T10" fmla="*/ 2147483647 w 22"/>
                <a:gd name="T11" fmla="*/ 2147483647 h 8"/>
                <a:gd name="T12" fmla="*/ 2147483647 w 22"/>
                <a:gd name="T13" fmla="*/ 2147483647 h 8"/>
                <a:gd name="T14" fmla="*/ 2147483647 w 22"/>
                <a:gd name="T15" fmla="*/ 2147483647 h 8"/>
                <a:gd name="T16" fmla="*/ 2147483647 w 22"/>
                <a:gd name="T17" fmla="*/ 2147483647 h 8"/>
                <a:gd name="T18" fmla="*/ 2147483647 w 22"/>
                <a:gd name="T19" fmla="*/ 0 h 8"/>
                <a:gd name="T20" fmla="*/ 2147483647 w 22"/>
                <a:gd name="T21" fmla="*/ 0 h 8"/>
                <a:gd name="T22" fmla="*/ 2147483647 w 22"/>
                <a:gd name="T23" fmla="*/ 2147483647 h 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2"/>
                <a:gd name="T37" fmla="*/ 0 h 8"/>
                <a:gd name="T38" fmla="*/ 22 w 22"/>
                <a:gd name="T39" fmla="*/ 8 h 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2" h="8">
                  <a:moveTo>
                    <a:pt x="8" y="2"/>
                  </a:move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4" y="8"/>
                  </a:lnTo>
                  <a:lnTo>
                    <a:pt x="8" y="8"/>
                  </a:lnTo>
                  <a:lnTo>
                    <a:pt x="12" y="8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8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6" name="Freeform 310"/>
            <p:cNvSpPr>
              <a:spLocks/>
            </p:cNvSpPr>
            <p:nvPr/>
          </p:nvSpPr>
          <p:spPr bwMode="auto">
            <a:xfrm>
              <a:off x="8187093" y="4648614"/>
              <a:ext cx="42665" cy="58407"/>
            </a:xfrm>
            <a:custGeom>
              <a:avLst/>
              <a:gdLst>
                <a:gd name="T0" fmla="*/ 2147483647 w 30"/>
                <a:gd name="T1" fmla="*/ 2147483647 h 36"/>
                <a:gd name="T2" fmla="*/ 2147483647 w 30"/>
                <a:gd name="T3" fmla="*/ 2147483647 h 36"/>
                <a:gd name="T4" fmla="*/ 2147483647 w 30"/>
                <a:gd name="T5" fmla="*/ 2147483647 h 36"/>
                <a:gd name="T6" fmla="*/ 2147483647 w 30"/>
                <a:gd name="T7" fmla="*/ 2147483647 h 36"/>
                <a:gd name="T8" fmla="*/ 2147483647 w 30"/>
                <a:gd name="T9" fmla="*/ 2147483647 h 36"/>
                <a:gd name="T10" fmla="*/ 2147483647 w 30"/>
                <a:gd name="T11" fmla="*/ 2147483647 h 36"/>
                <a:gd name="T12" fmla="*/ 2147483647 w 30"/>
                <a:gd name="T13" fmla="*/ 2147483647 h 36"/>
                <a:gd name="T14" fmla="*/ 2147483647 w 30"/>
                <a:gd name="T15" fmla="*/ 2147483647 h 36"/>
                <a:gd name="T16" fmla="*/ 0 w 30"/>
                <a:gd name="T17" fmla="*/ 2147483647 h 36"/>
                <a:gd name="T18" fmla="*/ 0 w 30"/>
                <a:gd name="T19" fmla="*/ 0 h 36"/>
                <a:gd name="T20" fmla="*/ 2147483647 w 30"/>
                <a:gd name="T21" fmla="*/ 2147483647 h 36"/>
                <a:gd name="T22" fmla="*/ 2147483647 w 30"/>
                <a:gd name="T23" fmla="*/ 2147483647 h 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0"/>
                <a:gd name="T37" fmla="*/ 0 h 36"/>
                <a:gd name="T38" fmla="*/ 30 w 30"/>
                <a:gd name="T39" fmla="*/ 36 h 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" h="36">
                  <a:moveTo>
                    <a:pt x="30" y="26"/>
                  </a:moveTo>
                  <a:lnTo>
                    <a:pt x="30" y="36"/>
                  </a:lnTo>
                  <a:lnTo>
                    <a:pt x="26" y="36"/>
                  </a:lnTo>
                  <a:lnTo>
                    <a:pt x="22" y="32"/>
                  </a:lnTo>
                  <a:lnTo>
                    <a:pt x="20" y="26"/>
                  </a:lnTo>
                  <a:lnTo>
                    <a:pt x="18" y="18"/>
                  </a:lnTo>
                  <a:lnTo>
                    <a:pt x="14" y="14"/>
                  </a:lnTo>
                  <a:lnTo>
                    <a:pt x="6" y="8"/>
                  </a:lnTo>
                  <a:lnTo>
                    <a:pt x="0" y="6"/>
                  </a:lnTo>
                  <a:lnTo>
                    <a:pt x="0" y="0"/>
                  </a:lnTo>
                  <a:lnTo>
                    <a:pt x="14" y="12"/>
                  </a:lnTo>
                  <a:lnTo>
                    <a:pt x="3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7" name="Freeform 311"/>
            <p:cNvSpPr>
              <a:spLocks/>
            </p:cNvSpPr>
            <p:nvPr/>
          </p:nvSpPr>
          <p:spPr bwMode="auto">
            <a:xfrm>
              <a:off x="7816945" y="4582242"/>
              <a:ext cx="18450" cy="19911"/>
            </a:xfrm>
            <a:custGeom>
              <a:avLst/>
              <a:gdLst>
                <a:gd name="T0" fmla="*/ 2147483647 w 12"/>
                <a:gd name="T1" fmla="*/ 2147483647 h 12"/>
                <a:gd name="T2" fmla="*/ 2147483647 w 12"/>
                <a:gd name="T3" fmla="*/ 2147483647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0 w 12"/>
                <a:gd name="T9" fmla="*/ 2147483647 h 12"/>
                <a:gd name="T10" fmla="*/ 0 w 12"/>
                <a:gd name="T11" fmla="*/ 0 h 12"/>
                <a:gd name="T12" fmla="*/ 2147483647 w 12"/>
                <a:gd name="T13" fmla="*/ 2147483647 h 12"/>
                <a:gd name="T14" fmla="*/ 2147483647 w 12"/>
                <a:gd name="T15" fmla="*/ 2147483647 h 12"/>
                <a:gd name="T16" fmla="*/ 2147483647 w 12"/>
                <a:gd name="T17" fmla="*/ 2147483647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2"/>
                <a:gd name="T29" fmla="*/ 12 w 12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2">
                  <a:moveTo>
                    <a:pt x="12" y="12"/>
                  </a:moveTo>
                  <a:lnTo>
                    <a:pt x="10" y="12"/>
                  </a:lnTo>
                  <a:lnTo>
                    <a:pt x="6" y="12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4" y="2"/>
                  </a:lnTo>
                  <a:lnTo>
                    <a:pt x="8" y="4"/>
                  </a:lnTo>
                  <a:lnTo>
                    <a:pt x="1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8" name="Freeform 312"/>
            <p:cNvSpPr>
              <a:spLocks/>
            </p:cNvSpPr>
            <p:nvPr/>
          </p:nvSpPr>
          <p:spPr bwMode="auto">
            <a:xfrm>
              <a:off x="7820404" y="4618083"/>
              <a:ext cx="20756" cy="5310"/>
            </a:xfrm>
            <a:custGeom>
              <a:avLst/>
              <a:gdLst>
                <a:gd name="T0" fmla="*/ 2147483647 w 14"/>
                <a:gd name="T1" fmla="*/ 0 h 4"/>
                <a:gd name="T2" fmla="*/ 2147483647 w 14"/>
                <a:gd name="T3" fmla="*/ 2147483647 h 4"/>
                <a:gd name="T4" fmla="*/ 0 w 14"/>
                <a:gd name="T5" fmla="*/ 2147483647 h 4"/>
                <a:gd name="T6" fmla="*/ 0 w 14"/>
                <a:gd name="T7" fmla="*/ 0 h 4"/>
                <a:gd name="T8" fmla="*/ 2147483647 w 14"/>
                <a:gd name="T9" fmla="*/ 0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4"/>
                <a:gd name="T17" fmla="*/ 14 w 14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4">
                  <a:moveTo>
                    <a:pt x="14" y="0"/>
                  </a:moveTo>
                  <a:lnTo>
                    <a:pt x="14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9" name="Freeform 313"/>
            <p:cNvSpPr>
              <a:spLocks/>
            </p:cNvSpPr>
            <p:nvPr/>
          </p:nvSpPr>
          <p:spPr bwMode="auto">
            <a:xfrm>
              <a:off x="7773126" y="4750828"/>
              <a:ext cx="14991" cy="18584"/>
            </a:xfrm>
            <a:custGeom>
              <a:avLst/>
              <a:gdLst>
                <a:gd name="T0" fmla="*/ 2147483647 w 10"/>
                <a:gd name="T1" fmla="*/ 2147483647 h 12"/>
                <a:gd name="T2" fmla="*/ 2147483647 w 10"/>
                <a:gd name="T3" fmla="*/ 2147483647 h 12"/>
                <a:gd name="T4" fmla="*/ 2147483647 w 10"/>
                <a:gd name="T5" fmla="*/ 2147483647 h 12"/>
                <a:gd name="T6" fmla="*/ 2147483647 w 10"/>
                <a:gd name="T7" fmla="*/ 2147483647 h 12"/>
                <a:gd name="T8" fmla="*/ 0 w 10"/>
                <a:gd name="T9" fmla="*/ 2147483647 h 12"/>
                <a:gd name="T10" fmla="*/ 0 w 10"/>
                <a:gd name="T11" fmla="*/ 2147483647 h 12"/>
                <a:gd name="T12" fmla="*/ 2147483647 w 10"/>
                <a:gd name="T13" fmla="*/ 0 h 12"/>
                <a:gd name="T14" fmla="*/ 2147483647 w 10"/>
                <a:gd name="T15" fmla="*/ 2147483647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12"/>
                <a:gd name="T26" fmla="*/ 10 w 10"/>
                <a:gd name="T27" fmla="*/ 12 h 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12">
                  <a:moveTo>
                    <a:pt x="10" y="6"/>
                  </a:moveTo>
                  <a:lnTo>
                    <a:pt x="8" y="10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0"/>
                  </a:lnTo>
                  <a:lnTo>
                    <a:pt x="1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70" name="Freeform 314"/>
            <p:cNvSpPr>
              <a:spLocks/>
            </p:cNvSpPr>
            <p:nvPr/>
          </p:nvSpPr>
          <p:spPr bwMode="auto">
            <a:xfrm>
              <a:off x="7695868" y="4566314"/>
              <a:ext cx="21909" cy="10620"/>
            </a:xfrm>
            <a:custGeom>
              <a:avLst/>
              <a:gdLst>
                <a:gd name="T0" fmla="*/ 2147483647 w 16"/>
                <a:gd name="T1" fmla="*/ 2147483647 h 6"/>
                <a:gd name="T2" fmla="*/ 2147483647 w 16"/>
                <a:gd name="T3" fmla="*/ 2147483647 h 6"/>
                <a:gd name="T4" fmla="*/ 2147483647 w 16"/>
                <a:gd name="T5" fmla="*/ 2147483647 h 6"/>
                <a:gd name="T6" fmla="*/ 0 w 16"/>
                <a:gd name="T7" fmla="*/ 2147483647 h 6"/>
                <a:gd name="T8" fmla="*/ 2147483647 w 16"/>
                <a:gd name="T9" fmla="*/ 2147483647 h 6"/>
                <a:gd name="T10" fmla="*/ 2147483647 w 16"/>
                <a:gd name="T11" fmla="*/ 0 h 6"/>
                <a:gd name="T12" fmla="*/ 2147483647 w 16"/>
                <a:gd name="T13" fmla="*/ 0 h 6"/>
                <a:gd name="T14" fmla="*/ 2147483647 w 16"/>
                <a:gd name="T15" fmla="*/ 2147483647 h 6"/>
                <a:gd name="T16" fmla="*/ 2147483647 w 16"/>
                <a:gd name="T17" fmla="*/ 2147483647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6"/>
                <a:gd name="T28" fmla="*/ 0 h 6"/>
                <a:gd name="T29" fmla="*/ 16 w 16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6" h="6">
                  <a:moveTo>
                    <a:pt x="16" y="6"/>
                  </a:moveTo>
                  <a:lnTo>
                    <a:pt x="8" y="6"/>
                  </a:lnTo>
                  <a:lnTo>
                    <a:pt x="4" y="6"/>
                  </a:lnTo>
                  <a:lnTo>
                    <a:pt x="0" y="6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71" name="Freeform 315"/>
            <p:cNvSpPr>
              <a:spLocks/>
            </p:cNvSpPr>
            <p:nvPr/>
          </p:nvSpPr>
          <p:spPr bwMode="auto">
            <a:xfrm>
              <a:off x="7557495" y="4622066"/>
              <a:ext cx="13837" cy="5310"/>
            </a:xfrm>
            <a:custGeom>
              <a:avLst/>
              <a:gdLst>
                <a:gd name="T0" fmla="*/ 2147483647 w 10"/>
                <a:gd name="T1" fmla="*/ 0 h 4"/>
                <a:gd name="T2" fmla="*/ 2147483647 w 10"/>
                <a:gd name="T3" fmla="*/ 2147483647 h 4"/>
                <a:gd name="T4" fmla="*/ 2147483647 w 10"/>
                <a:gd name="T5" fmla="*/ 2147483647 h 4"/>
                <a:gd name="T6" fmla="*/ 2147483647 w 10"/>
                <a:gd name="T7" fmla="*/ 2147483647 h 4"/>
                <a:gd name="T8" fmla="*/ 0 w 10"/>
                <a:gd name="T9" fmla="*/ 0 h 4"/>
                <a:gd name="T10" fmla="*/ 2147483647 w 10"/>
                <a:gd name="T11" fmla="*/ 0 h 4"/>
                <a:gd name="T12" fmla="*/ 2147483647 w 10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4"/>
                <a:gd name="T23" fmla="*/ 10 w 10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4">
                  <a:moveTo>
                    <a:pt x="10" y="0"/>
                  </a:moveTo>
                  <a:lnTo>
                    <a:pt x="8" y="2"/>
                  </a:lnTo>
                  <a:lnTo>
                    <a:pt x="4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72" name="Freeform 316"/>
            <p:cNvSpPr>
              <a:spLocks/>
            </p:cNvSpPr>
            <p:nvPr/>
          </p:nvSpPr>
          <p:spPr bwMode="auto">
            <a:xfrm>
              <a:off x="7502146" y="4254364"/>
              <a:ext cx="26521" cy="53098"/>
            </a:xfrm>
            <a:custGeom>
              <a:avLst/>
              <a:gdLst>
                <a:gd name="T0" fmla="*/ 2147483647 w 18"/>
                <a:gd name="T1" fmla="*/ 2147483647 h 34"/>
                <a:gd name="T2" fmla="*/ 2147483647 w 18"/>
                <a:gd name="T3" fmla="*/ 2147483647 h 34"/>
                <a:gd name="T4" fmla="*/ 2147483647 w 18"/>
                <a:gd name="T5" fmla="*/ 2147483647 h 34"/>
                <a:gd name="T6" fmla="*/ 2147483647 w 18"/>
                <a:gd name="T7" fmla="*/ 2147483647 h 34"/>
                <a:gd name="T8" fmla="*/ 2147483647 w 18"/>
                <a:gd name="T9" fmla="*/ 2147483647 h 34"/>
                <a:gd name="T10" fmla="*/ 2147483647 w 18"/>
                <a:gd name="T11" fmla="*/ 2147483647 h 34"/>
                <a:gd name="T12" fmla="*/ 2147483647 w 18"/>
                <a:gd name="T13" fmla="*/ 2147483647 h 34"/>
                <a:gd name="T14" fmla="*/ 2147483647 w 18"/>
                <a:gd name="T15" fmla="*/ 2147483647 h 34"/>
                <a:gd name="T16" fmla="*/ 2147483647 w 18"/>
                <a:gd name="T17" fmla="*/ 2147483647 h 34"/>
                <a:gd name="T18" fmla="*/ 2147483647 w 18"/>
                <a:gd name="T19" fmla="*/ 2147483647 h 34"/>
                <a:gd name="T20" fmla="*/ 2147483647 w 18"/>
                <a:gd name="T21" fmla="*/ 2147483647 h 34"/>
                <a:gd name="T22" fmla="*/ 2147483647 w 18"/>
                <a:gd name="T23" fmla="*/ 2147483647 h 34"/>
                <a:gd name="T24" fmla="*/ 0 w 18"/>
                <a:gd name="T25" fmla="*/ 2147483647 h 34"/>
                <a:gd name="T26" fmla="*/ 2147483647 w 18"/>
                <a:gd name="T27" fmla="*/ 2147483647 h 34"/>
                <a:gd name="T28" fmla="*/ 2147483647 w 18"/>
                <a:gd name="T29" fmla="*/ 2147483647 h 34"/>
                <a:gd name="T30" fmla="*/ 2147483647 w 18"/>
                <a:gd name="T31" fmla="*/ 2147483647 h 34"/>
                <a:gd name="T32" fmla="*/ 2147483647 w 18"/>
                <a:gd name="T33" fmla="*/ 2147483647 h 34"/>
                <a:gd name="T34" fmla="*/ 2147483647 w 18"/>
                <a:gd name="T35" fmla="*/ 0 h 34"/>
                <a:gd name="T36" fmla="*/ 2147483647 w 18"/>
                <a:gd name="T37" fmla="*/ 0 h 34"/>
                <a:gd name="T38" fmla="*/ 2147483647 w 18"/>
                <a:gd name="T39" fmla="*/ 2147483647 h 34"/>
                <a:gd name="T40" fmla="*/ 2147483647 w 18"/>
                <a:gd name="T41" fmla="*/ 2147483647 h 34"/>
                <a:gd name="T42" fmla="*/ 2147483647 w 18"/>
                <a:gd name="T43" fmla="*/ 2147483647 h 3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8"/>
                <a:gd name="T67" fmla="*/ 0 h 34"/>
                <a:gd name="T68" fmla="*/ 18 w 18"/>
                <a:gd name="T69" fmla="*/ 34 h 3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8" h="34">
                  <a:moveTo>
                    <a:pt x="18" y="6"/>
                  </a:moveTo>
                  <a:lnTo>
                    <a:pt x="16" y="12"/>
                  </a:lnTo>
                  <a:lnTo>
                    <a:pt x="14" y="14"/>
                  </a:lnTo>
                  <a:lnTo>
                    <a:pt x="12" y="18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8"/>
                  </a:lnTo>
                  <a:lnTo>
                    <a:pt x="14" y="32"/>
                  </a:lnTo>
                  <a:lnTo>
                    <a:pt x="14" y="34"/>
                  </a:lnTo>
                  <a:lnTo>
                    <a:pt x="10" y="34"/>
                  </a:lnTo>
                  <a:lnTo>
                    <a:pt x="6" y="28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6" y="16"/>
                  </a:lnTo>
                  <a:lnTo>
                    <a:pt x="6" y="8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4"/>
                  </a:lnTo>
                  <a:lnTo>
                    <a:pt x="18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73" name="Freeform 317"/>
            <p:cNvSpPr>
              <a:spLocks/>
            </p:cNvSpPr>
            <p:nvPr/>
          </p:nvSpPr>
          <p:spPr bwMode="auto">
            <a:xfrm>
              <a:off x="7530973" y="4275603"/>
              <a:ext cx="19603" cy="19911"/>
            </a:xfrm>
            <a:custGeom>
              <a:avLst/>
              <a:gdLst>
                <a:gd name="T0" fmla="*/ 2147483647 w 14"/>
                <a:gd name="T1" fmla="*/ 0 h 12"/>
                <a:gd name="T2" fmla="*/ 2147483647 w 14"/>
                <a:gd name="T3" fmla="*/ 2147483647 h 12"/>
                <a:gd name="T4" fmla="*/ 2147483647 w 14"/>
                <a:gd name="T5" fmla="*/ 2147483647 h 12"/>
                <a:gd name="T6" fmla="*/ 2147483647 w 14"/>
                <a:gd name="T7" fmla="*/ 2147483647 h 12"/>
                <a:gd name="T8" fmla="*/ 2147483647 w 14"/>
                <a:gd name="T9" fmla="*/ 2147483647 h 12"/>
                <a:gd name="T10" fmla="*/ 2147483647 w 14"/>
                <a:gd name="T11" fmla="*/ 2147483647 h 12"/>
                <a:gd name="T12" fmla="*/ 0 w 14"/>
                <a:gd name="T13" fmla="*/ 2147483647 h 12"/>
                <a:gd name="T14" fmla="*/ 2147483647 w 14"/>
                <a:gd name="T15" fmla="*/ 2147483647 h 12"/>
                <a:gd name="T16" fmla="*/ 2147483647 w 14"/>
                <a:gd name="T17" fmla="*/ 0 h 12"/>
                <a:gd name="T18" fmla="*/ 2147483647 w 14"/>
                <a:gd name="T19" fmla="*/ 0 h 12"/>
                <a:gd name="T20" fmla="*/ 2147483647 w 14"/>
                <a:gd name="T21" fmla="*/ 0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2"/>
                <a:gd name="T35" fmla="*/ 14 w 14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2">
                  <a:moveTo>
                    <a:pt x="14" y="0"/>
                  </a:moveTo>
                  <a:lnTo>
                    <a:pt x="12" y="4"/>
                  </a:lnTo>
                  <a:lnTo>
                    <a:pt x="10" y="8"/>
                  </a:lnTo>
                  <a:lnTo>
                    <a:pt x="8" y="10"/>
                  </a:lnTo>
                  <a:lnTo>
                    <a:pt x="4" y="12"/>
                  </a:lnTo>
                  <a:lnTo>
                    <a:pt x="2" y="10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74" name="Freeform 318"/>
            <p:cNvSpPr>
              <a:spLocks/>
            </p:cNvSpPr>
            <p:nvPr/>
          </p:nvSpPr>
          <p:spPr bwMode="auto">
            <a:xfrm>
              <a:off x="7513677" y="4206577"/>
              <a:ext cx="17296" cy="25221"/>
            </a:xfrm>
            <a:custGeom>
              <a:avLst/>
              <a:gdLst>
                <a:gd name="T0" fmla="*/ 0 w 12"/>
                <a:gd name="T1" fmla="*/ 2147483647 h 16"/>
                <a:gd name="T2" fmla="*/ 0 w 12"/>
                <a:gd name="T3" fmla="*/ 0 h 16"/>
                <a:gd name="T4" fmla="*/ 2147483647 w 12"/>
                <a:gd name="T5" fmla="*/ 0 h 16"/>
                <a:gd name="T6" fmla="*/ 2147483647 w 12"/>
                <a:gd name="T7" fmla="*/ 2147483647 h 16"/>
                <a:gd name="T8" fmla="*/ 2147483647 w 12"/>
                <a:gd name="T9" fmla="*/ 2147483647 h 16"/>
                <a:gd name="T10" fmla="*/ 2147483647 w 12"/>
                <a:gd name="T11" fmla="*/ 2147483647 h 16"/>
                <a:gd name="T12" fmla="*/ 2147483647 w 12"/>
                <a:gd name="T13" fmla="*/ 2147483647 h 16"/>
                <a:gd name="T14" fmla="*/ 2147483647 w 12"/>
                <a:gd name="T15" fmla="*/ 2147483647 h 16"/>
                <a:gd name="T16" fmla="*/ 2147483647 w 12"/>
                <a:gd name="T17" fmla="*/ 2147483647 h 16"/>
                <a:gd name="T18" fmla="*/ 2147483647 w 12"/>
                <a:gd name="T19" fmla="*/ 2147483647 h 16"/>
                <a:gd name="T20" fmla="*/ 0 w 12"/>
                <a:gd name="T21" fmla="*/ 2147483647 h 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6"/>
                <a:gd name="T35" fmla="*/ 12 w 12"/>
                <a:gd name="T36" fmla="*/ 16 h 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6">
                  <a:moveTo>
                    <a:pt x="0" y="8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6" y="4"/>
                  </a:lnTo>
                  <a:lnTo>
                    <a:pt x="8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2" y="16"/>
                  </a:lnTo>
                  <a:lnTo>
                    <a:pt x="10" y="14"/>
                  </a:lnTo>
                  <a:lnTo>
                    <a:pt x="6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75" name="Freeform 319"/>
            <p:cNvSpPr>
              <a:spLocks/>
            </p:cNvSpPr>
            <p:nvPr/>
          </p:nvSpPr>
          <p:spPr bwMode="auto">
            <a:xfrm>
              <a:off x="7442184" y="4180028"/>
              <a:ext cx="29981" cy="31859"/>
            </a:xfrm>
            <a:custGeom>
              <a:avLst/>
              <a:gdLst>
                <a:gd name="T0" fmla="*/ 2147483647 w 20"/>
                <a:gd name="T1" fmla="*/ 2147483647 h 20"/>
                <a:gd name="T2" fmla="*/ 2147483647 w 20"/>
                <a:gd name="T3" fmla="*/ 2147483647 h 20"/>
                <a:gd name="T4" fmla="*/ 2147483647 w 20"/>
                <a:gd name="T5" fmla="*/ 2147483647 h 20"/>
                <a:gd name="T6" fmla="*/ 0 w 20"/>
                <a:gd name="T7" fmla="*/ 0 h 20"/>
                <a:gd name="T8" fmla="*/ 2147483647 w 20"/>
                <a:gd name="T9" fmla="*/ 0 h 20"/>
                <a:gd name="T10" fmla="*/ 2147483647 w 20"/>
                <a:gd name="T11" fmla="*/ 2147483647 h 20"/>
                <a:gd name="T12" fmla="*/ 2147483647 w 20"/>
                <a:gd name="T13" fmla="*/ 2147483647 h 20"/>
                <a:gd name="T14" fmla="*/ 2147483647 w 20"/>
                <a:gd name="T15" fmla="*/ 2147483647 h 20"/>
                <a:gd name="T16" fmla="*/ 2147483647 w 20"/>
                <a:gd name="T17" fmla="*/ 2147483647 h 20"/>
                <a:gd name="T18" fmla="*/ 2147483647 w 20"/>
                <a:gd name="T19" fmla="*/ 2147483647 h 20"/>
                <a:gd name="T20" fmla="*/ 2147483647 w 20"/>
                <a:gd name="T21" fmla="*/ 2147483647 h 20"/>
                <a:gd name="T22" fmla="*/ 2147483647 w 20"/>
                <a:gd name="T23" fmla="*/ 2147483647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0"/>
                <a:gd name="T37" fmla="*/ 0 h 20"/>
                <a:gd name="T38" fmla="*/ 20 w 20"/>
                <a:gd name="T39" fmla="*/ 20 h 2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0" h="20">
                  <a:moveTo>
                    <a:pt x="16" y="20"/>
                  </a:moveTo>
                  <a:lnTo>
                    <a:pt x="12" y="16"/>
                  </a:lnTo>
                  <a:lnTo>
                    <a:pt x="6" y="10"/>
                  </a:lnTo>
                  <a:lnTo>
                    <a:pt x="0" y="0"/>
                  </a:lnTo>
                  <a:lnTo>
                    <a:pt x="6" y="0"/>
                  </a:lnTo>
                  <a:lnTo>
                    <a:pt x="14" y="4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0" y="12"/>
                  </a:lnTo>
                  <a:lnTo>
                    <a:pt x="20" y="16"/>
                  </a:lnTo>
                  <a:lnTo>
                    <a:pt x="18" y="20"/>
                  </a:lnTo>
                  <a:lnTo>
                    <a:pt x="16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76" name="Freeform 320"/>
            <p:cNvSpPr>
              <a:spLocks/>
            </p:cNvSpPr>
            <p:nvPr/>
          </p:nvSpPr>
          <p:spPr bwMode="auto">
            <a:xfrm>
              <a:off x="8302403" y="4760120"/>
              <a:ext cx="20756" cy="25221"/>
            </a:xfrm>
            <a:custGeom>
              <a:avLst/>
              <a:gdLst>
                <a:gd name="T0" fmla="*/ 2147483647 w 14"/>
                <a:gd name="T1" fmla="*/ 2147483647 h 16"/>
                <a:gd name="T2" fmla="*/ 2147483647 w 14"/>
                <a:gd name="T3" fmla="*/ 2147483647 h 16"/>
                <a:gd name="T4" fmla="*/ 2147483647 w 14"/>
                <a:gd name="T5" fmla="*/ 2147483647 h 16"/>
                <a:gd name="T6" fmla="*/ 2147483647 w 14"/>
                <a:gd name="T7" fmla="*/ 2147483647 h 16"/>
                <a:gd name="T8" fmla="*/ 2147483647 w 14"/>
                <a:gd name="T9" fmla="*/ 2147483647 h 16"/>
                <a:gd name="T10" fmla="*/ 0 w 14"/>
                <a:gd name="T11" fmla="*/ 2147483647 h 16"/>
                <a:gd name="T12" fmla="*/ 0 w 14"/>
                <a:gd name="T13" fmla="*/ 0 h 16"/>
                <a:gd name="T14" fmla="*/ 2147483647 w 14"/>
                <a:gd name="T15" fmla="*/ 2147483647 h 16"/>
                <a:gd name="T16" fmla="*/ 2147483647 w 14"/>
                <a:gd name="T17" fmla="*/ 2147483647 h 16"/>
                <a:gd name="T18" fmla="*/ 2147483647 w 14"/>
                <a:gd name="T19" fmla="*/ 2147483647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6"/>
                <a:gd name="T32" fmla="*/ 14 w 14"/>
                <a:gd name="T33" fmla="*/ 16 h 1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6">
                  <a:moveTo>
                    <a:pt x="14" y="12"/>
                  </a:moveTo>
                  <a:lnTo>
                    <a:pt x="12" y="14"/>
                  </a:lnTo>
                  <a:lnTo>
                    <a:pt x="10" y="16"/>
                  </a:lnTo>
                  <a:lnTo>
                    <a:pt x="8" y="14"/>
                  </a:lnTo>
                  <a:lnTo>
                    <a:pt x="4" y="12"/>
                  </a:lnTo>
                  <a:lnTo>
                    <a:pt x="0" y="4"/>
                  </a:lnTo>
                  <a:lnTo>
                    <a:pt x="0" y="0"/>
                  </a:lnTo>
                  <a:lnTo>
                    <a:pt x="8" y="4"/>
                  </a:lnTo>
                  <a:lnTo>
                    <a:pt x="12" y="8"/>
                  </a:lnTo>
                  <a:lnTo>
                    <a:pt x="1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77" name="Freeform 321"/>
            <p:cNvSpPr>
              <a:spLocks/>
            </p:cNvSpPr>
            <p:nvPr/>
          </p:nvSpPr>
          <p:spPr bwMode="auto">
            <a:xfrm>
              <a:off x="8368131" y="4839767"/>
              <a:ext cx="28828" cy="17257"/>
            </a:xfrm>
            <a:custGeom>
              <a:avLst/>
              <a:gdLst>
                <a:gd name="T0" fmla="*/ 2147483647 w 20"/>
                <a:gd name="T1" fmla="*/ 2147483647 h 12"/>
                <a:gd name="T2" fmla="*/ 2147483647 w 20"/>
                <a:gd name="T3" fmla="*/ 2147483647 h 12"/>
                <a:gd name="T4" fmla="*/ 2147483647 w 20"/>
                <a:gd name="T5" fmla="*/ 2147483647 h 12"/>
                <a:gd name="T6" fmla="*/ 2147483647 w 20"/>
                <a:gd name="T7" fmla="*/ 2147483647 h 12"/>
                <a:gd name="T8" fmla="*/ 2147483647 w 20"/>
                <a:gd name="T9" fmla="*/ 2147483647 h 12"/>
                <a:gd name="T10" fmla="*/ 0 w 20"/>
                <a:gd name="T11" fmla="*/ 2147483647 h 12"/>
                <a:gd name="T12" fmla="*/ 0 w 20"/>
                <a:gd name="T13" fmla="*/ 0 h 12"/>
                <a:gd name="T14" fmla="*/ 2147483647 w 20"/>
                <a:gd name="T15" fmla="*/ 0 h 12"/>
                <a:gd name="T16" fmla="*/ 2147483647 w 20"/>
                <a:gd name="T17" fmla="*/ 2147483647 h 12"/>
                <a:gd name="T18" fmla="*/ 2147483647 w 20"/>
                <a:gd name="T19" fmla="*/ 2147483647 h 12"/>
                <a:gd name="T20" fmla="*/ 2147483647 w 20"/>
                <a:gd name="T21" fmla="*/ 2147483647 h 12"/>
                <a:gd name="T22" fmla="*/ 2147483647 w 20"/>
                <a:gd name="T23" fmla="*/ 2147483647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0"/>
                <a:gd name="T37" fmla="*/ 0 h 12"/>
                <a:gd name="T38" fmla="*/ 20 w 20"/>
                <a:gd name="T39" fmla="*/ 12 h 1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0" h="12">
                  <a:moveTo>
                    <a:pt x="20" y="8"/>
                  </a:moveTo>
                  <a:lnTo>
                    <a:pt x="20" y="12"/>
                  </a:lnTo>
                  <a:lnTo>
                    <a:pt x="16" y="12"/>
                  </a:lnTo>
                  <a:lnTo>
                    <a:pt x="6" y="10"/>
                  </a:lnTo>
                  <a:lnTo>
                    <a:pt x="2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10" y="2"/>
                  </a:lnTo>
                  <a:lnTo>
                    <a:pt x="18" y="4"/>
                  </a:lnTo>
                  <a:lnTo>
                    <a:pt x="20" y="6"/>
                  </a:lnTo>
                  <a:lnTo>
                    <a:pt x="2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78" name="Freeform 322"/>
            <p:cNvSpPr>
              <a:spLocks/>
            </p:cNvSpPr>
            <p:nvPr/>
          </p:nvSpPr>
          <p:spPr bwMode="auto">
            <a:xfrm>
              <a:off x="8509964" y="4997732"/>
              <a:ext cx="11531" cy="21239"/>
            </a:xfrm>
            <a:custGeom>
              <a:avLst/>
              <a:gdLst>
                <a:gd name="T0" fmla="*/ 2147483647 w 8"/>
                <a:gd name="T1" fmla="*/ 0 h 14"/>
                <a:gd name="T2" fmla="*/ 2147483647 w 8"/>
                <a:gd name="T3" fmla="*/ 2147483647 h 14"/>
                <a:gd name="T4" fmla="*/ 2147483647 w 8"/>
                <a:gd name="T5" fmla="*/ 2147483647 h 14"/>
                <a:gd name="T6" fmla="*/ 2147483647 w 8"/>
                <a:gd name="T7" fmla="*/ 2147483647 h 14"/>
                <a:gd name="T8" fmla="*/ 2147483647 w 8"/>
                <a:gd name="T9" fmla="*/ 2147483647 h 14"/>
                <a:gd name="T10" fmla="*/ 2147483647 w 8"/>
                <a:gd name="T11" fmla="*/ 2147483647 h 14"/>
                <a:gd name="T12" fmla="*/ 2147483647 w 8"/>
                <a:gd name="T13" fmla="*/ 2147483647 h 14"/>
                <a:gd name="T14" fmla="*/ 2147483647 w 8"/>
                <a:gd name="T15" fmla="*/ 2147483647 h 14"/>
                <a:gd name="T16" fmla="*/ 0 w 8"/>
                <a:gd name="T17" fmla="*/ 2147483647 h 14"/>
                <a:gd name="T18" fmla="*/ 0 w 8"/>
                <a:gd name="T19" fmla="*/ 2147483647 h 14"/>
                <a:gd name="T20" fmla="*/ 0 w 8"/>
                <a:gd name="T21" fmla="*/ 0 h 14"/>
                <a:gd name="T22" fmla="*/ 2147483647 w 8"/>
                <a:gd name="T23" fmla="*/ 0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"/>
                <a:gd name="T37" fmla="*/ 0 h 14"/>
                <a:gd name="T38" fmla="*/ 8 w 8"/>
                <a:gd name="T39" fmla="*/ 14 h 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" h="14">
                  <a:moveTo>
                    <a:pt x="4" y="0"/>
                  </a:moveTo>
                  <a:lnTo>
                    <a:pt x="4" y="4"/>
                  </a:lnTo>
                  <a:lnTo>
                    <a:pt x="6" y="6"/>
                  </a:lnTo>
                  <a:lnTo>
                    <a:pt x="8" y="6"/>
                  </a:lnTo>
                  <a:lnTo>
                    <a:pt x="8" y="8"/>
                  </a:lnTo>
                  <a:lnTo>
                    <a:pt x="6" y="12"/>
                  </a:lnTo>
                  <a:lnTo>
                    <a:pt x="4" y="14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20411">
            <a:off x="-1510599" y="3137214"/>
            <a:ext cx="5998593" cy="5072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09" name="直接连接符 308"/>
          <p:cNvCxnSpPr/>
          <p:nvPr/>
        </p:nvCxnSpPr>
        <p:spPr>
          <a:xfrm flipH="1">
            <a:off x="8334744" y="-8053"/>
            <a:ext cx="613801" cy="1065115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0" name="等腰三角形 309"/>
          <p:cNvSpPr/>
          <p:nvPr/>
        </p:nvSpPr>
        <p:spPr>
          <a:xfrm>
            <a:off x="8155307" y="748903"/>
            <a:ext cx="334117" cy="288032"/>
          </a:xfrm>
          <a:prstGeom prst="triangle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1" name="直接连接符 310"/>
          <p:cNvCxnSpPr/>
          <p:nvPr/>
        </p:nvCxnSpPr>
        <p:spPr>
          <a:xfrm flipH="1">
            <a:off x="8278305" y="1189769"/>
            <a:ext cx="211119" cy="366351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直接连接符 312"/>
          <p:cNvCxnSpPr/>
          <p:nvPr/>
        </p:nvCxnSpPr>
        <p:spPr>
          <a:xfrm flipH="1">
            <a:off x="1970703" y="4442351"/>
            <a:ext cx="613801" cy="1065115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直接连接符 314"/>
          <p:cNvCxnSpPr/>
          <p:nvPr/>
        </p:nvCxnSpPr>
        <p:spPr>
          <a:xfrm flipH="1">
            <a:off x="2470615" y="4797687"/>
            <a:ext cx="211119" cy="366351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2" name="等腰三角形 311"/>
          <p:cNvSpPr/>
          <p:nvPr/>
        </p:nvSpPr>
        <p:spPr>
          <a:xfrm rot="10800000">
            <a:off x="8453010" y="3215387"/>
            <a:ext cx="334117" cy="288032"/>
          </a:xfrm>
          <a:prstGeom prst="triangle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7" y="13431"/>
            <a:ext cx="3683000" cy="117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279" y="771550"/>
            <a:ext cx="7261225" cy="288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074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786809" y="-682958"/>
            <a:ext cx="7275898" cy="6152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76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013"/>
          <a:stretch/>
        </p:blipFill>
        <p:spPr>
          <a:xfrm>
            <a:off x="251520" y="1615088"/>
            <a:ext cx="2452349" cy="19223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76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013"/>
          <a:stretch/>
        </p:blipFill>
        <p:spPr>
          <a:xfrm>
            <a:off x="3491880" y="1615088"/>
            <a:ext cx="2452349" cy="19223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8" name="直接连接符 17"/>
          <p:cNvCxnSpPr/>
          <p:nvPr/>
        </p:nvCxnSpPr>
        <p:spPr>
          <a:xfrm flipH="1">
            <a:off x="7342575" y="215489"/>
            <a:ext cx="613801" cy="1065115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等腰三角形 18"/>
          <p:cNvSpPr/>
          <p:nvPr/>
        </p:nvSpPr>
        <p:spPr>
          <a:xfrm>
            <a:off x="7236296" y="972445"/>
            <a:ext cx="334117" cy="288032"/>
          </a:xfrm>
          <a:prstGeom prst="triangle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7497255" y="1304897"/>
            <a:ext cx="363340" cy="630496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5789550" y="4811048"/>
            <a:ext cx="177584" cy="308159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6050318" y="4324568"/>
            <a:ext cx="363340" cy="630496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946"/>
            <a:ext cx="3683000" cy="117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667" y="1532607"/>
            <a:ext cx="7151687" cy="312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735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3275856" y="1042056"/>
            <a:ext cx="4874648" cy="4121981"/>
            <a:chOff x="2123729" y="1042056"/>
            <a:chExt cx="4874648" cy="4121981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2123729" y="1042056"/>
              <a:ext cx="4874648" cy="4121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" name="组合 2"/>
            <p:cNvGrpSpPr/>
            <p:nvPr/>
          </p:nvGrpSpPr>
          <p:grpSpPr>
            <a:xfrm>
              <a:off x="3707904" y="1923678"/>
              <a:ext cx="1368152" cy="1368152"/>
              <a:chOff x="3995936" y="2067694"/>
              <a:chExt cx="1368152" cy="1368152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3995936" y="2067694"/>
                <a:ext cx="1368152" cy="1368152"/>
              </a:xfrm>
              <a:prstGeom prst="ellipse">
                <a:avLst/>
              </a:prstGeom>
              <a:solidFill>
                <a:schemeClr val="bg1">
                  <a:alpha val="7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等腰三角形 12"/>
              <p:cNvSpPr/>
              <p:nvPr/>
            </p:nvSpPr>
            <p:spPr>
              <a:xfrm rot="5400000">
                <a:off x="4402793" y="2440075"/>
                <a:ext cx="723134" cy="623391"/>
              </a:xfrm>
              <a:prstGeom prst="triangle">
                <a:avLst/>
              </a:prstGeom>
              <a:solidFill>
                <a:schemeClr val="tx1">
                  <a:lumMod val="50000"/>
                  <a:lumOff val="50000"/>
                  <a:alpha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">
                  <a:latin typeface="Giorgio Sans Thin" pitchFamily="34" charset="0"/>
                </a:endParaRPr>
              </a:p>
            </p:txBody>
          </p:sp>
        </p:grpSp>
      </p:grpSp>
      <p:cxnSp>
        <p:nvCxnSpPr>
          <p:cNvPr id="17" name="直接连接符 16"/>
          <p:cNvCxnSpPr/>
          <p:nvPr/>
        </p:nvCxnSpPr>
        <p:spPr>
          <a:xfrm flipH="1">
            <a:off x="6488186" y="-66627"/>
            <a:ext cx="277452" cy="481454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等腰三角形 17"/>
          <p:cNvSpPr/>
          <p:nvPr/>
        </p:nvSpPr>
        <p:spPr>
          <a:xfrm>
            <a:off x="6404262" y="1092401"/>
            <a:ext cx="334117" cy="288032"/>
          </a:xfrm>
          <a:prstGeom prst="triangle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6306516" y="1022781"/>
            <a:ext cx="363340" cy="630496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5796136" y="3780399"/>
            <a:ext cx="434020" cy="753142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5652120" y="4533541"/>
            <a:ext cx="363340" cy="630496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等腰三角形 19"/>
          <p:cNvSpPr/>
          <p:nvPr/>
        </p:nvSpPr>
        <p:spPr>
          <a:xfrm rot="10800000">
            <a:off x="395536" y="2499742"/>
            <a:ext cx="334117" cy="288032"/>
          </a:xfrm>
          <a:prstGeom prst="triangle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766"/>
            <a:ext cx="3683000" cy="117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95" y="2161952"/>
            <a:ext cx="2316163" cy="96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042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50000"/>
            <a:lumOff val="50000"/>
            <a:alpha val="3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0</Words>
  <Application>Microsoft Office PowerPoint</Application>
  <PresentationFormat>全屏显示(16:9)</PresentationFormat>
  <Paragraphs>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Arial</vt:lpstr>
      <vt:lpstr>宋体</vt:lpstr>
      <vt:lpstr>Calibri</vt:lpstr>
      <vt:lpstr>Giorgio Sans Thin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APP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莫枫</dc:creator>
  <cp:lastModifiedBy>pc</cp:lastModifiedBy>
  <cp:revision>74</cp:revision>
  <dcterms:created xsi:type="dcterms:W3CDTF">2015-05-11T07:23:35Z</dcterms:created>
  <dcterms:modified xsi:type="dcterms:W3CDTF">2015-07-12T12:42:42Z</dcterms:modified>
</cp:coreProperties>
</file>